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5" r:id="rId3"/>
    <p:sldId id="261" r:id="rId4"/>
    <p:sldId id="259" r:id="rId5"/>
    <p:sldId id="279" r:id="rId6"/>
    <p:sldId id="292" r:id="rId7"/>
    <p:sldId id="289" r:id="rId8"/>
    <p:sldId id="278" r:id="rId9"/>
    <p:sldId id="291" r:id="rId10"/>
    <p:sldId id="644" r:id="rId11"/>
    <p:sldId id="277" r:id="rId12"/>
    <p:sldId id="263" r:id="rId13"/>
    <p:sldId id="283" r:id="rId14"/>
    <p:sldId id="264" r:id="rId15"/>
    <p:sldId id="269" r:id="rId16"/>
    <p:sldId id="262"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8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77" autoAdjust="0"/>
    <p:restoredTop sz="94660"/>
  </p:normalViewPr>
  <p:slideViewPr>
    <p:cSldViewPr snapToGrid="0">
      <p:cViewPr varScale="1">
        <p:scale>
          <a:sx n="73" d="100"/>
          <a:sy n="73" d="100"/>
        </p:scale>
        <p:origin x="84" y="7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Han Sans CN Medium" panose="020B0500000000000000" pitchFamily="34" charset="-128"/>
                <a:ea typeface="Source Han Sans CN Medium" panose="020B0500000000000000" pitchFamily="34" charset="-128"/>
              </a:defRPr>
            </a:lvl1pPr>
          </a:lstStyle>
          <a:p>
            <a:fld id="{7B137348-25ED-45FF-8FC3-38182D775456}" type="datetimeFigureOut">
              <a:rPr lang="zh-CN" altLang="en-US" smtClean="0"/>
              <a:pPr/>
              <a:t>2021/8/30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Han Sans CN Medium" panose="020B0500000000000000" pitchFamily="34" charset="-128"/>
                <a:ea typeface="Source Han Sans CN Medium" panose="020B0500000000000000" pitchFamily="34" charset="-128"/>
              </a:defRPr>
            </a:lvl1pPr>
          </a:lstStyle>
          <a:p>
            <a:fld id="{DE6511BC-3749-46B0-972C-262A81E454A3}" type="slidenum">
              <a:rPr lang="zh-CN" altLang="en-US" smtClean="0"/>
              <a:pPr/>
              <a:t>‹#›</a:t>
            </a:fld>
            <a:endParaRPr lang="zh-CN" altLang="en-US" dirty="0"/>
          </a:p>
        </p:txBody>
      </p:sp>
    </p:spTree>
    <p:extLst>
      <p:ext uri="{BB962C8B-B14F-4D97-AF65-F5344CB8AC3E}">
        <p14:creationId xmlns:p14="http://schemas.microsoft.com/office/powerpoint/2010/main" val="3124755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1pPr>
    <a:lvl2pPr marL="4572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2pPr>
    <a:lvl3pPr marL="9144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13716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18288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D2CDC-EBA6-46FD-95BA-A9F4F15638CA}" type="slidenum">
              <a:rPr lang="zh-CN" altLang="en-US" smtClean="0"/>
              <a:pPr/>
              <a:t>2</a:t>
            </a:fld>
            <a:endParaRPr lang="zh-CN" altLang="en-US"/>
          </a:p>
        </p:txBody>
      </p:sp>
    </p:spTree>
    <p:extLst>
      <p:ext uri="{BB962C8B-B14F-4D97-AF65-F5344CB8AC3E}">
        <p14:creationId xmlns:p14="http://schemas.microsoft.com/office/powerpoint/2010/main" val="993559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0D3493-4214-4883-81AC-3A2688C4CEE4}" type="slidenum">
              <a:rPr lang="zh-CN" altLang="en-US" smtClean="0"/>
              <a:pPr/>
              <a:t>15</a:t>
            </a:fld>
            <a:endParaRPr lang="zh-CN" altLang="en-US"/>
          </a:p>
        </p:txBody>
      </p:sp>
    </p:spTree>
    <p:extLst>
      <p:ext uri="{BB962C8B-B14F-4D97-AF65-F5344CB8AC3E}">
        <p14:creationId xmlns:p14="http://schemas.microsoft.com/office/powerpoint/2010/main" val="4001762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D2CDC-EBA6-46FD-95BA-A9F4F15638CA}" type="slidenum">
              <a:rPr lang="zh-CN" altLang="en-US" smtClean="0"/>
              <a:pPr/>
              <a:t>5</a:t>
            </a:fld>
            <a:endParaRPr lang="zh-CN" altLang="en-US"/>
          </a:p>
        </p:txBody>
      </p:sp>
    </p:spTree>
    <p:extLst>
      <p:ext uri="{BB962C8B-B14F-4D97-AF65-F5344CB8AC3E}">
        <p14:creationId xmlns:p14="http://schemas.microsoft.com/office/powerpoint/2010/main" val="342838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C070AA35-F4D5-40DE-9E3F-0F056989F66C}" type="slidenum">
              <a:rPr lang="zh-CN" altLang="en-US" smtClean="0">
                <a:latin typeface="Source Han Sans CN Medium" panose="020B0500000000000000" pitchFamily="34" charset="-128"/>
              </a:rPr>
              <a:pPr eaLnBrk="1" hangingPunct="1"/>
              <a:t>6</a:t>
            </a:fld>
            <a:endParaRPr lang="zh-CN" altLang="en-US" dirty="0">
              <a:latin typeface="Source Han Sans CN Medium" panose="020B0500000000000000" pitchFamily="34" charset="-128"/>
            </a:endParaRPr>
          </a:p>
        </p:txBody>
      </p:sp>
    </p:spTree>
    <p:extLst>
      <p:ext uri="{BB962C8B-B14F-4D97-AF65-F5344CB8AC3E}">
        <p14:creationId xmlns:p14="http://schemas.microsoft.com/office/powerpoint/2010/main" val="10180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pPr/>
              <a:t>7</a:t>
            </a:fld>
            <a:endParaRPr lang="zh-CN" altLang="en-US"/>
          </a:p>
        </p:txBody>
      </p:sp>
    </p:spTree>
    <p:extLst>
      <p:ext uri="{BB962C8B-B14F-4D97-AF65-F5344CB8AC3E}">
        <p14:creationId xmlns:p14="http://schemas.microsoft.com/office/powerpoint/2010/main" val="1507172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D2CDC-EBA6-46FD-95BA-A9F4F15638CA}" type="slidenum">
              <a:rPr lang="zh-CN" altLang="en-US" smtClean="0"/>
              <a:pPr/>
              <a:t>8</a:t>
            </a:fld>
            <a:endParaRPr lang="zh-CN" altLang="en-US"/>
          </a:p>
        </p:txBody>
      </p:sp>
    </p:spTree>
    <p:extLst>
      <p:ext uri="{BB962C8B-B14F-4D97-AF65-F5344CB8AC3E}">
        <p14:creationId xmlns:p14="http://schemas.microsoft.com/office/powerpoint/2010/main" val="927810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pPr/>
              <a:t>9</a:t>
            </a:fld>
            <a:endParaRPr lang="zh-CN" altLang="en-US"/>
          </a:p>
        </p:txBody>
      </p:sp>
    </p:spTree>
    <p:extLst>
      <p:ext uri="{BB962C8B-B14F-4D97-AF65-F5344CB8AC3E}">
        <p14:creationId xmlns:p14="http://schemas.microsoft.com/office/powerpoint/2010/main" val="177774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AD2FE5-5C16-4F62-9D00-CB83B7A22079}" type="slidenum">
              <a:rPr lang="zh-CN" altLang="en-US" smtClean="0"/>
              <a:pPr/>
              <a:t>10</a:t>
            </a:fld>
            <a:endParaRPr lang="zh-CN" altLang="en-US"/>
          </a:p>
        </p:txBody>
      </p:sp>
    </p:spTree>
    <p:extLst>
      <p:ext uri="{BB962C8B-B14F-4D97-AF65-F5344CB8AC3E}">
        <p14:creationId xmlns:p14="http://schemas.microsoft.com/office/powerpoint/2010/main" val="783281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D2CDC-EBA6-46FD-95BA-A9F4F15638CA}" type="slidenum">
              <a:rPr lang="zh-CN" altLang="en-US" smtClean="0"/>
              <a:pPr/>
              <a:t>11</a:t>
            </a:fld>
            <a:endParaRPr lang="zh-CN" altLang="en-US"/>
          </a:p>
        </p:txBody>
      </p:sp>
    </p:spTree>
    <p:extLst>
      <p:ext uri="{BB962C8B-B14F-4D97-AF65-F5344CB8AC3E}">
        <p14:creationId xmlns:p14="http://schemas.microsoft.com/office/powerpoint/2010/main" val="4000238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56E2A2-F443-45A8-9E31-985F8E5D2CBA}" type="slidenum">
              <a:rPr lang="zh-CN" altLang="en-US" smtClean="0"/>
              <a:pPr/>
              <a:t>13</a:t>
            </a:fld>
            <a:endParaRPr lang="zh-CN" altLang="en-US"/>
          </a:p>
        </p:txBody>
      </p:sp>
    </p:spTree>
    <p:extLst>
      <p:ext uri="{BB962C8B-B14F-4D97-AF65-F5344CB8AC3E}">
        <p14:creationId xmlns:p14="http://schemas.microsoft.com/office/powerpoint/2010/main" val="2003753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F7867E-1896-4462-ACEE-6C262B3E0D9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1260374-5444-4ABC-B63F-AC70911163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0A17B84-AAAA-4571-8935-036C69FC1A5D}"/>
              </a:ext>
            </a:extLst>
          </p:cNvPr>
          <p:cNvSpPr>
            <a:spLocks noGrp="1"/>
          </p:cNvSpPr>
          <p:nvPr>
            <p:ph type="dt" sz="half" idx="10"/>
          </p:nvPr>
        </p:nvSpPr>
        <p:spPr/>
        <p:txBody>
          <a:bodyPr/>
          <a:lstStyle/>
          <a:p>
            <a:fld id="{C579690C-FD19-4EC8-B8B4-296DD396E793}" type="datetimeFigureOut">
              <a:rPr lang="zh-CN" altLang="en-US" smtClean="0"/>
              <a:pPr/>
              <a:t>2021/8/30</a:t>
            </a:fld>
            <a:endParaRPr lang="zh-CN" altLang="en-US"/>
          </a:p>
        </p:txBody>
      </p:sp>
      <p:sp>
        <p:nvSpPr>
          <p:cNvPr id="5" name="页脚占位符 4">
            <a:extLst>
              <a:ext uri="{FF2B5EF4-FFF2-40B4-BE49-F238E27FC236}">
                <a16:creationId xmlns:a16="http://schemas.microsoft.com/office/drawing/2014/main" id="{87C50A9E-FF9F-4ACC-9AAE-996D941BC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3E60BA-4BD0-405B-A68A-A8798D337BE0}"/>
              </a:ext>
            </a:extLst>
          </p:cNvPr>
          <p:cNvSpPr>
            <a:spLocks noGrp="1"/>
          </p:cNvSpPr>
          <p:nvPr>
            <p:ph type="sldNum" sz="quarter" idx="12"/>
          </p:nvPr>
        </p:nvSpPr>
        <p:spPr/>
        <p:txBody>
          <a:bodyPr/>
          <a:lstStyle/>
          <a:p>
            <a:fld id="{FC9083C8-9651-44F2-9022-28D8621D5902}" type="slidenum">
              <a:rPr lang="zh-CN" altLang="en-US" smtClean="0"/>
              <a:pPr/>
              <a:t>‹#›</a:t>
            </a:fld>
            <a:endParaRPr lang="zh-CN" altLang="en-US"/>
          </a:p>
        </p:txBody>
      </p:sp>
    </p:spTree>
    <p:extLst>
      <p:ext uri="{BB962C8B-B14F-4D97-AF65-F5344CB8AC3E}">
        <p14:creationId xmlns:p14="http://schemas.microsoft.com/office/powerpoint/2010/main" val="1923097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C56F56-513C-49F9-A370-5AF715941D5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793AB4D-E679-4ABF-8141-4D19DAA19A4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686ABAB-2647-458F-8FD4-A194120B6F8C}"/>
              </a:ext>
            </a:extLst>
          </p:cNvPr>
          <p:cNvSpPr>
            <a:spLocks noGrp="1"/>
          </p:cNvSpPr>
          <p:nvPr>
            <p:ph type="dt" sz="half" idx="10"/>
          </p:nvPr>
        </p:nvSpPr>
        <p:spPr/>
        <p:txBody>
          <a:bodyPr/>
          <a:lstStyle/>
          <a:p>
            <a:fld id="{C579690C-FD19-4EC8-B8B4-296DD396E793}" type="datetimeFigureOut">
              <a:rPr lang="zh-CN" altLang="en-US" smtClean="0"/>
              <a:pPr/>
              <a:t>2021/8/30</a:t>
            </a:fld>
            <a:endParaRPr lang="zh-CN" altLang="en-US"/>
          </a:p>
        </p:txBody>
      </p:sp>
      <p:sp>
        <p:nvSpPr>
          <p:cNvPr id="5" name="页脚占位符 4">
            <a:extLst>
              <a:ext uri="{FF2B5EF4-FFF2-40B4-BE49-F238E27FC236}">
                <a16:creationId xmlns:a16="http://schemas.microsoft.com/office/drawing/2014/main" id="{705A4328-E745-456C-814A-F01D009D86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AAE645-117E-4ABE-ACA9-4278C0761447}"/>
              </a:ext>
            </a:extLst>
          </p:cNvPr>
          <p:cNvSpPr>
            <a:spLocks noGrp="1"/>
          </p:cNvSpPr>
          <p:nvPr>
            <p:ph type="sldNum" sz="quarter" idx="12"/>
          </p:nvPr>
        </p:nvSpPr>
        <p:spPr/>
        <p:txBody>
          <a:bodyPr/>
          <a:lstStyle/>
          <a:p>
            <a:fld id="{FC9083C8-9651-44F2-9022-28D8621D5902}" type="slidenum">
              <a:rPr lang="zh-CN" altLang="en-US" smtClean="0"/>
              <a:pPr/>
              <a:t>‹#›</a:t>
            </a:fld>
            <a:endParaRPr lang="zh-CN" altLang="en-US"/>
          </a:p>
        </p:txBody>
      </p:sp>
    </p:spTree>
    <p:extLst>
      <p:ext uri="{BB962C8B-B14F-4D97-AF65-F5344CB8AC3E}">
        <p14:creationId xmlns:p14="http://schemas.microsoft.com/office/powerpoint/2010/main" val="117269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F75341E-F70A-428F-9988-B355E310019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7DEB83-B5D5-4DCA-B8E2-3789A613CB0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3D999C4-85EC-4DB7-B69E-A85068712829}"/>
              </a:ext>
            </a:extLst>
          </p:cNvPr>
          <p:cNvSpPr>
            <a:spLocks noGrp="1"/>
          </p:cNvSpPr>
          <p:nvPr>
            <p:ph type="dt" sz="half" idx="10"/>
          </p:nvPr>
        </p:nvSpPr>
        <p:spPr/>
        <p:txBody>
          <a:bodyPr/>
          <a:lstStyle/>
          <a:p>
            <a:fld id="{C579690C-FD19-4EC8-B8B4-296DD396E793}" type="datetimeFigureOut">
              <a:rPr lang="zh-CN" altLang="en-US" smtClean="0"/>
              <a:pPr/>
              <a:t>2021/8/30</a:t>
            </a:fld>
            <a:endParaRPr lang="zh-CN" altLang="en-US"/>
          </a:p>
        </p:txBody>
      </p:sp>
      <p:sp>
        <p:nvSpPr>
          <p:cNvPr id="5" name="页脚占位符 4">
            <a:extLst>
              <a:ext uri="{FF2B5EF4-FFF2-40B4-BE49-F238E27FC236}">
                <a16:creationId xmlns:a16="http://schemas.microsoft.com/office/drawing/2014/main" id="{B9FC55E6-9B52-44F7-9ADC-1FC4272F67A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910959D-9692-4C08-8E43-06AC4916E7BD}"/>
              </a:ext>
            </a:extLst>
          </p:cNvPr>
          <p:cNvSpPr>
            <a:spLocks noGrp="1"/>
          </p:cNvSpPr>
          <p:nvPr>
            <p:ph type="sldNum" sz="quarter" idx="12"/>
          </p:nvPr>
        </p:nvSpPr>
        <p:spPr/>
        <p:txBody>
          <a:bodyPr/>
          <a:lstStyle/>
          <a:p>
            <a:fld id="{FC9083C8-9651-44F2-9022-28D8621D5902}" type="slidenum">
              <a:rPr lang="zh-CN" altLang="en-US" smtClean="0"/>
              <a:pPr/>
              <a:t>‹#›</a:t>
            </a:fld>
            <a:endParaRPr lang="zh-CN" altLang="en-US"/>
          </a:p>
        </p:txBody>
      </p:sp>
    </p:spTree>
    <p:extLst>
      <p:ext uri="{BB962C8B-B14F-4D97-AF65-F5344CB8AC3E}">
        <p14:creationId xmlns:p14="http://schemas.microsoft.com/office/powerpoint/2010/main" val="551206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105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EBF3C6-09B4-45D5-BD55-7E7CB84A888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7A1C167-75E5-4C83-8523-A5E23F8731C1}"/>
              </a:ext>
            </a:extLst>
          </p:cNvPr>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BFA69AC-DBCE-4037-BE43-32B912EFE44E}"/>
              </a:ext>
            </a:extLst>
          </p:cNvPr>
          <p:cNvSpPr>
            <a:spLocks noGrp="1"/>
          </p:cNvSpPr>
          <p:nvPr>
            <p:ph type="dt" sz="half" idx="10"/>
          </p:nvPr>
        </p:nvSpPr>
        <p:spPr/>
        <p:txBody>
          <a:bodyPr/>
          <a:lstStyle/>
          <a:p>
            <a:fld id="{C579690C-FD19-4EC8-B8B4-296DD396E793}" type="datetimeFigureOut">
              <a:rPr lang="zh-CN" altLang="en-US" smtClean="0"/>
              <a:pPr/>
              <a:t>2021/8/30</a:t>
            </a:fld>
            <a:endParaRPr lang="zh-CN" altLang="en-US"/>
          </a:p>
        </p:txBody>
      </p:sp>
      <p:sp>
        <p:nvSpPr>
          <p:cNvPr id="5" name="页脚占位符 4">
            <a:extLst>
              <a:ext uri="{FF2B5EF4-FFF2-40B4-BE49-F238E27FC236}">
                <a16:creationId xmlns:a16="http://schemas.microsoft.com/office/drawing/2014/main" id="{9ECE4563-E3E8-4B4F-99AC-B8A6BB1147D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EBF175-F2C3-44AD-ABE0-77A4E21EE8A3}"/>
              </a:ext>
            </a:extLst>
          </p:cNvPr>
          <p:cNvSpPr>
            <a:spLocks noGrp="1"/>
          </p:cNvSpPr>
          <p:nvPr>
            <p:ph type="sldNum" sz="quarter" idx="12"/>
          </p:nvPr>
        </p:nvSpPr>
        <p:spPr/>
        <p:txBody>
          <a:bodyPr/>
          <a:lstStyle/>
          <a:p>
            <a:fld id="{FC9083C8-9651-44F2-9022-28D8621D5902}" type="slidenum">
              <a:rPr lang="zh-CN" altLang="en-US" smtClean="0"/>
              <a:pPr/>
              <a:t>‹#›</a:t>
            </a:fld>
            <a:endParaRPr lang="zh-CN" altLang="en-US"/>
          </a:p>
        </p:txBody>
      </p:sp>
    </p:spTree>
    <p:extLst>
      <p:ext uri="{BB962C8B-B14F-4D97-AF65-F5344CB8AC3E}">
        <p14:creationId xmlns:p14="http://schemas.microsoft.com/office/powerpoint/2010/main" val="27028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172ADE-14B6-41D5-8928-F6E0C170FAD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0DDD73C-4E62-4870-AD6A-1F7A3CDD53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4B79D8B-AC1D-4999-94A9-2334884CBBBA}"/>
              </a:ext>
            </a:extLst>
          </p:cNvPr>
          <p:cNvSpPr>
            <a:spLocks noGrp="1"/>
          </p:cNvSpPr>
          <p:nvPr>
            <p:ph type="dt" sz="half" idx="10"/>
          </p:nvPr>
        </p:nvSpPr>
        <p:spPr/>
        <p:txBody>
          <a:bodyPr/>
          <a:lstStyle/>
          <a:p>
            <a:fld id="{C579690C-FD19-4EC8-B8B4-296DD396E793}" type="datetimeFigureOut">
              <a:rPr lang="zh-CN" altLang="en-US" smtClean="0"/>
              <a:pPr/>
              <a:t>2021/8/30</a:t>
            </a:fld>
            <a:endParaRPr lang="zh-CN" altLang="en-US"/>
          </a:p>
        </p:txBody>
      </p:sp>
      <p:sp>
        <p:nvSpPr>
          <p:cNvPr id="5" name="页脚占位符 4">
            <a:extLst>
              <a:ext uri="{FF2B5EF4-FFF2-40B4-BE49-F238E27FC236}">
                <a16:creationId xmlns:a16="http://schemas.microsoft.com/office/drawing/2014/main" id="{3B30A3E7-BA58-4438-9CCB-A6FD9A6D28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7D3E0A7-ABC8-438E-84FE-5320D3779D2E}"/>
              </a:ext>
            </a:extLst>
          </p:cNvPr>
          <p:cNvSpPr>
            <a:spLocks noGrp="1"/>
          </p:cNvSpPr>
          <p:nvPr>
            <p:ph type="sldNum" sz="quarter" idx="12"/>
          </p:nvPr>
        </p:nvSpPr>
        <p:spPr/>
        <p:txBody>
          <a:bodyPr/>
          <a:lstStyle/>
          <a:p>
            <a:fld id="{FC9083C8-9651-44F2-9022-28D8621D5902}" type="slidenum">
              <a:rPr lang="zh-CN" altLang="en-US" smtClean="0"/>
              <a:pPr/>
              <a:t>‹#›</a:t>
            </a:fld>
            <a:endParaRPr lang="zh-CN" altLang="en-US"/>
          </a:p>
        </p:txBody>
      </p:sp>
    </p:spTree>
    <p:extLst>
      <p:ext uri="{BB962C8B-B14F-4D97-AF65-F5344CB8AC3E}">
        <p14:creationId xmlns:p14="http://schemas.microsoft.com/office/powerpoint/2010/main" val="290718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6AF977-206F-43C9-8D52-1B4CFC0A318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F2C05CA-671A-4DCE-91B2-0DBC7428F0C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AA8EEA5-75E4-4168-84F7-B70183A1389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8232CE6-DA90-4850-BC97-9164DFB4EE5E}"/>
              </a:ext>
            </a:extLst>
          </p:cNvPr>
          <p:cNvSpPr>
            <a:spLocks noGrp="1"/>
          </p:cNvSpPr>
          <p:nvPr>
            <p:ph type="dt" sz="half" idx="10"/>
          </p:nvPr>
        </p:nvSpPr>
        <p:spPr/>
        <p:txBody>
          <a:bodyPr/>
          <a:lstStyle/>
          <a:p>
            <a:fld id="{C579690C-FD19-4EC8-B8B4-296DD396E793}" type="datetimeFigureOut">
              <a:rPr lang="zh-CN" altLang="en-US" smtClean="0"/>
              <a:pPr/>
              <a:t>2021/8/30</a:t>
            </a:fld>
            <a:endParaRPr lang="zh-CN" altLang="en-US"/>
          </a:p>
        </p:txBody>
      </p:sp>
      <p:sp>
        <p:nvSpPr>
          <p:cNvPr id="6" name="页脚占位符 5">
            <a:extLst>
              <a:ext uri="{FF2B5EF4-FFF2-40B4-BE49-F238E27FC236}">
                <a16:creationId xmlns:a16="http://schemas.microsoft.com/office/drawing/2014/main" id="{42FDD065-4EF5-401D-A933-0C76239FE3D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6DD19AE-36D5-479E-BD0C-123BC428FA22}"/>
              </a:ext>
            </a:extLst>
          </p:cNvPr>
          <p:cNvSpPr>
            <a:spLocks noGrp="1"/>
          </p:cNvSpPr>
          <p:nvPr>
            <p:ph type="sldNum" sz="quarter" idx="12"/>
          </p:nvPr>
        </p:nvSpPr>
        <p:spPr/>
        <p:txBody>
          <a:bodyPr/>
          <a:lstStyle/>
          <a:p>
            <a:fld id="{FC9083C8-9651-44F2-9022-28D8621D5902}" type="slidenum">
              <a:rPr lang="zh-CN" altLang="en-US" smtClean="0"/>
              <a:pPr/>
              <a:t>‹#›</a:t>
            </a:fld>
            <a:endParaRPr lang="zh-CN" altLang="en-US"/>
          </a:p>
        </p:txBody>
      </p:sp>
    </p:spTree>
    <p:extLst>
      <p:ext uri="{BB962C8B-B14F-4D97-AF65-F5344CB8AC3E}">
        <p14:creationId xmlns:p14="http://schemas.microsoft.com/office/powerpoint/2010/main" val="129358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E736EF-4B81-4596-BA1E-427C89B3573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DBBBE73-DE97-4C66-8B22-35296AD976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1E54C764-7673-4B73-AC78-2AF167024D5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701194F-8A28-4432-B185-B7D45C6CDF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8BE0759-CFCA-45A4-8DFD-89C5533B4A8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DBECAB1-1233-4391-AC87-6033218C7F21}"/>
              </a:ext>
            </a:extLst>
          </p:cNvPr>
          <p:cNvSpPr>
            <a:spLocks noGrp="1"/>
          </p:cNvSpPr>
          <p:nvPr>
            <p:ph type="dt" sz="half" idx="10"/>
          </p:nvPr>
        </p:nvSpPr>
        <p:spPr/>
        <p:txBody>
          <a:bodyPr/>
          <a:lstStyle/>
          <a:p>
            <a:fld id="{C579690C-FD19-4EC8-B8B4-296DD396E793}" type="datetimeFigureOut">
              <a:rPr lang="zh-CN" altLang="en-US" smtClean="0"/>
              <a:pPr/>
              <a:t>2021/8/30</a:t>
            </a:fld>
            <a:endParaRPr lang="zh-CN" altLang="en-US"/>
          </a:p>
        </p:txBody>
      </p:sp>
      <p:sp>
        <p:nvSpPr>
          <p:cNvPr id="8" name="页脚占位符 7">
            <a:extLst>
              <a:ext uri="{FF2B5EF4-FFF2-40B4-BE49-F238E27FC236}">
                <a16:creationId xmlns:a16="http://schemas.microsoft.com/office/drawing/2014/main" id="{8A422336-E8AD-4F18-BF93-CE90FCB0F1D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3EA2F5C-5D3A-41CB-B1BB-875DCB12D49E}"/>
              </a:ext>
            </a:extLst>
          </p:cNvPr>
          <p:cNvSpPr>
            <a:spLocks noGrp="1"/>
          </p:cNvSpPr>
          <p:nvPr>
            <p:ph type="sldNum" sz="quarter" idx="12"/>
          </p:nvPr>
        </p:nvSpPr>
        <p:spPr/>
        <p:txBody>
          <a:bodyPr/>
          <a:lstStyle/>
          <a:p>
            <a:fld id="{FC9083C8-9651-44F2-9022-28D8621D5902}" type="slidenum">
              <a:rPr lang="zh-CN" altLang="en-US" smtClean="0"/>
              <a:pPr/>
              <a:t>‹#›</a:t>
            </a:fld>
            <a:endParaRPr lang="zh-CN" altLang="en-US"/>
          </a:p>
        </p:txBody>
      </p:sp>
    </p:spTree>
    <p:extLst>
      <p:ext uri="{BB962C8B-B14F-4D97-AF65-F5344CB8AC3E}">
        <p14:creationId xmlns:p14="http://schemas.microsoft.com/office/powerpoint/2010/main" val="229233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34787B-FCD2-4A0C-BD9E-E8F0418AEAE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84BE482-4658-4C4C-8A85-9F16F98BBC69}"/>
              </a:ext>
            </a:extLst>
          </p:cNvPr>
          <p:cNvSpPr>
            <a:spLocks noGrp="1"/>
          </p:cNvSpPr>
          <p:nvPr>
            <p:ph type="dt" sz="half" idx="10"/>
          </p:nvPr>
        </p:nvSpPr>
        <p:spPr/>
        <p:txBody>
          <a:bodyPr/>
          <a:lstStyle/>
          <a:p>
            <a:fld id="{C579690C-FD19-4EC8-B8B4-296DD396E793}" type="datetimeFigureOut">
              <a:rPr lang="zh-CN" altLang="en-US" smtClean="0"/>
              <a:pPr/>
              <a:t>2021/8/30</a:t>
            </a:fld>
            <a:endParaRPr lang="zh-CN" altLang="en-US"/>
          </a:p>
        </p:txBody>
      </p:sp>
      <p:sp>
        <p:nvSpPr>
          <p:cNvPr id="4" name="页脚占位符 3">
            <a:extLst>
              <a:ext uri="{FF2B5EF4-FFF2-40B4-BE49-F238E27FC236}">
                <a16:creationId xmlns:a16="http://schemas.microsoft.com/office/drawing/2014/main" id="{3FB064A0-976A-4C26-9560-7C18A225C23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EE27D61-368D-4698-84BB-E8B72AA92D80}"/>
              </a:ext>
            </a:extLst>
          </p:cNvPr>
          <p:cNvSpPr>
            <a:spLocks noGrp="1"/>
          </p:cNvSpPr>
          <p:nvPr>
            <p:ph type="sldNum" sz="quarter" idx="12"/>
          </p:nvPr>
        </p:nvSpPr>
        <p:spPr/>
        <p:txBody>
          <a:bodyPr/>
          <a:lstStyle/>
          <a:p>
            <a:fld id="{FC9083C8-9651-44F2-9022-28D8621D5902}" type="slidenum">
              <a:rPr lang="zh-CN" altLang="en-US" smtClean="0"/>
              <a:pPr/>
              <a:t>‹#›</a:t>
            </a:fld>
            <a:endParaRPr lang="zh-CN" altLang="en-US"/>
          </a:p>
        </p:txBody>
      </p:sp>
    </p:spTree>
    <p:extLst>
      <p:ext uri="{BB962C8B-B14F-4D97-AF65-F5344CB8AC3E}">
        <p14:creationId xmlns:p14="http://schemas.microsoft.com/office/powerpoint/2010/main" val="392495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21C1987-28A8-4E61-8428-9C9400682D03}"/>
              </a:ext>
            </a:extLst>
          </p:cNvPr>
          <p:cNvSpPr>
            <a:spLocks noGrp="1"/>
          </p:cNvSpPr>
          <p:nvPr>
            <p:ph type="dt" sz="half" idx="10"/>
          </p:nvPr>
        </p:nvSpPr>
        <p:spPr/>
        <p:txBody>
          <a:bodyPr/>
          <a:lstStyle/>
          <a:p>
            <a:fld id="{C579690C-FD19-4EC8-B8B4-296DD396E793}" type="datetimeFigureOut">
              <a:rPr lang="zh-CN" altLang="en-US" smtClean="0"/>
              <a:pPr/>
              <a:t>2021/8/30</a:t>
            </a:fld>
            <a:endParaRPr lang="zh-CN" altLang="en-US"/>
          </a:p>
        </p:txBody>
      </p:sp>
      <p:sp>
        <p:nvSpPr>
          <p:cNvPr id="3" name="页脚占位符 2">
            <a:extLst>
              <a:ext uri="{FF2B5EF4-FFF2-40B4-BE49-F238E27FC236}">
                <a16:creationId xmlns:a16="http://schemas.microsoft.com/office/drawing/2014/main" id="{CD49A94F-4380-49D0-9818-6213C112F92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1D3E1B4-7290-44C2-9A6A-600E92B0F1AF}"/>
              </a:ext>
            </a:extLst>
          </p:cNvPr>
          <p:cNvSpPr>
            <a:spLocks noGrp="1"/>
          </p:cNvSpPr>
          <p:nvPr>
            <p:ph type="sldNum" sz="quarter" idx="12"/>
          </p:nvPr>
        </p:nvSpPr>
        <p:spPr/>
        <p:txBody>
          <a:bodyPr/>
          <a:lstStyle/>
          <a:p>
            <a:fld id="{FC9083C8-9651-44F2-9022-28D8621D5902}" type="slidenum">
              <a:rPr lang="zh-CN" altLang="en-US" smtClean="0"/>
              <a:pPr/>
              <a:t>‹#›</a:t>
            </a:fld>
            <a:endParaRPr lang="zh-CN" altLang="en-US"/>
          </a:p>
        </p:txBody>
      </p:sp>
    </p:spTree>
    <p:extLst>
      <p:ext uri="{BB962C8B-B14F-4D97-AF65-F5344CB8AC3E}">
        <p14:creationId xmlns:p14="http://schemas.microsoft.com/office/powerpoint/2010/main" val="212545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B946D1-6CAA-4527-B992-EE5C8AED7DF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A2853A0-74E4-47C7-80B5-89BF8360D5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07FC519-08CE-404D-94C4-827D22011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E46F2EA-41E7-43BE-B729-4F4073EF32CF}"/>
              </a:ext>
            </a:extLst>
          </p:cNvPr>
          <p:cNvSpPr>
            <a:spLocks noGrp="1"/>
          </p:cNvSpPr>
          <p:nvPr>
            <p:ph type="dt" sz="half" idx="10"/>
          </p:nvPr>
        </p:nvSpPr>
        <p:spPr/>
        <p:txBody>
          <a:bodyPr/>
          <a:lstStyle/>
          <a:p>
            <a:fld id="{C579690C-FD19-4EC8-B8B4-296DD396E793}" type="datetimeFigureOut">
              <a:rPr lang="zh-CN" altLang="en-US" smtClean="0"/>
              <a:pPr/>
              <a:t>2021/8/30</a:t>
            </a:fld>
            <a:endParaRPr lang="zh-CN" altLang="en-US"/>
          </a:p>
        </p:txBody>
      </p:sp>
      <p:sp>
        <p:nvSpPr>
          <p:cNvPr id="6" name="页脚占位符 5">
            <a:extLst>
              <a:ext uri="{FF2B5EF4-FFF2-40B4-BE49-F238E27FC236}">
                <a16:creationId xmlns:a16="http://schemas.microsoft.com/office/drawing/2014/main" id="{6EFA738E-0F88-42F5-85E5-3D66777A0E4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E5EE737-1602-4717-8886-321D0A6920DB}"/>
              </a:ext>
            </a:extLst>
          </p:cNvPr>
          <p:cNvSpPr>
            <a:spLocks noGrp="1"/>
          </p:cNvSpPr>
          <p:nvPr>
            <p:ph type="sldNum" sz="quarter" idx="12"/>
          </p:nvPr>
        </p:nvSpPr>
        <p:spPr/>
        <p:txBody>
          <a:bodyPr/>
          <a:lstStyle/>
          <a:p>
            <a:fld id="{FC9083C8-9651-44F2-9022-28D8621D5902}" type="slidenum">
              <a:rPr lang="zh-CN" altLang="en-US" smtClean="0"/>
              <a:pPr/>
              <a:t>‹#›</a:t>
            </a:fld>
            <a:endParaRPr lang="zh-CN" altLang="en-US"/>
          </a:p>
        </p:txBody>
      </p:sp>
    </p:spTree>
    <p:extLst>
      <p:ext uri="{BB962C8B-B14F-4D97-AF65-F5344CB8AC3E}">
        <p14:creationId xmlns:p14="http://schemas.microsoft.com/office/powerpoint/2010/main" val="93762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C70875-E4C6-40AB-B812-9FE37509C72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DFAA209-EAB4-4C21-BB18-C1B77D0655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id="{EEB7F994-A2AA-4165-9D48-24D41E343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8ACCA04-AD64-4A77-BE47-9D66F92EFD5D}"/>
              </a:ext>
            </a:extLst>
          </p:cNvPr>
          <p:cNvSpPr>
            <a:spLocks noGrp="1"/>
          </p:cNvSpPr>
          <p:nvPr>
            <p:ph type="dt" sz="half" idx="10"/>
          </p:nvPr>
        </p:nvSpPr>
        <p:spPr/>
        <p:txBody>
          <a:bodyPr/>
          <a:lstStyle/>
          <a:p>
            <a:fld id="{C579690C-FD19-4EC8-B8B4-296DD396E793}" type="datetimeFigureOut">
              <a:rPr lang="zh-CN" altLang="en-US" smtClean="0"/>
              <a:pPr/>
              <a:t>2021/8/30</a:t>
            </a:fld>
            <a:endParaRPr lang="zh-CN" altLang="en-US"/>
          </a:p>
        </p:txBody>
      </p:sp>
      <p:sp>
        <p:nvSpPr>
          <p:cNvPr id="6" name="页脚占位符 5">
            <a:extLst>
              <a:ext uri="{FF2B5EF4-FFF2-40B4-BE49-F238E27FC236}">
                <a16:creationId xmlns:a16="http://schemas.microsoft.com/office/drawing/2014/main" id="{A2BF8E01-4F5C-4227-A065-0A669524072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3560601-8473-42F7-B10E-25746607D63D}"/>
              </a:ext>
            </a:extLst>
          </p:cNvPr>
          <p:cNvSpPr>
            <a:spLocks noGrp="1"/>
          </p:cNvSpPr>
          <p:nvPr>
            <p:ph type="sldNum" sz="quarter" idx="12"/>
          </p:nvPr>
        </p:nvSpPr>
        <p:spPr/>
        <p:txBody>
          <a:bodyPr/>
          <a:lstStyle/>
          <a:p>
            <a:fld id="{FC9083C8-9651-44F2-9022-28D8621D5902}" type="slidenum">
              <a:rPr lang="zh-CN" altLang="en-US" smtClean="0"/>
              <a:pPr/>
              <a:t>‹#›</a:t>
            </a:fld>
            <a:endParaRPr lang="zh-CN" altLang="en-US"/>
          </a:p>
        </p:txBody>
      </p:sp>
    </p:spTree>
    <p:extLst>
      <p:ext uri="{BB962C8B-B14F-4D97-AF65-F5344CB8AC3E}">
        <p14:creationId xmlns:p14="http://schemas.microsoft.com/office/powerpoint/2010/main" val="24071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7E8DA72-EEBE-45C5-9E5D-EFE96DBDA4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02F5870C-8639-4EB7-8DA6-CFE301C69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E8343F0-38C3-4458-834E-6B3A3E5FE8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C579690C-FD19-4EC8-B8B4-296DD396E793}" type="datetimeFigureOut">
              <a:rPr lang="zh-CN" altLang="en-US" smtClean="0"/>
              <a:pPr/>
              <a:t>2021/8/30</a:t>
            </a:fld>
            <a:endParaRPr lang="zh-CN" altLang="en-US" dirty="0"/>
          </a:p>
        </p:txBody>
      </p:sp>
      <p:sp>
        <p:nvSpPr>
          <p:cNvPr id="5" name="页脚占位符 4">
            <a:extLst>
              <a:ext uri="{FF2B5EF4-FFF2-40B4-BE49-F238E27FC236}">
                <a16:creationId xmlns:a16="http://schemas.microsoft.com/office/drawing/2014/main" id="{B4FD6FFE-D4A0-4AB4-940A-1C7ADBB392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6" name="灯片编号占位符 5">
            <a:extLst>
              <a:ext uri="{FF2B5EF4-FFF2-40B4-BE49-F238E27FC236}">
                <a16:creationId xmlns:a16="http://schemas.microsoft.com/office/drawing/2014/main" id="{8E8F6B1A-CAE5-4A54-8D4C-207B10511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FC9083C8-9651-44F2-9022-28D8621D5902}" type="slidenum">
              <a:rPr lang="zh-CN" altLang="en-US" smtClean="0"/>
              <a:pPr/>
              <a:t>‹#›</a:t>
            </a:fld>
            <a:endParaRPr lang="zh-CN" altLang="en-US" dirty="0"/>
          </a:p>
        </p:txBody>
      </p:sp>
    </p:spTree>
    <p:extLst>
      <p:ext uri="{BB962C8B-B14F-4D97-AF65-F5344CB8AC3E}">
        <p14:creationId xmlns:p14="http://schemas.microsoft.com/office/powerpoint/2010/main" val="3425645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0" i="0" kern="1200">
          <a:solidFill>
            <a:schemeClr val="tx1"/>
          </a:solidFill>
          <a:latin typeface="Source Han Sans CN Medium" panose="020B0500000000000000" pitchFamily="34" charset="-128"/>
          <a:ea typeface="Source Han Sans CN Medium" panose="020B05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Han Sans CN Medium" panose="020B0500000000000000" pitchFamily="34" charset="-128"/>
          <a:ea typeface="Source Han Sans CN Medium" panose="020B05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Han Sans CN Medium" panose="020B0500000000000000" pitchFamily="34" charset="-128"/>
          <a:ea typeface="Source Han Sans CN Medium" panose="020B05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audio" Target="../media/media1.mp3"/><Relationship Id="rId7" Type="http://schemas.openxmlformats.org/officeDocument/2006/relationships/image" Target="../media/image3.png"/><Relationship Id="rId12" Type="http://schemas.openxmlformats.org/officeDocument/2006/relationships/image" Target="../media/image8.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slideLayout" Target="../slideLayouts/slideLayout1.xml"/><Relationship Id="rId9" Type="http://schemas.openxmlformats.org/officeDocument/2006/relationships/image" Target="../media/image5.pn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17.png"/><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4.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18.png"/><Relationship Id="rId10" Type="http://schemas.openxmlformats.org/officeDocument/2006/relationships/image" Target="../media/image8.png"/><Relationship Id="rId4" Type="http://schemas.openxmlformats.org/officeDocument/2006/relationships/slideLayout" Target="../slideLayouts/slideLayout7.xml"/><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73466D0-A485-4779-ADB1-7AEF200AA7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96850"/>
            <a:ext cx="12192000" cy="6661150"/>
          </a:xfrm>
          <a:prstGeom prst="rect">
            <a:avLst/>
          </a:prstGeom>
        </p:spPr>
      </p:pic>
      <p:pic>
        <p:nvPicPr>
          <p:cNvPr id="9" name="图片 8">
            <a:extLst>
              <a:ext uri="{FF2B5EF4-FFF2-40B4-BE49-F238E27FC236}">
                <a16:creationId xmlns:a16="http://schemas.microsoft.com/office/drawing/2014/main" id="{23B786B4-A665-4FB6-AA8B-3581804C3D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766" y="125866"/>
            <a:ext cx="2774377" cy="2685143"/>
          </a:xfrm>
          <a:prstGeom prst="rect">
            <a:avLst/>
          </a:prstGeom>
        </p:spPr>
      </p:pic>
      <p:pic>
        <p:nvPicPr>
          <p:cNvPr id="11" name="图片 10">
            <a:extLst>
              <a:ext uri="{FF2B5EF4-FFF2-40B4-BE49-F238E27FC236}">
                <a16:creationId xmlns:a16="http://schemas.microsoft.com/office/drawing/2014/main" id="{E2168380-4589-4F74-B046-147DFDAA95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8971" y="4276973"/>
            <a:ext cx="1824265" cy="2316241"/>
          </a:xfrm>
          <a:prstGeom prst="rect">
            <a:avLst/>
          </a:prstGeom>
        </p:spPr>
      </p:pic>
      <p:pic>
        <p:nvPicPr>
          <p:cNvPr id="13" name="图片 12">
            <a:extLst>
              <a:ext uri="{FF2B5EF4-FFF2-40B4-BE49-F238E27FC236}">
                <a16:creationId xmlns:a16="http://schemas.microsoft.com/office/drawing/2014/main" id="{8569D8A4-36A6-4A07-A280-E37EA7C0B04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32733">
            <a:off x="3872936" y="4601253"/>
            <a:ext cx="1726214" cy="1936994"/>
          </a:xfrm>
          <a:prstGeom prst="rect">
            <a:avLst/>
          </a:prstGeom>
        </p:spPr>
      </p:pic>
      <p:pic>
        <p:nvPicPr>
          <p:cNvPr id="15" name="图片 14">
            <a:extLst>
              <a:ext uri="{FF2B5EF4-FFF2-40B4-BE49-F238E27FC236}">
                <a16:creationId xmlns:a16="http://schemas.microsoft.com/office/drawing/2014/main" id="{4F50A5D7-9908-4A76-A6C0-EE7F3C08CD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3036" y="4039621"/>
            <a:ext cx="968750" cy="619158"/>
          </a:xfrm>
          <a:prstGeom prst="rect">
            <a:avLst/>
          </a:prstGeom>
        </p:spPr>
      </p:pic>
      <p:pic>
        <p:nvPicPr>
          <p:cNvPr id="23" name="图片 22">
            <a:extLst>
              <a:ext uri="{FF2B5EF4-FFF2-40B4-BE49-F238E27FC236}">
                <a16:creationId xmlns:a16="http://schemas.microsoft.com/office/drawing/2014/main" id="{63948D0A-F231-43EA-837B-4694E584B59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54493" y="4961844"/>
            <a:ext cx="1591162" cy="1780067"/>
          </a:xfrm>
          <a:prstGeom prst="rect">
            <a:avLst/>
          </a:prstGeom>
        </p:spPr>
      </p:pic>
      <p:pic>
        <p:nvPicPr>
          <p:cNvPr id="25" name="图片 24">
            <a:extLst>
              <a:ext uri="{FF2B5EF4-FFF2-40B4-BE49-F238E27FC236}">
                <a16:creationId xmlns:a16="http://schemas.microsoft.com/office/drawing/2014/main" id="{92FD57A4-4BAB-4093-9C53-E23FE5B5F0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683242">
            <a:off x="262904" y="3889448"/>
            <a:ext cx="778803" cy="955803"/>
          </a:xfrm>
          <a:prstGeom prst="rect">
            <a:avLst/>
          </a:prstGeom>
        </p:spPr>
      </p:pic>
      <p:pic>
        <p:nvPicPr>
          <p:cNvPr id="27" name="图片 26">
            <a:extLst>
              <a:ext uri="{FF2B5EF4-FFF2-40B4-BE49-F238E27FC236}">
                <a16:creationId xmlns:a16="http://schemas.microsoft.com/office/drawing/2014/main" id="{6DC62F50-46EE-491B-AE67-49F4DABA203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299865" y="3696569"/>
            <a:ext cx="723900" cy="822459"/>
          </a:xfrm>
          <a:prstGeom prst="rect">
            <a:avLst/>
          </a:prstGeom>
        </p:spPr>
      </p:pic>
      <p:pic>
        <p:nvPicPr>
          <p:cNvPr id="29" name="图片 28">
            <a:extLst>
              <a:ext uri="{FF2B5EF4-FFF2-40B4-BE49-F238E27FC236}">
                <a16:creationId xmlns:a16="http://schemas.microsoft.com/office/drawing/2014/main" id="{58A187ED-B5FD-485F-A346-27CC0463D99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51300" y="-431348"/>
            <a:ext cx="1988710" cy="2075315"/>
          </a:xfrm>
          <a:prstGeom prst="rect">
            <a:avLst/>
          </a:prstGeom>
        </p:spPr>
      </p:pic>
      <p:pic>
        <p:nvPicPr>
          <p:cNvPr id="31" name="图片 30">
            <a:extLst>
              <a:ext uri="{FF2B5EF4-FFF2-40B4-BE49-F238E27FC236}">
                <a16:creationId xmlns:a16="http://schemas.microsoft.com/office/drawing/2014/main" id="{BEED2DE9-60CC-4D27-966C-1A0A961994E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00223" y="530981"/>
            <a:ext cx="1534070" cy="1023937"/>
          </a:xfrm>
          <a:prstGeom prst="rect">
            <a:avLst/>
          </a:prstGeom>
        </p:spPr>
      </p:pic>
      <p:sp>
        <p:nvSpPr>
          <p:cNvPr id="34" name="PA_文本框 15">
            <a:extLst>
              <a:ext uri="{FF2B5EF4-FFF2-40B4-BE49-F238E27FC236}">
                <a16:creationId xmlns:a16="http://schemas.microsoft.com/office/drawing/2014/main" id="{D7A41EE0-6EC4-47A6-ADD2-15199162B5AA}"/>
              </a:ext>
            </a:extLst>
          </p:cNvPr>
          <p:cNvSpPr txBox="1"/>
          <p:nvPr>
            <p:custDataLst>
              <p:tags r:id="rId1"/>
            </p:custDataLst>
          </p:nvPr>
        </p:nvSpPr>
        <p:spPr>
          <a:xfrm>
            <a:off x="1927532" y="2040219"/>
            <a:ext cx="9439898" cy="1969758"/>
          </a:xfrm>
          <a:prstGeom prst="rect">
            <a:avLst/>
          </a:prstGeom>
          <a:noFill/>
        </p:spPr>
        <p:txBody>
          <a:bodyPr wrap="square" lIns="121908" tIns="60954" rIns="121908" bIns="60954" rtlCol="0">
            <a:spAutoFit/>
          </a:bodyPr>
          <a:lstStyle/>
          <a:p>
            <a:pPr algn="ctr"/>
            <a:r>
              <a:rPr lang="en-US" altLang="zh-CN" sz="6000" dirty="0" err="1"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Chào</a:t>
            </a:r>
            <a:r>
              <a:rPr lang="en-US" altLang="zh-CN" sz="6000" dirty="0"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 </a:t>
            </a:r>
            <a:r>
              <a:rPr lang="en-US" altLang="zh-CN" sz="6000" dirty="0" err="1"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mừng</a:t>
            </a:r>
            <a:r>
              <a:rPr lang="en-US" altLang="zh-CN" sz="6000" dirty="0"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 </a:t>
            </a:r>
            <a:r>
              <a:rPr lang="en-US" altLang="zh-CN" sz="6000" dirty="0" err="1"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các</a:t>
            </a:r>
            <a:r>
              <a:rPr lang="en-US" altLang="zh-CN" sz="6000" dirty="0"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 </a:t>
            </a:r>
            <a:r>
              <a:rPr lang="en-US" altLang="zh-CN" sz="6000" dirty="0" err="1"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em</a:t>
            </a:r>
            <a:r>
              <a:rPr lang="en-US" altLang="zh-CN" sz="6000" dirty="0"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 </a:t>
            </a:r>
            <a:r>
              <a:rPr lang="en-US" altLang="zh-CN" sz="6000" dirty="0" err="1"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học</a:t>
            </a:r>
            <a:r>
              <a:rPr lang="en-US" altLang="zh-CN" sz="6000" dirty="0"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 </a:t>
            </a:r>
            <a:r>
              <a:rPr lang="en-US" altLang="zh-CN" sz="6000" dirty="0" err="1"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sinh</a:t>
            </a:r>
            <a:r>
              <a:rPr lang="en-US" altLang="zh-CN" sz="6000" dirty="0"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 </a:t>
            </a:r>
            <a:r>
              <a:rPr lang="en-US" altLang="zh-CN" sz="6000" dirty="0" err="1"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đến</a:t>
            </a:r>
            <a:r>
              <a:rPr lang="en-US" altLang="zh-CN" sz="6000" dirty="0"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 </a:t>
            </a:r>
            <a:r>
              <a:rPr lang="en-US" altLang="zh-CN" sz="6000" dirty="0" err="1"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bài</a:t>
            </a:r>
            <a:r>
              <a:rPr lang="en-US" altLang="zh-CN" sz="6000" dirty="0"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 </a:t>
            </a:r>
            <a:r>
              <a:rPr lang="en-US" altLang="zh-CN" sz="6000" dirty="0" err="1"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học</a:t>
            </a:r>
            <a:r>
              <a:rPr lang="en-US" altLang="zh-CN" sz="6000" dirty="0"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 </a:t>
            </a:r>
            <a:r>
              <a:rPr lang="en-US" altLang="zh-CN" sz="6000" dirty="0" err="1"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hôm</a:t>
            </a:r>
            <a:r>
              <a:rPr lang="en-US" altLang="zh-CN" sz="6000" dirty="0" smtClean="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rPr>
              <a:t> nay</a:t>
            </a:r>
            <a:endParaRPr lang="zh-CN" altLang="en-US" sz="6000" dirty="0">
              <a:ln w="12700">
                <a:noFill/>
                <a:prstDash val="solid"/>
              </a:ln>
              <a:solidFill>
                <a:srgbClr val="422813"/>
              </a:solidFill>
              <a:latin typeface="Arial" panose="020B0604020202020204" pitchFamily="34" charset="0"/>
              <a:ea typeface="思源黑体 CN Heavy" panose="020B0A00000000000000"/>
              <a:cs typeface="Arial" panose="020B0604020202020204" pitchFamily="34" charset="0"/>
              <a:sym typeface="FZHei-B01S" panose="02010601030101010101" pitchFamily="2" charset="-122"/>
            </a:endParaRPr>
          </a:p>
        </p:txBody>
      </p:sp>
      <p:grpSp>
        <p:nvGrpSpPr>
          <p:cNvPr id="37" name="组合 36">
            <a:extLst>
              <a:ext uri="{FF2B5EF4-FFF2-40B4-BE49-F238E27FC236}">
                <a16:creationId xmlns:a16="http://schemas.microsoft.com/office/drawing/2014/main" id="{AE973C6C-6AF9-4C1A-858C-4E611D2B8E96}"/>
              </a:ext>
            </a:extLst>
          </p:cNvPr>
          <p:cNvGrpSpPr/>
          <p:nvPr/>
        </p:nvGrpSpPr>
        <p:grpSpPr>
          <a:xfrm flipH="1" flipV="1">
            <a:off x="6568753" y="5886138"/>
            <a:ext cx="1112586" cy="347696"/>
            <a:chOff x="479766" y="849487"/>
            <a:chExt cx="4641745" cy="1450598"/>
          </a:xfrm>
        </p:grpSpPr>
        <p:sp>
          <p:nvSpPr>
            <p:cNvPr id="38" name="椭圆 37">
              <a:extLst>
                <a:ext uri="{FF2B5EF4-FFF2-40B4-BE49-F238E27FC236}">
                  <a16:creationId xmlns:a16="http://schemas.microsoft.com/office/drawing/2014/main" id="{38D0EF5F-0238-4B63-A45D-546AB4089896}"/>
                </a:ext>
              </a:extLst>
            </p:cNvPr>
            <p:cNvSpPr/>
            <p:nvPr/>
          </p:nvSpPr>
          <p:spPr>
            <a:xfrm>
              <a:off x="479766" y="849487"/>
              <a:ext cx="1500019" cy="14280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ource Han Sans CN Medium" panose="020B0500000000000000" pitchFamily="34" charset="-128"/>
                <a:ea typeface="Source Han Sans CN Medium" panose="020B0500000000000000" pitchFamily="34" charset="-128"/>
                <a:cs typeface="+mn-ea"/>
                <a:sym typeface="FZHei-B01S" panose="02010601030101010101" pitchFamily="2" charset="-122"/>
              </a:endParaRPr>
            </a:p>
          </p:txBody>
        </p:sp>
        <p:sp>
          <p:nvSpPr>
            <p:cNvPr id="39" name="流程图: 库存数据 5">
              <a:extLst>
                <a:ext uri="{FF2B5EF4-FFF2-40B4-BE49-F238E27FC236}">
                  <a16:creationId xmlns:a16="http://schemas.microsoft.com/office/drawing/2014/main" id="{FD6E1F6D-E162-4206-A4FA-9F95617A25BE}"/>
                </a:ext>
              </a:extLst>
            </p:cNvPr>
            <p:cNvSpPr/>
            <p:nvPr/>
          </p:nvSpPr>
          <p:spPr>
            <a:xfrm flipH="1">
              <a:off x="1745788" y="872049"/>
              <a:ext cx="3375723" cy="1428036"/>
            </a:xfrm>
            <a:prstGeom prst="flowChartOnlineStora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ource Han Sans CN Medium" panose="020B0500000000000000" pitchFamily="34" charset="-128"/>
                <a:ea typeface="Source Han Sans CN Medium" panose="020B0500000000000000" pitchFamily="34" charset="-128"/>
                <a:cs typeface="+mn-ea"/>
                <a:sym typeface="FZHei-B01S" panose="02010601030101010101" pitchFamily="2" charset="-122"/>
              </a:endParaRPr>
            </a:p>
          </p:txBody>
        </p:sp>
      </p:grpSp>
      <p:grpSp>
        <p:nvGrpSpPr>
          <p:cNvPr id="41" name="组合 40">
            <a:extLst>
              <a:ext uri="{FF2B5EF4-FFF2-40B4-BE49-F238E27FC236}">
                <a16:creationId xmlns:a16="http://schemas.microsoft.com/office/drawing/2014/main" id="{4CAEED54-BA53-4815-8599-8283FA537E6D}"/>
              </a:ext>
            </a:extLst>
          </p:cNvPr>
          <p:cNvGrpSpPr/>
          <p:nvPr/>
        </p:nvGrpSpPr>
        <p:grpSpPr>
          <a:xfrm flipH="1" flipV="1">
            <a:off x="8255022" y="5902433"/>
            <a:ext cx="1418206" cy="328472"/>
            <a:chOff x="479766" y="849487"/>
            <a:chExt cx="4641745" cy="1450598"/>
          </a:xfrm>
        </p:grpSpPr>
        <p:sp>
          <p:nvSpPr>
            <p:cNvPr id="42" name="椭圆 41">
              <a:extLst>
                <a:ext uri="{FF2B5EF4-FFF2-40B4-BE49-F238E27FC236}">
                  <a16:creationId xmlns:a16="http://schemas.microsoft.com/office/drawing/2014/main" id="{49A709C8-CD14-47D5-8729-8F15654BF51C}"/>
                </a:ext>
              </a:extLst>
            </p:cNvPr>
            <p:cNvSpPr/>
            <p:nvPr/>
          </p:nvSpPr>
          <p:spPr>
            <a:xfrm>
              <a:off x="479766" y="849487"/>
              <a:ext cx="1500019" cy="14280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ource Han Sans CN Medium" panose="020B0500000000000000" pitchFamily="34" charset="-128"/>
                <a:ea typeface="Source Han Sans CN Medium" panose="020B0500000000000000" pitchFamily="34" charset="-128"/>
                <a:cs typeface="+mn-ea"/>
                <a:sym typeface="FZHei-B01S" panose="02010601030101010101" pitchFamily="2" charset="-122"/>
              </a:endParaRPr>
            </a:p>
          </p:txBody>
        </p:sp>
        <p:sp>
          <p:nvSpPr>
            <p:cNvPr id="43" name="流程图: 库存数据 5">
              <a:extLst>
                <a:ext uri="{FF2B5EF4-FFF2-40B4-BE49-F238E27FC236}">
                  <a16:creationId xmlns:a16="http://schemas.microsoft.com/office/drawing/2014/main" id="{90EA09D8-BB25-4B6B-A9F8-FBAF28806300}"/>
                </a:ext>
              </a:extLst>
            </p:cNvPr>
            <p:cNvSpPr/>
            <p:nvPr/>
          </p:nvSpPr>
          <p:spPr>
            <a:xfrm flipH="1">
              <a:off x="1745788" y="872049"/>
              <a:ext cx="3375723" cy="1428036"/>
            </a:xfrm>
            <a:prstGeom prst="flowChartOnlineStora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ource Han Sans CN Medium" panose="020B0500000000000000" pitchFamily="34" charset="-128"/>
                <a:ea typeface="Source Han Sans CN Medium" panose="020B0500000000000000" pitchFamily="34" charset="-128"/>
                <a:cs typeface="+mn-ea"/>
                <a:sym typeface="FZHei-B01S" panose="02010601030101010101" pitchFamily="2" charset="-122"/>
              </a:endParaRPr>
            </a:p>
          </p:txBody>
        </p:sp>
      </p:grpSp>
      <p:pic>
        <p:nvPicPr>
          <p:cNvPr id="45" name="钢琴曲 - 水边的阿狄丽娜 - 理查德 克莱德曼">
            <a:hlinkClick r:id="" action="ppaction://media"/>
            <a:extLst>
              <a:ext uri="{FF2B5EF4-FFF2-40B4-BE49-F238E27FC236}">
                <a16:creationId xmlns:a16="http://schemas.microsoft.com/office/drawing/2014/main" id="{B826FE65-5D43-408F-9EE3-77D167FCBEA0}"/>
              </a:ext>
            </a:extLst>
          </p:cNvPr>
          <p:cNvPicPr>
            <a:picLocks noChangeAspect="1"/>
          </p:cNvPicPr>
          <p:nvPr>
            <a:audioFile r:link="rId3"/>
            <p:extLst>
              <p:ext uri="{DAA4B4D4-6D71-4841-9C94-3DE7FCFB9230}">
                <p14:media xmlns:p14="http://schemas.microsoft.com/office/powerpoint/2010/main" r:embed="rId2"/>
              </p:ext>
            </p:extLst>
          </p:nvPr>
        </p:nvPicPr>
        <p:blipFill>
          <a:blip r:embed="rId15" cstate="print"/>
          <a:stretch>
            <a:fillRect/>
          </a:stretch>
        </p:blipFill>
        <p:spPr>
          <a:xfrm>
            <a:off x="6110514" y="-1157929"/>
            <a:ext cx="609600" cy="609600"/>
          </a:xfrm>
          <a:prstGeom prst="rect">
            <a:avLst/>
          </a:prstGeom>
        </p:spPr>
      </p:pic>
    </p:spTree>
    <p:extLst>
      <p:ext uri="{BB962C8B-B14F-4D97-AF65-F5344CB8AC3E}">
        <p14:creationId xmlns:p14="http://schemas.microsoft.com/office/powerpoint/2010/main" val="130259274"/>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26667">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26667">
                                          <p:cBhvr additive="base">
                                            <p:cTn id="7" dur="750" fill="hold"/>
                                            <p:tgtEl>
                                              <p:spTgt spid="34"/>
                                            </p:tgtEl>
                                            <p:attrNameLst>
                                              <p:attrName>ppt_x</p:attrName>
                                            </p:attrNameLst>
                                          </p:cBhvr>
                                          <p:tavLst>
                                            <p:tav tm="0">
                                              <p:val>
                                                <p:strVal val="0-#ppt_w/2"/>
                                              </p:val>
                                            </p:tav>
                                            <p:tav tm="100000">
                                              <p:val>
                                                <p:strVal val="#ppt_x"/>
                                              </p:val>
                                            </p:tav>
                                          </p:tavLst>
                                        </p:anim>
                                        <p:anim calcmode="lin" valueType="num" p14:bounceEnd="26667">
                                          <p:cBhvr additive="base">
                                            <p:cTn id="8" dur="75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 presetClass="mediacall" presetSubtype="0" fill="hold" nodeType="afterEffect">
                                      <p:stCondLst>
                                        <p:cond delay="0"/>
                                      </p:stCondLst>
                                      <p:childTnLst>
                                        <p:cmd type="call" cmd="playFrom(0.0)">
                                          <p:cBhvr>
                                            <p:cTn id="11" dur="1" fill="hold"/>
                                            <p:tgtEl>
                                              <p:spTgt spid="4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45"/>
                    </p:tgtEl>
                  </p:cMediaNode>
                </p:audio>
              </p:childTnLst>
            </p:cTn>
          </p:par>
        </p:tnLst>
        <p:bldLst>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fill="hold"/>
                                            <p:tgtEl>
                                              <p:spTgt spid="34"/>
                                            </p:tgtEl>
                                            <p:attrNameLst>
                                              <p:attrName>ppt_x</p:attrName>
                                            </p:attrNameLst>
                                          </p:cBhvr>
                                          <p:tavLst>
                                            <p:tav tm="0">
                                              <p:val>
                                                <p:strVal val="0-#ppt_w/2"/>
                                              </p:val>
                                            </p:tav>
                                            <p:tav tm="100000">
                                              <p:val>
                                                <p:strVal val="#ppt_x"/>
                                              </p:val>
                                            </p:tav>
                                          </p:tavLst>
                                        </p:anim>
                                        <p:anim calcmode="lin" valueType="num">
                                          <p:cBhvr additive="base">
                                            <p:cTn id="8" dur="75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 presetClass="mediacall" presetSubtype="0" fill="hold" nodeType="afterEffect">
                                      <p:stCondLst>
                                        <p:cond delay="0"/>
                                      </p:stCondLst>
                                      <p:childTnLst>
                                        <p:cmd type="call" cmd="playFrom(0.0)">
                                          <p:cBhvr>
                                            <p:cTn id="11" dur="1" fill="hold"/>
                                            <p:tgtEl>
                                              <p:spTgt spid="4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StopAudio" delay="0">
                          <p:tgtEl>
                            <p:sldTgt/>
                          </p:tgtEl>
                        </p:cond>
                      </p:endCondLst>
                    </p:cTn>
                    <p:tgtEl>
                      <p:spTgt spid="45"/>
                    </p:tgtEl>
                  </p:cMediaNode>
                </p:audio>
              </p:childTnLst>
            </p:cTn>
          </p:par>
        </p:tnLst>
        <p:bldLst>
          <p:bldP spid="3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9715" y="397301"/>
            <a:ext cx="9701349" cy="1015663"/>
          </a:xfrm>
          <a:prstGeom prst="rect">
            <a:avLst/>
          </a:prstGeom>
        </p:spPr>
        <p:txBody>
          <a:bodyPr wrap="square">
            <a:spAutoFit/>
          </a:bodyPr>
          <a:lstStyle/>
          <a:p>
            <a:r>
              <a:rPr lang="nl-NL" sz="3000" dirty="0" smtClean="0">
                <a:solidFill>
                  <a:srgbClr val="000000"/>
                </a:solidFill>
                <a:latin typeface="Arial" panose="020B0604020202020204" pitchFamily="34" charset="0"/>
                <a:ea typeface="Calibri" panose="020F0502020204030204" pitchFamily="34" charset="0"/>
                <a:cs typeface="Arial" panose="020B0604020202020204" pitchFamily="34" charset="0"/>
              </a:rPr>
              <a:t>Yêu </a:t>
            </a:r>
            <a:r>
              <a:rPr lang="nl-NL" sz="3000" dirty="0">
                <a:solidFill>
                  <a:srgbClr val="000000"/>
                </a:solidFill>
                <a:latin typeface="Arial" panose="020B0604020202020204" pitchFamily="34" charset="0"/>
                <a:ea typeface="Calibri" panose="020F0502020204030204" pitchFamily="34" charset="0"/>
                <a:cs typeface="Arial" panose="020B0604020202020204" pitchFamily="34" charset="0"/>
              </a:rPr>
              <a:t>cầu HS dán bông hoa thể hiện mong muốn </a:t>
            </a:r>
            <a:r>
              <a:rPr lang="nl-NL" sz="3000" dirty="0" smtClean="0">
                <a:solidFill>
                  <a:srgbClr val="000000"/>
                </a:solidFill>
                <a:latin typeface="Arial" panose="020B0604020202020204" pitchFamily="34" charset="0"/>
                <a:ea typeface="Calibri" panose="020F0502020204030204" pitchFamily="34" charset="0"/>
                <a:cs typeface="Arial" panose="020B0604020202020204" pitchFamily="34" charset="0"/>
              </a:rPr>
              <a:t>tham gia câu lạc bộ của </a:t>
            </a:r>
            <a:r>
              <a:rPr lang="nl-NL" sz="3000" dirty="0">
                <a:solidFill>
                  <a:srgbClr val="000000"/>
                </a:solidFill>
                <a:latin typeface="Arial" panose="020B0604020202020204" pitchFamily="34" charset="0"/>
                <a:ea typeface="Calibri" panose="020F0502020204030204" pitchFamily="34" charset="0"/>
                <a:cs typeface="Arial" panose="020B0604020202020204" pitchFamily="34" charset="0"/>
              </a:rPr>
              <a:t>bản thân lên tờ giấy A0 của </a:t>
            </a:r>
            <a:r>
              <a:rPr lang="nl-NL" sz="3000" dirty="0" smtClean="0">
                <a:solidFill>
                  <a:srgbClr val="000000"/>
                </a:solidFill>
                <a:latin typeface="Arial" panose="020B0604020202020204" pitchFamily="34" charset="0"/>
                <a:ea typeface="Calibri" panose="020F0502020204030204" pitchFamily="34" charset="0"/>
                <a:cs typeface="Arial" panose="020B0604020202020204" pitchFamily="34" charset="0"/>
              </a:rPr>
              <a:t>lớp.</a:t>
            </a:r>
            <a:endParaRPr lang="en-US" sz="3000" dirty="0">
              <a:latin typeface="Arial" panose="020B0604020202020204" pitchFamily="34" charset="0"/>
              <a:cs typeface="Arial" panose="020B0604020202020204" pitchFamily="34" charset="0"/>
            </a:endParaRPr>
          </a:p>
        </p:txBody>
      </p:sp>
      <p:sp>
        <p:nvSpPr>
          <p:cNvPr id="7" name="Rounded Rectangle 6"/>
          <p:cNvSpPr/>
          <p:nvPr/>
        </p:nvSpPr>
        <p:spPr>
          <a:xfrm>
            <a:off x="544285" y="1645920"/>
            <a:ext cx="10624458" cy="4966063"/>
          </a:xfrm>
          <a:prstGeom prst="roundRect">
            <a:avLst/>
          </a:prstGeom>
          <a:ln w="5715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Cloud 33"/>
          <p:cNvSpPr/>
          <p:nvPr/>
        </p:nvSpPr>
        <p:spPr>
          <a:xfrm>
            <a:off x="888274" y="2074817"/>
            <a:ext cx="2756264" cy="16067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atin typeface="Arial" panose="020B0604020202020204" pitchFamily="34" charset="0"/>
                <a:cs typeface="Arial" panose="020B0604020202020204" pitchFamily="34" charset="0"/>
              </a:rPr>
              <a:t>Câu</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lạc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bộ</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Toán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học</a:t>
            </a:r>
            <a:endParaRPr lang="en-US" sz="2600" dirty="0">
              <a:latin typeface="Arial" panose="020B0604020202020204" pitchFamily="34" charset="0"/>
              <a:cs typeface="Arial" panose="020B0604020202020204" pitchFamily="34" charset="0"/>
            </a:endParaRPr>
          </a:p>
        </p:txBody>
      </p:sp>
      <p:sp>
        <p:nvSpPr>
          <p:cNvPr id="35" name="Cloud 34"/>
          <p:cNvSpPr/>
          <p:nvPr/>
        </p:nvSpPr>
        <p:spPr>
          <a:xfrm>
            <a:off x="4452257" y="2074816"/>
            <a:ext cx="2756264" cy="1606731"/>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atin typeface="Arial" panose="020B0604020202020204" pitchFamily="34" charset="0"/>
                <a:cs typeface="Arial" panose="020B0604020202020204" pitchFamily="34" charset="0"/>
              </a:rPr>
              <a:t>Câu</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lạc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bộ</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Tiếng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anh</a:t>
            </a:r>
            <a:endParaRPr lang="en-US" sz="2600" dirty="0">
              <a:latin typeface="Arial" panose="020B0604020202020204" pitchFamily="34" charset="0"/>
              <a:cs typeface="Arial" panose="020B0604020202020204" pitchFamily="34" charset="0"/>
            </a:endParaRPr>
          </a:p>
        </p:txBody>
      </p:sp>
      <p:sp>
        <p:nvSpPr>
          <p:cNvPr id="36" name="Cloud 35"/>
          <p:cNvSpPr/>
          <p:nvPr/>
        </p:nvSpPr>
        <p:spPr>
          <a:xfrm>
            <a:off x="8016240" y="2074816"/>
            <a:ext cx="2756264" cy="1606731"/>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atin typeface="Arial" panose="020B0604020202020204" pitchFamily="34" charset="0"/>
                <a:cs typeface="Arial" panose="020B0604020202020204" pitchFamily="34" charset="0"/>
              </a:rPr>
              <a:t>Câu</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lạc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bộ</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thể</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thao</a:t>
            </a:r>
            <a:endParaRPr lang="en-US" sz="2600" dirty="0">
              <a:latin typeface="Arial" panose="020B0604020202020204" pitchFamily="34" charset="0"/>
              <a:cs typeface="Arial" panose="020B0604020202020204" pitchFamily="34" charset="0"/>
            </a:endParaRPr>
          </a:p>
        </p:txBody>
      </p:sp>
      <p:sp>
        <p:nvSpPr>
          <p:cNvPr id="37" name="Cloud 36"/>
          <p:cNvSpPr/>
          <p:nvPr/>
        </p:nvSpPr>
        <p:spPr>
          <a:xfrm>
            <a:off x="801188" y="4343400"/>
            <a:ext cx="2756264" cy="1606731"/>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atin typeface="Arial" panose="020B0604020202020204" pitchFamily="34" charset="0"/>
                <a:cs typeface="Arial" panose="020B0604020202020204" pitchFamily="34" charset="0"/>
              </a:rPr>
              <a:t>Câu</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lạc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bộ</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bóng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đá</a:t>
            </a:r>
            <a:endParaRPr lang="en-US" sz="2600" dirty="0">
              <a:latin typeface="Arial" panose="020B0604020202020204" pitchFamily="34" charset="0"/>
              <a:cs typeface="Arial" panose="020B0604020202020204" pitchFamily="34" charset="0"/>
            </a:endParaRPr>
          </a:p>
        </p:txBody>
      </p:sp>
      <p:sp>
        <p:nvSpPr>
          <p:cNvPr id="38" name="Cloud 37"/>
          <p:cNvSpPr/>
          <p:nvPr/>
        </p:nvSpPr>
        <p:spPr>
          <a:xfrm>
            <a:off x="4045131" y="4343400"/>
            <a:ext cx="2756264" cy="1606731"/>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atin typeface="Arial" panose="020B0604020202020204" pitchFamily="34" charset="0"/>
                <a:cs typeface="Arial" panose="020B0604020202020204" pitchFamily="34" charset="0"/>
              </a:rPr>
              <a:t>Câu</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lạc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bộ</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họa</a:t>
            </a:r>
            <a:r>
              <a:rPr lang="en-US" sz="2600" dirty="0" smtClean="0">
                <a:latin typeface="Arial" panose="020B0604020202020204" pitchFamily="34" charset="0"/>
                <a:cs typeface="Arial" panose="020B0604020202020204" pitchFamily="34" charset="0"/>
              </a:rPr>
              <a:t> mi</a:t>
            </a:r>
            <a:endParaRPr lang="en-US" sz="2600" dirty="0">
              <a:latin typeface="Arial" panose="020B0604020202020204" pitchFamily="34" charset="0"/>
              <a:cs typeface="Arial" panose="020B0604020202020204" pitchFamily="34" charset="0"/>
            </a:endParaRPr>
          </a:p>
        </p:txBody>
      </p:sp>
      <p:sp>
        <p:nvSpPr>
          <p:cNvPr id="39" name="Cloud 38"/>
          <p:cNvSpPr/>
          <p:nvPr/>
        </p:nvSpPr>
        <p:spPr>
          <a:xfrm>
            <a:off x="7924800" y="4395651"/>
            <a:ext cx="2756264" cy="1606731"/>
          </a:xfrm>
          <a:prstGeom prst="clou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latin typeface="Arial" panose="020B0604020202020204" pitchFamily="34" charset="0"/>
                <a:cs typeface="Arial" panose="020B0604020202020204" pitchFamily="34" charset="0"/>
              </a:rPr>
              <a:t>Câu</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lạc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bộ</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vẽ</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tranh</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644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94191" y="992777"/>
            <a:ext cx="10170939" cy="1783371"/>
            <a:chOff x="1794638" y="1553000"/>
            <a:chExt cx="8454813" cy="1236211"/>
          </a:xfrm>
        </p:grpSpPr>
        <p:sp>
          <p:nvSpPr>
            <p:cNvPr id="3" name="椭圆 4"/>
            <p:cNvSpPr>
              <a:spLocks noChangeArrowheads="1"/>
            </p:cNvSpPr>
            <p:nvPr/>
          </p:nvSpPr>
          <p:spPr bwMode="auto">
            <a:xfrm>
              <a:off x="6532511" y="1553000"/>
              <a:ext cx="1152525" cy="1150937"/>
            </a:xfrm>
            <a:custGeom>
              <a:avLst/>
              <a:gdLst>
                <a:gd name="T0" fmla="*/ 0 w 1152128"/>
                <a:gd name="T1" fmla="*/ 0 h 1152128"/>
                <a:gd name="T2" fmla="*/ 0 60000 65536"/>
                <a:gd name="T3" fmla="*/ 0 w 1152128"/>
                <a:gd name="T4" fmla="*/ 0 h 1152128"/>
                <a:gd name="T5" fmla="*/ 1152128 w 1152128"/>
                <a:gd name="T6" fmla="*/ 1152128 h 1152128"/>
              </a:gdLst>
              <a:ahLst/>
              <a:cxnLst>
                <a:cxn ang="T2">
                  <a:pos x="T0" y="T1"/>
                </a:cxn>
              </a:cxnLst>
              <a:rect l="T3" t="T4" r="T5" b="T6"/>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noFill/>
            <a:ln w="12700" cap="flat" cmpd="sng">
              <a:solidFill>
                <a:schemeClr val="accent4"/>
              </a:solidFill>
              <a:bevel/>
              <a:headEnd/>
              <a:tailEnd/>
            </a:ln>
          </p:spPr>
          <p:txBody>
            <a:bodyPr anchor="ctr"/>
            <a:lstStyle/>
            <a:p>
              <a:pPr algn="ctr"/>
              <a:endParaRPr lang="zh-CN" altLang="zh-CN" dirty="0">
                <a:solidFill>
                  <a:srgbClr val="FFFFFF"/>
                </a:solidFill>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4" name="椭圆 4"/>
            <p:cNvSpPr>
              <a:spLocks noChangeArrowheads="1"/>
            </p:cNvSpPr>
            <p:nvPr/>
          </p:nvSpPr>
          <p:spPr bwMode="auto">
            <a:xfrm>
              <a:off x="9096926" y="1638274"/>
              <a:ext cx="1152525" cy="1150937"/>
            </a:xfrm>
            <a:custGeom>
              <a:avLst/>
              <a:gdLst>
                <a:gd name="T0" fmla="*/ 0 w 1152128"/>
                <a:gd name="T1" fmla="*/ 0 h 1152128"/>
                <a:gd name="T2" fmla="*/ 0 60000 65536"/>
                <a:gd name="T3" fmla="*/ 0 w 1152128"/>
                <a:gd name="T4" fmla="*/ 0 h 1152128"/>
                <a:gd name="T5" fmla="*/ 1152128 w 1152128"/>
                <a:gd name="T6" fmla="*/ 1152128 h 1152128"/>
              </a:gdLst>
              <a:ahLst/>
              <a:cxnLst>
                <a:cxn ang="T2">
                  <a:pos x="T0" y="T1"/>
                </a:cxn>
              </a:cxnLst>
              <a:rect l="T3" t="T4" r="T5" b="T6"/>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noFill/>
            <a:ln w="12700" cap="flat" cmpd="sng">
              <a:solidFill>
                <a:schemeClr val="accent6"/>
              </a:solidFill>
              <a:bevel/>
              <a:headEnd/>
              <a:tailEnd/>
            </a:ln>
          </p:spPr>
          <p:txBody>
            <a:bodyPr anchor="ctr"/>
            <a:lstStyle/>
            <a:p>
              <a:pPr algn="ctr"/>
              <a:endParaRPr lang="zh-CN" altLang="zh-CN" dirty="0">
                <a:solidFill>
                  <a:srgbClr val="FFFFFF"/>
                </a:solidFill>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 name="椭圆 4"/>
            <p:cNvSpPr>
              <a:spLocks noChangeArrowheads="1"/>
            </p:cNvSpPr>
            <p:nvPr/>
          </p:nvSpPr>
          <p:spPr bwMode="auto">
            <a:xfrm>
              <a:off x="4202986" y="1553000"/>
              <a:ext cx="1152525" cy="1150937"/>
            </a:xfrm>
            <a:custGeom>
              <a:avLst/>
              <a:gdLst>
                <a:gd name="T0" fmla="*/ 0 w 1152128"/>
                <a:gd name="T1" fmla="*/ 0 h 1152128"/>
                <a:gd name="T2" fmla="*/ 0 60000 65536"/>
                <a:gd name="T3" fmla="*/ 0 w 1152128"/>
                <a:gd name="T4" fmla="*/ 0 h 1152128"/>
                <a:gd name="T5" fmla="*/ 1152128 w 1152128"/>
                <a:gd name="T6" fmla="*/ 1152128 h 1152128"/>
              </a:gdLst>
              <a:ahLst/>
              <a:cxnLst>
                <a:cxn ang="T2">
                  <a:pos x="T0" y="T1"/>
                </a:cxn>
              </a:cxnLst>
              <a:rect l="T3" t="T4" r="T5" b="T6"/>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noFill/>
            <a:ln w="12700" cap="flat" cmpd="sng">
              <a:solidFill>
                <a:schemeClr val="accent2"/>
              </a:solidFill>
              <a:bevel/>
              <a:headEnd/>
              <a:tailEnd/>
            </a:ln>
          </p:spPr>
          <p:txBody>
            <a:bodyPr anchor="ctr"/>
            <a:lstStyle/>
            <a:p>
              <a:pPr algn="ctr"/>
              <a:endParaRPr lang="zh-CN" altLang="zh-CN" dirty="0">
                <a:solidFill>
                  <a:srgbClr val="FFFFFF"/>
                </a:solidFill>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6" name="椭圆 4"/>
            <p:cNvSpPr>
              <a:spLocks noChangeArrowheads="1"/>
            </p:cNvSpPr>
            <p:nvPr/>
          </p:nvSpPr>
          <p:spPr bwMode="auto">
            <a:xfrm>
              <a:off x="1794638" y="1553000"/>
              <a:ext cx="1152525" cy="1150937"/>
            </a:xfrm>
            <a:custGeom>
              <a:avLst/>
              <a:gdLst>
                <a:gd name="T0" fmla="*/ 0 w 1152128"/>
                <a:gd name="T1" fmla="*/ 0 h 1152128"/>
                <a:gd name="T2" fmla="*/ 0 60000 65536"/>
                <a:gd name="T3" fmla="*/ 0 w 1152128"/>
                <a:gd name="T4" fmla="*/ 0 h 1152128"/>
                <a:gd name="T5" fmla="*/ 1152128 w 1152128"/>
                <a:gd name="T6" fmla="*/ 1152128 h 1152128"/>
              </a:gdLst>
              <a:ahLst/>
              <a:cxnLst>
                <a:cxn ang="T2">
                  <a:pos x="T0" y="T1"/>
                </a:cxn>
              </a:cxnLst>
              <a:rect l="T3" t="T4" r="T5" b="T6"/>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noFill/>
            <a:ln w="12700" cap="flat" cmpd="sng">
              <a:solidFill>
                <a:schemeClr val="accent5"/>
              </a:solidFill>
              <a:bevel/>
              <a:headEnd/>
              <a:tailEnd/>
            </a:ln>
          </p:spPr>
          <p:txBody>
            <a:bodyPr anchor="ctr"/>
            <a:lstStyle/>
            <a:p>
              <a:pPr algn="ctr"/>
              <a:endParaRPr lang="zh-CN" altLang="zh-CN" dirty="0">
                <a:solidFill>
                  <a:srgbClr val="FFFFFF"/>
                </a:solidFill>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7" name="Freeform 108"/>
            <p:cNvSpPr>
              <a:spLocks noEditPoints="1"/>
            </p:cNvSpPr>
            <p:nvPr/>
          </p:nvSpPr>
          <p:spPr bwMode="auto">
            <a:xfrm>
              <a:off x="4460152" y="1778432"/>
              <a:ext cx="727075" cy="774700"/>
            </a:xfrm>
            <a:custGeom>
              <a:avLst/>
              <a:gdLst/>
              <a:ahLst/>
              <a:cxnLst>
                <a:cxn ang="0">
                  <a:pos x="931" y="106"/>
                </a:cxn>
                <a:cxn ang="0">
                  <a:pos x="1050" y="90"/>
                </a:cxn>
                <a:cxn ang="0">
                  <a:pos x="1106" y="319"/>
                </a:cxn>
                <a:cxn ang="0">
                  <a:pos x="1188" y="671"/>
                </a:cxn>
                <a:cxn ang="0">
                  <a:pos x="1372" y="1057"/>
                </a:cxn>
                <a:cxn ang="0">
                  <a:pos x="1254" y="1125"/>
                </a:cxn>
                <a:cxn ang="0">
                  <a:pos x="1005" y="1206"/>
                </a:cxn>
                <a:cxn ang="0">
                  <a:pos x="743" y="1261"/>
                </a:cxn>
                <a:cxn ang="0">
                  <a:pos x="389" y="1399"/>
                </a:cxn>
                <a:cxn ang="0">
                  <a:pos x="226" y="1333"/>
                </a:cxn>
                <a:cxn ang="0">
                  <a:pos x="118" y="1043"/>
                </a:cxn>
                <a:cxn ang="0">
                  <a:pos x="52" y="793"/>
                </a:cxn>
                <a:cxn ang="0">
                  <a:pos x="1" y="440"/>
                </a:cxn>
                <a:cxn ang="0">
                  <a:pos x="202" y="313"/>
                </a:cxn>
                <a:cxn ang="0">
                  <a:pos x="490" y="222"/>
                </a:cxn>
                <a:cxn ang="0">
                  <a:pos x="514" y="108"/>
                </a:cxn>
                <a:cxn ang="0">
                  <a:pos x="612" y="0"/>
                </a:cxn>
                <a:cxn ang="0">
                  <a:pos x="724" y="59"/>
                </a:cxn>
                <a:cxn ang="0">
                  <a:pos x="636" y="267"/>
                </a:cxn>
                <a:cxn ang="0">
                  <a:pos x="671" y="172"/>
                </a:cxn>
                <a:cxn ang="0">
                  <a:pos x="796" y="448"/>
                </a:cxn>
                <a:cxn ang="0">
                  <a:pos x="744" y="520"/>
                </a:cxn>
                <a:cxn ang="0">
                  <a:pos x="611" y="301"/>
                </a:cxn>
                <a:cxn ang="0">
                  <a:pos x="606" y="44"/>
                </a:cxn>
                <a:cxn ang="0">
                  <a:pos x="726" y="138"/>
                </a:cxn>
                <a:cxn ang="0">
                  <a:pos x="727" y="101"/>
                </a:cxn>
                <a:cxn ang="0">
                  <a:pos x="618" y="17"/>
                </a:cxn>
                <a:cxn ang="0">
                  <a:pos x="532" y="113"/>
                </a:cxn>
                <a:cxn ang="0">
                  <a:pos x="581" y="280"/>
                </a:cxn>
                <a:cxn ang="0">
                  <a:pos x="705" y="534"/>
                </a:cxn>
                <a:cxn ang="0">
                  <a:pos x="786" y="531"/>
                </a:cxn>
                <a:cxn ang="0">
                  <a:pos x="802" y="385"/>
                </a:cxn>
                <a:cxn ang="0">
                  <a:pos x="699" y="157"/>
                </a:cxn>
                <a:cxn ang="0">
                  <a:pos x="602" y="191"/>
                </a:cxn>
                <a:cxn ang="0">
                  <a:pos x="670" y="382"/>
                </a:cxn>
                <a:cxn ang="0">
                  <a:pos x="699" y="114"/>
                </a:cxn>
                <a:cxn ang="0">
                  <a:pos x="599" y="66"/>
                </a:cxn>
                <a:cxn ang="0">
                  <a:pos x="573" y="148"/>
                </a:cxn>
                <a:cxn ang="0">
                  <a:pos x="663" y="131"/>
                </a:cxn>
                <a:cxn ang="0">
                  <a:pos x="1012" y="114"/>
                </a:cxn>
                <a:cxn ang="0">
                  <a:pos x="883" y="135"/>
                </a:cxn>
                <a:cxn ang="0">
                  <a:pos x="759" y="239"/>
                </a:cxn>
                <a:cxn ang="0">
                  <a:pos x="824" y="532"/>
                </a:cxn>
                <a:cxn ang="0">
                  <a:pos x="701" y="546"/>
                </a:cxn>
                <a:cxn ang="0">
                  <a:pos x="553" y="221"/>
                </a:cxn>
                <a:cxn ang="0">
                  <a:pos x="350" y="281"/>
                </a:cxn>
                <a:cxn ang="0">
                  <a:pos x="97" y="376"/>
                </a:cxn>
                <a:cxn ang="0">
                  <a:pos x="39" y="660"/>
                </a:cxn>
                <a:cxn ang="0">
                  <a:pos x="118" y="1000"/>
                </a:cxn>
                <a:cxn ang="0">
                  <a:pos x="274" y="1411"/>
                </a:cxn>
                <a:cxn ang="0">
                  <a:pos x="608" y="1288"/>
                </a:cxn>
                <a:cxn ang="0">
                  <a:pos x="1129" y="1152"/>
                </a:cxn>
                <a:cxn ang="0">
                  <a:pos x="1350" y="1060"/>
                </a:cxn>
                <a:cxn ang="0">
                  <a:pos x="1233" y="836"/>
                </a:cxn>
                <a:cxn ang="0">
                  <a:pos x="1106" y="400"/>
                </a:cxn>
                <a:cxn ang="0">
                  <a:pos x="1046" y="111"/>
                </a:cxn>
                <a:cxn ang="0">
                  <a:pos x="768" y="490"/>
                </a:cxn>
                <a:cxn ang="0">
                  <a:pos x="681" y="202"/>
                </a:cxn>
                <a:cxn ang="0">
                  <a:pos x="639" y="195"/>
                </a:cxn>
                <a:cxn ang="0">
                  <a:pos x="684" y="348"/>
                </a:cxn>
                <a:cxn ang="0">
                  <a:pos x="695" y="412"/>
                </a:cxn>
                <a:cxn ang="0">
                  <a:pos x="736" y="506"/>
                </a:cxn>
              </a:cxnLst>
              <a:rect l="0" t="0" r="r" b="b"/>
              <a:pathLst>
                <a:path w="1373" h="1466">
                  <a:moveTo>
                    <a:pt x="762" y="143"/>
                  </a:moveTo>
                  <a:lnTo>
                    <a:pt x="762" y="143"/>
                  </a:lnTo>
                  <a:lnTo>
                    <a:pt x="790" y="136"/>
                  </a:lnTo>
                  <a:lnTo>
                    <a:pt x="821" y="129"/>
                  </a:lnTo>
                  <a:lnTo>
                    <a:pt x="882" y="113"/>
                  </a:lnTo>
                  <a:lnTo>
                    <a:pt x="882" y="113"/>
                  </a:lnTo>
                  <a:lnTo>
                    <a:pt x="890" y="111"/>
                  </a:lnTo>
                  <a:lnTo>
                    <a:pt x="898" y="111"/>
                  </a:lnTo>
                  <a:lnTo>
                    <a:pt x="907" y="111"/>
                  </a:lnTo>
                  <a:lnTo>
                    <a:pt x="917" y="110"/>
                  </a:lnTo>
                  <a:lnTo>
                    <a:pt x="917" y="110"/>
                  </a:lnTo>
                  <a:lnTo>
                    <a:pt x="924" y="108"/>
                  </a:lnTo>
                  <a:lnTo>
                    <a:pt x="931" y="106"/>
                  </a:lnTo>
                  <a:lnTo>
                    <a:pt x="931" y="106"/>
                  </a:lnTo>
                  <a:lnTo>
                    <a:pt x="939" y="104"/>
                  </a:lnTo>
                  <a:lnTo>
                    <a:pt x="949" y="104"/>
                  </a:lnTo>
                  <a:lnTo>
                    <a:pt x="957" y="106"/>
                  </a:lnTo>
                  <a:lnTo>
                    <a:pt x="966" y="106"/>
                  </a:lnTo>
                  <a:lnTo>
                    <a:pt x="966" y="106"/>
                  </a:lnTo>
                  <a:lnTo>
                    <a:pt x="978" y="103"/>
                  </a:lnTo>
                  <a:lnTo>
                    <a:pt x="992" y="99"/>
                  </a:lnTo>
                  <a:lnTo>
                    <a:pt x="1007" y="94"/>
                  </a:lnTo>
                  <a:lnTo>
                    <a:pt x="1019" y="91"/>
                  </a:lnTo>
                  <a:lnTo>
                    <a:pt x="1019" y="91"/>
                  </a:lnTo>
                  <a:lnTo>
                    <a:pt x="1035" y="90"/>
                  </a:lnTo>
                  <a:lnTo>
                    <a:pt x="1050" y="90"/>
                  </a:lnTo>
                  <a:lnTo>
                    <a:pt x="1067" y="91"/>
                  </a:lnTo>
                  <a:lnTo>
                    <a:pt x="1082" y="94"/>
                  </a:lnTo>
                  <a:lnTo>
                    <a:pt x="1082" y="94"/>
                  </a:lnTo>
                  <a:lnTo>
                    <a:pt x="1089" y="129"/>
                  </a:lnTo>
                  <a:lnTo>
                    <a:pt x="1095" y="167"/>
                  </a:lnTo>
                  <a:lnTo>
                    <a:pt x="1098" y="186"/>
                  </a:lnTo>
                  <a:lnTo>
                    <a:pt x="1099" y="204"/>
                  </a:lnTo>
                  <a:lnTo>
                    <a:pt x="1099" y="219"/>
                  </a:lnTo>
                  <a:lnTo>
                    <a:pt x="1098" y="233"/>
                  </a:lnTo>
                  <a:lnTo>
                    <a:pt x="1098" y="233"/>
                  </a:lnTo>
                  <a:lnTo>
                    <a:pt x="1102" y="268"/>
                  </a:lnTo>
                  <a:lnTo>
                    <a:pt x="1105" y="302"/>
                  </a:lnTo>
                  <a:lnTo>
                    <a:pt x="1106" y="319"/>
                  </a:lnTo>
                  <a:lnTo>
                    <a:pt x="1108" y="334"/>
                  </a:lnTo>
                  <a:lnTo>
                    <a:pt x="1112" y="348"/>
                  </a:lnTo>
                  <a:lnTo>
                    <a:pt x="1116" y="362"/>
                  </a:lnTo>
                  <a:lnTo>
                    <a:pt x="1116" y="362"/>
                  </a:lnTo>
                  <a:lnTo>
                    <a:pt x="1129" y="442"/>
                  </a:lnTo>
                  <a:lnTo>
                    <a:pt x="1141" y="523"/>
                  </a:lnTo>
                  <a:lnTo>
                    <a:pt x="1141" y="523"/>
                  </a:lnTo>
                  <a:lnTo>
                    <a:pt x="1146" y="544"/>
                  </a:lnTo>
                  <a:lnTo>
                    <a:pt x="1150" y="563"/>
                  </a:lnTo>
                  <a:lnTo>
                    <a:pt x="1161" y="601"/>
                  </a:lnTo>
                  <a:lnTo>
                    <a:pt x="1174" y="636"/>
                  </a:lnTo>
                  <a:lnTo>
                    <a:pt x="1188" y="671"/>
                  </a:lnTo>
                  <a:lnTo>
                    <a:pt x="1188" y="671"/>
                  </a:lnTo>
                  <a:lnTo>
                    <a:pt x="1219" y="758"/>
                  </a:lnTo>
                  <a:lnTo>
                    <a:pt x="1234" y="801"/>
                  </a:lnTo>
                  <a:lnTo>
                    <a:pt x="1252" y="841"/>
                  </a:lnTo>
                  <a:lnTo>
                    <a:pt x="1252" y="841"/>
                  </a:lnTo>
                  <a:lnTo>
                    <a:pt x="1265" y="866"/>
                  </a:lnTo>
                  <a:lnTo>
                    <a:pt x="1279" y="892"/>
                  </a:lnTo>
                  <a:lnTo>
                    <a:pt x="1308" y="942"/>
                  </a:lnTo>
                  <a:lnTo>
                    <a:pt x="1336" y="993"/>
                  </a:lnTo>
                  <a:lnTo>
                    <a:pt x="1350" y="1020"/>
                  </a:lnTo>
                  <a:lnTo>
                    <a:pt x="1362" y="1046"/>
                  </a:lnTo>
                  <a:lnTo>
                    <a:pt x="1362" y="1046"/>
                  </a:lnTo>
                  <a:lnTo>
                    <a:pt x="1367" y="1052"/>
                  </a:lnTo>
                  <a:lnTo>
                    <a:pt x="1372" y="1057"/>
                  </a:lnTo>
                  <a:lnTo>
                    <a:pt x="1373" y="1064"/>
                  </a:lnTo>
                  <a:lnTo>
                    <a:pt x="1372" y="1069"/>
                  </a:lnTo>
                  <a:lnTo>
                    <a:pt x="1372" y="1071"/>
                  </a:lnTo>
                  <a:lnTo>
                    <a:pt x="1372" y="1071"/>
                  </a:lnTo>
                  <a:lnTo>
                    <a:pt x="1367" y="1076"/>
                  </a:lnTo>
                  <a:lnTo>
                    <a:pt x="1363" y="1079"/>
                  </a:lnTo>
                  <a:lnTo>
                    <a:pt x="1350" y="1083"/>
                  </a:lnTo>
                  <a:lnTo>
                    <a:pt x="1350" y="1083"/>
                  </a:lnTo>
                  <a:lnTo>
                    <a:pt x="1329" y="1094"/>
                  </a:lnTo>
                  <a:lnTo>
                    <a:pt x="1317" y="1100"/>
                  </a:lnTo>
                  <a:lnTo>
                    <a:pt x="1304" y="1105"/>
                  </a:lnTo>
                  <a:lnTo>
                    <a:pt x="1304" y="1105"/>
                  </a:lnTo>
                  <a:lnTo>
                    <a:pt x="1254" y="1125"/>
                  </a:lnTo>
                  <a:lnTo>
                    <a:pt x="1231" y="1135"/>
                  </a:lnTo>
                  <a:lnTo>
                    <a:pt x="1210" y="1146"/>
                  </a:lnTo>
                  <a:lnTo>
                    <a:pt x="1210" y="1146"/>
                  </a:lnTo>
                  <a:lnTo>
                    <a:pt x="1199" y="1150"/>
                  </a:lnTo>
                  <a:lnTo>
                    <a:pt x="1185" y="1154"/>
                  </a:lnTo>
                  <a:lnTo>
                    <a:pt x="1172" y="1160"/>
                  </a:lnTo>
                  <a:lnTo>
                    <a:pt x="1167" y="1163"/>
                  </a:lnTo>
                  <a:lnTo>
                    <a:pt x="1162" y="1167"/>
                  </a:lnTo>
                  <a:lnTo>
                    <a:pt x="1162" y="1167"/>
                  </a:lnTo>
                  <a:lnTo>
                    <a:pt x="1140" y="1170"/>
                  </a:lnTo>
                  <a:lnTo>
                    <a:pt x="1115" y="1175"/>
                  </a:lnTo>
                  <a:lnTo>
                    <a:pt x="1060" y="1191"/>
                  </a:lnTo>
                  <a:lnTo>
                    <a:pt x="1005" y="1206"/>
                  </a:lnTo>
                  <a:lnTo>
                    <a:pt x="952" y="1220"/>
                  </a:lnTo>
                  <a:lnTo>
                    <a:pt x="952" y="1220"/>
                  </a:lnTo>
                  <a:lnTo>
                    <a:pt x="949" y="1222"/>
                  </a:lnTo>
                  <a:lnTo>
                    <a:pt x="948" y="1223"/>
                  </a:lnTo>
                  <a:lnTo>
                    <a:pt x="946" y="1226"/>
                  </a:lnTo>
                  <a:lnTo>
                    <a:pt x="945" y="1227"/>
                  </a:lnTo>
                  <a:lnTo>
                    <a:pt x="945" y="1227"/>
                  </a:lnTo>
                  <a:lnTo>
                    <a:pt x="931" y="1227"/>
                  </a:lnTo>
                  <a:lnTo>
                    <a:pt x="915" y="1230"/>
                  </a:lnTo>
                  <a:lnTo>
                    <a:pt x="884" y="1236"/>
                  </a:lnTo>
                  <a:lnTo>
                    <a:pt x="884" y="1236"/>
                  </a:lnTo>
                  <a:lnTo>
                    <a:pt x="814" y="1248"/>
                  </a:lnTo>
                  <a:lnTo>
                    <a:pt x="743" y="1261"/>
                  </a:lnTo>
                  <a:lnTo>
                    <a:pt x="706" y="1269"/>
                  </a:lnTo>
                  <a:lnTo>
                    <a:pt x="671" y="1278"/>
                  </a:lnTo>
                  <a:lnTo>
                    <a:pt x="637" y="1289"/>
                  </a:lnTo>
                  <a:lnTo>
                    <a:pt x="604" y="1303"/>
                  </a:lnTo>
                  <a:lnTo>
                    <a:pt x="604" y="1303"/>
                  </a:lnTo>
                  <a:lnTo>
                    <a:pt x="557" y="1321"/>
                  </a:lnTo>
                  <a:lnTo>
                    <a:pt x="512" y="1340"/>
                  </a:lnTo>
                  <a:lnTo>
                    <a:pt x="469" y="1356"/>
                  </a:lnTo>
                  <a:lnTo>
                    <a:pt x="448" y="1366"/>
                  </a:lnTo>
                  <a:lnTo>
                    <a:pt x="427" y="1376"/>
                  </a:lnTo>
                  <a:lnTo>
                    <a:pt x="427" y="1376"/>
                  </a:lnTo>
                  <a:lnTo>
                    <a:pt x="407" y="1387"/>
                  </a:lnTo>
                  <a:lnTo>
                    <a:pt x="389" y="1399"/>
                  </a:lnTo>
                  <a:lnTo>
                    <a:pt x="354" y="1421"/>
                  </a:lnTo>
                  <a:lnTo>
                    <a:pt x="319" y="1445"/>
                  </a:lnTo>
                  <a:lnTo>
                    <a:pt x="285" y="1466"/>
                  </a:lnTo>
                  <a:lnTo>
                    <a:pt x="285" y="1466"/>
                  </a:lnTo>
                  <a:lnTo>
                    <a:pt x="278" y="1456"/>
                  </a:lnTo>
                  <a:lnTo>
                    <a:pt x="274" y="1445"/>
                  </a:lnTo>
                  <a:lnTo>
                    <a:pt x="264" y="1421"/>
                  </a:lnTo>
                  <a:lnTo>
                    <a:pt x="264" y="1421"/>
                  </a:lnTo>
                  <a:lnTo>
                    <a:pt x="250" y="1392"/>
                  </a:lnTo>
                  <a:lnTo>
                    <a:pt x="234" y="1361"/>
                  </a:lnTo>
                  <a:lnTo>
                    <a:pt x="234" y="1361"/>
                  </a:lnTo>
                  <a:lnTo>
                    <a:pt x="230" y="1347"/>
                  </a:lnTo>
                  <a:lnTo>
                    <a:pt x="226" y="1333"/>
                  </a:lnTo>
                  <a:lnTo>
                    <a:pt x="226" y="1333"/>
                  </a:lnTo>
                  <a:lnTo>
                    <a:pt x="191" y="1244"/>
                  </a:lnTo>
                  <a:lnTo>
                    <a:pt x="153" y="1150"/>
                  </a:lnTo>
                  <a:lnTo>
                    <a:pt x="153" y="1150"/>
                  </a:lnTo>
                  <a:lnTo>
                    <a:pt x="146" y="1137"/>
                  </a:lnTo>
                  <a:lnTo>
                    <a:pt x="140" y="1126"/>
                  </a:lnTo>
                  <a:lnTo>
                    <a:pt x="140" y="1126"/>
                  </a:lnTo>
                  <a:lnTo>
                    <a:pt x="139" y="1122"/>
                  </a:lnTo>
                  <a:lnTo>
                    <a:pt x="139" y="1116"/>
                  </a:lnTo>
                  <a:lnTo>
                    <a:pt x="139" y="1112"/>
                  </a:lnTo>
                  <a:lnTo>
                    <a:pt x="139" y="1107"/>
                  </a:lnTo>
                  <a:lnTo>
                    <a:pt x="139" y="1107"/>
                  </a:lnTo>
                  <a:lnTo>
                    <a:pt x="118" y="1043"/>
                  </a:lnTo>
                  <a:lnTo>
                    <a:pt x="98" y="979"/>
                  </a:lnTo>
                  <a:lnTo>
                    <a:pt x="98" y="979"/>
                  </a:lnTo>
                  <a:lnTo>
                    <a:pt x="77" y="910"/>
                  </a:lnTo>
                  <a:lnTo>
                    <a:pt x="77" y="910"/>
                  </a:lnTo>
                  <a:lnTo>
                    <a:pt x="72" y="890"/>
                  </a:lnTo>
                  <a:lnTo>
                    <a:pt x="65" y="872"/>
                  </a:lnTo>
                  <a:lnTo>
                    <a:pt x="65" y="872"/>
                  </a:lnTo>
                  <a:lnTo>
                    <a:pt x="63" y="862"/>
                  </a:lnTo>
                  <a:lnTo>
                    <a:pt x="62" y="851"/>
                  </a:lnTo>
                  <a:lnTo>
                    <a:pt x="62" y="840"/>
                  </a:lnTo>
                  <a:lnTo>
                    <a:pt x="60" y="829"/>
                  </a:lnTo>
                  <a:lnTo>
                    <a:pt x="60" y="829"/>
                  </a:lnTo>
                  <a:lnTo>
                    <a:pt x="52" y="793"/>
                  </a:lnTo>
                  <a:lnTo>
                    <a:pt x="44" y="758"/>
                  </a:lnTo>
                  <a:lnTo>
                    <a:pt x="35" y="723"/>
                  </a:lnTo>
                  <a:lnTo>
                    <a:pt x="28" y="687"/>
                  </a:lnTo>
                  <a:lnTo>
                    <a:pt x="28" y="687"/>
                  </a:lnTo>
                  <a:lnTo>
                    <a:pt x="22" y="649"/>
                  </a:lnTo>
                  <a:lnTo>
                    <a:pt x="18" y="608"/>
                  </a:lnTo>
                  <a:lnTo>
                    <a:pt x="18" y="608"/>
                  </a:lnTo>
                  <a:lnTo>
                    <a:pt x="10" y="544"/>
                  </a:lnTo>
                  <a:lnTo>
                    <a:pt x="7" y="511"/>
                  </a:lnTo>
                  <a:lnTo>
                    <a:pt x="6" y="479"/>
                  </a:lnTo>
                  <a:lnTo>
                    <a:pt x="6" y="479"/>
                  </a:lnTo>
                  <a:lnTo>
                    <a:pt x="4" y="459"/>
                  </a:lnTo>
                  <a:lnTo>
                    <a:pt x="1" y="440"/>
                  </a:lnTo>
                  <a:lnTo>
                    <a:pt x="0" y="420"/>
                  </a:lnTo>
                  <a:lnTo>
                    <a:pt x="0" y="412"/>
                  </a:lnTo>
                  <a:lnTo>
                    <a:pt x="1" y="402"/>
                  </a:lnTo>
                  <a:lnTo>
                    <a:pt x="1" y="402"/>
                  </a:lnTo>
                  <a:lnTo>
                    <a:pt x="42" y="384"/>
                  </a:lnTo>
                  <a:lnTo>
                    <a:pt x="86" y="362"/>
                  </a:lnTo>
                  <a:lnTo>
                    <a:pt x="108" y="351"/>
                  </a:lnTo>
                  <a:lnTo>
                    <a:pt x="132" y="341"/>
                  </a:lnTo>
                  <a:lnTo>
                    <a:pt x="156" y="333"/>
                  </a:lnTo>
                  <a:lnTo>
                    <a:pt x="180" y="326"/>
                  </a:lnTo>
                  <a:lnTo>
                    <a:pt x="180" y="326"/>
                  </a:lnTo>
                  <a:lnTo>
                    <a:pt x="191" y="319"/>
                  </a:lnTo>
                  <a:lnTo>
                    <a:pt x="202" y="313"/>
                  </a:lnTo>
                  <a:lnTo>
                    <a:pt x="215" y="311"/>
                  </a:lnTo>
                  <a:lnTo>
                    <a:pt x="226" y="308"/>
                  </a:lnTo>
                  <a:lnTo>
                    <a:pt x="226" y="308"/>
                  </a:lnTo>
                  <a:lnTo>
                    <a:pt x="243" y="299"/>
                  </a:lnTo>
                  <a:lnTo>
                    <a:pt x="260" y="292"/>
                  </a:lnTo>
                  <a:lnTo>
                    <a:pt x="295" y="280"/>
                  </a:lnTo>
                  <a:lnTo>
                    <a:pt x="333" y="268"/>
                  </a:lnTo>
                  <a:lnTo>
                    <a:pt x="371" y="259"/>
                  </a:lnTo>
                  <a:lnTo>
                    <a:pt x="371" y="259"/>
                  </a:lnTo>
                  <a:lnTo>
                    <a:pt x="406" y="249"/>
                  </a:lnTo>
                  <a:lnTo>
                    <a:pt x="441" y="236"/>
                  </a:lnTo>
                  <a:lnTo>
                    <a:pt x="474" y="226"/>
                  </a:lnTo>
                  <a:lnTo>
                    <a:pt x="490" y="222"/>
                  </a:lnTo>
                  <a:lnTo>
                    <a:pt x="505" y="221"/>
                  </a:lnTo>
                  <a:lnTo>
                    <a:pt x="505" y="221"/>
                  </a:lnTo>
                  <a:lnTo>
                    <a:pt x="515" y="216"/>
                  </a:lnTo>
                  <a:lnTo>
                    <a:pt x="525" y="212"/>
                  </a:lnTo>
                  <a:lnTo>
                    <a:pt x="547" y="207"/>
                  </a:lnTo>
                  <a:lnTo>
                    <a:pt x="547" y="207"/>
                  </a:lnTo>
                  <a:lnTo>
                    <a:pt x="545" y="195"/>
                  </a:lnTo>
                  <a:lnTo>
                    <a:pt x="540" y="184"/>
                  </a:lnTo>
                  <a:lnTo>
                    <a:pt x="529" y="159"/>
                  </a:lnTo>
                  <a:lnTo>
                    <a:pt x="519" y="132"/>
                  </a:lnTo>
                  <a:lnTo>
                    <a:pt x="517" y="121"/>
                  </a:lnTo>
                  <a:lnTo>
                    <a:pt x="514" y="108"/>
                  </a:lnTo>
                  <a:lnTo>
                    <a:pt x="514" y="108"/>
                  </a:lnTo>
                  <a:lnTo>
                    <a:pt x="514" y="96"/>
                  </a:lnTo>
                  <a:lnTo>
                    <a:pt x="517" y="84"/>
                  </a:lnTo>
                  <a:lnTo>
                    <a:pt x="519" y="73"/>
                  </a:lnTo>
                  <a:lnTo>
                    <a:pt x="524" y="62"/>
                  </a:lnTo>
                  <a:lnTo>
                    <a:pt x="536" y="42"/>
                  </a:lnTo>
                  <a:lnTo>
                    <a:pt x="549" y="21"/>
                  </a:lnTo>
                  <a:lnTo>
                    <a:pt x="549" y="21"/>
                  </a:lnTo>
                  <a:lnTo>
                    <a:pt x="556" y="20"/>
                  </a:lnTo>
                  <a:lnTo>
                    <a:pt x="564" y="17"/>
                  </a:lnTo>
                  <a:lnTo>
                    <a:pt x="578" y="11"/>
                  </a:lnTo>
                  <a:lnTo>
                    <a:pt x="595" y="4"/>
                  </a:lnTo>
                  <a:lnTo>
                    <a:pt x="604" y="2"/>
                  </a:lnTo>
                  <a:lnTo>
                    <a:pt x="612" y="0"/>
                  </a:lnTo>
                  <a:lnTo>
                    <a:pt x="612" y="0"/>
                  </a:lnTo>
                  <a:lnTo>
                    <a:pt x="623" y="0"/>
                  </a:lnTo>
                  <a:lnTo>
                    <a:pt x="633" y="0"/>
                  </a:lnTo>
                  <a:lnTo>
                    <a:pt x="642" y="2"/>
                  </a:lnTo>
                  <a:lnTo>
                    <a:pt x="651" y="4"/>
                  </a:lnTo>
                  <a:lnTo>
                    <a:pt x="668" y="10"/>
                  </a:lnTo>
                  <a:lnTo>
                    <a:pt x="688" y="17"/>
                  </a:lnTo>
                  <a:lnTo>
                    <a:pt x="688" y="17"/>
                  </a:lnTo>
                  <a:lnTo>
                    <a:pt x="695" y="28"/>
                  </a:lnTo>
                  <a:lnTo>
                    <a:pt x="705" y="38"/>
                  </a:lnTo>
                  <a:lnTo>
                    <a:pt x="715" y="48"/>
                  </a:lnTo>
                  <a:lnTo>
                    <a:pt x="724" y="59"/>
                  </a:lnTo>
                  <a:lnTo>
                    <a:pt x="724" y="59"/>
                  </a:lnTo>
                  <a:lnTo>
                    <a:pt x="730" y="69"/>
                  </a:lnTo>
                  <a:lnTo>
                    <a:pt x="734" y="80"/>
                  </a:lnTo>
                  <a:lnTo>
                    <a:pt x="743" y="101"/>
                  </a:lnTo>
                  <a:lnTo>
                    <a:pt x="751" y="124"/>
                  </a:lnTo>
                  <a:lnTo>
                    <a:pt x="757" y="134"/>
                  </a:lnTo>
                  <a:lnTo>
                    <a:pt x="762" y="143"/>
                  </a:lnTo>
                  <a:lnTo>
                    <a:pt x="762" y="143"/>
                  </a:lnTo>
                  <a:close/>
                  <a:moveTo>
                    <a:pt x="674" y="354"/>
                  </a:moveTo>
                  <a:lnTo>
                    <a:pt x="674" y="354"/>
                  </a:lnTo>
                  <a:lnTo>
                    <a:pt x="660" y="323"/>
                  </a:lnTo>
                  <a:lnTo>
                    <a:pt x="646" y="291"/>
                  </a:lnTo>
                  <a:lnTo>
                    <a:pt x="646" y="291"/>
                  </a:lnTo>
                  <a:lnTo>
                    <a:pt x="636" y="267"/>
                  </a:lnTo>
                  <a:lnTo>
                    <a:pt x="628" y="242"/>
                  </a:lnTo>
                  <a:lnTo>
                    <a:pt x="625" y="229"/>
                  </a:lnTo>
                  <a:lnTo>
                    <a:pt x="623" y="215"/>
                  </a:lnTo>
                  <a:lnTo>
                    <a:pt x="622" y="202"/>
                  </a:lnTo>
                  <a:lnTo>
                    <a:pt x="623" y="190"/>
                  </a:lnTo>
                  <a:lnTo>
                    <a:pt x="623" y="190"/>
                  </a:lnTo>
                  <a:lnTo>
                    <a:pt x="628" y="183"/>
                  </a:lnTo>
                  <a:lnTo>
                    <a:pt x="633" y="179"/>
                  </a:lnTo>
                  <a:lnTo>
                    <a:pt x="639" y="174"/>
                  </a:lnTo>
                  <a:lnTo>
                    <a:pt x="646" y="172"/>
                  </a:lnTo>
                  <a:lnTo>
                    <a:pt x="654" y="170"/>
                  </a:lnTo>
                  <a:lnTo>
                    <a:pt x="661" y="170"/>
                  </a:lnTo>
                  <a:lnTo>
                    <a:pt x="671" y="172"/>
                  </a:lnTo>
                  <a:lnTo>
                    <a:pt x="681" y="173"/>
                  </a:lnTo>
                  <a:lnTo>
                    <a:pt x="681" y="173"/>
                  </a:lnTo>
                  <a:lnTo>
                    <a:pt x="692" y="190"/>
                  </a:lnTo>
                  <a:lnTo>
                    <a:pt x="703" y="211"/>
                  </a:lnTo>
                  <a:lnTo>
                    <a:pt x="715" y="232"/>
                  </a:lnTo>
                  <a:lnTo>
                    <a:pt x="726" y="256"/>
                  </a:lnTo>
                  <a:lnTo>
                    <a:pt x="747" y="305"/>
                  </a:lnTo>
                  <a:lnTo>
                    <a:pt x="764" y="351"/>
                  </a:lnTo>
                  <a:lnTo>
                    <a:pt x="764" y="351"/>
                  </a:lnTo>
                  <a:lnTo>
                    <a:pt x="778" y="388"/>
                  </a:lnTo>
                  <a:lnTo>
                    <a:pt x="785" y="407"/>
                  </a:lnTo>
                  <a:lnTo>
                    <a:pt x="792" y="428"/>
                  </a:lnTo>
                  <a:lnTo>
                    <a:pt x="796" y="448"/>
                  </a:lnTo>
                  <a:lnTo>
                    <a:pt x="796" y="458"/>
                  </a:lnTo>
                  <a:lnTo>
                    <a:pt x="796" y="468"/>
                  </a:lnTo>
                  <a:lnTo>
                    <a:pt x="796" y="476"/>
                  </a:lnTo>
                  <a:lnTo>
                    <a:pt x="793" y="485"/>
                  </a:lnTo>
                  <a:lnTo>
                    <a:pt x="790" y="492"/>
                  </a:lnTo>
                  <a:lnTo>
                    <a:pt x="785" y="499"/>
                  </a:lnTo>
                  <a:lnTo>
                    <a:pt x="785" y="499"/>
                  </a:lnTo>
                  <a:lnTo>
                    <a:pt x="772" y="510"/>
                  </a:lnTo>
                  <a:lnTo>
                    <a:pt x="762" y="515"/>
                  </a:lnTo>
                  <a:lnTo>
                    <a:pt x="758" y="518"/>
                  </a:lnTo>
                  <a:lnTo>
                    <a:pt x="754" y="520"/>
                  </a:lnTo>
                  <a:lnTo>
                    <a:pt x="754" y="520"/>
                  </a:lnTo>
                  <a:lnTo>
                    <a:pt x="744" y="520"/>
                  </a:lnTo>
                  <a:lnTo>
                    <a:pt x="731" y="518"/>
                  </a:lnTo>
                  <a:lnTo>
                    <a:pt x="719" y="515"/>
                  </a:lnTo>
                  <a:lnTo>
                    <a:pt x="710" y="511"/>
                  </a:lnTo>
                  <a:lnTo>
                    <a:pt x="710" y="511"/>
                  </a:lnTo>
                  <a:lnTo>
                    <a:pt x="706" y="506"/>
                  </a:lnTo>
                  <a:lnTo>
                    <a:pt x="702" y="499"/>
                  </a:lnTo>
                  <a:lnTo>
                    <a:pt x="699" y="493"/>
                  </a:lnTo>
                  <a:lnTo>
                    <a:pt x="696" y="490"/>
                  </a:lnTo>
                  <a:lnTo>
                    <a:pt x="695" y="487"/>
                  </a:lnTo>
                  <a:lnTo>
                    <a:pt x="695" y="487"/>
                  </a:lnTo>
                  <a:lnTo>
                    <a:pt x="651" y="395"/>
                  </a:lnTo>
                  <a:lnTo>
                    <a:pt x="630" y="348"/>
                  </a:lnTo>
                  <a:lnTo>
                    <a:pt x="611" y="301"/>
                  </a:lnTo>
                  <a:lnTo>
                    <a:pt x="592" y="252"/>
                  </a:lnTo>
                  <a:lnTo>
                    <a:pt x="576" y="201"/>
                  </a:lnTo>
                  <a:lnTo>
                    <a:pt x="569" y="174"/>
                  </a:lnTo>
                  <a:lnTo>
                    <a:pt x="563" y="146"/>
                  </a:lnTo>
                  <a:lnTo>
                    <a:pt x="557" y="118"/>
                  </a:lnTo>
                  <a:lnTo>
                    <a:pt x="553" y="87"/>
                  </a:lnTo>
                  <a:lnTo>
                    <a:pt x="553" y="87"/>
                  </a:lnTo>
                  <a:lnTo>
                    <a:pt x="557" y="80"/>
                  </a:lnTo>
                  <a:lnTo>
                    <a:pt x="563" y="73"/>
                  </a:lnTo>
                  <a:lnTo>
                    <a:pt x="576" y="62"/>
                  </a:lnTo>
                  <a:lnTo>
                    <a:pt x="591" y="52"/>
                  </a:lnTo>
                  <a:lnTo>
                    <a:pt x="606" y="44"/>
                  </a:lnTo>
                  <a:lnTo>
                    <a:pt x="606" y="44"/>
                  </a:lnTo>
                  <a:lnTo>
                    <a:pt x="616" y="44"/>
                  </a:lnTo>
                  <a:lnTo>
                    <a:pt x="626" y="44"/>
                  </a:lnTo>
                  <a:lnTo>
                    <a:pt x="644" y="48"/>
                  </a:lnTo>
                  <a:lnTo>
                    <a:pt x="661" y="54"/>
                  </a:lnTo>
                  <a:lnTo>
                    <a:pt x="677" y="59"/>
                  </a:lnTo>
                  <a:lnTo>
                    <a:pt x="677" y="59"/>
                  </a:lnTo>
                  <a:lnTo>
                    <a:pt x="686" y="73"/>
                  </a:lnTo>
                  <a:lnTo>
                    <a:pt x="698" y="87"/>
                  </a:lnTo>
                  <a:lnTo>
                    <a:pt x="708" y="101"/>
                  </a:lnTo>
                  <a:lnTo>
                    <a:pt x="717" y="115"/>
                  </a:lnTo>
                  <a:lnTo>
                    <a:pt x="717" y="115"/>
                  </a:lnTo>
                  <a:lnTo>
                    <a:pt x="722" y="127"/>
                  </a:lnTo>
                  <a:lnTo>
                    <a:pt x="726" y="138"/>
                  </a:lnTo>
                  <a:lnTo>
                    <a:pt x="730" y="149"/>
                  </a:lnTo>
                  <a:lnTo>
                    <a:pt x="734" y="153"/>
                  </a:lnTo>
                  <a:lnTo>
                    <a:pt x="738" y="157"/>
                  </a:lnTo>
                  <a:lnTo>
                    <a:pt x="738" y="157"/>
                  </a:lnTo>
                  <a:lnTo>
                    <a:pt x="740" y="155"/>
                  </a:lnTo>
                  <a:lnTo>
                    <a:pt x="741" y="155"/>
                  </a:lnTo>
                  <a:lnTo>
                    <a:pt x="743" y="155"/>
                  </a:lnTo>
                  <a:lnTo>
                    <a:pt x="745" y="155"/>
                  </a:lnTo>
                  <a:lnTo>
                    <a:pt x="745" y="155"/>
                  </a:lnTo>
                  <a:lnTo>
                    <a:pt x="743" y="139"/>
                  </a:lnTo>
                  <a:lnTo>
                    <a:pt x="738" y="127"/>
                  </a:lnTo>
                  <a:lnTo>
                    <a:pt x="733" y="114"/>
                  </a:lnTo>
                  <a:lnTo>
                    <a:pt x="727" y="101"/>
                  </a:lnTo>
                  <a:lnTo>
                    <a:pt x="715" y="77"/>
                  </a:lnTo>
                  <a:lnTo>
                    <a:pt x="699" y="52"/>
                  </a:lnTo>
                  <a:lnTo>
                    <a:pt x="699" y="52"/>
                  </a:lnTo>
                  <a:lnTo>
                    <a:pt x="686" y="44"/>
                  </a:lnTo>
                  <a:lnTo>
                    <a:pt x="682" y="38"/>
                  </a:lnTo>
                  <a:lnTo>
                    <a:pt x="677" y="31"/>
                  </a:lnTo>
                  <a:lnTo>
                    <a:pt x="677" y="31"/>
                  </a:lnTo>
                  <a:lnTo>
                    <a:pt x="665" y="27"/>
                  </a:lnTo>
                  <a:lnTo>
                    <a:pt x="651" y="21"/>
                  </a:lnTo>
                  <a:lnTo>
                    <a:pt x="643" y="18"/>
                  </a:lnTo>
                  <a:lnTo>
                    <a:pt x="635" y="17"/>
                  </a:lnTo>
                  <a:lnTo>
                    <a:pt x="626" y="17"/>
                  </a:lnTo>
                  <a:lnTo>
                    <a:pt x="618" y="17"/>
                  </a:lnTo>
                  <a:lnTo>
                    <a:pt x="618" y="17"/>
                  </a:lnTo>
                  <a:lnTo>
                    <a:pt x="604" y="21"/>
                  </a:lnTo>
                  <a:lnTo>
                    <a:pt x="588" y="25"/>
                  </a:lnTo>
                  <a:lnTo>
                    <a:pt x="557" y="37"/>
                  </a:lnTo>
                  <a:lnTo>
                    <a:pt x="557" y="37"/>
                  </a:lnTo>
                  <a:lnTo>
                    <a:pt x="552" y="44"/>
                  </a:lnTo>
                  <a:lnTo>
                    <a:pt x="545" y="51"/>
                  </a:lnTo>
                  <a:lnTo>
                    <a:pt x="539" y="59"/>
                  </a:lnTo>
                  <a:lnTo>
                    <a:pt x="535" y="69"/>
                  </a:lnTo>
                  <a:lnTo>
                    <a:pt x="532" y="79"/>
                  </a:lnTo>
                  <a:lnTo>
                    <a:pt x="531" y="89"/>
                  </a:lnTo>
                  <a:lnTo>
                    <a:pt x="531" y="100"/>
                  </a:lnTo>
                  <a:lnTo>
                    <a:pt x="532" y="113"/>
                  </a:lnTo>
                  <a:lnTo>
                    <a:pt x="532" y="113"/>
                  </a:lnTo>
                  <a:lnTo>
                    <a:pt x="540" y="135"/>
                  </a:lnTo>
                  <a:lnTo>
                    <a:pt x="547" y="159"/>
                  </a:lnTo>
                  <a:lnTo>
                    <a:pt x="555" y="183"/>
                  </a:lnTo>
                  <a:lnTo>
                    <a:pt x="563" y="205"/>
                  </a:lnTo>
                  <a:lnTo>
                    <a:pt x="563" y="205"/>
                  </a:lnTo>
                  <a:lnTo>
                    <a:pt x="564" y="216"/>
                  </a:lnTo>
                  <a:lnTo>
                    <a:pt x="567" y="226"/>
                  </a:lnTo>
                  <a:lnTo>
                    <a:pt x="573" y="245"/>
                  </a:lnTo>
                  <a:lnTo>
                    <a:pt x="578" y="261"/>
                  </a:lnTo>
                  <a:lnTo>
                    <a:pt x="580" y="271"/>
                  </a:lnTo>
                  <a:lnTo>
                    <a:pt x="581" y="280"/>
                  </a:lnTo>
                  <a:lnTo>
                    <a:pt x="581" y="280"/>
                  </a:lnTo>
                  <a:lnTo>
                    <a:pt x="595" y="318"/>
                  </a:lnTo>
                  <a:lnTo>
                    <a:pt x="608" y="355"/>
                  </a:lnTo>
                  <a:lnTo>
                    <a:pt x="620" y="393"/>
                  </a:lnTo>
                  <a:lnTo>
                    <a:pt x="628" y="412"/>
                  </a:lnTo>
                  <a:lnTo>
                    <a:pt x="635" y="428"/>
                  </a:lnTo>
                  <a:lnTo>
                    <a:pt x="635" y="428"/>
                  </a:lnTo>
                  <a:lnTo>
                    <a:pt x="649" y="458"/>
                  </a:lnTo>
                  <a:lnTo>
                    <a:pt x="665" y="486"/>
                  </a:lnTo>
                  <a:lnTo>
                    <a:pt x="675" y="500"/>
                  </a:lnTo>
                  <a:lnTo>
                    <a:pt x="684" y="513"/>
                  </a:lnTo>
                  <a:lnTo>
                    <a:pt x="695" y="524"/>
                  </a:lnTo>
                  <a:lnTo>
                    <a:pt x="705" y="534"/>
                  </a:lnTo>
                  <a:lnTo>
                    <a:pt x="705" y="534"/>
                  </a:lnTo>
                  <a:lnTo>
                    <a:pt x="715" y="535"/>
                  </a:lnTo>
                  <a:lnTo>
                    <a:pt x="723" y="538"/>
                  </a:lnTo>
                  <a:lnTo>
                    <a:pt x="730" y="541"/>
                  </a:lnTo>
                  <a:lnTo>
                    <a:pt x="740" y="542"/>
                  </a:lnTo>
                  <a:lnTo>
                    <a:pt x="740" y="542"/>
                  </a:lnTo>
                  <a:lnTo>
                    <a:pt x="744" y="541"/>
                  </a:lnTo>
                  <a:lnTo>
                    <a:pt x="750" y="539"/>
                  </a:lnTo>
                  <a:lnTo>
                    <a:pt x="762" y="538"/>
                  </a:lnTo>
                  <a:lnTo>
                    <a:pt x="773" y="537"/>
                  </a:lnTo>
                  <a:lnTo>
                    <a:pt x="783" y="535"/>
                  </a:lnTo>
                  <a:lnTo>
                    <a:pt x="783" y="535"/>
                  </a:lnTo>
                  <a:lnTo>
                    <a:pt x="785" y="532"/>
                  </a:lnTo>
                  <a:lnTo>
                    <a:pt x="786" y="531"/>
                  </a:lnTo>
                  <a:lnTo>
                    <a:pt x="790" y="527"/>
                  </a:lnTo>
                  <a:lnTo>
                    <a:pt x="803" y="521"/>
                  </a:lnTo>
                  <a:lnTo>
                    <a:pt x="803" y="521"/>
                  </a:lnTo>
                  <a:lnTo>
                    <a:pt x="810" y="508"/>
                  </a:lnTo>
                  <a:lnTo>
                    <a:pt x="814" y="496"/>
                  </a:lnTo>
                  <a:lnTo>
                    <a:pt x="816" y="482"/>
                  </a:lnTo>
                  <a:lnTo>
                    <a:pt x="816" y="468"/>
                  </a:lnTo>
                  <a:lnTo>
                    <a:pt x="814" y="454"/>
                  </a:lnTo>
                  <a:lnTo>
                    <a:pt x="811" y="438"/>
                  </a:lnTo>
                  <a:lnTo>
                    <a:pt x="804" y="409"/>
                  </a:lnTo>
                  <a:lnTo>
                    <a:pt x="804" y="409"/>
                  </a:lnTo>
                  <a:lnTo>
                    <a:pt x="802" y="392"/>
                  </a:lnTo>
                  <a:lnTo>
                    <a:pt x="802" y="385"/>
                  </a:lnTo>
                  <a:lnTo>
                    <a:pt x="799" y="378"/>
                  </a:lnTo>
                  <a:lnTo>
                    <a:pt x="799" y="378"/>
                  </a:lnTo>
                  <a:lnTo>
                    <a:pt x="788" y="344"/>
                  </a:lnTo>
                  <a:lnTo>
                    <a:pt x="773" y="312"/>
                  </a:lnTo>
                  <a:lnTo>
                    <a:pt x="748" y="252"/>
                  </a:lnTo>
                  <a:lnTo>
                    <a:pt x="748" y="252"/>
                  </a:lnTo>
                  <a:lnTo>
                    <a:pt x="740" y="233"/>
                  </a:lnTo>
                  <a:lnTo>
                    <a:pt x="731" y="215"/>
                  </a:lnTo>
                  <a:lnTo>
                    <a:pt x="713" y="183"/>
                  </a:lnTo>
                  <a:lnTo>
                    <a:pt x="713" y="183"/>
                  </a:lnTo>
                  <a:lnTo>
                    <a:pt x="706" y="169"/>
                  </a:lnTo>
                  <a:lnTo>
                    <a:pt x="699" y="157"/>
                  </a:lnTo>
                  <a:lnTo>
                    <a:pt x="699" y="157"/>
                  </a:lnTo>
                  <a:lnTo>
                    <a:pt x="695" y="153"/>
                  </a:lnTo>
                  <a:lnTo>
                    <a:pt x="689" y="149"/>
                  </a:lnTo>
                  <a:lnTo>
                    <a:pt x="682" y="146"/>
                  </a:lnTo>
                  <a:lnTo>
                    <a:pt x="677" y="143"/>
                  </a:lnTo>
                  <a:lnTo>
                    <a:pt x="671" y="143"/>
                  </a:lnTo>
                  <a:lnTo>
                    <a:pt x="664" y="143"/>
                  </a:lnTo>
                  <a:lnTo>
                    <a:pt x="651" y="145"/>
                  </a:lnTo>
                  <a:lnTo>
                    <a:pt x="637" y="149"/>
                  </a:lnTo>
                  <a:lnTo>
                    <a:pt x="626" y="156"/>
                  </a:lnTo>
                  <a:lnTo>
                    <a:pt x="615" y="164"/>
                  </a:lnTo>
                  <a:lnTo>
                    <a:pt x="605" y="173"/>
                  </a:lnTo>
                  <a:lnTo>
                    <a:pt x="605" y="173"/>
                  </a:lnTo>
                  <a:lnTo>
                    <a:pt x="602" y="191"/>
                  </a:lnTo>
                  <a:lnTo>
                    <a:pt x="602" y="208"/>
                  </a:lnTo>
                  <a:lnTo>
                    <a:pt x="604" y="226"/>
                  </a:lnTo>
                  <a:lnTo>
                    <a:pt x="606" y="242"/>
                  </a:lnTo>
                  <a:lnTo>
                    <a:pt x="612" y="259"/>
                  </a:lnTo>
                  <a:lnTo>
                    <a:pt x="618" y="274"/>
                  </a:lnTo>
                  <a:lnTo>
                    <a:pt x="630" y="306"/>
                  </a:lnTo>
                  <a:lnTo>
                    <a:pt x="630" y="306"/>
                  </a:lnTo>
                  <a:lnTo>
                    <a:pt x="636" y="319"/>
                  </a:lnTo>
                  <a:lnTo>
                    <a:pt x="642" y="332"/>
                  </a:lnTo>
                  <a:lnTo>
                    <a:pt x="656" y="357"/>
                  </a:lnTo>
                  <a:lnTo>
                    <a:pt x="656" y="357"/>
                  </a:lnTo>
                  <a:lnTo>
                    <a:pt x="663" y="369"/>
                  </a:lnTo>
                  <a:lnTo>
                    <a:pt x="670" y="382"/>
                  </a:lnTo>
                  <a:lnTo>
                    <a:pt x="674" y="388"/>
                  </a:lnTo>
                  <a:lnTo>
                    <a:pt x="678" y="392"/>
                  </a:lnTo>
                  <a:lnTo>
                    <a:pt x="684" y="395"/>
                  </a:lnTo>
                  <a:lnTo>
                    <a:pt x="689" y="395"/>
                  </a:lnTo>
                  <a:lnTo>
                    <a:pt x="689" y="395"/>
                  </a:lnTo>
                  <a:lnTo>
                    <a:pt x="691" y="391"/>
                  </a:lnTo>
                  <a:lnTo>
                    <a:pt x="691" y="385"/>
                  </a:lnTo>
                  <a:lnTo>
                    <a:pt x="689" y="381"/>
                  </a:lnTo>
                  <a:lnTo>
                    <a:pt x="686" y="375"/>
                  </a:lnTo>
                  <a:lnTo>
                    <a:pt x="674" y="354"/>
                  </a:lnTo>
                  <a:lnTo>
                    <a:pt x="674" y="354"/>
                  </a:lnTo>
                  <a:close/>
                  <a:moveTo>
                    <a:pt x="699" y="114"/>
                  </a:moveTo>
                  <a:lnTo>
                    <a:pt x="699" y="114"/>
                  </a:lnTo>
                  <a:lnTo>
                    <a:pt x="692" y="103"/>
                  </a:lnTo>
                  <a:lnTo>
                    <a:pt x="684" y="90"/>
                  </a:lnTo>
                  <a:lnTo>
                    <a:pt x="674" y="79"/>
                  </a:lnTo>
                  <a:lnTo>
                    <a:pt x="667" y="72"/>
                  </a:lnTo>
                  <a:lnTo>
                    <a:pt x="667" y="72"/>
                  </a:lnTo>
                  <a:lnTo>
                    <a:pt x="654" y="66"/>
                  </a:lnTo>
                  <a:lnTo>
                    <a:pt x="639" y="61"/>
                  </a:lnTo>
                  <a:lnTo>
                    <a:pt x="623" y="58"/>
                  </a:lnTo>
                  <a:lnTo>
                    <a:pt x="616" y="58"/>
                  </a:lnTo>
                  <a:lnTo>
                    <a:pt x="611" y="59"/>
                  </a:lnTo>
                  <a:lnTo>
                    <a:pt x="611" y="59"/>
                  </a:lnTo>
                  <a:lnTo>
                    <a:pt x="605" y="62"/>
                  </a:lnTo>
                  <a:lnTo>
                    <a:pt x="599" y="66"/>
                  </a:lnTo>
                  <a:lnTo>
                    <a:pt x="595" y="72"/>
                  </a:lnTo>
                  <a:lnTo>
                    <a:pt x="590" y="76"/>
                  </a:lnTo>
                  <a:lnTo>
                    <a:pt x="590" y="76"/>
                  </a:lnTo>
                  <a:lnTo>
                    <a:pt x="577" y="82"/>
                  </a:lnTo>
                  <a:lnTo>
                    <a:pt x="570" y="86"/>
                  </a:lnTo>
                  <a:lnTo>
                    <a:pt x="569" y="89"/>
                  </a:lnTo>
                  <a:lnTo>
                    <a:pt x="567" y="93"/>
                  </a:lnTo>
                  <a:lnTo>
                    <a:pt x="567" y="93"/>
                  </a:lnTo>
                  <a:lnTo>
                    <a:pt x="566" y="101"/>
                  </a:lnTo>
                  <a:lnTo>
                    <a:pt x="566" y="111"/>
                  </a:lnTo>
                  <a:lnTo>
                    <a:pt x="569" y="129"/>
                  </a:lnTo>
                  <a:lnTo>
                    <a:pt x="569" y="129"/>
                  </a:lnTo>
                  <a:lnTo>
                    <a:pt x="573" y="148"/>
                  </a:lnTo>
                  <a:lnTo>
                    <a:pt x="578" y="166"/>
                  </a:lnTo>
                  <a:lnTo>
                    <a:pt x="591" y="198"/>
                  </a:lnTo>
                  <a:lnTo>
                    <a:pt x="591" y="198"/>
                  </a:lnTo>
                  <a:lnTo>
                    <a:pt x="591" y="190"/>
                  </a:lnTo>
                  <a:lnTo>
                    <a:pt x="592" y="183"/>
                  </a:lnTo>
                  <a:lnTo>
                    <a:pt x="594" y="176"/>
                  </a:lnTo>
                  <a:lnTo>
                    <a:pt x="597" y="170"/>
                  </a:lnTo>
                  <a:lnTo>
                    <a:pt x="604" y="159"/>
                  </a:lnTo>
                  <a:lnTo>
                    <a:pt x="613" y="149"/>
                  </a:lnTo>
                  <a:lnTo>
                    <a:pt x="625" y="142"/>
                  </a:lnTo>
                  <a:lnTo>
                    <a:pt x="637" y="136"/>
                  </a:lnTo>
                  <a:lnTo>
                    <a:pt x="650" y="132"/>
                  </a:lnTo>
                  <a:lnTo>
                    <a:pt x="663" y="131"/>
                  </a:lnTo>
                  <a:lnTo>
                    <a:pt x="663" y="131"/>
                  </a:lnTo>
                  <a:lnTo>
                    <a:pt x="671" y="132"/>
                  </a:lnTo>
                  <a:lnTo>
                    <a:pt x="679" y="134"/>
                  </a:lnTo>
                  <a:lnTo>
                    <a:pt x="686" y="136"/>
                  </a:lnTo>
                  <a:lnTo>
                    <a:pt x="692" y="141"/>
                  </a:lnTo>
                  <a:lnTo>
                    <a:pt x="705" y="149"/>
                  </a:lnTo>
                  <a:lnTo>
                    <a:pt x="716" y="157"/>
                  </a:lnTo>
                  <a:lnTo>
                    <a:pt x="716" y="157"/>
                  </a:lnTo>
                  <a:lnTo>
                    <a:pt x="709" y="135"/>
                  </a:lnTo>
                  <a:lnTo>
                    <a:pt x="706" y="125"/>
                  </a:lnTo>
                  <a:lnTo>
                    <a:pt x="699" y="114"/>
                  </a:lnTo>
                  <a:lnTo>
                    <a:pt x="699" y="114"/>
                  </a:lnTo>
                  <a:close/>
                  <a:moveTo>
                    <a:pt x="1012" y="114"/>
                  </a:moveTo>
                  <a:lnTo>
                    <a:pt x="1012" y="114"/>
                  </a:lnTo>
                  <a:lnTo>
                    <a:pt x="1007" y="117"/>
                  </a:lnTo>
                  <a:lnTo>
                    <a:pt x="998" y="118"/>
                  </a:lnTo>
                  <a:lnTo>
                    <a:pt x="983" y="120"/>
                  </a:lnTo>
                  <a:lnTo>
                    <a:pt x="966" y="120"/>
                  </a:lnTo>
                  <a:lnTo>
                    <a:pt x="949" y="121"/>
                  </a:lnTo>
                  <a:lnTo>
                    <a:pt x="949" y="121"/>
                  </a:lnTo>
                  <a:lnTo>
                    <a:pt x="934" y="124"/>
                  </a:lnTo>
                  <a:lnTo>
                    <a:pt x="918" y="128"/>
                  </a:lnTo>
                  <a:lnTo>
                    <a:pt x="904" y="132"/>
                  </a:lnTo>
                  <a:lnTo>
                    <a:pt x="890" y="135"/>
                  </a:lnTo>
                  <a:lnTo>
                    <a:pt x="890" y="135"/>
                  </a:lnTo>
                  <a:lnTo>
                    <a:pt x="883" y="135"/>
                  </a:lnTo>
                  <a:lnTo>
                    <a:pt x="876" y="135"/>
                  </a:lnTo>
                  <a:lnTo>
                    <a:pt x="869" y="134"/>
                  </a:lnTo>
                  <a:lnTo>
                    <a:pt x="862" y="135"/>
                  </a:lnTo>
                  <a:lnTo>
                    <a:pt x="862" y="135"/>
                  </a:lnTo>
                  <a:lnTo>
                    <a:pt x="845" y="138"/>
                  </a:lnTo>
                  <a:lnTo>
                    <a:pt x="827" y="143"/>
                  </a:lnTo>
                  <a:lnTo>
                    <a:pt x="795" y="153"/>
                  </a:lnTo>
                  <a:lnTo>
                    <a:pt x="761" y="164"/>
                  </a:lnTo>
                  <a:lnTo>
                    <a:pt x="726" y="176"/>
                  </a:lnTo>
                  <a:lnTo>
                    <a:pt x="726" y="176"/>
                  </a:lnTo>
                  <a:lnTo>
                    <a:pt x="734" y="188"/>
                  </a:lnTo>
                  <a:lnTo>
                    <a:pt x="743" y="204"/>
                  </a:lnTo>
                  <a:lnTo>
                    <a:pt x="759" y="239"/>
                  </a:lnTo>
                  <a:lnTo>
                    <a:pt x="790" y="313"/>
                  </a:lnTo>
                  <a:lnTo>
                    <a:pt x="790" y="313"/>
                  </a:lnTo>
                  <a:lnTo>
                    <a:pt x="797" y="340"/>
                  </a:lnTo>
                  <a:lnTo>
                    <a:pt x="806" y="368"/>
                  </a:lnTo>
                  <a:lnTo>
                    <a:pt x="816" y="396"/>
                  </a:lnTo>
                  <a:lnTo>
                    <a:pt x="823" y="424"/>
                  </a:lnTo>
                  <a:lnTo>
                    <a:pt x="830" y="452"/>
                  </a:lnTo>
                  <a:lnTo>
                    <a:pt x="831" y="466"/>
                  </a:lnTo>
                  <a:lnTo>
                    <a:pt x="832" y="479"/>
                  </a:lnTo>
                  <a:lnTo>
                    <a:pt x="832" y="493"/>
                  </a:lnTo>
                  <a:lnTo>
                    <a:pt x="831" y="506"/>
                  </a:lnTo>
                  <a:lnTo>
                    <a:pt x="828" y="520"/>
                  </a:lnTo>
                  <a:lnTo>
                    <a:pt x="824" y="532"/>
                  </a:lnTo>
                  <a:lnTo>
                    <a:pt x="824" y="532"/>
                  </a:lnTo>
                  <a:lnTo>
                    <a:pt x="816" y="538"/>
                  </a:lnTo>
                  <a:lnTo>
                    <a:pt x="806" y="542"/>
                  </a:lnTo>
                  <a:lnTo>
                    <a:pt x="796" y="546"/>
                  </a:lnTo>
                  <a:lnTo>
                    <a:pt x="786" y="549"/>
                  </a:lnTo>
                  <a:lnTo>
                    <a:pt x="764" y="553"/>
                  </a:lnTo>
                  <a:lnTo>
                    <a:pt x="741" y="560"/>
                  </a:lnTo>
                  <a:lnTo>
                    <a:pt x="741" y="560"/>
                  </a:lnTo>
                  <a:lnTo>
                    <a:pt x="733" y="556"/>
                  </a:lnTo>
                  <a:lnTo>
                    <a:pt x="726" y="553"/>
                  </a:lnTo>
                  <a:lnTo>
                    <a:pt x="726" y="553"/>
                  </a:lnTo>
                  <a:lnTo>
                    <a:pt x="712" y="551"/>
                  </a:lnTo>
                  <a:lnTo>
                    <a:pt x="701" y="546"/>
                  </a:lnTo>
                  <a:lnTo>
                    <a:pt x="691" y="541"/>
                  </a:lnTo>
                  <a:lnTo>
                    <a:pt x="681" y="532"/>
                  </a:lnTo>
                  <a:lnTo>
                    <a:pt x="672" y="524"/>
                  </a:lnTo>
                  <a:lnTo>
                    <a:pt x="665" y="514"/>
                  </a:lnTo>
                  <a:lnTo>
                    <a:pt x="654" y="493"/>
                  </a:lnTo>
                  <a:lnTo>
                    <a:pt x="654" y="493"/>
                  </a:lnTo>
                  <a:lnTo>
                    <a:pt x="639" y="462"/>
                  </a:lnTo>
                  <a:lnTo>
                    <a:pt x="623" y="428"/>
                  </a:lnTo>
                  <a:lnTo>
                    <a:pt x="609" y="395"/>
                  </a:lnTo>
                  <a:lnTo>
                    <a:pt x="595" y="358"/>
                  </a:lnTo>
                  <a:lnTo>
                    <a:pt x="584" y="323"/>
                  </a:lnTo>
                  <a:lnTo>
                    <a:pt x="571" y="288"/>
                  </a:lnTo>
                  <a:lnTo>
                    <a:pt x="553" y="221"/>
                  </a:lnTo>
                  <a:lnTo>
                    <a:pt x="553" y="221"/>
                  </a:lnTo>
                  <a:lnTo>
                    <a:pt x="539" y="223"/>
                  </a:lnTo>
                  <a:lnTo>
                    <a:pt x="526" y="228"/>
                  </a:lnTo>
                  <a:lnTo>
                    <a:pt x="504" y="235"/>
                  </a:lnTo>
                  <a:lnTo>
                    <a:pt x="504" y="235"/>
                  </a:lnTo>
                  <a:lnTo>
                    <a:pt x="472" y="245"/>
                  </a:lnTo>
                  <a:lnTo>
                    <a:pt x="445" y="252"/>
                  </a:lnTo>
                  <a:lnTo>
                    <a:pt x="445" y="252"/>
                  </a:lnTo>
                  <a:lnTo>
                    <a:pt x="421" y="260"/>
                  </a:lnTo>
                  <a:lnTo>
                    <a:pt x="397" y="268"/>
                  </a:lnTo>
                  <a:lnTo>
                    <a:pt x="397" y="268"/>
                  </a:lnTo>
                  <a:lnTo>
                    <a:pt x="373" y="275"/>
                  </a:lnTo>
                  <a:lnTo>
                    <a:pt x="350" y="281"/>
                  </a:lnTo>
                  <a:lnTo>
                    <a:pt x="326" y="285"/>
                  </a:lnTo>
                  <a:lnTo>
                    <a:pt x="303" y="292"/>
                  </a:lnTo>
                  <a:lnTo>
                    <a:pt x="303" y="292"/>
                  </a:lnTo>
                  <a:lnTo>
                    <a:pt x="289" y="298"/>
                  </a:lnTo>
                  <a:lnTo>
                    <a:pt x="275" y="303"/>
                  </a:lnTo>
                  <a:lnTo>
                    <a:pt x="247" y="316"/>
                  </a:lnTo>
                  <a:lnTo>
                    <a:pt x="247" y="316"/>
                  </a:lnTo>
                  <a:lnTo>
                    <a:pt x="209" y="330"/>
                  </a:lnTo>
                  <a:lnTo>
                    <a:pt x="171" y="344"/>
                  </a:lnTo>
                  <a:lnTo>
                    <a:pt x="133" y="358"/>
                  </a:lnTo>
                  <a:lnTo>
                    <a:pt x="115" y="367"/>
                  </a:lnTo>
                  <a:lnTo>
                    <a:pt x="97" y="376"/>
                  </a:lnTo>
                  <a:lnTo>
                    <a:pt x="97" y="376"/>
                  </a:lnTo>
                  <a:lnTo>
                    <a:pt x="86" y="378"/>
                  </a:lnTo>
                  <a:lnTo>
                    <a:pt x="76" y="381"/>
                  </a:lnTo>
                  <a:lnTo>
                    <a:pt x="67" y="386"/>
                  </a:lnTo>
                  <a:lnTo>
                    <a:pt x="58" y="391"/>
                  </a:lnTo>
                  <a:lnTo>
                    <a:pt x="38" y="402"/>
                  </a:lnTo>
                  <a:lnTo>
                    <a:pt x="28" y="406"/>
                  </a:lnTo>
                  <a:lnTo>
                    <a:pt x="18" y="409"/>
                  </a:lnTo>
                  <a:lnTo>
                    <a:pt x="18" y="409"/>
                  </a:lnTo>
                  <a:lnTo>
                    <a:pt x="18" y="469"/>
                  </a:lnTo>
                  <a:lnTo>
                    <a:pt x="22" y="531"/>
                  </a:lnTo>
                  <a:lnTo>
                    <a:pt x="29" y="594"/>
                  </a:lnTo>
                  <a:lnTo>
                    <a:pt x="39" y="660"/>
                  </a:lnTo>
                  <a:lnTo>
                    <a:pt x="39" y="660"/>
                  </a:lnTo>
                  <a:lnTo>
                    <a:pt x="45" y="685"/>
                  </a:lnTo>
                  <a:lnTo>
                    <a:pt x="52" y="711"/>
                  </a:lnTo>
                  <a:lnTo>
                    <a:pt x="60" y="736"/>
                  </a:lnTo>
                  <a:lnTo>
                    <a:pt x="63" y="749"/>
                  </a:lnTo>
                  <a:lnTo>
                    <a:pt x="65" y="763"/>
                  </a:lnTo>
                  <a:lnTo>
                    <a:pt x="65" y="763"/>
                  </a:lnTo>
                  <a:lnTo>
                    <a:pt x="70" y="802"/>
                  </a:lnTo>
                  <a:lnTo>
                    <a:pt x="77" y="841"/>
                  </a:lnTo>
                  <a:lnTo>
                    <a:pt x="86" y="881"/>
                  </a:lnTo>
                  <a:lnTo>
                    <a:pt x="97" y="920"/>
                  </a:lnTo>
                  <a:lnTo>
                    <a:pt x="97" y="920"/>
                  </a:lnTo>
                  <a:lnTo>
                    <a:pt x="108" y="961"/>
                  </a:lnTo>
                  <a:lnTo>
                    <a:pt x="118" y="1000"/>
                  </a:lnTo>
                  <a:lnTo>
                    <a:pt x="128" y="1039"/>
                  </a:lnTo>
                  <a:lnTo>
                    <a:pt x="139" y="1077"/>
                  </a:lnTo>
                  <a:lnTo>
                    <a:pt x="139" y="1077"/>
                  </a:lnTo>
                  <a:lnTo>
                    <a:pt x="149" y="1108"/>
                  </a:lnTo>
                  <a:lnTo>
                    <a:pt x="160" y="1137"/>
                  </a:lnTo>
                  <a:lnTo>
                    <a:pt x="184" y="1195"/>
                  </a:lnTo>
                  <a:lnTo>
                    <a:pt x="184" y="1195"/>
                  </a:lnTo>
                  <a:lnTo>
                    <a:pt x="204" y="1243"/>
                  </a:lnTo>
                  <a:lnTo>
                    <a:pt x="222" y="1289"/>
                  </a:lnTo>
                  <a:lnTo>
                    <a:pt x="222" y="1289"/>
                  </a:lnTo>
                  <a:lnTo>
                    <a:pt x="239" y="1331"/>
                  </a:lnTo>
                  <a:lnTo>
                    <a:pt x="255" y="1372"/>
                  </a:lnTo>
                  <a:lnTo>
                    <a:pt x="274" y="1411"/>
                  </a:lnTo>
                  <a:lnTo>
                    <a:pt x="284" y="1430"/>
                  </a:lnTo>
                  <a:lnTo>
                    <a:pt x="293" y="1448"/>
                  </a:lnTo>
                  <a:lnTo>
                    <a:pt x="293" y="1448"/>
                  </a:lnTo>
                  <a:lnTo>
                    <a:pt x="309" y="1435"/>
                  </a:lnTo>
                  <a:lnTo>
                    <a:pt x="324" y="1424"/>
                  </a:lnTo>
                  <a:lnTo>
                    <a:pt x="357" y="1401"/>
                  </a:lnTo>
                  <a:lnTo>
                    <a:pt x="392" y="1383"/>
                  </a:lnTo>
                  <a:lnTo>
                    <a:pt x="427" y="1365"/>
                  </a:lnTo>
                  <a:lnTo>
                    <a:pt x="462" y="1348"/>
                  </a:lnTo>
                  <a:lnTo>
                    <a:pt x="498" y="1333"/>
                  </a:lnTo>
                  <a:lnTo>
                    <a:pt x="570" y="1303"/>
                  </a:lnTo>
                  <a:lnTo>
                    <a:pt x="570" y="1303"/>
                  </a:lnTo>
                  <a:lnTo>
                    <a:pt x="608" y="1288"/>
                  </a:lnTo>
                  <a:lnTo>
                    <a:pt x="649" y="1275"/>
                  </a:lnTo>
                  <a:lnTo>
                    <a:pt x="689" y="1264"/>
                  </a:lnTo>
                  <a:lnTo>
                    <a:pt x="730" y="1254"/>
                  </a:lnTo>
                  <a:lnTo>
                    <a:pt x="814" y="1237"/>
                  </a:lnTo>
                  <a:lnTo>
                    <a:pt x="856" y="1229"/>
                  </a:lnTo>
                  <a:lnTo>
                    <a:pt x="897" y="1219"/>
                  </a:lnTo>
                  <a:lnTo>
                    <a:pt x="897" y="1219"/>
                  </a:lnTo>
                  <a:lnTo>
                    <a:pt x="934" y="1209"/>
                  </a:lnTo>
                  <a:lnTo>
                    <a:pt x="966" y="1201"/>
                  </a:lnTo>
                  <a:lnTo>
                    <a:pt x="1028" y="1181"/>
                  </a:lnTo>
                  <a:lnTo>
                    <a:pt x="1028" y="1181"/>
                  </a:lnTo>
                  <a:lnTo>
                    <a:pt x="1095" y="1161"/>
                  </a:lnTo>
                  <a:lnTo>
                    <a:pt x="1129" y="1152"/>
                  </a:lnTo>
                  <a:lnTo>
                    <a:pt x="1161" y="1140"/>
                  </a:lnTo>
                  <a:lnTo>
                    <a:pt x="1161" y="1140"/>
                  </a:lnTo>
                  <a:lnTo>
                    <a:pt x="1192" y="1128"/>
                  </a:lnTo>
                  <a:lnTo>
                    <a:pt x="1221" y="1115"/>
                  </a:lnTo>
                  <a:lnTo>
                    <a:pt x="1252" y="1102"/>
                  </a:lnTo>
                  <a:lnTo>
                    <a:pt x="1282" y="1093"/>
                  </a:lnTo>
                  <a:lnTo>
                    <a:pt x="1282" y="1093"/>
                  </a:lnTo>
                  <a:lnTo>
                    <a:pt x="1289" y="1087"/>
                  </a:lnTo>
                  <a:lnTo>
                    <a:pt x="1296" y="1081"/>
                  </a:lnTo>
                  <a:lnTo>
                    <a:pt x="1306" y="1077"/>
                  </a:lnTo>
                  <a:lnTo>
                    <a:pt x="1314" y="1074"/>
                  </a:lnTo>
                  <a:lnTo>
                    <a:pt x="1334" y="1067"/>
                  </a:lnTo>
                  <a:lnTo>
                    <a:pt x="1350" y="1060"/>
                  </a:lnTo>
                  <a:lnTo>
                    <a:pt x="1350" y="1060"/>
                  </a:lnTo>
                  <a:lnTo>
                    <a:pt x="1346" y="1049"/>
                  </a:lnTo>
                  <a:lnTo>
                    <a:pt x="1342" y="1039"/>
                  </a:lnTo>
                  <a:lnTo>
                    <a:pt x="1336" y="1029"/>
                  </a:lnTo>
                  <a:lnTo>
                    <a:pt x="1331" y="1020"/>
                  </a:lnTo>
                  <a:lnTo>
                    <a:pt x="1318" y="1001"/>
                  </a:lnTo>
                  <a:lnTo>
                    <a:pt x="1306" y="983"/>
                  </a:lnTo>
                  <a:lnTo>
                    <a:pt x="1306" y="983"/>
                  </a:lnTo>
                  <a:lnTo>
                    <a:pt x="1279" y="935"/>
                  </a:lnTo>
                  <a:lnTo>
                    <a:pt x="1266" y="911"/>
                  </a:lnTo>
                  <a:lnTo>
                    <a:pt x="1255" y="889"/>
                  </a:lnTo>
                  <a:lnTo>
                    <a:pt x="1255" y="889"/>
                  </a:lnTo>
                  <a:lnTo>
                    <a:pt x="1233" y="836"/>
                  </a:lnTo>
                  <a:lnTo>
                    <a:pt x="1210" y="782"/>
                  </a:lnTo>
                  <a:lnTo>
                    <a:pt x="1190" y="729"/>
                  </a:lnTo>
                  <a:lnTo>
                    <a:pt x="1172" y="676"/>
                  </a:lnTo>
                  <a:lnTo>
                    <a:pt x="1172" y="676"/>
                  </a:lnTo>
                  <a:lnTo>
                    <a:pt x="1154" y="625"/>
                  </a:lnTo>
                  <a:lnTo>
                    <a:pt x="1146" y="601"/>
                  </a:lnTo>
                  <a:lnTo>
                    <a:pt x="1138" y="576"/>
                  </a:lnTo>
                  <a:lnTo>
                    <a:pt x="1138" y="576"/>
                  </a:lnTo>
                  <a:lnTo>
                    <a:pt x="1131" y="546"/>
                  </a:lnTo>
                  <a:lnTo>
                    <a:pt x="1127" y="517"/>
                  </a:lnTo>
                  <a:lnTo>
                    <a:pt x="1117" y="457"/>
                  </a:lnTo>
                  <a:lnTo>
                    <a:pt x="1117" y="457"/>
                  </a:lnTo>
                  <a:lnTo>
                    <a:pt x="1106" y="400"/>
                  </a:lnTo>
                  <a:lnTo>
                    <a:pt x="1095" y="343"/>
                  </a:lnTo>
                  <a:lnTo>
                    <a:pt x="1095" y="343"/>
                  </a:lnTo>
                  <a:lnTo>
                    <a:pt x="1091" y="313"/>
                  </a:lnTo>
                  <a:lnTo>
                    <a:pt x="1088" y="284"/>
                  </a:lnTo>
                  <a:lnTo>
                    <a:pt x="1084" y="225"/>
                  </a:lnTo>
                  <a:lnTo>
                    <a:pt x="1082" y="195"/>
                  </a:lnTo>
                  <a:lnTo>
                    <a:pt x="1078" y="166"/>
                  </a:lnTo>
                  <a:lnTo>
                    <a:pt x="1073" y="138"/>
                  </a:lnTo>
                  <a:lnTo>
                    <a:pt x="1065" y="108"/>
                  </a:lnTo>
                  <a:lnTo>
                    <a:pt x="1065" y="108"/>
                  </a:lnTo>
                  <a:lnTo>
                    <a:pt x="1061" y="108"/>
                  </a:lnTo>
                  <a:lnTo>
                    <a:pt x="1061" y="108"/>
                  </a:lnTo>
                  <a:lnTo>
                    <a:pt x="1046" y="111"/>
                  </a:lnTo>
                  <a:lnTo>
                    <a:pt x="1035" y="114"/>
                  </a:lnTo>
                  <a:lnTo>
                    <a:pt x="1025" y="115"/>
                  </a:lnTo>
                  <a:lnTo>
                    <a:pt x="1012" y="114"/>
                  </a:lnTo>
                  <a:lnTo>
                    <a:pt x="1012" y="114"/>
                  </a:lnTo>
                  <a:close/>
                  <a:moveTo>
                    <a:pt x="736" y="506"/>
                  </a:moveTo>
                  <a:lnTo>
                    <a:pt x="736" y="506"/>
                  </a:lnTo>
                  <a:lnTo>
                    <a:pt x="744" y="504"/>
                  </a:lnTo>
                  <a:lnTo>
                    <a:pt x="754" y="501"/>
                  </a:lnTo>
                  <a:lnTo>
                    <a:pt x="761" y="499"/>
                  </a:lnTo>
                  <a:lnTo>
                    <a:pt x="762" y="496"/>
                  </a:lnTo>
                  <a:lnTo>
                    <a:pt x="762" y="494"/>
                  </a:lnTo>
                  <a:lnTo>
                    <a:pt x="762" y="494"/>
                  </a:lnTo>
                  <a:lnTo>
                    <a:pt x="768" y="490"/>
                  </a:lnTo>
                  <a:lnTo>
                    <a:pt x="772" y="485"/>
                  </a:lnTo>
                  <a:lnTo>
                    <a:pt x="776" y="478"/>
                  </a:lnTo>
                  <a:lnTo>
                    <a:pt x="778" y="471"/>
                  </a:lnTo>
                  <a:lnTo>
                    <a:pt x="781" y="455"/>
                  </a:lnTo>
                  <a:lnTo>
                    <a:pt x="781" y="440"/>
                  </a:lnTo>
                  <a:lnTo>
                    <a:pt x="781" y="440"/>
                  </a:lnTo>
                  <a:lnTo>
                    <a:pt x="766" y="406"/>
                  </a:lnTo>
                  <a:lnTo>
                    <a:pt x="755" y="374"/>
                  </a:lnTo>
                  <a:lnTo>
                    <a:pt x="731" y="308"/>
                  </a:lnTo>
                  <a:lnTo>
                    <a:pt x="719" y="275"/>
                  </a:lnTo>
                  <a:lnTo>
                    <a:pt x="705" y="245"/>
                  </a:lnTo>
                  <a:lnTo>
                    <a:pt x="689" y="216"/>
                  </a:lnTo>
                  <a:lnTo>
                    <a:pt x="681" y="202"/>
                  </a:lnTo>
                  <a:lnTo>
                    <a:pt x="671" y="190"/>
                  </a:lnTo>
                  <a:lnTo>
                    <a:pt x="671" y="190"/>
                  </a:lnTo>
                  <a:lnTo>
                    <a:pt x="660" y="188"/>
                  </a:lnTo>
                  <a:lnTo>
                    <a:pt x="651" y="187"/>
                  </a:lnTo>
                  <a:lnTo>
                    <a:pt x="647" y="187"/>
                  </a:lnTo>
                  <a:lnTo>
                    <a:pt x="643" y="188"/>
                  </a:lnTo>
                  <a:lnTo>
                    <a:pt x="640" y="191"/>
                  </a:lnTo>
                  <a:lnTo>
                    <a:pt x="639" y="194"/>
                  </a:lnTo>
                  <a:lnTo>
                    <a:pt x="639" y="194"/>
                  </a:lnTo>
                  <a:lnTo>
                    <a:pt x="642" y="194"/>
                  </a:lnTo>
                  <a:lnTo>
                    <a:pt x="640" y="195"/>
                  </a:lnTo>
                  <a:lnTo>
                    <a:pt x="639" y="195"/>
                  </a:lnTo>
                  <a:lnTo>
                    <a:pt x="639" y="195"/>
                  </a:lnTo>
                  <a:lnTo>
                    <a:pt x="637" y="212"/>
                  </a:lnTo>
                  <a:lnTo>
                    <a:pt x="639" y="228"/>
                  </a:lnTo>
                  <a:lnTo>
                    <a:pt x="643" y="242"/>
                  </a:lnTo>
                  <a:lnTo>
                    <a:pt x="647" y="254"/>
                  </a:lnTo>
                  <a:lnTo>
                    <a:pt x="658" y="278"/>
                  </a:lnTo>
                  <a:lnTo>
                    <a:pt x="664" y="291"/>
                  </a:lnTo>
                  <a:lnTo>
                    <a:pt x="668" y="305"/>
                  </a:lnTo>
                  <a:lnTo>
                    <a:pt x="668" y="305"/>
                  </a:lnTo>
                  <a:lnTo>
                    <a:pt x="674" y="320"/>
                  </a:lnTo>
                  <a:lnTo>
                    <a:pt x="681" y="334"/>
                  </a:lnTo>
                  <a:lnTo>
                    <a:pt x="681" y="334"/>
                  </a:lnTo>
                  <a:lnTo>
                    <a:pt x="682" y="341"/>
                  </a:lnTo>
                  <a:lnTo>
                    <a:pt x="684" y="348"/>
                  </a:lnTo>
                  <a:lnTo>
                    <a:pt x="684" y="348"/>
                  </a:lnTo>
                  <a:lnTo>
                    <a:pt x="689" y="357"/>
                  </a:lnTo>
                  <a:lnTo>
                    <a:pt x="695" y="364"/>
                  </a:lnTo>
                  <a:lnTo>
                    <a:pt x="701" y="372"/>
                  </a:lnTo>
                  <a:lnTo>
                    <a:pt x="706" y="379"/>
                  </a:lnTo>
                  <a:lnTo>
                    <a:pt x="710" y="388"/>
                  </a:lnTo>
                  <a:lnTo>
                    <a:pt x="710" y="395"/>
                  </a:lnTo>
                  <a:lnTo>
                    <a:pt x="710" y="399"/>
                  </a:lnTo>
                  <a:lnTo>
                    <a:pt x="709" y="403"/>
                  </a:lnTo>
                  <a:lnTo>
                    <a:pt x="706" y="407"/>
                  </a:lnTo>
                  <a:lnTo>
                    <a:pt x="702" y="412"/>
                  </a:lnTo>
                  <a:lnTo>
                    <a:pt x="702" y="412"/>
                  </a:lnTo>
                  <a:lnTo>
                    <a:pt x="695" y="412"/>
                  </a:lnTo>
                  <a:lnTo>
                    <a:pt x="689" y="413"/>
                  </a:lnTo>
                  <a:lnTo>
                    <a:pt x="675" y="416"/>
                  </a:lnTo>
                  <a:lnTo>
                    <a:pt x="675" y="416"/>
                  </a:lnTo>
                  <a:lnTo>
                    <a:pt x="681" y="427"/>
                  </a:lnTo>
                  <a:lnTo>
                    <a:pt x="688" y="440"/>
                  </a:lnTo>
                  <a:lnTo>
                    <a:pt x="701" y="468"/>
                  </a:lnTo>
                  <a:lnTo>
                    <a:pt x="708" y="482"/>
                  </a:lnTo>
                  <a:lnTo>
                    <a:pt x="716" y="493"/>
                  </a:lnTo>
                  <a:lnTo>
                    <a:pt x="720" y="497"/>
                  </a:lnTo>
                  <a:lnTo>
                    <a:pt x="726" y="501"/>
                  </a:lnTo>
                  <a:lnTo>
                    <a:pt x="730" y="504"/>
                  </a:lnTo>
                  <a:lnTo>
                    <a:pt x="736" y="506"/>
                  </a:lnTo>
                  <a:lnTo>
                    <a:pt x="736" y="506"/>
                  </a:lnTo>
                  <a:close/>
                </a:path>
              </a:pathLst>
            </a:custGeom>
            <a:solidFill>
              <a:srgbClr val="FFFFFF"/>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nvGrpSpPr>
            <p:cNvPr id="8" name="组合 7"/>
            <p:cNvGrpSpPr/>
            <p:nvPr/>
          </p:nvGrpSpPr>
          <p:grpSpPr>
            <a:xfrm>
              <a:off x="2089891" y="1767314"/>
              <a:ext cx="642942" cy="733424"/>
              <a:chOff x="2065338" y="11113"/>
              <a:chExt cx="704850" cy="876300"/>
            </a:xfrm>
          </p:grpSpPr>
          <p:sp>
            <p:nvSpPr>
              <p:cNvPr id="9" name="Freeform 119"/>
              <p:cNvSpPr>
                <a:spLocks noEditPoints="1"/>
              </p:cNvSpPr>
              <p:nvPr/>
            </p:nvSpPr>
            <p:spPr bwMode="auto">
              <a:xfrm>
                <a:off x="2486026" y="517525"/>
                <a:ext cx="239713" cy="142875"/>
              </a:xfrm>
              <a:custGeom>
                <a:avLst/>
                <a:gdLst/>
                <a:ahLst/>
                <a:cxnLst>
                  <a:cxn ang="0">
                    <a:pos x="339" y="223"/>
                  </a:cxn>
                  <a:cxn ang="0">
                    <a:pos x="278" y="220"/>
                  </a:cxn>
                  <a:cxn ang="0">
                    <a:pos x="208" y="226"/>
                  </a:cxn>
                  <a:cxn ang="0">
                    <a:pos x="142" y="241"/>
                  </a:cxn>
                  <a:cxn ang="0">
                    <a:pos x="72" y="268"/>
                  </a:cxn>
                  <a:cxn ang="0">
                    <a:pos x="43" y="261"/>
                  </a:cxn>
                  <a:cxn ang="0">
                    <a:pos x="33" y="231"/>
                  </a:cxn>
                  <a:cxn ang="0">
                    <a:pos x="31" y="203"/>
                  </a:cxn>
                  <a:cxn ang="0">
                    <a:pos x="5" y="172"/>
                  </a:cxn>
                  <a:cxn ang="0">
                    <a:pos x="2" y="147"/>
                  </a:cxn>
                  <a:cxn ang="0">
                    <a:pos x="28" y="105"/>
                  </a:cxn>
                  <a:cxn ang="0">
                    <a:pos x="79" y="57"/>
                  </a:cxn>
                  <a:cxn ang="0">
                    <a:pos x="169" y="12"/>
                  </a:cxn>
                  <a:cxn ang="0">
                    <a:pos x="239" y="0"/>
                  </a:cxn>
                  <a:cxn ang="0">
                    <a:pos x="309" y="7"/>
                  </a:cxn>
                  <a:cxn ang="0">
                    <a:pos x="385" y="26"/>
                  </a:cxn>
                  <a:cxn ang="0">
                    <a:pos x="422" y="50"/>
                  </a:cxn>
                  <a:cxn ang="0">
                    <a:pos x="455" y="87"/>
                  </a:cxn>
                  <a:cxn ang="0">
                    <a:pos x="451" y="123"/>
                  </a:cxn>
                  <a:cxn ang="0">
                    <a:pos x="429" y="148"/>
                  </a:cxn>
                  <a:cxn ang="0">
                    <a:pos x="423" y="165"/>
                  </a:cxn>
                  <a:cxn ang="0">
                    <a:pos x="424" y="199"/>
                  </a:cxn>
                  <a:cxn ang="0">
                    <a:pos x="413" y="217"/>
                  </a:cxn>
                  <a:cxn ang="0">
                    <a:pos x="382" y="230"/>
                  </a:cxn>
                  <a:cxn ang="0">
                    <a:pos x="111" y="238"/>
                  </a:cxn>
                  <a:cxn ang="0">
                    <a:pos x="224" y="210"/>
                  </a:cxn>
                  <a:cxn ang="0">
                    <a:pos x="246" y="212"/>
                  </a:cxn>
                  <a:cxn ang="0">
                    <a:pos x="276" y="207"/>
                  </a:cxn>
                  <a:cxn ang="0">
                    <a:pos x="337" y="210"/>
                  </a:cxn>
                  <a:cxn ang="0">
                    <a:pos x="385" y="219"/>
                  </a:cxn>
                  <a:cxn ang="0">
                    <a:pos x="408" y="206"/>
                  </a:cxn>
                  <a:cxn ang="0">
                    <a:pos x="409" y="174"/>
                  </a:cxn>
                  <a:cxn ang="0">
                    <a:pos x="416" y="147"/>
                  </a:cxn>
                  <a:cxn ang="0">
                    <a:pos x="441" y="111"/>
                  </a:cxn>
                  <a:cxn ang="0">
                    <a:pos x="441" y="91"/>
                  </a:cxn>
                  <a:cxn ang="0">
                    <a:pos x="398" y="49"/>
                  </a:cxn>
                  <a:cxn ang="0">
                    <a:pos x="350" y="26"/>
                  </a:cxn>
                  <a:cxn ang="0">
                    <a:pos x="306" y="21"/>
                  </a:cxn>
                  <a:cxn ang="0">
                    <a:pos x="260" y="12"/>
                  </a:cxn>
                  <a:cxn ang="0">
                    <a:pos x="184" y="21"/>
                  </a:cxn>
                  <a:cxn ang="0">
                    <a:pos x="99" y="59"/>
                  </a:cxn>
                  <a:cxn ang="0">
                    <a:pos x="45" y="99"/>
                  </a:cxn>
                  <a:cxn ang="0">
                    <a:pos x="21" y="133"/>
                  </a:cxn>
                  <a:cxn ang="0">
                    <a:pos x="16" y="161"/>
                  </a:cxn>
                  <a:cxn ang="0">
                    <a:pos x="28" y="175"/>
                  </a:cxn>
                  <a:cxn ang="0">
                    <a:pos x="44" y="198"/>
                  </a:cxn>
                  <a:cxn ang="0">
                    <a:pos x="45" y="227"/>
                  </a:cxn>
                  <a:cxn ang="0">
                    <a:pos x="57" y="254"/>
                  </a:cxn>
                  <a:cxn ang="0">
                    <a:pos x="97" y="245"/>
                  </a:cxn>
                </a:cxnLst>
                <a:rect l="0" t="0" r="r" b="b"/>
                <a:pathLst>
                  <a:path w="455" h="268">
                    <a:moveTo>
                      <a:pt x="367" y="230"/>
                    </a:moveTo>
                    <a:lnTo>
                      <a:pt x="367" y="230"/>
                    </a:lnTo>
                    <a:lnTo>
                      <a:pt x="353" y="226"/>
                    </a:lnTo>
                    <a:lnTo>
                      <a:pt x="339" y="223"/>
                    </a:lnTo>
                    <a:lnTo>
                      <a:pt x="306" y="219"/>
                    </a:lnTo>
                    <a:lnTo>
                      <a:pt x="306" y="219"/>
                    </a:lnTo>
                    <a:lnTo>
                      <a:pt x="291" y="219"/>
                    </a:lnTo>
                    <a:lnTo>
                      <a:pt x="278" y="220"/>
                    </a:lnTo>
                    <a:lnTo>
                      <a:pt x="252" y="223"/>
                    </a:lnTo>
                    <a:lnTo>
                      <a:pt x="252" y="223"/>
                    </a:lnTo>
                    <a:lnTo>
                      <a:pt x="222" y="226"/>
                    </a:lnTo>
                    <a:lnTo>
                      <a:pt x="208" y="226"/>
                    </a:lnTo>
                    <a:lnTo>
                      <a:pt x="193" y="227"/>
                    </a:lnTo>
                    <a:lnTo>
                      <a:pt x="193" y="227"/>
                    </a:lnTo>
                    <a:lnTo>
                      <a:pt x="166" y="234"/>
                    </a:lnTo>
                    <a:lnTo>
                      <a:pt x="142" y="241"/>
                    </a:lnTo>
                    <a:lnTo>
                      <a:pt x="97" y="258"/>
                    </a:lnTo>
                    <a:lnTo>
                      <a:pt x="97" y="258"/>
                    </a:lnTo>
                    <a:lnTo>
                      <a:pt x="79" y="265"/>
                    </a:lnTo>
                    <a:lnTo>
                      <a:pt x="72" y="268"/>
                    </a:lnTo>
                    <a:lnTo>
                      <a:pt x="64" y="268"/>
                    </a:lnTo>
                    <a:lnTo>
                      <a:pt x="57" y="268"/>
                    </a:lnTo>
                    <a:lnTo>
                      <a:pt x="50" y="265"/>
                    </a:lnTo>
                    <a:lnTo>
                      <a:pt x="43" y="261"/>
                    </a:lnTo>
                    <a:lnTo>
                      <a:pt x="35" y="254"/>
                    </a:lnTo>
                    <a:lnTo>
                      <a:pt x="35" y="254"/>
                    </a:lnTo>
                    <a:lnTo>
                      <a:pt x="33" y="241"/>
                    </a:lnTo>
                    <a:lnTo>
                      <a:pt x="33" y="231"/>
                    </a:lnTo>
                    <a:lnTo>
                      <a:pt x="34" y="221"/>
                    </a:lnTo>
                    <a:lnTo>
                      <a:pt x="33" y="210"/>
                    </a:lnTo>
                    <a:lnTo>
                      <a:pt x="33" y="210"/>
                    </a:lnTo>
                    <a:lnTo>
                      <a:pt x="31" y="203"/>
                    </a:lnTo>
                    <a:lnTo>
                      <a:pt x="27" y="198"/>
                    </a:lnTo>
                    <a:lnTo>
                      <a:pt x="17" y="186"/>
                    </a:lnTo>
                    <a:lnTo>
                      <a:pt x="7" y="177"/>
                    </a:lnTo>
                    <a:lnTo>
                      <a:pt x="5" y="172"/>
                    </a:lnTo>
                    <a:lnTo>
                      <a:pt x="2" y="167"/>
                    </a:lnTo>
                    <a:lnTo>
                      <a:pt x="2" y="167"/>
                    </a:lnTo>
                    <a:lnTo>
                      <a:pt x="0" y="155"/>
                    </a:lnTo>
                    <a:lnTo>
                      <a:pt x="2" y="147"/>
                    </a:lnTo>
                    <a:lnTo>
                      <a:pt x="5" y="139"/>
                    </a:lnTo>
                    <a:lnTo>
                      <a:pt x="9" y="130"/>
                    </a:lnTo>
                    <a:lnTo>
                      <a:pt x="19" y="116"/>
                    </a:lnTo>
                    <a:lnTo>
                      <a:pt x="28" y="105"/>
                    </a:lnTo>
                    <a:lnTo>
                      <a:pt x="28" y="105"/>
                    </a:lnTo>
                    <a:lnTo>
                      <a:pt x="43" y="88"/>
                    </a:lnTo>
                    <a:lnTo>
                      <a:pt x="59" y="71"/>
                    </a:lnTo>
                    <a:lnTo>
                      <a:pt x="79" y="57"/>
                    </a:lnTo>
                    <a:lnTo>
                      <a:pt x="100" y="43"/>
                    </a:lnTo>
                    <a:lnTo>
                      <a:pt x="121" y="30"/>
                    </a:lnTo>
                    <a:lnTo>
                      <a:pt x="145" y="21"/>
                    </a:lnTo>
                    <a:lnTo>
                      <a:pt x="169" y="12"/>
                    </a:lnTo>
                    <a:lnTo>
                      <a:pt x="194" y="5"/>
                    </a:lnTo>
                    <a:lnTo>
                      <a:pt x="194" y="5"/>
                    </a:lnTo>
                    <a:lnTo>
                      <a:pt x="215" y="1"/>
                    </a:lnTo>
                    <a:lnTo>
                      <a:pt x="239" y="0"/>
                    </a:lnTo>
                    <a:lnTo>
                      <a:pt x="262" y="1"/>
                    </a:lnTo>
                    <a:lnTo>
                      <a:pt x="283" y="4"/>
                    </a:lnTo>
                    <a:lnTo>
                      <a:pt x="283" y="4"/>
                    </a:lnTo>
                    <a:lnTo>
                      <a:pt x="309" y="7"/>
                    </a:lnTo>
                    <a:lnTo>
                      <a:pt x="336" y="11"/>
                    </a:lnTo>
                    <a:lnTo>
                      <a:pt x="361" y="18"/>
                    </a:lnTo>
                    <a:lnTo>
                      <a:pt x="374" y="21"/>
                    </a:lnTo>
                    <a:lnTo>
                      <a:pt x="385" y="26"/>
                    </a:lnTo>
                    <a:lnTo>
                      <a:pt x="385" y="26"/>
                    </a:lnTo>
                    <a:lnTo>
                      <a:pt x="395" y="32"/>
                    </a:lnTo>
                    <a:lnTo>
                      <a:pt x="405" y="38"/>
                    </a:lnTo>
                    <a:lnTo>
                      <a:pt x="422" y="50"/>
                    </a:lnTo>
                    <a:lnTo>
                      <a:pt x="437" y="64"/>
                    </a:lnTo>
                    <a:lnTo>
                      <a:pt x="454" y="78"/>
                    </a:lnTo>
                    <a:lnTo>
                      <a:pt x="454" y="78"/>
                    </a:lnTo>
                    <a:lnTo>
                      <a:pt x="455" y="87"/>
                    </a:lnTo>
                    <a:lnTo>
                      <a:pt x="455" y="98"/>
                    </a:lnTo>
                    <a:lnTo>
                      <a:pt x="455" y="111"/>
                    </a:lnTo>
                    <a:lnTo>
                      <a:pt x="452" y="118"/>
                    </a:lnTo>
                    <a:lnTo>
                      <a:pt x="451" y="123"/>
                    </a:lnTo>
                    <a:lnTo>
                      <a:pt x="451" y="123"/>
                    </a:lnTo>
                    <a:lnTo>
                      <a:pt x="444" y="132"/>
                    </a:lnTo>
                    <a:lnTo>
                      <a:pt x="437" y="140"/>
                    </a:lnTo>
                    <a:lnTo>
                      <a:pt x="429" y="148"/>
                    </a:lnTo>
                    <a:lnTo>
                      <a:pt x="426" y="154"/>
                    </a:lnTo>
                    <a:lnTo>
                      <a:pt x="424" y="160"/>
                    </a:lnTo>
                    <a:lnTo>
                      <a:pt x="424" y="160"/>
                    </a:lnTo>
                    <a:lnTo>
                      <a:pt x="423" y="165"/>
                    </a:lnTo>
                    <a:lnTo>
                      <a:pt x="423" y="171"/>
                    </a:lnTo>
                    <a:lnTo>
                      <a:pt x="423" y="182"/>
                    </a:lnTo>
                    <a:lnTo>
                      <a:pt x="424" y="193"/>
                    </a:lnTo>
                    <a:lnTo>
                      <a:pt x="424" y="199"/>
                    </a:lnTo>
                    <a:lnTo>
                      <a:pt x="423" y="203"/>
                    </a:lnTo>
                    <a:lnTo>
                      <a:pt x="423" y="203"/>
                    </a:lnTo>
                    <a:lnTo>
                      <a:pt x="419" y="212"/>
                    </a:lnTo>
                    <a:lnTo>
                      <a:pt x="413" y="217"/>
                    </a:lnTo>
                    <a:lnTo>
                      <a:pt x="406" y="221"/>
                    </a:lnTo>
                    <a:lnTo>
                      <a:pt x="399" y="226"/>
                    </a:lnTo>
                    <a:lnTo>
                      <a:pt x="391" y="228"/>
                    </a:lnTo>
                    <a:lnTo>
                      <a:pt x="382" y="230"/>
                    </a:lnTo>
                    <a:lnTo>
                      <a:pt x="367" y="230"/>
                    </a:lnTo>
                    <a:lnTo>
                      <a:pt x="367" y="230"/>
                    </a:lnTo>
                    <a:close/>
                    <a:moveTo>
                      <a:pt x="111" y="238"/>
                    </a:moveTo>
                    <a:lnTo>
                      <a:pt x="111" y="238"/>
                    </a:lnTo>
                    <a:lnTo>
                      <a:pt x="139" y="228"/>
                    </a:lnTo>
                    <a:lnTo>
                      <a:pt x="169" y="220"/>
                    </a:lnTo>
                    <a:lnTo>
                      <a:pt x="197" y="214"/>
                    </a:lnTo>
                    <a:lnTo>
                      <a:pt x="224" y="210"/>
                    </a:lnTo>
                    <a:lnTo>
                      <a:pt x="224" y="210"/>
                    </a:lnTo>
                    <a:lnTo>
                      <a:pt x="231" y="210"/>
                    </a:lnTo>
                    <a:lnTo>
                      <a:pt x="239" y="212"/>
                    </a:lnTo>
                    <a:lnTo>
                      <a:pt x="246" y="212"/>
                    </a:lnTo>
                    <a:lnTo>
                      <a:pt x="254" y="212"/>
                    </a:lnTo>
                    <a:lnTo>
                      <a:pt x="254" y="212"/>
                    </a:lnTo>
                    <a:lnTo>
                      <a:pt x="264" y="210"/>
                    </a:lnTo>
                    <a:lnTo>
                      <a:pt x="276" y="207"/>
                    </a:lnTo>
                    <a:lnTo>
                      <a:pt x="276" y="207"/>
                    </a:lnTo>
                    <a:lnTo>
                      <a:pt x="291" y="207"/>
                    </a:lnTo>
                    <a:lnTo>
                      <a:pt x="306" y="207"/>
                    </a:lnTo>
                    <a:lnTo>
                      <a:pt x="337" y="210"/>
                    </a:lnTo>
                    <a:lnTo>
                      <a:pt x="337" y="210"/>
                    </a:lnTo>
                    <a:lnTo>
                      <a:pt x="357" y="214"/>
                    </a:lnTo>
                    <a:lnTo>
                      <a:pt x="377" y="219"/>
                    </a:lnTo>
                    <a:lnTo>
                      <a:pt x="385" y="219"/>
                    </a:lnTo>
                    <a:lnTo>
                      <a:pt x="393" y="217"/>
                    </a:lnTo>
                    <a:lnTo>
                      <a:pt x="400" y="213"/>
                    </a:lnTo>
                    <a:lnTo>
                      <a:pt x="408" y="206"/>
                    </a:lnTo>
                    <a:lnTo>
                      <a:pt x="408" y="206"/>
                    </a:lnTo>
                    <a:lnTo>
                      <a:pt x="409" y="202"/>
                    </a:lnTo>
                    <a:lnTo>
                      <a:pt x="410" y="196"/>
                    </a:lnTo>
                    <a:lnTo>
                      <a:pt x="410" y="186"/>
                    </a:lnTo>
                    <a:lnTo>
                      <a:pt x="409" y="174"/>
                    </a:lnTo>
                    <a:lnTo>
                      <a:pt x="410" y="162"/>
                    </a:lnTo>
                    <a:lnTo>
                      <a:pt x="410" y="162"/>
                    </a:lnTo>
                    <a:lnTo>
                      <a:pt x="412" y="154"/>
                    </a:lnTo>
                    <a:lnTo>
                      <a:pt x="416" y="147"/>
                    </a:lnTo>
                    <a:lnTo>
                      <a:pt x="427" y="133"/>
                    </a:lnTo>
                    <a:lnTo>
                      <a:pt x="433" y="126"/>
                    </a:lnTo>
                    <a:lnTo>
                      <a:pt x="438" y="119"/>
                    </a:lnTo>
                    <a:lnTo>
                      <a:pt x="441" y="111"/>
                    </a:lnTo>
                    <a:lnTo>
                      <a:pt x="444" y="102"/>
                    </a:lnTo>
                    <a:lnTo>
                      <a:pt x="444" y="102"/>
                    </a:lnTo>
                    <a:lnTo>
                      <a:pt x="443" y="96"/>
                    </a:lnTo>
                    <a:lnTo>
                      <a:pt x="441" y="91"/>
                    </a:lnTo>
                    <a:lnTo>
                      <a:pt x="436" y="78"/>
                    </a:lnTo>
                    <a:lnTo>
                      <a:pt x="436" y="78"/>
                    </a:lnTo>
                    <a:lnTo>
                      <a:pt x="417" y="63"/>
                    </a:lnTo>
                    <a:lnTo>
                      <a:pt x="398" y="49"/>
                    </a:lnTo>
                    <a:lnTo>
                      <a:pt x="386" y="42"/>
                    </a:lnTo>
                    <a:lnTo>
                      <a:pt x="375" y="35"/>
                    </a:lnTo>
                    <a:lnTo>
                      <a:pt x="363" y="30"/>
                    </a:lnTo>
                    <a:lnTo>
                      <a:pt x="350" y="26"/>
                    </a:lnTo>
                    <a:lnTo>
                      <a:pt x="350" y="26"/>
                    </a:lnTo>
                    <a:lnTo>
                      <a:pt x="340" y="23"/>
                    </a:lnTo>
                    <a:lnTo>
                      <a:pt x="329" y="23"/>
                    </a:lnTo>
                    <a:lnTo>
                      <a:pt x="306" y="21"/>
                    </a:lnTo>
                    <a:lnTo>
                      <a:pt x="306" y="21"/>
                    </a:lnTo>
                    <a:lnTo>
                      <a:pt x="283" y="15"/>
                    </a:lnTo>
                    <a:lnTo>
                      <a:pt x="271" y="14"/>
                    </a:lnTo>
                    <a:lnTo>
                      <a:pt x="260" y="12"/>
                    </a:lnTo>
                    <a:lnTo>
                      <a:pt x="260" y="12"/>
                    </a:lnTo>
                    <a:lnTo>
                      <a:pt x="235" y="12"/>
                    </a:lnTo>
                    <a:lnTo>
                      <a:pt x="210" y="15"/>
                    </a:lnTo>
                    <a:lnTo>
                      <a:pt x="184" y="21"/>
                    </a:lnTo>
                    <a:lnTo>
                      <a:pt x="162" y="28"/>
                    </a:lnTo>
                    <a:lnTo>
                      <a:pt x="139" y="36"/>
                    </a:lnTo>
                    <a:lnTo>
                      <a:pt x="118" y="47"/>
                    </a:lnTo>
                    <a:lnTo>
                      <a:pt x="99" y="59"/>
                    </a:lnTo>
                    <a:lnTo>
                      <a:pt x="80" y="71"/>
                    </a:lnTo>
                    <a:lnTo>
                      <a:pt x="80" y="71"/>
                    </a:lnTo>
                    <a:lnTo>
                      <a:pt x="55" y="89"/>
                    </a:lnTo>
                    <a:lnTo>
                      <a:pt x="45" y="99"/>
                    </a:lnTo>
                    <a:lnTo>
                      <a:pt x="35" y="109"/>
                    </a:lnTo>
                    <a:lnTo>
                      <a:pt x="35" y="109"/>
                    </a:lnTo>
                    <a:lnTo>
                      <a:pt x="30" y="119"/>
                    </a:lnTo>
                    <a:lnTo>
                      <a:pt x="21" y="133"/>
                    </a:lnTo>
                    <a:lnTo>
                      <a:pt x="17" y="148"/>
                    </a:lnTo>
                    <a:lnTo>
                      <a:pt x="16" y="154"/>
                    </a:lnTo>
                    <a:lnTo>
                      <a:pt x="16" y="161"/>
                    </a:lnTo>
                    <a:lnTo>
                      <a:pt x="16" y="161"/>
                    </a:lnTo>
                    <a:lnTo>
                      <a:pt x="19" y="165"/>
                    </a:lnTo>
                    <a:lnTo>
                      <a:pt x="21" y="168"/>
                    </a:lnTo>
                    <a:lnTo>
                      <a:pt x="26" y="171"/>
                    </a:lnTo>
                    <a:lnTo>
                      <a:pt x="28" y="175"/>
                    </a:lnTo>
                    <a:lnTo>
                      <a:pt x="28" y="175"/>
                    </a:lnTo>
                    <a:lnTo>
                      <a:pt x="34" y="182"/>
                    </a:lnTo>
                    <a:lnTo>
                      <a:pt x="38" y="191"/>
                    </a:lnTo>
                    <a:lnTo>
                      <a:pt x="44" y="198"/>
                    </a:lnTo>
                    <a:lnTo>
                      <a:pt x="48" y="205"/>
                    </a:lnTo>
                    <a:lnTo>
                      <a:pt x="48" y="205"/>
                    </a:lnTo>
                    <a:lnTo>
                      <a:pt x="47" y="216"/>
                    </a:lnTo>
                    <a:lnTo>
                      <a:pt x="45" y="227"/>
                    </a:lnTo>
                    <a:lnTo>
                      <a:pt x="47" y="240"/>
                    </a:lnTo>
                    <a:lnTo>
                      <a:pt x="48" y="250"/>
                    </a:lnTo>
                    <a:lnTo>
                      <a:pt x="48" y="250"/>
                    </a:lnTo>
                    <a:lnTo>
                      <a:pt x="57" y="254"/>
                    </a:lnTo>
                    <a:lnTo>
                      <a:pt x="65" y="255"/>
                    </a:lnTo>
                    <a:lnTo>
                      <a:pt x="73" y="254"/>
                    </a:lnTo>
                    <a:lnTo>
                      <a:pt x="80" y="252"/>
                    </a:lnTo>
                    <a:lnTo>
                      <a:pt x="97" y="245"/>
                    </a:lnTo>
                    <a:lnTo>
                      <a:pt x="111" y="238"/>
                    </a:lnTo>
                    <a:lnTo>
                      <a:pt x="111" y="2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0" name="Freeform 120"/>
              <p:cNvSpPr>
                <a:spLocks noEditPoints="1"/>
              </p:cNvSpPr>
              <p:nvPr/>
            </p:nvSpPr>
            <p:spPr bwMode="auto">
              <a:xfrm>
                <a:off x="2505076" y="546100"/>
                <a:ext cx="201613" cy="93663"/>
              </a:xfrm>
              <a:custGeom>
                <a:avLst/>
                <a:gdLst/>
                <a:ahLst/>
                <a:cxnLst>
                  <a:cxn ang="0">
                    <a:pos x="345" y="134"/>
                  </a:cxn>
                  <a:cxn ang="0">
                    <a:pos x="319" y="141"/>
                  </a:cxn>
                  <a:cxn ang="0">
                    <a:pos x="262" y="136"/>
                  </a:cxn>
                  <a:cxn ang="0">
                    <a:pos x="175" y="132"/>
                  </a:cxn>
                  <a:cxn ang="0">
                    <a:pos x="132" y="139"/>
                  </a:cxn>
                  <a:cxn ang="0">
                    <a:pos x="94" y="148"/>
                  </a:cxn>
                  <a:cxn ang="0">
                    <a:pos x="60" y="164"/>
                  </a:cxn>
                  <a:cxn ang="0">
                    <a:pos x="57" y="174"/>
                  </a:cxn>
                  <a:cxn ang="0">
                    <a:pos x="43" y="178"/>
                  </a:cxn>
                  <a:cxn ang="0">
                    <a:pos x="29" y="165"/>
                  </a:cxn>
                  <a:cxn ang="0">
                    <a:pos x="27" y="155"/>
                  </a:cxn>
                  <a:cxn ang="0">
                    <a:pos x="21" y="127"/>
                  </a:cxn>
                  <a:cxn ang="0">
                    <a:pos x="14" y="119"/>
                  </a:cxn>
                  <a:cxn ang="0">
                    <a:pos x="1" y="110"/>
                  </a:cxn>
                  <a:cxn ang="0">
                    <a:pos x="0" y="98"/>
                  </a:cxn>
                  <a:cxn ang="0">
                    <a:pos x="11" y="77"/>
                  </a:cxn>
                  <a:cxn ang="0">
                    <a:pos x="28" y="56"/>
                  </a:cxn>
                  <a:cxn ang="0">
                    <a:pos x="76" y="28"/>
                  </a:cxn>
                  <a:cxn ang="0">
                    <a:pos x="135" y="9"/>
                  </a:cxn>
                  <a:cxn ang="0">
                    <a:pos x="198" y="1"/>
                  </a:cxn>
                  <a:cxn ang="0">
                    <a:pos x="264" y="2"/>
                  </a:cxn>
                  <a:cxn ang="0">
                    <a:pos x="326" y="14"/>
                  </a:cxn>
                  <a:cxn ang="0">
                    <a:pos x="352" y="21"/>
                  </a:cxn>
                  <a:cxn ang="0">
                    <a:pos x="372" y="36"/>
                  </a:cxn>
                  <a:cxn ang="0">
                    <a:pos x="380" y="54"/>
                  </a:cxn>
                  <a:cxn ang="0">
                    <a:pos x="356" y="87"/>
                  </a:cxn>
                  <a:cxn ang="0">
                    <a:pos x="349" y="119"/>
                  </a:cxn>
                  <a:cxn ang="0">
                    <a:pos x="366" y="57"/>
                  </a:cxn>
                  <a:cxn ang="0">
                    <a:pos x="366" y="54"/>
                  </a:cxn>
                  <a:cxn ang="0">
                    <a:pos x="361" y="40"/>
                  </a:cxn>
                  <a:cxn ang="0">
                    <a:pos x="349" y="30"/>
                  </a:cxn>
                  <a:cxn ang="0">
                    <a:pos x="314" y="19"/>
                  </a:cxn>
                  <a:cxn ang="0">
                    <a:pos x="244" y="12"/>
                  </a:cxn>
                  <a:cxn ang="0">
                    <a:pos x="181" y="15"/>
                  </a:cxn>
                  <a:cxn ang="0">
                    <a:pos x="108" y="26"/>
                  </a:cxn>
                  <a:cxn ang="0">
                    <a:pos x="77" y="39"/>
                  </a:cxn>
                  <a:cxn ang="0">
                    <a:pos x="38" y="64"/>
                  </a:cxn>
                  <a:cxn ang="0">
                    <a:pos x="17" y="91"/>
                  </a:cxn>
                  <a:cxn ang="0">
                    <a:pos x="20" y="106"/>
                  </a:cxn>
                  <a:cxn ang="0">
                    <a:pos x="34" y="129"/>
                  </a:cxn>
                  <a:cxn ang="0">
                    <a:pos x="43" y="165"/>
                  </a:cxn>
                  <a:cxn ang="0">
                    <a:pos x="86" y="140"/>
                  </a:cxn>
                  <a:cxn ang="0">
                    <a:pos x="128" y="129"/>
                  </a:cxn>
                  <a:cxn ang="0">
                    <a:pos x="171" y="123"/>
                  </a:cxn>
                  <a:cxn ang="0">
                    <a:pos x="201" y="119"/>
                  </a:cxn>
                  <a:cxn ang="0">
                    <a:pos x="269" y="123"/>
                  </a:cxn>
                  <a:cxn ang="0">
                    <a:pos x="334" y="127"/>
                  </a:cxn>
                  <a:cxn ang="0">
                    <a:pos x="345" y="88"/>
                  </a:cxn>
                  <a:cxn ang="0">
                    <a:pos x="359" y="63"/>
                  </a:cxn>
                </a:cxnLst>
                <a:rect l="0" t="0" r="r" b="b"/>
                <a:pathLst>
                  <a:path w="380" h="178">
                    <a:moveTo>
                      <a:pt x="349" y="132"/>
                    </a:moveTo>
                    <a:lnTo>
                      <a:pt x="349" y="132"/>
                    </a:lnTo>
                    <a:lnTo>
                      <a:pt x="345" y="134"/>
                    </a:lnTo>
                    <a:lnTo>
                      <a:pt x="341" y="137"/>
                    </a:lnTo>
                    <a:lnTo>
                      <a:pt x="330" y="140"/>
                    </a:lnTo>
                    <a:lnTo>
                      <a:pt x="319" y="141"/>
                    </a:lnTo>
                    <a:lnTo>
                      <a:pt x="306" y="141"/>
                    </a:lnTo>
                    <a:lnTo>
                      <a:pt x="306" y="141"/>
                    </a:lnTo>
                    <a:lnTo>
                      <a:pt x="262" y="136"/>
                    </a:lnTo>
                    <a:lnTo>
                      <a:pt x="219" y="133"/>
                    </a:lnTo>
                    <a:lnTo>
                      <a:pt x="198" y="132"/>
                    </a:lnTo>
                    <a:lnTo>
                      <a:pt x="175" y="132"/>
                    </a:lnTo>
                    <a:lnTo>
                      <a:pt x="153" y="134"/>
                    </a:lnTo>
                    <a:lnTo>
                      <a:pt x="132" y="139"/>
                    </a:lnTo>
                    <a:lnTo>
                      <a:pt x="132" y="139"/>
                    </a:lnTo>
                    <a:lnTo>
                      <a:pt x="112" y="143"/>
                    </a:lnTo>
                    <a:lnTo>
                      <a:pt x="94" y="148"/>
                    </a:lnTo>
                    <a:lnTo>
                      <a:pt x="94" y="148"/>
                    </a:lnTo>
                    <a:lnTo>
                      <a:pt x="86" y="153"/>
                    </a:lnTo>
                    <a:lnTo>
                      <a:pt x="77" y="157"/>
                    </a:lnTo>
                    <a:lnTo>
                      <a:pt x="60" y="164"/>
                    </a:lnTo>
                    <a:lnTo>
                      <a:pt x="60" y="164"/>
                    </a:lnTo>
                    <a:lnTo>
                      <a:pt x="60" y="169"/>
                    </a:lnTo>
                    <a:lnTo>
                      <a:pt x="57" y="174"/>
                    </a:lnTo>
                    <a:lnTo>
                      <a:pt x="53" y="176"/>
                    </a:lnTo>
                    <a:lnTo>
                      <a:pt x="49" y="178"/>
                    </a:lnTo>
                    <a:lnTo>
                      <a:pt x="43" y="178"/>
                    </a:lnTo>
                    <a:lnTo>
                      <a:pt x="38" y="175"/>
                    </a:lnTo>
                    <a:lnTo>
                      <a:pt x="34" y="172"/>
                    </a:lnTo>
                    <a:lnTo>
                      <a:pt x="29" y="165"/>
                    </a:lnTo>
                    <a:lnTo>
                      <a:pt x="29" y="165"/>
                    </a:lnTo>
                    <a:lnTo>
                      <a:pt x="28" y="161"/>
                    </a:lnTo>
                    <a:lnTo>
                      <a:pt x="27" y="155"/>
                    </a:lnTo>
                    <a:lnTo>
                      <a:pt x="25" y="143"/>
                    </a:lnTo>
                    <a:lnTo>
                      <a:pt x="24" y="132"/>
                    </a:lnTo>
                    <a:lnTo>
                      <a:pt x="21" y="127"/>
                    </a:lnTo>
                    <a:lnTo>
                      <a:pt x="18" y="123"/>
                    </a:lnTo>
                    <a:lnTo>
                      <a:pt x="18" y="123"/>
                    </a:lnTo>
                    <a:lnTo>
                      <a:pt x="14" y="119"/>
                    </a:lnTo>
                    <a:lnTo>
                      <a:pt x="10" y="116"/>
                    </a:lnTo>
                    <a:lnTo>
                      <a:pt x="4" y="113"/>
                    </a:lnTo>
                    <a:lnTo>
                      <a:pt x="1" y="110"/>
                    </a:lnTo>
                    <a:lnTo>
                      <a:pt x="1" y="110"/>
                    </a:lnTo>
                    <a:lnTo>
                      <a:pt x="0" y="103"/>
                    </a:lnTo>
                    <a:lnTo>
                      <a:pt x="0" y="98"/>
                    </a:lnTo>
                    <a:lnTo>
                      <a:pt x="3" y="92"/>
                    </a:lnTo>
                    <a:lnTo>
                      <a:pt x="4" y="87"/>
                    </a:lnTo>
                    <a:lnTo>
                      <a:pt x="11" y="77"/>
                    </a:lnTo>
                    <a:lnTo>
                      <a:pt x="15" y="68"/>
                    </a:lnTo>
                    <a:lnTo>
                      <a:pt x="15" y="68"/>
                    </a:lnTo>
                    <a:lnTo>
                      <a:pt x="28" y="56"/>
                    </a:lnTo>
                    <a:lnTo>
                      <a:pt x="43" y="46"/>
                    </a:lnTo>
                    <a:lnTo>
                      <a:pt x="59" y="36"/>
                    </a:lnTo>
                    <a:lnTo>
                      <a:pt x="76" y="28"/>
                    </a:lnTo>
                    <a:lnTo>
                      <a:pt x="94" y="21"/>
                    </a:lnTo>
                    <a:lnTo>
                      <a:pt x="114" y="14"/>
                    </a:lnTo>
                    <a:lnTo>
                      <a:pt x="135" y="9"/>
                    </a:lnTo>
                    <a:lnTo>
                      <a:pt x="156" y="5"/>
                    </a:lnTo>
                    <a:lnTo>
                      <a:pt x="177" y="2"/>
                    </a:lnTo>
                    <a:lnTo>
                      <a:pt x="198" y="1"/>
                    </a:lnTo>
                    <a:lnTo>
                      <a:pt x="220" y="0"/>
                    </a:lnTo>
                    <a:lnTo>
                      <a:pt x="241" y="1"/>
                    </a:lnTo>
                    <a:lnTo>
                      <a:pt x="264" y="2"/>
                    </a:lnTo>
                    <a:lnTo>
                      <a:pt x="285" y="5"/>
                    </a:lnTo>
                    <a:lnTo>
                      <a:pt x="306" y="8"/>
                    </a:lnTo>
                    <a:lnTo>
                      <a:pt x="326" y="14"/>
                    </a:lnTo>
                    <a:lnTo>
                      <a:pt x="326" y="14"/>
                    </a:lnTo>
                    <a:lnTo>
                      <a:pt x="344" y="18"/>
                    </a:lnTo>
                    <a:lnTo>
                      <a:pt x="352" y="21"/>
                    </a:lnTo>
                    <a:lnTo>
                      <a:pt x="361" y="25"/>
                    </a:lnTo>
                    <a:lnTo>
                      <a:pt x="366" y="29"/>
                    </a:lnTo>
                    <a:lnTo>
                      <a:pt x="372" y="36"/>
                    </a:lnTo>
                    <a:lnTo>
                      <a:pt x="378" y="43"/>
                    </a:lnTo>
                    <a:lnTo>
                      <a:pt x="380" y="54"/>
                    </a:lnTo>
                    <a:lnTo>
                      <a:pt x="380" y="54"/>
                    </a:lnTo>
                    <a:lnTo>
                      <a:pt x="368" y="70"/>
                    </a:lnTo>
                    <a:lnTo>
                      <a:pt x="362" y="78"/>
                    </a:lnTo>
                    <a:lnTo>
                      <a:pt x="356" y="87"/>
                    </a:lnTo>
                    <a:lnTo>
                      <a:pt x="354" y="96"/>
                    </a:lnTo>
                    <a:lnTo>
                      <a:pt x="351" y="106"/>
                    </a:lnTo>
                    <a:lnTo>
                      <a:pt x="349" y="119"/>
                    </a:lnTo>
                    <a:lnTo>
                      <a:pt x="349" y="132"/>
                    </a:lnTo>
                    <a:lnTo>
                      <a:pt x="349" y="132"/>
                    </a:lnTo>
                    <a:close/>
                    <a:moveTo>
                      <a:pt x="366" y="57"/>
                    </a:moveTo>
                    <a:lnTo>
                      <a:pt x="366" y="57"/>
                    </a:lnTo>
                    <a:lnTo>
                      <a:pt x="366" y="54"/>
                    </a:lnTo>
                    <a:lnTo>
                      <a:pt x="366" y="54"/>
                    </a:lnTo>
                    <a:lnTo>
                      <a:pt x="363" y="50"/>
                    </a:lnTo>
                    <a:lnTo>
                      <a:pt x="362" y="44"/>
                    </a:lnTo>
                    <a:lnTo>
                      <a:pt x="361" y="40"/>
                    </a:lnTo>
                    <a:lnTo>
                      <a:pt x="358" y="36"/>
                    </a:lnTo>
                    <a:lnTo>
                      <a:pt x="358" y="36"/>
                    </a:lnTo>
                    <a:lnTo>
                      <a:pt x="349" y="30"/>
                    </a:lnTo>
                    <a:lnTo>
                      <a:pt x="338" y="26"/>
                    </a:lnTo>
                    <a:lnTo>
                      <a:pt x="314" y="19"/>
                    </a:lnTo>
                    <a:lnTo>
                      <a:pt x="314" y="19"/>
                    </a:lnTo>
                    <a:lnTo>
                      <a:pt x="292" y="15"/>
                    </a:lnTo>
                    <a:lnTo>
                      <a:pt x="269" y="14"/>
                    </a:lnTo>
                    <a:lnTo>
                      <a:pt x="244" y="12"/>
                    </a:lnTo>
                    <a:lnTo>
                      <a:pt x="219" y="14"/>
                    </a:lnTo>
                    <a:lnTo>
                      <a:pt x="219" y="14"/>
                    </a:lnTo>
                    <a:lnTo>
                      <a:pt x="181" y="15"/>
                    </a:lnTo>
                    <a:lnTo>
                      <a:pt x="144" y="19"/>
                    </a:lnTo>
                    <a:lnTo>
                      <a:pt x="126" y="22"/>
                    </a:lnTo>
                    <a:lnTo>
                      <a:pt x="108" y="26"/>
                    </a:lnTo>
                    <a:lnTo>
                      <a:pt x="93" y="32"/>
                    </a:lnTo>
                    <a:lnTo>
                      <a:pt x="77" y="39"/>
                    </a:lnTo>
                    <a:lnTo>
                      <a:pt x="77" y="39"/>
                    </a:lnTo>
                    <a:lnTo>
                      <a:pt x="56" y="50"/>
                    </a:lnTo>
                    <a:lnTo>
                      <a:pt x="46" y="57"/>
                    </a:lnTo>
                    <a:lnTo>
                      <a:pt x="38" y="64"/>
                    </a:lnTo>
                    <a:lnTo>
                      <a:pt x="29" y="73"/>
                    </a:lnTo>
                    <a:lnTo>
                      <a:pt x="22" y="82"/>
                    </a:lnTo>
                    <a:lnTo>
                      <a:pt x="17" y="91"/>
                    </a:lnTo>
                    <a:lnTo>
                      <a:pt x="13" y="102"/>
                    </a:lnTo>
                    <a:lnTo>
                      <a:pt x="13" y="102"/>
                    </a:lnTo>
                    <a:lnTo>
                      <a:pt x="20" y="106"/>
                    </a:lnTo>
                    <a:lnTo>
                      <a:pt x="25" y="113"/>
                    </a:lnTo>
                    <a:lnTo>
                      <a:pt x="29" y="120"/>
                    </a:lnTo>
                    <a:lnTo>
                      <a:pt x="34" y="129"/>
                    </a:lnTo>
                    <a:lnTo>
                      <a:pt x="39" y="147"/>
                    </a:lnTo>
                    <a:lnTo>
                      <a:pt x="43" y="165"/>
                    </a:lnTo>
                    <a:lnTo>
                      <a:pt x="43" y="165"/>
                    </a:lnTo>
                    <a:lnTo>
                      <a:pt x="64" y="151"/>
                    </a:lnTo>
                    <a:lnTo>
                      <a:pt x="74" y="144"/>
                    </a:lnTo>
                    <a:lnTo>
                      <a:pt x="86" y="140"/>
                    </a:lnTo>
                    <a:lnTo>
                      <a:pt x="86" y="140"/>
                    </a:lnTo>
                    <a:lnTo>
                      <a:pt x="107" y="133"/>
                    </a:lnTo>
                    <a:lnTo>
                      <a:pt x="128" y="129"/>
                    </a:lnTo>
                    <a:lnTo>
                      <a:pt x="150" y="125"/>
                    </a:lnTo>
                    <a:lnTo>
                      <a:pt x="171" y="123"/>
                    </a:lnTo>
                    <a:lnTo>
                      <a:pt x="171" y="123"/>
                    </a:lnTo>
                    <a:lnTo>
                      <a:pt x="187" y="120"/>
                    </a:lnTo>
                    <a:lnTo>
                      <a:pt x="201" y="119"/>
                    </a:lnTo>
                    <a:lnTo>
                      <a:pt x="201" y="119"/>
                    </a:lnTo>
                    <a:lnTo>
                      <a:pt x="217" y="117"/>
                    </a:lnTo>
                    <a:lnTo>
                      <a:pt x="236" y="119"/>
                    </a:lnTo>
                    <a:lnTo>
                      <a:pt x="269" y="123"/>
                    </a:lnTo>
                    <a:lnTo>
                      <a:pt x="302" y="127"/>
                    </a:lnTo>
                    <a:lnTo>
                      <a:pt x="319" y="127"/>
                    </a:lnTo>
                    <a:lnTo>
                      <a:pt x="334" y="127"/>
                    </a:lnTo>
                    <a:lnTo>
                      <a:pt x="334" y="127"/>
                    </a:lnTo>
                    <a:lnTo>
                      <a:pt x="340" y="106"/>
                    </a:lnTo>
                    <a:lnTo>
                      <a:pt x="345" y="88"/>
                    </a:lnTo>
                    <a:lnTo>
                      <a:pt x="349" y="78"/>
                    </a:lnTo>
                    <a:lnTo>
                      <a:pt x="354" y="70"/>
                    </a:lnTo>
                    <a:lnTo>
                      <a:pt x="359" y="63"/>
                    </a:lnTo>
                    <a:lnTo>
                      <a:pt x="366" y="57"/>
                    </a:lnTo>
                    <a:lnTo>
                      <a:pt x="366" y="57"/>
                    </a:lnTo>
                    <a:close/>
                  </a:path>
                </a:pathLst>
              </a:custGeom>
              <a:solidFill>
                <a:schemeClr val="accent5"/>
              </a:solidFill>
              <a:ln w="9525">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1" name="Freeform 121"/>
              <p:cNvSpPr>
                <a:spLocks noEditPoints="1"/>
              </p:cNvSpPr>
              <p:nvPr/>
            </p:nvSpPr>
            <p:spPr bwMode="auto">
              <a:xfrm>
                <a:off x="2479676" y="304800"/>
                <a:ext cx="168275" cy="77788"/>
              </a:xfrm>
              <a:custGeom>
                <a:avLst/>
                <a:gdLst/>
                <a:ahLst/>
                <a:cxnLst>
                  <a:cxn ang="0">
                    <a:pos x="43" y="28"/>
                  </a:cxn>
                  <a:cxn ang="0">
                    <a:pos x="94" y="35"/>
                  </a:cxn>
                  <a:cxn ang="0">
                    <a:pos x="144" y="33"/>
                  </a:cxn>
                  <a:cxn ang="0">
                    <a:pos x="196" y="24"/>
                  </a:cxn>
                  <a:cxn ang="0">
                    <a:pos x="247" y="11"/>
                  </a:cxn>
                  <a:cxn ang="0">
                    <a:pos x="252" y="5"/>
                  </a:cxn>
                  <a:cxn ang="0">
                    <a:pos x="268" y="0"/>
                  </a:cxn>
                  <a:cxn ang="0">
                    <a:pos x="275" y="0"/>
                  </a:cxn>
                  <a:cxn ang="0">
                    <a:pos x="286" y="11"/>
                  </a:cxn>
                  <a:cxn ang="0">
                    <a:pos x="300" y="29"/>
                  </a:cxn>
                  <a:cxn ang="0">
                    <a:pos x="311" y="40"/>
                  </a:cxn>
                  <a:cxn ang="0">
                    <a:pos x="318" y="43"/>
                  </a:cxn>
                  <a:cxn ang="0">
                    <a:pos x="318" y="61"/>
                  </a:cxn>
                  <a:cxn ang="0">
                    <a:pos x="311" y="78"/>
                  </a:cxn>
                  <a:cxn ang="0">
                    <a:pos x="299" y="94"/>
                  </a:cxn>
                  <a:cxn ang="0">
                    <a:pos x="282" y="106"/>
                  </a:cxn>
                  <a:cxn ang="0">
                    <a:pos x="241" y="127"/>
                  </a:cxn>
                  <a:cxn ang="0">
                    <a:pos x="199" y="140"/>
                  </a:cxn>
                  <a:cxn ang="0">
                    <a:pos x="174" y="144"/>
                  </a:cxn>
                  <a:cxn ang="0">
                    <a:pos x="119" y="146"/>
                  </a:cxn>
                  <a:cxn ang="0">
                    <a:pos x="92" y="144"/>
                  </a:cxn>
                  <a:cxn ang="0">
                    <a:pos x="52" y="140"/>
                  </a:cxn>
                  <a:cxn ang="0">
                    <a:pos x="28" y="133"/>
                  </a:cxn>
                  <a:cxn ang="0">
                    <a:pos x="8" y="123"/>
                  </a:cxn>
                  <a:cxn ang="0">
                    <a:pos x="0" y="116"/>
                  </a:cxn>
                  <a:cxn ang="0">
                    <a:pos x="3" y="91"/>
                  </a:cxn>
                  <a:cxn ang="0">
                    <a:pos x="12" y="66"/>
                  </a:cxn>
                  <a:cxn ang="0">
                    <a:pos x="26" y="45"/>
                  </a:cxn>
                  <a:cxn ang="0">
                    <a:pos x="43" y="28"/>
                  </a:cxn>
                  <a:cxn ang="0">
                    <a:pos x="210" y="33"/>
                  </a:cxn>
                  <a:cxn ang="0">
                    <a:pos x="168" y="43"/>
                  </a:cxn>
                  <a:cxn ang="0">
                    <a:pos x="125" y="49"/>
                  </a:cxn>
                  <a:cxn ang="0">
                    <a:pos x="104" y="47"/>
                  </a:cxn>
                  <a:cxn ang="0">
                    <a:pos x="83" y="45"/>
                  </a:cxn>
                  <a:cxn ang="0">
                    <a:pos x="56" y="43"/>
                  </a:cxn>
                  <a:cxn ang="0">
                    <a:pos x="47" y="43"/>
                  </a:cxn>
                  <a:cxn ang="0">
                    <a:pos x="38" y="49"/>
                  </a:cxn>
                  <a:cxn ang="0">
                    <a:pos x="31" y="57"/>
                  </a:cxn>
                  <a:cxn ang="0">
                    <a:pos x="19" y="80"/>
                  </a:cxn>
                  <a:cxn ang="0">
                    <a:pos x="15" y="91"/>
                  </a:cxn>
                  <a:cxn ang="0">
                    <a:pos x="12" y="102"/>
                  </a:cxn>
                  <a:cxn ang="0">
                    <a:pos x="18" y="115"/>
                  </a:cxn>
                  <a:cxn ang="0">
                    <a:pos x="31" y="119"/>
                  </a:cxn>
                  <a:cxn ang="0">
                    <a:pos x="42" y="125"/>
                  </a:cxn>
                  <a:cxn ang="0">
                    <a:pos x="83" y="130"/>
                  </a:cxn>
                  <a:cxn ang="0">
                    <a:pos x="135" y="132"/>
                  </a:cxn>
                  <a:cxn ang="0">
                    <a:pos x="188" y="127"/>
                  </a:cxn>
                  <a:cxn ang="0">
                    <a:pos x="236" y="116"/>
                  </a:cxn>
                  <a:cxn ang="0">
                    <a:pos x="252" y="109"/>
                  </a:cxn>
                  <a:cxn ang="0">
                    <a:pos x="268" y="102"/>
                  </a:cxn>
                  <a:cxn ang="0">
                    <a:pos x="288" y="87"/>
                  </a:cxn>
                  <a:cxn ang="0">
                    <a:pos x="300" y="73"/>
                  </a:cxn>
                  <a:cxn ang="0">
                    <a:pos x="306" y="59"/>
                  </a:cxn>
                  <a:cxn ang="0">
                    <a:pos x="303" y="52"/>
                  </a:cxn>
                  <a:cxn ang="0">
                    <a:pos x="289" y="33"/>
                  </a:cxn>
                  <a:cxn ang="0">
                    <a:pos x="272" y="18"/>
                  </a:cxn>
                  <a:cxn ang="0">
                    <a:pos x="258" y="24"/>
                  </a:cxn>
                  <a:cxn ang="0">
                    <a:pos x="210" y="33"/>
                  </a:cxn>
                </a:cxnLst>
                <a:rect l="0" t="0" r="r" b="b"/>
                <a:pathLst>
                  <a:path w="320" h="146">
                    <a:moveTo>
                      <a:pt x="43" y="28"/>
                    </a:moveTo>
                    <a:lnTo>
                      <a:pt x="43" y="28"/>
                    </a:lnTo>
                    <a:lnTo>
                      <a:pt x="69" y="33"/>
                    </a:lnTo>
                    <a:lnTo>
                      <a:pt x="94" y="35"/>
                    </a:lnTo>
                    <a:lnTo>
                      <a:pt x="119" y="35"/>
                    </a:lnTo>
                    <a:lnTo>
                      <a:pt x="144" y="33"/>
                    </a:lnTo>
                    <a:lnTo>
                      <a:pt x="171" y="29"/>
                    </a:lnTo>
                    <a:lnTo>
                      <a:pt x="196" y="24"/>
                    </a:lnTo>
                    <a:lnTo>
                      <a:pt x="222" y="18"/>
                    </a:lnTo>
                    <a:lnTo>
                      <a:pt x="247" y="11"/>
                    </a:lnTo>
                    <a:lnTo>
                      <a:pt x="247" y="11"/>
                    </a:lnTo>
                    <a:lnTo>
                      <a:pt x="252" y="5"/>
                    </a:lnTo>
                    <a:lnTo>
                      <a:pt x="259" y="1"/>
                    </a:lnTo>
                    <a:lnTo>
                      <a:pt x="268" y="0"/>
                    </a:lnTo>
                    <a:lnTo>
                      <a:pt x="275" y="0"/>
                    </a:lnTo>
                    <a:lnTo>
                      <a:pt x="275" y="0"/>
                    </a:lnTo>
                    <a:lnTo>
                      <a:pt x="281" y="5"/>
                    </a:lnTo>
                    <a:lnTo>
                      <a:pt x="286" y="11"/>
                    </a:lnTo>
                    <a:lnTo>
                      <a:pt x="296" y="24"/>
                    </a:lnTo>
                    <a:lnTo>
                      <a:pt x="300" y="29"/>
                    </a:lnTo>
                    <a:lnTo>
                      <a:pt x="304" y="35"/>
                    </a:lnTo>
                    <a:lnTo>
                      <a:pt x="311" y="40"/>
                    </a:lnTo>
                    <a:lnTo>
                      <a:pt x="318" y="43"/>
                    </a:lnTo>
                    <a:lnTo>
                      <a:pt x="318" y="43"/>
                    </a:lnTo>
                    <a:lnTo>
                      <a:pt x="320" y="53"/>
                    </a:lnTo>
                    <a:lnTo>
                      <a:pt x="318" y="61"/>
                    </a:lnTo>
                    <a:lnTo>
                      <a:pt x="316" y="70"/>
                    </a:lnTo>
                    <a:lnTo>
                      <a:pt x="311" y="78"/>
                    </a:lnTo>
                    <a:lnTo>
                      <a:pt x="306" y="87"/>
                    </a:lnTo>
                    <a:lnTo>
                      <a:pt x="299" y="94"/>
                    </a:lnTo>
                    <a:lnTo>
                      <a:pt x="292" y="101"/>
                    </a:lnTo>
                    <a:lnTo>
                      <a:pt x="282" y="106"/>
                    </a:lnTo>
                    <a:lnTo>
                      <a:pt x="262" y="119"/>
                    </a:lnTo>
                    <a:lnTo>
                      <a:pt x="241" y="127"/>
                    </a:lnTo>
                    <a:lnTo>
                      <a:pt x="220" y="134"/>
                    </a:lnTo>
                    <a:lnTo>
                      <a:pt x="199" y="140"/>
                    </a:lnTo>
                    <a:lnTo>
                      <a:pt x="199" y="140"/>
                    </a:lnTo>
                    <a:lnTo>
                      <a:pt x="174" y="144"/>
                    </a:lnTo>
                    <a:lnTo>
                      <a:pt x="146" y="146"/>
                    </a:lnTo>
                    <a:lnTo>
                      <a:pt x="119" y="146"/>
                    </a:lnTo>
                    <a:lnTo>
                      <a:pt x="92" y="144"/>
                    </a:lnTo>
                    <a:lnTo>
                      <a:pt x="92" y="144"/>
                    </a:lnTo>
                    <a:lnTo>
                      <a:pt x="64" y="141"/>
                    </a:lnTo>
                    <a:lnTo>
                      <a:pt x="52" y="140"/>
                    </a:lnTo>
                    <a:lnTo>
                      <a:pt x="39" y="137"/>
                    </a:lnTo>
                    <a:lnTo>
                      <a:pt x="28" y="133"/>
                    </a:lnTo>
                    <a:lnTo>
                      <a:pt x="17" y="129"/>
                    </a:lnTo>
                    <a:lnTo>
                      <a:pt x="8" y="123"/>
                    </a:lnTo>
                    <a:lnTo>
                      <a:pt x="0" y="116"/>
                    </a:lnTo>
                    <a:lnTo>
                      <a:pt x="0" y="116"/>
                    </a:lnTo>
                    <a:lnTo>
                      <a:pt x="1" y="104"/>
                    </a:lnTo>
                    <a:lnTo>
                      <a:pt x="3" y="91"/>
                    </a:lnTo>
                    <a:lnTo>
                      <a:pt x="7" y="78"/>
                    </a:lnTo>
                    <a:lnTo>
                      <a:pt x="12" y="66"/>
                    </a:lnTo>
                    <a:lnTo>
                      <a:pt x="19" y="54"/>
                    </a:lnTo>
                    <a:lnTo>
                      <a:pt x="26" y="45"/>
                    </a:lnTo>
                    <a:lnTo>
                      <a:pt x="35" y="36"/>
                    </a:lnTo>
                    <a:lnTo>
                      <a:pt x="43" y="28"/>
                    </a:lnTo>
                    <a:lnTo>
                      <a:pt x="43" y="28"/>
                    </a:lnTo>
                    <a:close/>
                    <a:moveTo>
                      <a:pt x="210" y="33"/>
                    </a:moveTo>
                    <a:lnTo>
                      <a:pt x="210" y="33"/>
                    </a:lnTo>
                    <a:lnTo>
                      <a:pt x="168" y="43"/>
                    </a:lnTo>
                    <a:lnTo>
                      <a:pt x="146" y="47"/>
                    </a:lnTo>
                    <a:lnTo>
                      <a:pt x="125" y="49"/>
                    </a:lnTo>
                    <a:lnTo>
                      <a:pt x="125" y="49"/>
                    </a:lnTo>
                    <a:lnTo>
                      <a:pt x="104" y="47"/>
                    </a:lnTo>
                    <a:lnTo>
                      <a:pt x="83" y="45"/>
                    </a:lnTo>
                    <a:lnTo>
                      <a:pt x="83" y="45"/>
                    </a:lnTo>
                    <a:lnTo>
                      <a:pt x="64" y="43"/>
                    </a:lnTo>
                    <a:lnTo>
                      <a:pt x="56" y="43"/>
                    </a:lnTo>
                    <a:lnTo>
                      <a:pt x="47" y="43"/>
                    </a:lnTo>
                    <a:lnTo>
                      <a:pt x="47" y="43"/>
                    </a:lnTo>
                    <a:lnTo>
                      <a:pt x="43" y="45"/>
                    </a:lnTo>
                    <a:lnTo>
                      <a:pt x="38" y="49"/>
                    </a:lnTo>
                    <a:lnTo>
                      <a:pt x="35" y="52"/>
                    </a:lnTo>
                    <a:lnTo>
                      <a:pt x="31" y="57"/>
                    </a:lnTo>
                    <a:lnTo>
                      <a:pt x="25" y="68"/>
                    </a:lnTo>
                    <a:lnTo>
                      <a:pt x="19" y="80"/>
                    </a:lnTo>
                    <a:lnTo>
                      <a:pt x="19" y="80"/>
                    </a:lnTo>
                    <a:lnTo>
                      <a:pt x="15" y="91"/>
                    </a:lnTo>
                    <a:lnTo>
                      <a:pt x="12" y="98"/>
                    </a:lnTo>
                    <a:lnTo>
                      <a:pt x="12" y="102"/>
                    </a:lnTo>
                    <a:lnTo>
                      <a:pt x="14" y="106"/>
                    </a:lnTo>
                    <a:lnTo>
                      <a:pt x="18" y="115"/>
                    </a:lnTo>
                    <a:lnTo>
                      <a:pt x="18" y="115"/>
                    </a:lnTo>
                    <a:lnTo>
                      <a:pt x="31" y="119"/>
                    </a:lnTo>
                    <a:lnTo>
                      <a:pt x="42" y="125"/>
                    </a:lnTo>
                    <a:lnTo>
                      <a:pt x="42" y="125"/>
                    </a:lnTo>
                    <a:lnTo>
                      <a:pt x="62" y="127"/>
                    </a:lnTo>
                    <a:lnTo>
                      <a:pt x="83" y="130"/>
                    </a:lnTo>
                    <a:lnTo>
                      <a:pt x="108" y="132"/>
                    </a:lnTo>
                    <a:lnTo>
                      <a:pt x="135" y="132"/>
                    </a:lnTo>
                    <a:lnTo>
                      <a:pt x="161" y="130"/>
                    </a:lnTo>
                    <a:lnTo>
                      <a:pt x="188" y="127"/>
                    </a:lnTo>
                    <a:lnTo>
                      <a:pt x="213" y="123"/>
                    </a:lnTo>
                    <a:lnTo>
                      <a:pt x="236" y="116"/>
                    </a:lnTo>
                    <a:lnTo>
                      <a:pt x="236" y="116"/>
                    </a:lnTo>
                    <a:lnTo>
                      <a:pt x="252" y="109"/>
                    </a:lnTo>
                    <a:lnTo>
                      <a:pt x="268" y="102"/>
                    </a:lnTo>
                    <a:lnTo>
                      <a:pt x="268" y="102"/>
                    </a:lnTo>
                    <a:lnTo>
                      <a:pt x="281" y="94"/>
                    </a:lnTo>
                    <a:lnTo>
                      <a:pt x="288" y="87"/>
                    </a:lnTo>
                    <a:lnTo>
                      <a:pt x="295" y="81"/>
                    </a:lnTo>
                    <a:lnTo>
                      <a:pt x="300" y="73"/>
                    </a:lnTo>
                    <a:lnTo>
                      <a:pt x="304" y="66"/>
                    </a:lnTo>
                    <a:lnTo>
                      <a:pt x="306" y="59"/>
                    </a:lnTo>
                    <a:lnTo>
                      <a:pt x="304" y="54"/>
                    </a:lnTo>
                    <a:lnTo>
                      <a:pt x="303" y="52"/>
                    </a:lnTo>
                    <a:lnTo>
                      <a:pt x="303" y="52"/>
                    </a:lnTo>
                    <a:lnTo>
                      <a:pt x="289" y="33"/>
                    </a:lnTo>
                    <a:lnTo>
                      <a:pt x="281" y="25"/>
                    </a:lnTo>
                    <a:lnTo>
                      <a:pt x="272" y="18"/>
                    </a:lnTo>
                    <a:lnTo>
                      <a:pt x="272" y="18"/>
                    </a:lnTo>
                    <a:lnTo>
                      <a:pt x="258" y="24"/>
                    </a:lnTo>
                    <a:lnTo>
                      <a:pt x="244" y="28"/>
                    </a:lnTo>
                    <a:lnTo>
                      <a:pt x="210" y="33"/>
                    </a:lnTo>
                    <a:lnTo>
                      <a:pt x="210" y="3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2" name="Freeform 122"/>
              <p:cNvSpPr>
                <a:spLocks noEditPoints="1"/>
              </p:cNvSpPr>
              <p:nvPr/>
            </p:nvSpPr>
            <p:spPr bwMode="auto">
              <a:xfrm>
                <a:off x="2498726" y="319088"/>
                <a:ext cx="131763" cy="47625"/>
              </a:xfrm>
              <a:custGeom>
                <a:avLst/>
                <a:gdLst/>
                <a:ahLst/>
                <a:cxnLst>
                  <a:cxn ang="0">
                    <a:pos x="12" y="28"/>
                  </a:cxn>
                  <a:cxn ang="0">
                    <a:pos x="66" y="33"/>
                  </a:cxn>
                  <a:cxn ang="0">
                    <a:pos x="102" y="35"/>
                  </a:cxn>
                  <a:cxn ang="0">
                    <a:pos x="115" y="34"/>
                  </a:cxn>
                  <a:cxn ang="0">
                    <a:pos x="136" y="31"/>
                  </a:cxn>
                  <a:cxn ang="0">
                    <a:pos x="148" y="30"/>
                  </a:cxn>
                  <a:cxn ang="0">
                    <a:pos x="172" y="24"/>
                  </a:cxn>
                  <a:cxn ang="0">
                    <a:pos x="186" y="21"/>
                  </a:cxn>
                  <a:cxn ang="0">
                    <a:pos x="207" y="12"/>
                  </a:cxn>
                  <a:cxn ang="0">
                    <a:pos x="230" y="0"/>
                  </a:cxn>
                  <a:cxn ang="0">
                    <a:pos x="238" y="14"/>
                  </a:cxn>
                  <a:cxn ang="0">
                    <a:pos x="247" y="31"/>
                  </a:cxn>
                  <a:cxn ang="0">
                    <a:pos x="244" y="42"/>
                  </a:cxn>
                  <a:cxn ang="0">
                    <a:pos x="238" y="48"/>
                  </a:cxn>
                  <a:cxn ang="0">
                    <a:pos x="224" y="56"/>
                  </a:cxn>
                  <a:cxn ang="0">
                    <a:pos x="202" y="71"/>
                  </a:cxn>
                  <a:cxn ang="0">
                    <a:pos x="181" y="85"/>
                  </a:cxn>
                  <a:cxn ang="0">
                    <a:pos x="147" y="90"/>
                  </a:cxn>
                  <a:cxn ang="0">
                    <a:pos x="134" y="92"/>
                  </a:cxn>
                  <a:cxn ang="0">
                    <a:pos x="97" y="89"/>
                  </a:cxn>
                  <a:cxn ang="0">
                    <a:pos x="67" y="89"/>
                  </a:cxn>
                  <a:cxn ang="0">
                    <a:pos x="54" y="86"/>
                  </a:cxn>
                  <a:cxn ang="0">
                    <a:pos x="24" y="83"/>
                  </a:cxn>
                  <a:cxn ang="0">
                    <a:pos x="7" y="82"/>
                  </a:cxn>
                  <a:cxn ang="0">
                    <a:pos x="1" y="69"/>
                  </a:cxn>
                  <a:cxn ang="0">
                    <a:pos x="1" y="55"/>
                  </a:cxn>
                  <a:cxn ang="0">
                    <a:pos x="12" y="28"/>
                  </a:cxn>
                  <a:cxn ang="0">
                    <a:pos x="109" y="75"/>
                  </a:cxn>
                  <a:cxn ang="0">
                    <a:pos x="116" y="78"/>
                  </a:cxn>
                  <a:cxn ang="0">
                    <a:pos x="140" y="79"/>
                  </a:cxn>
                  <a:cxn ang="0">
                    <a:pos x="172" y="72"/>
                  </a:cxn>
                  <a:cxn ang="0">
                    <a:pos x="203" y="58"/>
                  </a:cxn>
                  <a:cxn ang="0">
                    <a:pos x="228" y="40"/>
                  </a:cxn>
                  <a:cxn ang="0">
                    <a:pos x="230" y="34"/>
                  </a:cxn>
                  <a:cxn ang="0">
                    <a:pos x="233" y="28"/>
                  </a:cxn>
                  <a:cxn ang="0">
                    <a:pos x="227" y="24"/>
                  </a:cxn>
                  <a:cxn ang="0">
                    <a:pos x="223" y="17"/>
                  </a:cxn>
                  <a:cxn ang="0">
                    <a:pos x="221" y="21"/>
                  </a:cxn>
                  <a:cxn ang="0">
                    <a:pos x="214" y="26"/>
                  </a:cxn>
                  <a:cxn ang="0">
                    <a:pos x="203" y="31"/>
                  </a:cxn>
                  <a:cxn ang="0">
                    <a:pos x="161" y="41"/>
                  </a:cxn>
                  <a:cxn ang="0">
                    <a:pos x="143" y="44"/>
                  </a:cxn>
                  <a:cxn ang="0">
                    <a:pos x="105" y="47"/>
                  </a:cxn>
                  <a:cxn ang="0">
                    <a:pos x="90" y="49"/>
                  </a:cxn>
                  <a:cxn ang="0">
                    <a:pos x="70" y="47"/>
                  </a:cxn>
                  <a:cxn ang="0">
                    <a:pos x="43" y="42"/>
                  </a:cxn>
                  <a:cxn ang="0">
                    <a:pos x="25" y="45"/>
                  </a:cxn>
                  <a:cxn ang="0">
                    <a:pos x="15" y="48"/>
                  </a:cxn>
                  <a:cxn ang="0">
                    <a:pos x="14" y="51"/>
                  </a:cxn>
                  <a:cxn ang="0">
                    <a:pos x="15" y="61"/>
                  </a:cxn>
                  <a:cxn ang="0">
                    <a:pos x="18" y="66"/>
                  </a:cxn>
                  <a:cxn ang="0">
                    <a:pos x="39" y="71"/>
                  </a:cxn>
                  <a:cxn ang="0">
                    <a:pos x="85" y="75"/>
                  </a:cxn>
                  <a:cxn ang="0">
                    <a:pos x="109" y="75"/>
                  </a:cxn>
                </a:cxnLst>
                <a:rect l="0" t="0" r="r" b="b"/>
                <a:pathLst>
                  <a:path w="247" h="92">
                    <a:moveTo>
                      <a:pt x="12" y="28"/>
                    </a:moveTo>
                    <a:lnTo>
                      <a:pt x="12" y="28"/>
                    </a:lnTo>
                    <a:lnTo>
                      <a:pt x="39" y="30"/>
                    </a:lnTo>
                    <a:lnTo>
                      <a:pt x="66" y="33"/>
                    </a:lnTo>
                    <a:lnTo>
                      <a:pt x="90" y="35"/>
                    </a:lnTo>
                    <a:lnTo>
                      <a:pt x="102" y="35"/>
                    </a:lnTo>
                    <a:lnTo>
                      <a:pt x="115" y="34"/>
                    </a:lnTo>
                    <a:lnTo>
                      <a:pt x="115" y="34"/>
                    </a:lnTo>
                    <a:lnTo>
                      <a:pt x="125" y="33"/>
                    </a:lnTo>
                    <a:lnTo>
                      <a:pt x="136" y="31"/>
                    </a:lnTo>
                    <a:lnTo>
                      <a:pt x="136" y="31"/>
                    </a:lnTo>
                    <a:lnTo>
                      <a:pt x="148" y="30"/>
                    </a:lnTo>
                    <a:lnTo>
                      <a:pt x="160" y="27"/>
                    </a:lnTo>
                    <a:lnTo>
                      <a:pt x="172" y="24"/>
                    </a:lnTo>
                    <a:lnTo>
                      <a:pt x="186" y="21"/>
                    </a:lnTo>
                    <a:lnTo>
                      <a:pt x="186" y="21"/>
                    </a:lnTo>
                    <a:lnTo>
                      <a:pt x="196" y="16"/>
                    </a:lnTo>
                    <a:lnTo>
                      <a:pt x="207" y="12"/>
                    </a:lnTo>
                    <a:lnTo>
                      <a:pt x="220" y="6"/>
                    </a:lnTo>
                    <a:lnTo>
                      <a:pt x="230" y="0"/>
                    </a:lnTo>
                    <a:lnTo>
                      <a:pt x="230" y="0"/>
                    </a:lnTo>
                    <a:lnTo>
                      <a:pt x="238" y="14"/>
                    </a:lnTo>
                    <a:lnTo>
                      <a:pt x="245" y="26"/>
                    </a:lnTo>
                    <a:lnTo>
                      <a:pt x="247" y="31"/>
                    </a:lnTo>
                    <a:lnTo>
                      <a:pt x="247" y="37"/>
                    </a:lnTo>
                    <a:lnTo>
                      <a:pt x="244" y="42"/>
                    </a:lnTo>
                    <a:lnTo>
                      <a:pt x="238" y="48"/>
                    </a:lnTo>
                    <a:lnTo>
                      <a:pt x="238" y="48"/>
                    </a:lnTo>
                    <a:lnTo>
                      <a:pt x="231" y="52"/>
                    </a:lnTo>
                    <a:lnTo>
                      <a:pt x="224" y="56"/>
                    </a:lnTo>
                    <a:lnTo>
                      <a:pt x="224" y="56"/>
                    </a:lnTo>
                    <a:lnTo>
                      <a:pt x="202" y="71"/>
                    </a:lnTo>
                    <a:lnTo>
                      <a:pt x="181" y="85"/>
                    </a:lnTo>
                    <a:lnTo>
                      <a:pt x="181" y="85"/>
                    </a:lnTo>
                    <a:lnTo>
                      <a:pt x="160" y="89"/>
                    </a:lnTo>
                    <a:lnTo>
                      <a:pt x="147" y="90"/>
                    </a:lnTo>
                    <a:lnTo>
                      <a:pt x="134" y="92"/>
                    </a:lnTo>
                    <a:lnTo>
                      <a:pt x="134" y="92"/>
                    </a:lnTo>
                    <a:lnTo>
                      <a:pt x="116" y="92"/>
                    </a:lnTo>
                    <a:lnTo>
                      <a:pt x="97" y="89"/>
                    </a:lnTo>
                    <a:lnTo>
                      <a:pt x="80" y="89"/>
                    </a:lnTo>
                    <a:lnTo>
                      <a:pt x="67" y="89"/>
                    </a:lnTo>
                    <a:lnTo>
                      <a:pt x="67" y="89"/>
                    </a:lnTo>
                    <a:lnTo>
                      <a:pt x="54" y="86"/>
                    </a:lnTo>
                    <a:lnTo>
                      <a:pt x="40" y="85"/>
                    </a:lnTo>
                    <a:lnTo>
                      <a:pt x="24" y="83"/>
                    </a:lnTo>
                    <a:lnTo>
                      <a:pt x="7" y="82"/>
                    </a:lnTo>
                    <a:lnTo>
                      <a:pt x="7" y="82"/>
                    </a:lnTo>
                    <a:lnTo>
                      <a:pt x="2" y="76"/>
                    </a:lnTo>
                    <a:lnTo>
                      <a:pt x="1" y="69"/>
                    </a:lnTo>
                    <a:lnTo>
                      <a:pt x="0" y="62"/>
                    </a:lnTo>
                    <a:lnTo>
                      <a:pt x="1" y="55"/>
                    </a:lnTo>
                    <a:lnTo>
                      <a:pt x="7" y="40"/>
                    </a:lnTo>
                    <a:lnTo>
                      <a:pt x="12" y="28"/>
                    </a:lnTo>
                    <a:lnTo>
                      <a:pt x="12" y="28"/>
                    </a:lnTo>
                    <a:close/>
                    <a:moveTo>
                      <a:pt x="109" y="75"/>
                    </a:moveTo>
                    <a:lnTo>
                      <a:pt x="109" y="75"/>
                    </a:lnTo>
                    <a:lnTo>
                      <a:pt x="116" y="78"/>
                    </a:lnTo>
                    <a:lnTo>
                      <a:pt x="125" y="79"/>
                    </a:lnTo>
                    <a:lnTo>
                      <a:pt x="140" y="79"/>
                    </a:lnTo>
                    <a:lnTo>
                      <a:pt x="155" y="76"/>
                    </a:lnTo>
                    <a:lnTo>
                      <a:pt x="172" y="72"/>
                    </a:lnTo>
                    <a:lnTo>
                      <a:pt x="188" y="65"/>
                    </a:lnTo>
                    <a:lnTo>
                      <a:pt x="203" y="58"/>
                    </a:lnTo>
                    <a:lnTo>
                      <a:pt x="217" y="49"/>
                    </a:lnTo>
                    <a:lnTo>
                      <a:pt x="228" y="40"/>
                    </a:lnTo>
                    <a:lnTo>
                      <a:pt x="228" y="40"/>
                    </a:lnTo>
                    <a:lnTo>
                      <a:pt x="230" y="34"/>
                    </a:lnTo>
                    <a:lnTo>
                      <a:pt x="233" y="28"/>
                    </a:lnTo>
                    <a:lnTo>
                      <a:pt x="233" y="28"/>
                    </a:lnTo>
                    <a:lnTo>
                      <a:pt x="230" y="27"/>
                    </a:lnTo>
                    <a:lnTo>
                      <a:pt x="227" y="24"/>
                    </a:lnTo>
                    <a:lnTo>
                      <a:pt x="226" y="20"/>
                    </a:lnTo>
                    <a:lnTo>
                      <a:pt x="223" y="17"/>
                    </a:lnTo>
                    <a:lnTo>
                      <a:pt x="223" y="17"/>
                    </a:lnTo>
                    <a:lnTo>
                      <a:pt x="221" y="21"/>
                    </a:lnTo>
                    <a:lnTo>
                      <a:pt x="220" y="23"/>
                    </a:lnTo>
                    <a:lnTo>
                      <a:pt x="214" y="26"/>
                    </a:lnTo>
                    <a:lnTo>
                      <a:pt x="214" y="26"/>
                    </a:lnTo>
                    <a:lnTo>
                      <a:pt x="203" y="31"/>
                    </a:lnTo>
                    <a:lnTo>
                      <a:pt x="189" y="35"/>
                    </a:lnTo>
                    <a:lnTo>
                      <a:pt x="161" y="41"/>
                    </a:lnTo>
                    <a:lnTo>
                      <a:pt x="161" y="41"/>
                    </a:lnTo>
                    <a:lnTo>
                      <a:pt x="143" y="44"/>
                    </a:lnTo>
                    <a:lnTo>
                      <a:pt x="123" y="45"/>
                    </a:lnTo>
                    <a:lnTo>
                      <a:pt x="105" y="47"/>
                    </a:lnTo>
                    <a:lnTo>
                      <a:pt x="90" y="49"/>
                    </a:lnTo>
                    <a:lnTo>
                      <a:pt x="90" y="49"/>
                    </a:lnTo>
                    <a:lnTo>
                      <a:pt x="80" y="48"/>
                    </a:lnTo>
                    <a:lnTo>
                      <a:pt x="70" y="47"/>
                    </a:lnTo>
                    <a:lnTo>
                      <a:pt x="52" y="44"/>
                    </a:lnTo>
                    <a:lnTo>
                      <a:pt x="43" y="42"/>
                    </a:lnTo>
                    <a:lnTo>
                      <a:pt x="35" y="42"/>
                    </a:lnTo>
                    <a:lnTo>
                      <a:pt x="25" y="45"/>
                    </a:lnTo>
                    <a:lnTo>
                      <a:pt x="15" y="48"/>
                    </a:lnTo>
                    <a:lnTo>
                      <a:pt x="15" y="48"/>
                    </a:lnTo>
                    <a:lnTo>
                      <a:pt x="15" y="49"/>
                    </a:lnTo>
                    <a:lnTo>
                      <a:pt x="14" y="51"/>
                    </a:lnTo>
                    <a:lnTo>
                      <a:pt x="14" y="51"/>
                    </a:lnTo>
                    <a:lnTo>
                      <a:pt x="15" y="61"/>
                    </a:lnTo>
                    <a:lnTo>
                      <a:pt x="17" y="64"/>
                    </a:lnTo>
                    <a:lnTo>
                      <a:pt x="18" y="66"/>
                    </a:lnTo>
                    <a:lnTo>
                      <a:pt x="18" y="66"/>
                    </a:lnTo>
                    <a:lnTo>
                      <a:pt x="39" y="71"/>
                    </a:lnTo>
                    <a:lnTo>
                      <a:pt x="61" y="73"/>
                    </a:lnTo>
                    <a:lnTo>
                      <a:pt x="85" y="75"/>
                    </a:lnTo>
                    <a:lnTo>
                      <a:pt x="109" y="75"/>
                    </a:lnTo>
                    <a:lnTo>
                      <a:pt x="109" y="75"/>
                    </a:lnTo>
                    <a:close/>
                  </a:path>
                </a:pathLst>
              </a:custGeom>
              <a:solidFill>
                <a:schemeClr val="accent5"/>
              </a:solidFill>
              <a:ln w="9525">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3" name="Freeform 123"/>
              <p:cNvSpPr>
                <a:spLocks noEditPoints="1"/>
              </p:cNvSpPr>
              <p:nvPr/>
            </p:nvSpPr>
            <p:spPr bwMode="auto">
              <a:xfrm>
                <a:off x="2506663" y="233363"/>
                <a:ext cx="92075" cy="69850"/>
              </a:xfrm>
              <a:custGeom>
                <a:avLst/>
                <a:gdLst/>
                <a:ahLst/>
                <a:cxnLst>
                  <a:cxn ang="0">
                    <a:pos x="84" y="0"/>
                  </a:cxn>
                  <a:cxn ang="0">
                    <a:pos x="97" y="4"/>
                  </a:cxn>
                  <a:cxn ang="0">
                    <a:pos x="127" y="5"/>
                  </a:cxn>
                  <a:cxn ang="0">
                    <a:pos x="139" y="10"/>
                  </a:cxn>
                  <a:cxn ang="0">
                    <a:pos x="141" y="15"/>
                  </a:cxn>
                  <a:cxn ang="0">
                    <a:pos x="146" y="21"/>
                  </a:cxn>
                  <a:cxn ang="0">
                    <a:pos x="154" y="28"/>
                  </a:cxn>
                  <a:cxn ang="0">
                    <a:pos x="163" y="34"/>
                  </a:cxn>
                  <a:cxn ang="0">
                    <a:pos x="168" y="42"/>
                  </a:cxn>
                  <a:cxn ang="0">
                    <a:pos x="174" y="59"/>
                  </a:cxn>
                  <a:cxn ang="0">
                    <a:pos x="171" y="74"/>
                  </a:cxn>
                  <a:cxn ang="0">
                    <a:pos x="163" y="91"/>
                  </a:cxn>
                  <a:cxn ang="0">
                    <a:pos x="157" y="98"/>
                  </a:cxn>
                  <a:cxn ang="0">
                    <a:pos x="144" y="109"/>
                  </a:cxn>
                  <a:cxn ang="0">
                    <a:pos x="129" y="119"/>
                  </a:cxn>
                  <a:cxn ang="0">
                    <a:pos x="88" y="129"/>
                  </a:cxn>
                  <a:cxn ang="0">
                    <a:pos x="67" y="132"/>
                  </a:cxn>
                  <a:cxn ang="0">
                    <a:pos x="49" y="132"/>
                  </a:cxn>
                  <a:cxn ang="0">
                    <a:pos x="46" y="130"/>
                  </a:cxn>
                  <a:cxn ang="0">
                    <a:pos x="36" y="123"/>
                  </a:cxn>
                  <a:cxn ang="0">
                    <a:pos x="25" y="118"/>
                  </a:cxn>
                  <a:cxn ang="0">
                    <a:pos x="8" y="107"/>
                  </a:cxn>
                  <a:cxn ang="0">
                    <a:pos x="1" y="97"/>
                  </a:cxn>
                  <a:cxn ang="0">
                    <a:pos x="0" y="91"/>
                  </a:cxn>
                  <a:cxn ang="0">
                    <a:pos x="0" y="74"/>
                  </a:cxn>
                  <a:cxn ang="0">
                    <a:pos x="5" y="59"/>
                  </a:cxn>
                  <a:cxn ang="0">
                    <a:pos x="15" y="45"/>
                  </a:cxn>
                  <a:cxn ang="0">
                    <a:pos x="42" y="22"/>
                  </a:cxn>
                  <a:cxn ang="0">
                    <a:pos x="84" y="0"/>
                  </a:cxn>
                  <a:cxn ang="0">
                    <a:pos x="52" y="32"/>
                  </a:cxn>
                  <a:cxn ang="0">
                    <a:pos x="42" y="39"/>
                  </a:cxn>
                  <a:cxn ang="0">
                    <a:pos x="21" y="59"/>
                  </a:cxn>
                  <a:cxn ang="0">
                    <a:pos x="15" y="67"/>
                  </a:cxn>
                  <a:cxn ang="0">
                    <a:pos x="14" y="77"/>
                  </a:cxn>
                  <a:cxn ang="0">
                    <a:pos x="18" y="94"/>
                  </a:cxn>
                  <a:cxn ang="0">
                    <a:pos x="28" y="107"/>
                  </a:cxn>
                  <a:cxn ang="0">
                    <a:pos x="42" y="116"/>
                  </a:cxn>
                  <a:cxn ang="0">
                    <a:pos x="47" y="118"/>
                  </a:cxn>
                  <a:cxn ang="0">
                    <a:pos x="74" y="119"/>
                  </a:cxn>
                  <a:cxn ang="0">
                    <a:pos x="105" y="112"/>
                  </a:cxn>
                  <a:cxn ang="0">
                    <a:pos x="134" y="101"/>
                  </a:cxn>
                  <a:cxn ang="0">
                    <a:pos x="153" y="87"/>
                  </a:cxn>
                  <a:cxn ang="0">
                    <a:pos x="157" y="81"/>
                  </a:cxn>
                  <a:cxn ang="0">
                    <a:pos x="161" y="70"/>
                  </a:cxn>
                  <a:cxn ang="0">
                    <a:pos x="161" y="60"/>
                  </a:cxn>
                  <a:cxn ang="0">
                    <a:pos x="156" y="48"/>
                  </a:cxn>
                  <a:cxn ang="0">
                    <a:pos x="141" y="32"/>
                  </a:cxn>
                  <a:cxn ang="0">
                    <a:pos x="122" y="18"/>
                  </a:cxn>
                  <a:cxn ang="0">
                    <a:pos x="102" y="18"/>
                  </a:cxn>
                  <a:cxn ang="0">
                    <a:pos x="66" y="25"/>
                  </a:cxn>
                  <a:cxn ang="0">
                    <a:pos x="52" y="32"/>
                  </a:cxn>
                </a:cxnLst>
                <a:rect l="0" t="0" r="r" b="b"/>
                <a:pathLst>
                  <a:path w="174" h="133">
                    <a:moveTo>
                      <a:pt x="84" y="0"/>
                    </a:moveTo>
                    <a:lnTo>
                      <a:pt x="84" y="0"/>
                    </a:lnTo>
                    <a:lnTo>
                      <a:pt x="90" y="3"/>
                    </a:lnTo>
                    <a:lnTo>
                      <a:pt x="97" y="4"/>
                    </a:lnTo>
                    <a:lnTo>
                      <a:pt x="113" y="4"/>
                    </a:lnTo>
                    <a:lnTo>
                      <a:pt x="127" y="5"/>
                    </a:lnTo>
                    <a:lnTo>
                      <a:pt x="134" y="7"/>
                    </a:lnTo>
                    <a:lnTo>
                      <a:pt x="139" y="10"/>
                    </a:lnTo>
                    <a:lnTo>
                      <a:pt x="139" y="10"/>
                    </a:lnTo>
                    <a:lnTo>
                      <a:pt x="141" y="15"/>
                    </a:lnTo>
                    <a:lnTo>
                      <a:pt x="146" y="21"/>
                    </a:lnTo>
                    <a:lnTo>
                      <a:pt x="146" y="21"/>
                    </a:lnTo>
                    <a:lnTo>
                      <a:pt x="150" y="25"/>
                    </a:lnTo>
                    <a:lnTo>
                      <a:pt x="154" y="28"/>
                    </a:lnTo>
                    <a:lnTo>
                      <a:pt x="158" y="31"/>
                    </a:lnTo>
                    <a:lnTo>
                      <a:pt x="163" y="34"/>
                    </a:lnTo>
                    <a:lnTo>
                      <a:pt x="163" y="34"/>
                    </a:lnTo>
                    <a:lnTo>
                      <a:pt x="168" y="42"/>
                    </a:lnTo>
                    <a:lnTo>
                      <a:pt x="172" y="50"/>
                    </a:lnTo>
                    <a:lnTo>
                      <a:pt x="174" y="59"/>
                    </a:lnTo>
                    <a:lnTo>
                      <a:pt x="174" y="66"/>
                    </a:lnTo>
                    <a:lnTo>
                      <a:pt x="171" y="74"/>
                    </a:lnTo>
                    <a:lnTo>
                      <a:pt x="168" y="83"/>
                    </a:lnTo>
                    <a:lnTo>
                      <a:pt x="163" y="91"/>
                    </a:lnTo>
                    <a:lnTo>
                      <a:pt x="157" y="98"/>
                    </a:lnTo>
                    <a:lnTo>
                      <a:pt x="157" y="98"/>
                    </a:lnTo>
                    <a:lnTo>
                      <a:pt x="151" y="105"/>
                    </a:lnTo>
                    <a:lnTo>
                      <a:pt x="144" y="109"/>
                    </a:lnTo>
                    <a:lnTo>
                      <a:pt x="137" y="115"/>
                    </a:lnTo>
                    <a:lnTo>
                      <a:pt x="129" y="119"/>
                    </a:lnTo>
                    <a:lnTo>
                      <a:pt x="109" y="125"/>
                    </a:lnTo>
                    <a:lnTo>
                      <a:pt x="88" y="129"/>
                    </a:lnTo>
                    <a:lnTo>
                      <a:pt x="88" y="129"/>
                    </a:lnTo>
                    <a:lnTo>
                      <a:pt x="67" y="132"/>
                    </a:lnTo>
                    <a:lnTo>
                      <a:pt x="57" y="133"/>
                    </a:lnTo>
                    <a:lnTo>
                      <a:pt x="49" y="132"/>
                    </a:lnTo>
                    <a:lnTo>
                      <a:pt x="49" y="132"/>
                    </a:lnTo>
                    <a:lnTo>
                      <a:pt x="46" y="130"/>
                    </a:lnTo>
                    <a:lnTo>
                      <a:pt x="43" y="129"/>
                    </a:lnTo>
                    <a:lnTo>
                      <a:pt x="36" y="123"/>
                    </a:lnTo>
                    <a:lnTo>
                      <a:pt x="36" y="123"/>
                    </a:lnTo>
                    <a:lnTo>
                      <a:pt x="25" y="118"/>
                    </a:lnTo>
                    <a:lnTo>
                      <a:pt x="14" y="111"/>
                    </a:lnTo>
                    <a:lnTo>
                      <a:pt x="8" y="107"/>
                    </a:lnTo>
                    <a:lnTo>
                      <a:pt x="5" y="102"/>
                    </a:lnTo>
                    <a:lnTo>
                      <a:pt x="1" y="97"/>
                    </a:lnTo>
                    <a:lnTo>
                      <a:pt x="0" y="91"/>
                    </a:lnTo>
                    <a:lnTo>
                      <a:pt x="0" y="91"/>
                    </a:lnTo>
                    <a:lnTo>
                      <a:pt x="0" y="83"/>
                    </a:lnTo>
                    <a:lnTo>
                      <a:pt x="0" y="74"/>
                    </a:lnTo>
                    <a:lnTo>
                      <a:pt x="3" y="66"/>
                    </a:lnTo>
                    <a:lnTo>
                      <a:pt x="5" y="59"/>
                    </a:lnTo>
                    <a:lnTo>
                      <a:pt x="10" y="52"/>
                    </a:lnTo>
                    <a:lnTo>
                      <a:pt x="15" y="45"/>
                    </a:lnTo>
                    <a:lnTo>
                      <a:pt x="28" y="34"/>
                    </a:lnTo>
                    <a:lnTo>
                      <a:pt x="42" y="22"/>
                    </a:lnTo>
                    <a:lnTo>
                      <a:pt x="57" y="14"/>
                    </a:lnTo>
                    <a:lnTo>
                      <a:pt x="84" y="0"/>
                    </a:lnTo>
                    <a:lnTo>
                      <a:pt x="84" y="0"/>
                    </a:lnTo>
                    <a:close/>
                    <a:moveTo>
                      <a:pt x="52" y="32"/>
                    </a:moveTo>
                    <a:lnTo>
                      <a:pt x="52" y="32"/>
                    </a:lnTo>
                    <a:lnTo>
                      <a:pt x="42" y="39"/>
                    </a:lnTo>
                    <a:lnTo>
                      <a:pt x="31" y="49"/>
                    </a:lnTo>
                    <a:lnTo>
                      <a:pt x="21" y="59"/>
                    </a:lnTo>
                    <a:lnTo>
                      <a:pt x="18" y="63"/>
                    </a:lnTo>
                    <a:lnTo>
                      <a:pt x="15" y="67"/>
                    </a:lnTo>
                    <a:lnTo>
                      <a:pt x="15" y="67"/>
                    </a:lnTo>
                    <a:lnTo>
                      <a:pt x="14" y="77"/>
                    </a:lnTo>
                    <a:lnTo>
                      <a:pt x="15" y="86"/>
                    </a:lnTo>
                    <a:lnTo>
                      <a:pt x="18" y="94"/>
                    </a:lnTo>
                    <a:lnTo>
                      <a:pt x="22" y="101"/>
                    </a:lnTo>
                    <a:lnTo>
                      <a:pt x="28" y="107"/>
                    </a:lnTo>
                    <a:lnTo>
                      <a:pt x="35" y="112"/>
                    </a:lnTo>
                    <a:lnTo>
                      <a:pt x="42" y="116"/>
                    </a:lnTo>
                    <a:lnTo>
                      <a:pt x="47" y="118"/>
                    </a:lnTo>
                    <a:lnTo>
                      <a:pt x="47" y="118"/>
                    </a:lnTo>
                    <a:lnTo>
                      <a:pt x="60" y="119"/>
                    </a:lnTo>
                    <a:lnTo>
                      <a:pt x="74" y="119"/>
                    </a:lnTo>
                    <a:lnTo>
                      <a:pt x="90" y="116"/>
                    </a:lnTo>
                    <a:lnTo>
                      <a:pt x="105" y="112"/>
                    </a:lnTo>
                    <a:lnTo>
                      <a:pt x="120" y="108"/>
                    </a:lnTo>
                    <a:lnTo>
                      <a:pt x="134" y="101"/>
                    </a:lnTo>
                    <a:lnTo>
                      <a:pt x="146" y="94"/>
                    </a:lnTo>
                    <a:lnTo>
                      <a:pt x="153" y="87"/>
                    </a:lnTo>
                    <a:lnTo>
                      <a:pt x="153" y="87"/>
                    </a:lnTo>
                    <a:lnTo>
                      <a:pt x="157" y="81"/>
                    </a:lnTo>
                    <a:lnTo>
                      <a:pt x="160" y="76"/>
                    </a:lnTo>
                    <a:lnTo>
                      <a:pt x="161" y="70"/>
                    </a:lnTo>
                    <a:lnTo>
                      <a:pt x="163" y="66"/>
                    </a:lnTo>
                    <a:lnTo>
                      <a:pt x="161" y="60"/>
                    </a:lnTo>
                    <a:lnTo>
                      <a:pt x="161" y="56"/>
                    </a:lnTo>
                    <a:lnTo>
                      <a:pt x="156" y="48"/>
                    </a:lnTo>
                    <a:lnTo>
                      <a:pt x="150" y="39"/>
                    </a:lnTo>
                    <a:lnTo>
                      <a:pt x="141" y="32"/>
                    </a:lnTo>
                    <a:lnTo>
                      <a:pt x="122" y="18"/>
                    </a:lnTo>
                    <a:lnTo>
                      <a:pt x="122" y="18"/>
                    </a:lnTo>
                    <a:lnTo>
                      <a:pt x="112" y="18"/>
                    </a:lnTo>
                    <a:lnTo>
                      <a:pt x="102" y="18"/>
                    </a:lnTo>
                    <a:lnTo>
                      <a:pt x="83" y="21"/>
                    </a:lnTo>
                    <a:lnTo>
                      <a:pt x="66" y="25"/>
                    </a:lnTo>
                    <a:lnTo>
                      <a:pt x="52" y="32"/>
                    </a:lnTo>
                    <a:lnTo>
                      <a:pt x="52" y="3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4" name="Freeform 124"/>
              <p:cNvSpPr>
                <a:spLocks noEditPoints="1"/>
              </p:cNvSpPr>
              <p:nvPr/>
            </p:nvSpPr>
            <p:spPr bwMode="auto">
              <a:xfrm>
                <a:off x="2528888" y="247650"/>
                <a:ext cx="53975" cy="41275"/>
              </a:xfrm>
              <a:custGeom>
                <a:avLst/>
                <a:gdLst/>
                <a:ahLst/>
                <a:cxnLst>
                  <a:cxn ang="0">
                    <a:pos x="90" y="7"/>
                  </a:cxn>
                  <a:cxn ang="0">
                    <a:pos x="99" y="24"/>
                  </a:cxn>
                  <a:cxn ang="0">
                    <a:pos x="102" y="38"/>
                  </a:cxn>
                  <a:cxn ang="0">
                    <a:pos x="99" y="49"/>
                  </a:cxn>
                  <a:cxn ang="0">
                    <a:pos x="92" y="60"/>
                  </a:cxn>
                  <a:cxn ang="0">
                    <a:pos x="81" y="67"/>
                  </a:cxn>
                  <a:cxn ang="0">
                    <a:pos x="52" y="77"/>
                  </a:cxn>
                  <a:cxn ang="0">
                    <a:pos x="38" y="77"/>
                  </a:cxn>
                  <a:cxn ang="0">
                    <a:pos x="24" y="76"/>
                  </a:cxn>
                  <a:cxn ang="0">
                    <a:pos x="12" y="69"/>
                  </a:cxn>
                  <a:cxn ang="0">
                    <a:pos x="5" y="60"/>
                  </a:cxn>
                  <a:cxn ang="0">
                    <a:pos x="1" y="50"/>
                  </a:cxn>
                  <a:cxn ang="0">
                    <a:pos x="0" y="39"/>
                  </a:cxn>
                  <a:cxn ang="0">
                    <a:pos x="4" y="28"/>
                  </a:cxn>
                  <a:cxn ang="0">
                    <a:pos x="11" y="17"/>
                  </a:cxn>
                  <a:cxn ang="0">
                    <a:pos x="21" y="8"/>
                  </a:cxn>
                  <a:cxn ang="0">
                    <a:pos x="35" y="4"/>
                  </a:cxn>
                  <a:cxn ang="0">
                    <a:pos x="57" y="0"/>
                  </a:cxn>
                  <a:cxn ang="0">
                    <a:pos x="71" y="3"/>
                  </a:cxn>
                  <a:cxn ang="0">
                    <a:pos x="78" y="7"/>
                  </a:cxn>
                  <a:cxn ang="0">
                    <a:pos x="85" y="7"/>
                  </a:cxn>
                  <a:cxn ang="0">
                    <a:pos x="90" y="7"/>
                  </a:cxn>
                  <a:cxn ang="0">
                    <a:pos x="88" y="25"/>
                  </a:cxn>
                  <a:cxn ang="0">
                    <a:pos x="84" y="21"/>
                  </a:cxn>
                  <a:cxn ang="0">
                    <a:pos x="71" y="15"/>
                  </a:cxn>
                  <a:cxn ang="0">
                    <a:pos x="57" y="14"/>
                  </a:cxn>
                  <a:cxn ang="0">
                    <a:pos x="45" y="17"/>
                  </a:cxn>
                  <a:cxn ang="0">
                    <a:pos x="38" y="21"/>
                  </a:cxn>
                  <a:cxn ang="0">
                    <a:pos x="29" y="21"/>
                  </a:cxn>
                  <a:cxn ang="0">
                    <a:pos x="24" y="25"/>
                  </a:cxn>
                  <a:cxn ang="0">
                    <a:pos x="12" y="35"/>
                  </a:cxn>
                  <a:cxn ang="0">
                    <a:pos x="12" y="43"/>
                  </a:cxn>
                  <a:cxn ang="0">
                    <a:pos x="18" y="56"/>
                  </a:cxn>
                  <a:cxn ang="0">
                    <a:pos x="31" y="62"/>
                  </a:cxn>
                  <a:cxn ang="0">
                    <a:pos x="48" y="63"/>
                  </a:cxn>
                  <a:cxn ang="0">
                    <a:pos x="64" y="60"/>
                  </a:cxn>
                  <a:cxn ang="0">
                    <a:pos x="80" y="55"/>
                  </a:cxn>
                  <a:cxn ang="0">
                    <a:pos x="90" y="45"/>
                  </a:cxn>
                  <a:cxn ang="0">
                    <a:pos x="91" y="32"/>
                  </a:cxn>
                  <a:cxn ang="0">
                    <a:pos x="88" y="25"/>
                  </a:cxn>
                </a:cxnLst>
                <a:rect l="0" t="0" r="r" b="b"/>
                <a:pathLst>
                  <a:path w="102" h="77">
                    <a:moveTo>
                      <a:pt x="90" y="7"/>
                    </a:moveTo>
                    <a:lnTo>
                      <a:pt x="90" y="7"/>
                    </a:lnTo>
                    <a:lnTo>
                      <a:pt x="95" y="15"/>
                    </a:lnTo>
                    <a:lnTo>
                      <a:pt x="99" y="24"/>
                    </a:lnTo>
                    <a:lnTo>
                      <a:pt x="102" y="31"/>
                    </a:lnTo>
                    <a:lnTo>
                      <a:pt x="102" y="38"/>
                    </a:lnTo>
                    <a:lnTo>
                      <a:pt x="102" y="43"/>
                    </a:lnTo>
                    <a:lnTo>
                      <a:pt x="99" y="49"/>
                    </a:lnTo>
                    <a:lnTo>
                      <a:pt x="97" y="55"/>
                    </a:lnTo>
                    <a:lnTo>
                      <a:pt x="92" y="60"/>
                    </a:lnTo>
                    <a:lnTo>
                      <a:pt x="87" y="65"/>
                    </a:lnTo>
                    <a:lnTo>
                      <a:pt x="81" y="67"/>
                    </a:lnTo>
                    <a:lnTo>
                      <a:pt x="67" y="73"/>
                    </a:lnTo>
                    <a:lnTo>
                      <a:pt x="52" y="77"/>
                    </a:lnTo>
                    <a:lnTo>
                      <a:pt x="38" y="77"/>
                    </a:lnTo>
                    <a:lnTo>
                      <a:pt x="38" y="77"/>
                    </a:lnTo>
                    <a:lnTo>
                      <a:pt x="31" y="77"/>
                    </a:lnTo>
                    <a:lnTo>
                      <a:pt x="24" y="76"/>
                    </a:lnTo>
                    <a:lnTo>
                      <a:pt x="18" y="73"/>
                    </a:lnTo>
                    <a:lnTo>
                      <a:pt x="12" y="69"/>
                    </a:lnTo>
                    <a:lnTo>
                      <a:pt x="8" y="65"/>
                    </a:lnTo>
                    <a:lnTo>
                      <a:pt x="5" y="60"/>
                    </a:lnTo>
                    <a:lnTo>
                      <a:pt x="3" y="56"/>
                    </a:lnTo>
                    <a:lnTo>
                      <a:pt x="1" y="50"/>
                    </a:lnTo>
                    <a:lnTo>
                      <a:pt x="0" y="45"/>
                    </a:lnTo>
                    <a:lnTo>
                      <a:pt x="0" y="39"/>
                    </a:lnTo>
                    <a:lnTo>
                      <a:pt x="1" y="34"/>
                    </a:lnTo>
                    <a:lnTo>
                      <a:pt x="4" y="28"/>
                    </a:lnTo>
                    <a:lnTo>
                      <a:pt x="7" y="22"/>
                    </a:lnTo>
                    <a:lnTo>
                      <a:pt x="11" y="17"/>
                    </a:lnTo>
                    <a:lnTo>
                      <a:pt x="15" y="13"/>
                    </a:lnTo>
                    <a:lnTo>
                      <a:pt x="21" y="8"/>
                    </a:lnTo>
                    <a:lnTo>
                      <a:pt x="21" y="8"/>
                    </a:lnTo>
                    <a:lnTo>
                      <a:pt x="35" y="4"/>
                    </a:lnTo>
                    <a:lnTo>
                      <a:pt x="50" y="1"/>
                    </a:lnTo>
                    <a:lnTo>
                      <a:pt x="57" y="0"/>
                    </a:lnTo>
                    <a:lnTo>
                      <a:pt x="64" y="1"/>
                    </a:lnTo>
                    <a:lnTo>
                      <a:pt x="71" y="3"/>
                    </a:lnTo>
                    <a:lnTo>
                      <a:pt x="78" y="7"/>
                    </a:lnTo>
                    <a:lnTo>
                      <a:pt x="78" y="7"/>
                    </a:lnTo>
                    <a:lnTo>
                      <a:pt x="83" y="7"/>
                    </a:lnTo>
                    <a:lnTo>
                      <a:pt x="85" y="7"/>
                    </a:lnTo>
                    <a:lnTo>
                      <a:pt x="87" y="7"/>
                    </a:lnTo>
                    <a:lnTo>
                      <a:pt x="90" y="7"/>
                    </a:lnTo>
                    <a:lnTo>
                      <a:pt x="90" y="7"/>
                    </a:lnTo>
                    <a:close/>
                    <a:moveTo>
                      <a:pt x="88" y="25"/>
                    </a:moveTo>
                    <a:lnTo>
                      <a:pt x="88" y="25"/>
                    </a:lnTo>
                    <a:lnTo>
                      <a:pt x="84" y="21"/>
                    </a:lnTo>
                    <a:lnTo>
                      <a:pt x="78" y="17"/>
                    </a:lnTo>
                    <a:lnTo>
                      <a:pt x="71" y="15"/>
                    </a:lnTo>
                    <a:lnTo>
                      <a:pt x="64" y="14"/>
                    </a:lnTo>
                    <a:lnTo>
                      <a:pt x="57" y="14"/>
                    </a:lnTo>
                    <a:lnTo>
                      <a:pt x="50" y="15"/>
                    </a:lnTo>
                    <a:lnTo>
                      <a:pt x="45" y="17"/>
                    </a:lnTo>
                    <a:lnTo>
                      <a:pt x="38" y="21"/>
                    </a:lnTo>
                    <a:lnTo>
                      <a:pt x="38" y="21"/>
                    </a:lnTo>
                    <a:lnTo>
                      <a:pt x="34" y="21"/>
                    </a:lnTo>
                    <a:lnTo>
                      <a:pt x="29" y="21"/>
                    </a:lnTo>
                    <a:lnTo>
                      <a:pt x="26" y="22"/>
                    </a:lnTo>
                    <a:lnTo>
                      <a:pt x="24" y="25"/>
                    </a:lnTo>
                    <a:lnTo>
                      <a:pt x="18" y="29"/>
                    </a:lnTo>
                    <a:lnTo>
                      <a:pt x="12" y="35"/>
                    </a:lnTo>
                    <a:lnTo>
                      <a:pt x="12" y="35"/>
                    </a:lnTo>
                    <a:lnTo>
                      <a:pt x="12" y="43"/>
                    </a:lnTo>
                    <a:lnTo>
                      <a:pt x="14" y="50"/>
                    </a:lnTo>
                    <a:lnTo>
                      <a:pt x="18" y="56"/>
                    </a:lnTo>
                    <a:lnTo>
                      <a:pt x="24" y="59"/>
                    </a:lnTo>
                    <a:lnTo>
                      <a:pt x="31" y="62"/>
                    </a:lnTo>
                    <a:lnTo>
                      <a:pt x="39" y="63"/>
                    </a:lnTo>
                    <a:lnTo>
                      <a:pt x="48" y="63"/>
                    </a:lnTo>
                    <a:lnTo>
                      <a:pt x="56" y="63"/>
                    </a:lnTo>
                    <a:lnTo>
                      <a:pt x="64" y="60"/>
                    </a:lnTo>
                    <a:lnTo>
                      <a:pt x="73" y="58"/>
                    </a:lnTo>
                    <a:lnTo>
                      <a:pt x="80" y="55"/>
                    </a:lnTo>
                    <a:lnTo>
                      <a:pt x="85" y="49"/>
                    </a:lnTo>
                    <a:lnTo>
                      <a:pt x="90" y="45"/>
                    </a:lnTo>
                    <a:lnTo>
                      <a:pt x="92" y="39"/>
                    </a:lnTo>
                    <a:lnTo>
                      <a:pt x="91" y="32"/>
                    </a:lnTo>
                    <a:lnTo>
                      <a:pt x="88" y="25"/>
                    </a:lnTo>
                    <a:lnTo>
                      <a:pt x="88" y="25"/>
                    </a:lnTo>
                    <a:close/>
                  </a:path>
                </a:pathLst>
              </a:custGeom>
              <a:solidFill>
                <a:schemeClr val="accent5"/>
              </a:solidFill>
              <a:ln w="9525">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5" name="Freeform 125"/>
              <p:cNvSpPr>
                <a:spLocks noEditPoints="1"/>
              </p:cNvSpPr>
              <p:nvPr/>
            </p:nvSpPr>
            <p:spPr bwMode="auto">
              <a:xfrm>
                <a:off x="2065338" y="11113"/>
                <a:ext cx="704850" cy="876300"/>
              </a:xfrm>
              <a:custGeom>
                <a:avLst/>
                <a:gdLst/>
                <a:ahLst/>
                <a:cxnLst>
                  <a:cxn ang="0">
                    <a:pos x="607" y="1"/>
                  </a:cxn>
                  <a:cxn ang="0">
                    <a:pos x="1109" y="376"/>
                  </a:cxn>
                  <a:cxn ang="0">
                    <a:pos x="1175" y="1529"/>
                  </a:cxn>
                  <a:cxn ang="0">
                    <a:pos x="292" y="1646"/>
                  </a:cxn>
                  <a:cxn ang="0">
                    <a:pos x="77" y="1126"/>
                  </a:cxn>
                  <a:cxn ang="0">
                    <a:pos x="1304" y="896"/>
                  </a:cxn>
                  <a:cxn ang="0">
                    <a:pos x="598" y="1610"/>
                  </a:cxn>
                  <a:cxn ang="0">
                    <a:pos x="1035" y="355"/>
                  </a:cxn>
                  <a:cxn ang="0">
                    <a:pos x="503" y="1525"/>
                  </a:cxn>
                  <a:cxn ang="0">
                    <a:pos x="698" y="774"/>
                  </a:cxn>
                  <a:cxn ang="0">
                    <a:pos x="643" y="873"/>
                  </a:cxn>
                  <a:cxn ang="0">
                    <a:pos x="732" y="817"/>
                  </a:cxn>
                  <a:cxn ang="0">
                    <a:pos x="600" y="1589"/>
                  </a:cxn>
                  <a:cxn ang="0">
                    <a:pos x="1210" y="733"/>
                  </a:cxn>
                  <a:cxn ang="0">
                    <a:pos x="360" y="482"/>
                  </a:cxn>
                  <a:cxn ang="0">
                    <a:pos x="434" y="1369"/>
                  </a:cxn>
                  <a:cxn ang="0">
                    <a:pos x="681" y="352"/>
                  </a:cxn>
                  <a:cxn ang="0">
                    <a:pos x="567" y="243"/>
                  </a:cxn>
                  <a:cxn ang="0">
                    <a:pos x="287" y="520"/>
                  </a:cxn>
                  <a:cxn ang="0">
                    <a:pos x="180" y="861"/>
                  </a:cxn>
                  <a:cxn ang="0">
                    <a:pos x="636" y="164"/>
                  </a:cxn>
                  <a:cxn ang="0">
                    <a:pos x="121" y="1074"/>
                  </a:cxn>
                  <a:cxn ang="0">
                    <a:pos x="417" y="174"/>
                  </a:cxn>
                  <a:cxn ang="0">
                    <a:pos x="702" y="138"/>
                  </a:cxn>
                  <a:cxn ang="0">
                    <a:pos x="486" y="1039"/>
                  </a:cxn>
                  <a:cxn ang="0">
                    <a:pos x="499" y="107"/>
                  </a:cxn>
                  <a:cxn ang="0">
                    <a:pos x="313" y="225"/>
                  </a:cxn>
                  <a:cxn ang="0">
                    <a:pos x="447" y="882"/>
                  </a:cxn>
                  <a:cxn ang="0">
                    <a:pos x="605" y="1488"/>
                  </a:cxn>
                  <a:cxn ang="0">
                    <a:pos x="574" y="1480"/>
                  </a:cxn>
                  <a:cxn ang="0">
                    <a:pos x="466" y="1613"/>
                  </a:cxn>
                  <a:cxn ang="0">
                    <a:pos x="483" y="1332"/>
                  </a:cxn>
                  <a:cxn ang="0">
                    <a:pos x="438" y="1626"/>
                  </a:cxn>
                  <a:cxn ang="0">
                    <a:pos x="469" y="1047"/>
                  </a:cxn>
                  <a:cxn ang="0">
                    <a:pos x="458" y="1151"/>
                  </a:cxn>
                  <a:cxn ang="0">
                    <a:pos x="455" y="1501"/>
                  </a:cxn>
                  <a:cxn ang="0">
                    <a:pos x="458" y="1052"/>
                  </a:cxn>
                  <a:cxn ang="0">
                    <a:pos x="400" y="295"/>
                  </a:cxn>
                  <a:cxn ang="0">
                    <a:pos x="273" y="459"/>
                  </a:cxn>
                  <a:cxn ang="0">
                    <a:pos x="215" y="685"/>
                  </a:cxn>
                  <a:cxn ang="0">
                    <a:pos x="218" y="890"/>
                  </a:cxn>
                  <a:cxn ang="0">
                    <a:pos x="367" y="1219"/>
                  </a:cxn>
                  <a:cxn ang="0">
                    <a:pos x="350" y="1351"/>
                  </a:cxn>
                  <a:cxn ang="0">
                    <a:pos x="268" y="1478"/>
                  </a:cxn>
                  <a:cxn ang="0">
                    <a:pos x="350" y="1474"/>
                  </a:cxn>
                  <a:cxn ang="0">
                    <a:pos x="348" y="350"/>
                  </a:cxn>
                  <a:cxn ang="0">
                    <a:pos x="310" y="1302"/>
                  </a:cxn>
                  <a:cxn ang="0">
                    <a:pos x="306" y="1140"/>
                  </a:cxn>
                  <a:cxn ang="0">
                    <a:pos x="295" y="1310"/>
                  </a:cxn>
                  <a:cxn ang="0">
                    <a:pos x="257" y="1135"/>
                  </a:cxn>
                  <a:cxn ang="0">
                    <a:pos x="235" y="1394"/>
                  </a:cxn>
                  <a:cxn ang="0">
                    <a:pos x="216" y="595"/>
                  </a:cxn>
                  <a:cxn ang="0">
                    <a:pos x="209" y="1146"/>
                  </a:cxn>
                  <a:cxn ang="0">
                    <a:pos x="225" y="966"/>
                  </a:cxn>
                  <a:cxn ang="0">
                    <a:pos x="111" y="1591"/>
                  </a:cxn>
                  <a:cxn ang="0">
                    <a:pos x="194" y="1019"/>
                  </a:cxn>
                  <a:cxn ang="0">
                    <a:pos x="201" y="750"/>
                  </a:cxn>
                  <a:cxn ang="0">
                    <a:pos x="143" y="1147"/>
                  </a:cxn>
                  <a:cxn ang="0">
                    <a:pos x="148" y="1181"/>
                  </a:cxn>
                  <a:cxn ang="0">
                    <a:pos x="28" y="1386"/>
                  </a:cxn>
                  <a:cxn ang="0">
                    <a:pos x="118" y="1189"/>
                  </a:cxn>
                  <a:cxn ang="0">
                    <a:pos x="100" y="1327"/>
                  </a:cxn>
                  <a:cxn ang="0">
                    <a:pos x="41" y="1537"/>
                  </a:cxn>
                </a:cxnLst>
                <a:rect l="0" t="0" r="r" b="b"/>
                <a:pathLst>
                  <a:path w="1331" h="1657">
                    <a:moveTo>
                      <a:pt x="111" y="1050"/>
                    </a:moveTo>
                    <a:lnTo>
                      <a:pt x="111" y="1050"/>
                    </a:lnTo>
                    <a:lnTo>
                      <a:pt x="118" y="1021"/>
                    </a:lnTo>
                    <a:lnTo>
                      <a:pt x="122" y="991"/>
                    </a:lnTo>
                    <a:lnTo>
                      <a:pt x="129" y="932"/>
                    </a:lnTo>
                    <a:lnTo>
                      <a:pt x="129" y="932"/>
                    </a:lnTo>
                    <a:lnTo>
                      <a:pt x="127" y="849"/>
                    </a:lnTo>
                    <a:lnTo>
                      <a:pt x="124" y="754"/>
                    </a:lnTo>
                    <a:lnTo>
                      <a:pt x="122" y="705"/>
                    </a:lnTo>
                    <a:lnTo>
                      <a:pt x="122" y="654"/>
                    </a:lnTo>
                    <a:lnTo>
                      <a:pt x="122" y="604"/>
                    </a:lnTo>
                    <a:lnTo>
                      <a:pt x="125" y="556"/>
                    </a:lnTo>
                    <a:lnTo>
                      <a:pt x="125" y="556"/>
                    </a:lnTo>
                    <a:lnTo>
                      <a:pt x="128" y="517"/>
                    </a:lnTo>
                    <a:lnTo>
                      <a:pt x="131" y="497"/>
                    </a:lnTo>
                    <a:lnTo>
                      <a:pt x="135" y="476"/>
                    </a:lnTo>
                    <a:lnTo>
                      <a:pt x="135" y="476"/>
                    </a:lnTo>
                    <a:lnTo>
                      <a:pt x="143" y="448"/>
                    </a:lnTo>
                    <a:lnTo>
                      <a:pt x="153" y="420"/>
                    </a:lnTo>
                    <a:lnTo>
                      <a:pt x="164" y="392"/>
                    </a:lnTo>
                    <a:lnTo>
                      <a:pt x="179" y="365"/>
                    </a:lnTo>
                    <a:lnTo>
                      <a:pt x="179" y="365"/>
                    </a:lnTo>
                    <a:lnTo>
                      <a:pt x="198" y="331"/>
                    </a:lnTo>
                    <a:lnTo>
                      <a:pt x="218" y="299"/>
                    </a:lnTo>
                    <a:lnTo>
                      <a:pt x="229" y="284"/>
                    </a:lnTo>
                    <a:lnTo>
                      <a:pt x="240" y="270"/>
                    </a:lnTo>
                    <a:lnTo>
                      <a:pt x="253" y="257"/>
                    </a:lnTo>
                    <a:lnTo>
                      <a:pt x="267" y="244"/>
                    </a:lnTo>
                    <a:lnTo>
                      <a:pt x="267" y="244"/>
                    </a:lnTo>
                    <a:lnTo>
                      <a:pt x="281" y="230"/>
                    </a:lnTo>
                    <a:lnTo>
                      <a:pt x="289" y="226"/>
                    </a:lnTo>
                    <a:lnTo>
                      <a:pt x="294" y="225"/>
                    </a:lnTo>
                    <a:lnTo>
                      <a:pt x="299" y="225"/>
                    </a:lnTo>
                    <a:lnTo>
                      <a:pt x="299" y="225"/>
                    </a:lnTo>
                    <a:lnTo>
                      <a:pt x="296" y="209"/>
                    </a:lnTo>
                    <a:lnTo>
                      <a:pt x="296" y="195"/>
                    </a:lnTo>
                    <a:lnTo>
                      <a:pt x="298" y="181"/>
                    </a:lnTo>
                    <a:lnTo>
                      <a:pt x="301" y="169"/>
                    </a:lnTo>
                    <a:lnTo>
                      <a:pt x="305" y="155"/>
                    </a:lnTo>
                    <a:lnTo>
                      <a:pt x="309" y="143"/>
                    </a:lnTo>
                    <a:lnTo>
                      <a:pt x="316" y="131"/>
                    </a:lnTo>
                    <a:lnTo>
                      <a:pt x="323" y="119"/>
                    </a:lnTo>
                    <a:lnTo>
                      <a:pt x="323" y="119"/>
                    </a:lnTo>
                    <a:lnTo>
                      <a:pt x="334" y="104"/>
                    </a:lnTo>
                    <a:lnTo>
                      <a:pt x="347" y="89"/>
                    </a:lnTo>
                    <a:lnTo>
                      <a:pt x="360" y="76"/>
                    </a:lnTo>
                    <a:lnTo>
                      <a:pt x="375" y="65"/>
                    </a:lnTo>
                    <a:lnTo>
                      <a:pt x="392" y="53"/>
                    </a:lnTo>
                    <a:lnTo>
                      <a:pt x="409" y="44"/>
                    </a:lnTo>
                    <a:lnTo>
                      <a:pt x="428" y="35"/>
                    </a:lnTo>
                    <a:lnTo>
                      <a:pt x="449" y="28"/>
                    </a:lnTo>
                    <a:lnTo>
                      <a:pt x="449" y="28"/>
                    </a:lnTo>
                    <a:lnTo>
                      <a:pt x="479" y="20"/>
                    </a:lnTo>
                    <a:lnTo>
                      <a:pt x="510" y="13"/>
                    </a:lnTo>
                    <a:lnTo>
                      <a:pt x="510" y="13"/>
                    </a:lnTo>
                    <a:lnTo>
                      <a:pt x="541" y="4"/>
                    </a:lnTo>
                    <a:lnTo>
                      <a:pt x="556" y="1"/>
                    </a:lnTo>
                    <a:lnTo>
                      <a:pt x="572" y="0"/>
                    </a:lnTo>
                    <a:lnTo>
                      <a:pt x="572" y="0"/>
                    </a:lnTo>
                    <a:lnTo>
                      <a:pt x="576" y="0"/>
                    </a:lnTo>
                    <a:lnTo>
                      <a:pt x="580" y="1"/>
                    </a:lnTo>
                    <a:lnTo>
                      <a:pt x="590" y="3"/>
                    </a:lnTo>
                    <a:lnTo>
                      <a:pt x="590" y="3"/>
                    </a:lnTo>
                    <a:lnTo>
                      <a:pt x="607" y="1"/>
                    </a:lnTo>
                    <a:lnTo>
                      <a:pt x="615" y="1"/>
                    </a:lnTo>
                    <a:lnTo>
                      <a:pt x="624" y="3"/>
                    </a:lnTo>
                    <a:lnTo>
                      <a:pt x="624" y="3"/>
                    </a:lnTo>
                    <a:lnTo>
                      <a:pt x="645" y="7"/>
                    </a:lnTo>
                    <a:lnTo>
                      <a:pt x="666" y="16"/>
                    </a:lnTo>
                    <a:lnTo>
                      <a:pt x="687" y="25"/>
                    </a:lnTo>
                    <a:lnTo>
                      <a:pt x="705" y="37"/>
                    </a:lnTo>
                    <a:lnTo>
                      <a:pt x="705" y="37"/>
                    </a:lnTo>
                    <a:lnTo>
                      <a:pt x="716" y="44"/>
                    </a:lnTo>
                    <a:lnTo>
                      <a:pt x="726" y="51"/>
                    </a:lnTo>
                    <a:lnTo>
                      <a:pt x="733" y="59"/>
                    </a:lnTo>
                    <a:lnTo>
                      <a:pt x="736" y="63"/>
                    </a:lnTo>
                    <a:lnTo>
                      <a:pt x="739" y="70"/>
                    </a:lnTo>
                    <a:lnTo>
                      <a:pt x="739" y="70"/>
                    </a:lnTo>
                    <a:lnTo>
                      <a:pt x="748" y="74"/>
                    </a:lnTo>
                    <a:lnTo>
                      <a:pt x="757" y="81"/>
                    </a:lnTo>
                    <a:lnTo>
                      <a:pt x="772" y="94"/>
                    </a:lnTo>
                    <a:lnTo>
                      <a:pt x="786" y="110"/>
                    </a:lnTo>
                    <a:lnTo>
                      <a:pt x="800" y="126"/>
                    </a:lnTo>
                    <a:lnTo>
                      <a:pt x="800" y="126"/>
                    </a:lnTo>
                    <a:lnTo>
                      <a:pt x="809" y="136"/>
                    </a:lnTo>
                    <a:lnTo>
                      <a:pt x="817" y="147"/>
                    </a:lnTo>
                    <a:lnTo>
                      <a:pt x="823" y="159"/>
                    </a:lnTo>
                    <a:lnTo>
                      <a:pt x="827" y="171"/>
                    </a:lnTo>
                    <a:lnTo>
                      <a:pt x="827" y="171"/>
                    </a:lnTo>
                    <a:lnTo>
                      <a:pt x="844" y="174"/>
                    </a:lnTo>
                    <a:lnTo>
                      <a:pt x="859" y="177"/>
                    </a:lnTo>
                    <a:lnTo>
                      <a:pt x="873" y="178"/>
                    </a:lnTo>
                    <a:lnTo>
                      <a:pt x="886" y="183"/>
                    </a:lnTo>
                    <a:lnTo>
                      <a:pt x="886" y="183"/>
                    </a:lnTo>
                    <a:lnTo>
                      <a:pt x="890" y="184"/>
                    </a:lnTo>
                    <a:lnTo>
                      <a:pt x="894" y="187"/>
                    </a:lnTo>
                    <a:lnTo>
                      <a:pt x="897" y="191"/>
                    </a:lnTo>
                    <a:lnTo>
                      <a:pt x="901" y="194"/>
                    </a:lnTo>
                    <a:lnTo>
                      <a:pt x="901" y="194"/>
                    </a:lnTo>
                    <a:lnTo>
                      <a:pt x="911" y="197"/>
                    </a:lnTo>
                    <a:lnTo>
                      <a:pt x="917" y="198"/>
                    </a:lnTo>
                    <a:lnTo>
                      <a:pt x="923" y="201"/>
                    </a:lnTo>
                    <a:lnTo>
                      <a:pt x="923" y="201"/>
                    </a:lnTo>
                    <a:lnTo>
                      <a:pt x="937" y="209"/>
                    </a:lnTo>
                    <a:lnTo>
                      <a:pt x="944" y="212"/>
                    </a:lnTo>
                    <a:lnTo>
                      <a:pt x="955" y="213"/>
                    </a:lnTo>
                    <a:lnTo>
                      <a:pt x="955" y="213"/>
                    </a:lnTo>
                    <a:lnTo>
                      <a:pt x="959" y="218"/>
                    </a:lnTo>
                    <a:lnTo>
                      <a:pt x="959" y="220"/>
                    </a:lnTo>
                    <a:lnTo>
                      <a:pt x="958" y="225"/>
                    </a:lnTo>
                    <a:lnTo>
                      <a:pt x="958" y="225"/>
                    </a:lnTo>
                    <a:lnTo>
                      <a:pt x="972" y="230"/>
                    </a:lnTo>
                    <a:lnTo>
                      <a:pt x="987" y="235"/>
                    </a:lnTo>
                    <a:lnTo>
                      <a:pt x="1001" y="240"/>
                    </a:lnTo>
                    <a:lnTo>
                      <a:pt x="1014" y="247"/>
                    </a:lnTo>
                    <a:lnTo>
                      <a:pt x="1014" y="247"/>
                    </a:lnTo>
                    <a:lnTo>
                      <a:pt x="1019" y="250"/>
                    </a:lnTo>
                    <a:lnTo>
                      <a:pt x="1026" y="257"/>
                    </a:lnTo>
                    <a:lnTo>
                      <a:pt x="1040" y="271"/>
                    </a:lnTo>
                    <a:lnTo>
                      <a:pt x="1055" y="286"/>
                    </a:lnTo>
                    <a:lnTo>
                      <a:pt x="1064" y="301"/>
                    </a:lnTo>
                    <a:lnTo>
                      <a:pt x="1064" y="301"/>
                    </a:lnTo>
                    <a:lnTo>
                      <a:pt x="1071" y="315"/>
                    </a:lnTo>
                    <a:lnTo>
                      <a:pt x="1078" y="330"/>
                    </a:lnTo>
                    <a:lnTo>
                      <a:pt x="1090" y="358"/>
                    </a:lnTo>
                    <a:lnTo>
                      <a:pt x="1090" y="358"/>
                    </a:lnTo>
                    <a:lnTo>
                      <a:pt x="1102" y="371"/>
                    </a:lnTo>
                    <a:lnTo>
                      <a:pt x="1109" y="376"/>
                    </a:lnTo>
                    <a:lnTo>
                      <a:pt x="1118" y="381"/>
                    </a:lnTo>
                    <a:lnTo>
                      <a:pt x="1118" y="381"/>
                    </a:lnTo>
                    <a:lnTo>
                      <a:pt x="1132" y="400"/>
                    </a:lnTo>
                    <a:lnTo>
                      <a:pt x="1146" y="418"/>
                    </a:lnTo>
                    <a:lnTo>
                      <a:pt x="1158" y="438"/>
                    </a:lnTo>
                    <a:lnTo>
                      <a:pt x="1170" y="459"/>
                    </a:lnTo>
                    <a:lnTo>
                      <a:pt x="1181" y="480"/>
                    </a:lnTo>
                    <a:lnTo>
                      <a:pt x="1192" y="501"/>
                    </a:lnTo>
                    <a:lnTo>
                      <a:pt x="1210" y="548"/>
                    </a:lnTo>
                    <a:lnTo>
                      <a:pt x="1227" y="594"/>
                    </a:lnTo>
                    <a:lnTo>
                      <a:pt x="1241" y="643"/>
                    </a:lnTo>
                    <a:lnTo>
                      <a:pt x="1252" y="695"/>
                    </a:lnTo>
                    <a:lnTo>
                      <a:pt x="1264" y="748"/>
                    </a:lnTo>
                    <a:lnTo>
                      <a:pt x="1264" y="748"/>
                    </a:lnTo>
                    <a:lnTo>
                      <a:pt x="1268" y="757"/>
                    </a:lnTo>
                    <a:lnTo>
                      <a:pt x="1272" y="765"/>
                    </a:lnTo>
                    <a:lnTo>
                      <a:pt x="1274" y="774"/>
                    </a:lnTo>
                    <a:lnTo>
                      <a:pt x="1274" y="779"/>
                    </a:lnTo>
                    <a:lnTo>
                      <a:pt x="1272" y="784"/>
                    </a:lnTo>
                    <a:lnTo>
                      <a:pt x="1272" y="784"/>
                    </a:lnTo>
                    <a:lnTo>
                      <a:pt x="1282" y="798"/>
                    </a:lnTo>
                    <a:lnTo>
                      <a:pt x="1290" y="814"/>
                    </a:lnTo>
                    <a:lnTo>
                      <a:pt x="1297" y="833"/>
                    </a:lnTo>
                    <a:lnTo>
                      <a:pt x="1304" y="851"/>
                    </a:lnTo>
                    <a:lnTo>
                      <a:pt x="1309" y="872"/>
                    </a:lnTo>
                    <a:lnTo>
                      <a:pt x="1313" y="893"/>
                    </a:lnTo>
                    <a:lnTo>
                      <a:pt x="1320" y="935"/>
                    </a:lnTo>
                    <a:lnTo>
                      <a:pt x="1320" y="935"/>
                    </a:lnTo>
                    <a:lnTo>
                      <a:pt x="1323" y="969"/>
                    </a:lnTo>
                    <a:lnTo>
                      <a:pt x="1324" y="1007"/>
                    </a:lnTo>
                    <a:lnTo>
                      <a:pt x="1324" y="1046"/>
                    </a:lnTo>
                    <a:lnTo>
                      <a:pt x="1327" y="1088"/>
                    </a:lnTo>
                    <a:lnTo>
                      <a:pt x="1327" y="1088"/>
                    </a:lnTo>
                    <a:lnTo>
                      <a:pt x="1328" y="1116"/>
                    </a:lnTo>
                    <a:lnTo>
                      <a:pt x="1331" y="1144"/>
                    </a:lnTo>
                    <a:lnTo>
                      <a:pt x="1331" y="1144"/>
                    </a:lnTo>
                    <a:lnTo>
                      <a:pt x="1330" y="1158"/>
                    </a:lnTo>
                    <a:lnTo>
                      <a:pt x="1328" y="1172"/>
                    </a:lnTo>
                    <a:lnTo>
                      <a:pt x="1325" y="1186"/>
                    </a:lnTo>
                    <a:lnTo>
                      <a:pt x="1324" y="1200"/>
                    </a:lnTo>
                    <a:lnTo>
                      <a:pt x="1324" y="1200"/>
                    </a:lnTo>
                    <a:lnTo>
                      <a:pt x="1318" y="1257"/>
                    </a:lnTo>
                    <a:lnTo>
                      <a:pt x="1311" y="1311"/>
                    </a:lnTo>
                    <a:lnTo>
                      <a:pt x="1307" y="1338"/>
                    </a:lnTo>
                    <a:lnTo>
                      <a:pt x="1303" y="1365"/>
                    </a:lnTo>
                    <a:lnTo>
                      <a:pt x="1296" y="1390"/>
                    </a:lnTo>
                    <a:lnTo>
                      <a:pt x="1290" y="1414"/>
                    </a:lnTo>
                    <a:lnTo>
                      <a:pt x="1290" y="1414"/>
                    </a:lnTo>
                    <a:lnTo>
                      <a:pt x="1285" y="1431"/>
                    </a:lnTo>
                    <a:lnTo>
                      <a:pt x="1278" y="1445"/>
                    </a:lnTo>
                    <a:lnTo>
                      <a:pt x="1269" y="1459"/>
                    </a:lnTo>
                    <a:lnTo>
                      <a:pt x="1261" y="1473"/>
                    </a:lnTo>
                    <a:lnTo>
                      <a:pt x="1251" y="1486"/>
                    </a:lnTo>
                    <a:lnTo>
                      <a:pt x="1241" y="1497"/>
                    </a:lnTo>
                    <a:lnTo>
                      <a:pt x="1230" y="1507"/>
                    </a:lnTo>
                    <a:lnTo>
                      <a:pt x="1217" y="1515"/>
                    </a:lnTo>
                    <a:lnTo>
                      <a:pt x="1217" y="1515"/>
                    </a:lnTo>
                    <a:lnTo>
                      <a:pt x="1213" y="1521"/>
                    </a:lnTo>
                    <a:lnTo>
                      <a:pt x="1210" y="1526"/>
                    </a:lnTo>
                    <a:lnTo>
                      <a:pt x="1210" y="1526"/>
                    </a:lnTo>
                    <a:lnTo>
                      <a:pt x="1193" y="1526"/>
                    </a:lnTo>
                    <a:lnTo>
                      <a:pt x="1184" y="1528"/>
                    </a:lnTo>
                    <a:lnTo>
                      <a:pt x="1175" y="1529"/>
                    </a:lnTo>
                    <a:lnTo>
                      <a:pt x="1175" y="1529"/>
                    </a:lnTo>
                    <a:lnTo>
                      <a:pt x="1149" y="1528"/>
                    </a:lnTo>
                    <a:lnTo>
                      <a:pt x="1123" y="1528"/>
                    </a:lnTo>
                    <a:lnTo>
                      <a:pt x="1073" y="1529"/>
                    </a:lnTo>
                    <a:lnTo>
                      <a:pt x="1025" y="1532"/>
                    </a:lnTo>
                    <a:lnTo>
                      <a:pt x="977" y="1533"/>
                    </a:lnTo>
                    <a:lnTo>
                      <a:pt x="977" y="1533"/>
                    </a:lnTo>
                    <a:lnTo>
                      <a:pt x="956" y="1535"/>
                    </a:lnTo>
                    <a:lnTo>
                      <a:pt x="935" y="1536"/>
                    </a:lnTo>
                    <a:lnTo>
                      <a:pt x="935" y="1536"/>
                    </a:lnTo>
                    <a:lnTo>
                      <a:pt x="892" y="1543"/>
                    </a:lnTo>
                    <a:lnTo>
                      <a:pt x="848" y="1554"/>
                    </a:lnTo>
                    <a:lnTo>
                      <a:pt x="806" y="1567"/>
                    </a:lnTo>
                    <a:lnTo>
                      <a:pt x="765" y="1581"/>
                    </a:lnTo>
                    <a:lnTo>
                      <a:pt x="765" y="1581"/>
                    </a:lnTo>
                    <a:lnTo>
                      <a:pt x="718" y="1601"/>
                    </a:lnTo>
                    <a:lnTo>
                      <a:pt x="694" y="1610"/>
                    </a:lnTo>
                    <a:lnTo>
                      <a:pt x="668" y="1617"/>
                    </a:lnTo>
                    <a:lnTo>
                      <a:pt x="643" y="1625"/>
                    </a:lnTo>
                    <a:lnTo>
                      <a:pt x="618" y="1629"/>
                    </a:lnTo>
                    <a:lnTo>
                      <a:pt x="604" y="1629"/>
                    </a:lnTo>
                    <a:lnTo>
                      <a:pt x="591" y="1629"/>
                    </a:lnTo>
                    <a:lnTo>
                      <a:pt x="577" y="1627"/>
                    </a:lnTo>
                    <a:lnTo>
                      <a:pt x="565" y="1626"/>
                    </a:lnTo>
                    <a:lnTo>
                      <a:pt x="565" y="1626"/>
                    </a:lnTo>
                    <a:lnTo>
                      <a:pt x="560" y="1626"/>
                    </a:lnTo>
                    <a:lnTo>
                      <a:pt x="558" y="1629"/>
                    </a:lnTo>
                    <a:lnTo>
                      <a:pt x="556" y="1630"/>
                    </a:lnTo>
                    <a:lnTo>
                      <a:pt x="553" y="1632"/>
                    </a:lnTo>
                    <a:lnTo>
                      <a:pt x="553" y="1632"/>
                    </a:lnTo>
                    <a:lnTo>
                      <a:pt x="551" y="1627"/>
                    </a:lnTo>
                    <a:lnTo>
                      <a:pt x="548" y="1625"/>
                    </a:lnTo>
                    <a:lnTo>
                      <a:pt x="542" y="1622"/>
                    </a:lnTo>
                    <a:lnTo>
                      <a:pt x="535" y="1622"/>
                    </a:lnTo>
                    <a:lnTo>
                      <a:pt x="528" y="1623"/>
                    </a:lnTo>
                    <a:lnTo>
                      <a:pt x="521" y="1626"/>
                    </a:lnTo>
                    <a:lnTo>
                      <a:pt x="514" y="1630"/>
                    </a:lnTo>
                    <a:lnTo>
                      <a:pt x="503" y="1637"/>
                    </a:lnTo>
                    <a:lnTo>
                      <a:pt x="503" y="1637"/>
                    </a:lnTo>
                    <a:lnTo>
                      <a:pt x="492" y="1640"/>
                    </a:lnTo>
                    <a:lnTo>
                      <a:pt x="482" y="1643"/>
                    </a:lnTo>
                    <a:lnTo>
                      <a:pt x="461" y="1648"/>
                    </a:lnTo>
                    <a:lnTo>
                      <a:pt x="461" y="1648"/>
                    </a:lnTo>
                    <a:lnTo>
                      <a:pt x="440" y="1654"/>
                    </a:lnTo>
                    <a:lnTo>
                      <a:pt x="430" y="1657"/>
                    </a:lnTo>
                    <a:lnTo>
                      <a:pt x="420" y="1657"/>
                    </a:lnTo>
                    <a:lnTo>
                      <a:pt x="420" y="1657"/>
                    </a:lnTo>
                    <a:lnTo>
                      <a:pt x="410" y="1654"/>
                    </a:lnTo>
                    <a:lnTo>
                      <a:pt x="398" y="1647"/>
                    </a:lnTo>
                    <a:lnTo>
                      <a:pt x="385" y="1640"/>
                    </a:lnTo>
                    <a:lnTo>
                      <a:pt x="375" y="1633"/>
                    </a:lnTo>
                    <a:lnTo>
                      <a:pt x="375" y="1633"/>
                    </a:lnTo>
                    <a:lnTo>
                      <a:pt x="369" y="1627"/>
                    </a:lnTo>
                    <a:lnTo>
                      <a:pt x="367" y="1622"/>
                    </a:lnTo>
                    <a:lnTo>
                      <a:pt x="362" y="1616"/>
                    </a:lnTo>
                    <a:lnTo>
                      <a:pt x="357" y="1612"/>
                    </a:lnTo>
                    <a:lnTo>
                      <a:pt x="357" y="1612"/>
                    </a:lnTo>
                    <a:lnTo>
                      <a:pt x="353" y="1619"/>
                    </a:lnTo>
                    <a:lnTo>
                      <a:pt x="346" y="1625"/>
                    </a:lnTo>
                    <a:lnTo>
                      <a:pt x="340" y="1630"/>
                    </a:lnTo>
                    <a:lnTo>
                      <a:pt x="332" y="1634"/>
                    </a:lnTo>
                    <a:lnTo>
                      <a:pt x="315" y="1641"/>
                    </a:lnTo>
                    <a:lnTo>
                      <a:pt x="299" y="1648"/>
                    </a:lnTo>
                    <a:lnTo>
                      <a:pt x="299" y="1648"/>
                    </a:lnTo>
                    <a:lnTo>
                      <a:pt x="292" y="1646"/>
                    </a:lnTo>
                    <a:lnTo>
                      <a:pt x="284" y="1644"/>
                    </a:lnTo>
                    <a:lnTo>
                      <a:pt x="264" y="1643"/>
                    </a:lnTo>
                    <a:lnTo>
                      <a:pt x="245" y="1643"/>
                    </a:lnTo>
                    <a:lnTo>
                      <a:pt x="230" y="1643"/>
                    </a:lnTo>
                    <a:lnTo>
                      <a:pt x="230" y="1643"/>
                    </a:lnTo>
                    <a:lnTo>
                      <a:pt x="226" y="1641"/>
                    </a:lnTo>
                    <a:lnTo>
                      <a:pt x="223" y="1640"/>
                    </a:lnTo>
                    <a:lnTo>
                      <a:pt x="221" y="1639"/>
                    </a:lnTo>
                    <a:lnTo>
                      <a:pt x="218" y="1637"/>
                    </a:lnTo>
                    <a:lnTo>
                      <a:pt x="218" y="1637"/>
                    </a:lnTo>
                    <a:lnTo>
                      <a:pt x="214" y="1637"/>
                    </a:lnTo>
                    <a:lnTo>
                      <a:pt x="209" y="1637"/>
                    </a:lnTo>
                    <a:lnTo>
                      <a:pt x="207" y="1637"/>
                    </a:lnTo>
                    <a:lnTo>
                      <a:pt x="202" y="1637"/>
                    </a:lnTo>
                    <a:lnTo>
                      <a:pt x="202" y="1637"/>
                    </a:lnTo>
                    <a:lnTo>
                      <a:pt x="197" y="1634"/>
                    </a:lnTo>
                    <a:lnTo>
                      <a:pt x="193" y="1632"/>
                    </a:lnTo>
                    <a:lnTo>
                      <a:pt x="188" y="1629"/>
                    </a:lnTo>
                    <a:lnTo>
                      <a:pt x="183" y="1626"/>
                    </a:lnTo>
                    <a:lnTo>
                      <a:pt x="183" y="1626"/>
                    </a:lnTo>
                    <a:lnTo>
                      <a:pt x="173" y="1623"/>
                    </a:lnTo>
                    <a:lnTo>
                      <a:pt x="163" y="1622"/>
                    </a:lnTo>
                    <a:lnTo>
                      <a:pt x="153" y="1620"/>
                    </a:lnTo>
                    <a:lnTo>
                      <a:pt x="143" y="1617"/>
                    </a:lnTo>
                    <a:lnTo>
                      <a:pt x="143" y="1617"/>
                    </a:lnTo>
                    <a:lnTo>
                      <a:pt x="134" y="1612"/>
                    </a:lnTo>
                    <a:lnTo>
                      <a:pt x="122" y="1606"/>
                    </a:lnTo>
                    <a:lnTo>
                      <a:pt x="122" y="1606"/>
                    </a:lnTo>
                    <a:lnTo>
                      <a:pt x="110" y="1602"/>
                    </a:lnTo>
                    <a:lnTo>
                      <a:pt x="104" y="1601"/>
                    </a:lnTo>
                    <a:lnTo>
                      <a:pt x="99" y="1599"/>
                    </a:lnTo>
                    <a:lnTo>
                      <a:pt x="99" y="1599"/>
                    </a:lnTo>
                    <a:lnTo>
                      <a:pt x="93" y="1595"/>
                    </a:lnTo>
                    <a:lnTo>
                      <a:pt x="87" y="1589"/>
                    </a:lnTo>
                    <a:lnTo>
                      <a:pt x="75" y="1578"/>
                    </a:lnTo>
                    <a:lnTo>
                      <a:pt x="75" y="1578"/>
                    </a:lnTo>
                    <a:lnTo>
                      <a:pt x="58" y="1567"/>
                    </a:lnTo>
                    <a:lnTo>
                      <a:pt x="41" y="1554"/>
                    </a:lnTo>
                    <a:lnTo>
                      <a:pt x="34" y="1549"/>
                    </a:lnTo>
                    <a:lnTo>
                      <a:pt x="26" y="1542"/>
                    </a:lnTo>
                    <a:lnTo>
                      <a:pt x="20" y="1533"/>
                    </a:lnTo>
                    <a:lnTo>
                      <a:pt x="14" y="1525"/>
                    </a:lnTo>
                    <a:lnTo>
                      <a:pt x="14" y="1525"/>
                    </a:lnTo>
                    <a:lnTo>
                      <a:pt x="14" y="1498"/>
                    </a:lnTo>
                    <a:lnTo>
                      <a:pt x="13" y="1470"/>
                    </a:lnTo>
                    <a:lnTo>
                      <a:pt x="9" y="1442"/>
                    </a:lnTo>
                    <a:lnTo>
                      <a:pt x="7" y="1414"/>
                    </a:lnTo>
                    <a:lnTo>
                      <a:pt x="7" y="1414"/>
                    </a:lnTo>
                    <a:lnTo>
                      <a:pt x="9" y="1398"/>
                    </a:lnTo>
                    <a:lnTo>
                      <a:pt x="10" y="1383"/>
                    </a:lnTo>
                    <a:lnTo>
                      <a:pt x="9" y="1375"/>
                    </a:lnTo>
                    <a:lnTo>
                      <a:pt x="7" y="1368"/>
                    </a:lnTo>
                    <a:lnTo>
                      <a:pt x="4" y="1362"/>
                    </a:lnTo>
                    <a:lnTo>
                      <a:pt x="0" y="1355"/>
                    </a:lnTo>
                    <a:lnTo>
                      <a:pt x="0" y="1355"/>
                    </a:lnTo>
                    <a:lnTo>
                      <a:pt x="7" y="1328"/>
                    </a:lnTo>
                    <a:lnTo>
                      <a:pt x="14" y="1302"/>
                    </a:lnTo>
                    <a:lnTo>
                      <a:pt x="24" y="1275"/>
                    </a:lnTo>
                    <a:lnTo>
                      <a:pt x="34" y="1248"/>
                    </a:lnTo>
                    <a:lnTo>
                      <a:pt x="54" y="1195"/>
                    </a:lnTo>
                    <a:lnTo>
                      <a:pt x="63" y="1168"/>
                    </a:lnTo>
                    <a:lnTo>
                      <a:pt x="72" y="1143"/>
                    </a:lnTo>
                    <a:lnTo>
                      <a:pt x="72" y="1143"/>
                    </a:lnTo>
                    <a:lnTo>
                      <a:pt x="77" y="1126"/>
                    </a:lnTo>
                    <a:lnTo>
                      <a:pt x="82" y="1112"/>
                    </a:lnTo>
                    <a:lnTo>
                      <a:pt x="82" y="1112"/>
                    </a:lnTo>
                    <a:lnTo>
                      <a:pt x="83" y="1098"/>
                    </a:lnTo>
                    <a:lnTo>
                      <a:pt x="84" y="1084"/>
                    </a:lnTo>
                    <a:lnTo>
                      <a:pt x="86" y="1073"/>
                    </a:lnTo>
                    <a:lnTo>
                      <a:pt x="87" y="1067"/>
                    </a:lnTo>
                    <a:lnTo>
                      <a:pt x="90" y="1063"/>
                    </a:lnTo>
                    <a:lnTo>
                      <a:pt x="90" y="1063"/>
                    </a:lnTo>
                    <a:lnTo>
                      <a:pt x="94" y="1057"/>
                    </a:lnTo>
                    <a:lnTo>
                      <a:pt x="100" y="1053"/>
                    </a:lnTo>
                    <a:lnTo>
                      <a:pt x="106" y="1050"/>
                    </a:lnTo>
                    <a:lnTo>
                      <a:pt x="111" y="1050"/>
                    </a:lnTo>
                    <a:lnTo>
                      <a:pt x="111" y="1050"/>
                    </a:lnTo>
                    <a:close/>
                    <a:moveTo>
                      <a:pt x="736" y="1584"/>
                    </a:moveTo>
                    <a:lnTo>
                      <a:pt x="736" y="1584"/>
                    </a:lnTo>
                    <a:lnTo>
                      <a:pt x="770" y="1570"/>
                    </a:lnTo>
                    <a:lnTo>
                      <a:pt x="803" y="1559"/>
                    </a:lnTo>
                    <a:lnTo>
                      <a:pt x="837" y="1549"/>
                    </a:lnTo>
                    <a:lnTo>
                      <a:pt x="873" y="1539"/>
                    </a:lnTo>
                    <a:lnTo>
                      <a:pt x="873" y="1539"/>
                    </a:lnTo>
                    <a:lnTo>
                      <a:pt x="893" y="1535"/>
                    </a:lnTo>
                    <a:lnTo>
                      <a:pt x="911" y="1530"/>
                    </a:lnTo>
                    <a:lnTo>
                      <a:pt x="951" y="1526"/>
                    </a:lnTo>
                    <a:lnTo>
                      <a:pt x="989" y="1523"/>
                    </a:lnTo>
                    <a:lnTo>
                      <a:pt x="1028" y="1522"/>
                    </a:lnTo>
                    <a:lnTo>
                      <a:pt x="1028" y="1522"/>
                    </a:lnTo>
                    <a:lnTo>
                      <a:pt x="1064" y="1519"/>
                    </a:lnTo>
                    <a:lnTo>
                      <a:pt x="1101" y="1516"/>
                    </a:lnTo>
                    <a:lnTo>
                      <a:pt x="1101" y="1516"/>
                    </a:lnTo>
                    <a:lnTo>
                      <a:pt x="1120" y="1516"/>
                    </a:lnTo>
                    <a:lnTo>
                      <a:pt x="1142" y="1516"/>
                    </a:lnTo>
                    <a:lnTo>
                      <a:pt x="1163" y="1518"/>
                    </a:lnTo>
                    <a:lnTo>
                      <a:pt x="1184" y="1516"/>
                    </a:lnTo>
                    <a:lnTo>
                      <a:pt x="1184" y="1516"/>
                    </a:lnTo>
                    <a:lnTo>
                      <a:pt x="1196" y="1514"/>
                    </a:lnTo>
                    <a:lnTo>
                      <a:pt x="1208" y="1509"/>
                    </a:lnTo>
                    <a:lnTo>
                      <a:pt x="1219" y="1504"/>
                    </a:lnTo>
                    <a:lnTo>
                      <a:pt x="1229" y="1495"/>
                    </a:lnTo>
                    <a:lnTo>
                      <a:pt x="1238" y="1487"/>
                    </a:lnTo>
                    <a:lnTo>
                      <a:pt x="1247" y="1477"/>
                    </a:lnTo>
                    <a:lnTo>
                      <a:pt x="1254" y="1467"/>
                    </a:lnTo>
                    <a:lnTo>
                      <a:pt x="1261" y="1457"/>
                    </a:lnTo>
                    <a:lnTo>
                      <a:pt x="1261" y="1457"/>
                    </a:lnTo>
                    <a:lnTo>
                      <a:pt x="1268" y="1442"/>
                    </a:lnTo>
                    <a:lnTo>
                      <a:pt x="1275" y="1425"/>
                    </a:lnTo>
                    <a:lnTo>
                      <a:pt x="1281" y="1405"/>
                    </a:lnTo>
                    <a:lnTo>
                      <a:pt x="1286" y="1386"/>
                    </a:lnTo>
                    <a:lnTo>
                      <a:pt x="1286" y="1386"/>
                    </a:lnTo>
                    <a:lnTo>
                      <a:pt x="1295" y="1347"/>
                    </a:lnTo>
                    <a:lnTo>
                      <a:pt x="1303" y="1306"/>
                    </a:lnTo>
                    <a:lnTo>
                      <a:pt x="1309" y="1265"/>
                    </a:lnTo>
                    <a:lnTo>
                      <a:pt x="1314" y="1222"/>
                    </a:lnTo>
                    <a:lnTo>
                      <a:pt x="1314" y="1222"/>
                    </a:lnTo>
                    <a:lnTo>
                      <a:pt x="1318" y="1172"/>
                    </a:lnTo>
                    <a:lnTo>
                      <a:pt x="1320" y="1150"/>
                    </a:lnTo>
                    <a:lnTo>
                      <a:pt x="1320" y="1130"/>
                    </a:lnTo>
                    <a:lnTo>
                      <a:pt x="1320" y="1130"/>
                    </a:lnTo>
                    <a:lnTo>
                      <a:pt x="1318" y="1080"/>
                    </a:lnTo>
                    <a:lnTo>
                      <a:pt x="1317" y="1036"/>
                    </a:lnTo>
                    <a:lnTo>
                      <a:pt x="1316" y="996"/>
                    </a:lnTo>
                    <a:lnTo>
                      <a:pt x="1314" y="976"/>
                    </a:lnTo>
                    <a:lnTo>
                      <a:pt x="1313" y="956"/>
                    </a:lnTo>
                    <a:lnTo>
                      <a:pt x="1313" y="956"/>
                    </a:lnTo>
                    <a:lnTo>
                      <a:pt x="1304" y="896"/>
                    </a:lnTo>
                    <a:lnTo>
                      <a:pt x="1299" y="868"/>
                    </a:lnTo>
                    <a:lnTo>
                      <a:pt x="1292" y="841"/>
                    </a:lnTo>
                    <a:lnTo>
                      <a:pt x="1286" y="828"/>
                    </a:lnTo>
                    <a:lnTo>
                      <a:pt x="1282" y="817"/>
                    </a:lnTo>
                    <a:lnTo>
                      <a:pt x="1275" y="807"/>
                    </a:lnTo>
                    <a:lnTo>
                      <a:pt x="1268" y="798"/>
                    </a:lnTo>
                    <a:lnTo>
                      <a:pt x="1259" y="789"/>
                    </a:lnTo>
                    <a:lnTo>
                      <a:pt x="1251" y="782"/>
                    </a:lnTo>
                    <a:lnTo>
                      <a:pt x="1240" y="776"/>
                    </a:lnTo>
                    <a:lnTo>
                      <a:pt x="1229" y="772"/>
                    </a:lnTo>
                    <a:lnTo>
                      <a:pt x="1229" y="772"/>
                    </a:lnTo>
                    <a:lnTo>
                      <a:pt x="1198" y="774"/>
                    </a:lnTo>
                    <a:lnTo>
                      <a:pt x="1168" y="774"/>
                    </a:lnTo>
                    <a:lnTo>
                      <a:pt x="1139" y="771"/>
                    </a:lnTo>
                    <a:lnTo>
                      <a:pt x="1111" y="768"/>
                    </a:lnTo>
                    <a:lnTo>
                      <a:pt x="1083" y="764"/>
                    </a:lnTo>
                    <a:lnTo>
                      <a:pt x="1055" y="762"/>
                    </a:lnTo>
                    <a:lnTo>
                      <a:pt x="1028" y="761"/>
                    </a:lnTo>
                    <a:lnTo>
                      <a:pt x="1001" y="764"/>
                    </a:lnTo>
                    <a:lnTo>
                      <a:pt x="1001" y="764"/>
                    </a:lnTo>
                    <a:lnTo>
                      <a:pt x="934" y="774"/>
                    </a:lnTo>
                    <a:lnTo>
                      <a:pt x="866" y="786"/>
                    </a:lnTo>
                    <a:lnTo>
                      <a:pt x="866" y="786"/>
                    </a:lnTo>
                    <a:lnTo>
                      <a:pt x="851" y="791"/>
                    </a:lnTo>
                    <a:lnTo>
                      <a:pt x="834" y="795"/>
                    </a:lnTo>
                    <a:lnTo>
                      <a:pt x="819" y="802"/>
                    </a:lnTo>
                    <a:lnTo>
                      <a:pt x="803" y="810"/>
                    </a:lnTo>
                    <a:lnTo>
                      <a:pt x="803" y="810"/>
                    </a:lnTo>
                    <a:lnTo>
                      <a:pt x="774" y="826"/>
                    </a:lnTo>
                    <a:lnTo>
                      <a:pt x="760" y="834"/>
                    </a:lnTo>
                    <a:lnTo>
                      <a:pt x="747" y="842"/>
                    </a:lnTo>
                    <a:lnTo>
                      <a:pt x="747" y="842"/>
                    </a:lnTo>
                    <a:lnTo>
                      <a:pt x="736" y="854"/>
                    </a:lnTo>
                    <a:lnTo>
                      <a:pt x="726" y="865"/>
                    </a:lnTo>
                    <a:lnTo>
                      <a:pt x="719" y="879"/>
                    </a:lnTo>
                    <a:lnTo>
                      <a:pt x="712" y="893"/>
                    </a:lnTo>
                    <a:lnTo>
                      <a:pt x="706" y="908"/>
                    </a:lnTo>
                    <a:lnTo>
                      <a:pt x="702" y="925"/>
                    </a:lnTo>
                    <a:lnTo>
                      <a:pt x="694" y="962"/>
                    </a:lnTo>
                    <a:lnTo>
                      <a:pt x="694" y="962"/>
                    </a:lnTo>
                    <a:lnTo>
                      <a:pt x="688" y="997"/>
                    </a:lnTo>
                    <a:lnTo>
                      <a:pt x="685" y="1015"/>
                    </a:lnTo>
                    <a:lnTo>
                      <a:pt x="682" y="1033"/>
                    </a:lnTo>
                    <a:lnTo>
                      <a:pt x="682" y="1033"/>
                    </a:lnTo>
                    <a:lnTo>
                      <a:pt x="681" y="1069"/>
                    </a:lnTo>
                    <a:lnTo>
                      <a:pt x="681" y="1106"/>
                    </a:lnTo>
                    <a:lnTo>
                      <a:pt x="681" y="1143"/>
                    </a:lnTo>
                    <a:lnTo>
                      <a:pt x="680" y="1179"/>
                    </a:lnTo>
                    <a:lnTo>
                      <a:pt x="680" y="1179"/>
                    </a:lnTo>
                    <a:lnTo>
                      <a:pt x="677" y="1248"/>
                    </a:lnTo>
                    <a:lnTo>
                      <a:pt x="671" y="1314"/>
                    </a:lnTo>
                    <a:lnTo>
                      <a:pt x="671" y="1314"/>
                    </a:lnTo>
                    <a:lnTo>
                      <a:pt x="664" y="1394"/>
                    </a:lnTo>
                    <a:lnTo>
                      <a:pt x="660" y="1434"/>
                    </a:lnTo>
                    <a:lnTo>
                      <a:pt x="654" y="1473"/>
                    </a:lnTo>
                    <a:lnTo>
                      <a:pt x="646" y="1509"/>
                    </a:lnTo>
                    <a:lnTo>
                      <a:pt x="642" y="1526"/>
                    </a:lnTo>
                    <a:lnTo>
                      <a:pt x="636" y="1543"/>
                    </a:lnTo>
                    <a:lnTo>
                      <a:pt x="631" y="1560"/>
                    </a:lnTo>
                    <a:lnTo>
                      <a:pt x="624" y="1574"/>
                    </a:lnTo>
                    <a:lnTo>
                      <a:pt x="615" y="1588"/>
                    </a:lnTo>
                    <a:lnTo>
                      <a:pt x="605" y="1601"/>
                    </a:lnTo>
                    <a:lnTo>
                      <a:pt x="605" y="1601"/>
                    </a:lnTo>
                    <a:lnTo>
                      <a:pt x="598" y="1610"/>
                    </a:lnTo>
                    <a:lnTo>
                      <a:pt x="595" y="1615"/>
                    </a:lnTo>
                    <a:lnTo>
                      <a:pt x="595" y="1617"/>
                    </a:lnTo>
                    <a:lnTo>
                      <a:pt x="595" y="1620"/>
                    </a:lnTo>
                    <a:lnTo>
                      <a:pt x="595" y="1620"/>
                    </a:lnTo>
                    <a:lnTo>
                      <a:pt x="633" y="1615"/>
                    </a:lnTo>
                    <a:lnTo>
                      <a:pt x="668" y="1608"/>
                    </a:lnTo>
                    <a:lnTo>
                      <a:pt x="704" y="1596"/>
                    </a:lnTo>
                    <a:lnTo>
                      <a:pt x="736" y="1584"/>
                    </a:lnTo>
                    <a:lnTo>
                      <a:pt x="736" y="1584"/>
                    </a:lnTo>
                    <a:close/>
                    <a:moveTo>
                      <a:pt x="1161" y="754"/>
                    </a:moveTo>
                    <a:lnTo>
                      <a:pt x="1161" y="754"/>
                    </a:lnTo>
                    <a:lnTo>
                      <a:pt x="1139" y="754"/>
                    </a:lnTo>
                    <a:lnTo>
                      <a:pt x="1120" y="755"/>
                    </a:lnTo>
                    <a:lnTo>
                      <a:pt x="1120" y="755"/>
                    </a:lnTo>
                    <a:lnTo>
                      <a:pt x="1115" y="755"/>
                    </a:lnTo>
                    <a:lnTo>
                      <a:pt x="1112" y="755"/>
                    </a:lnTo>
                    <a:lnTo>
                      <a:pt x="1112" y="757"/>
                    </a:lnTo>
                    <a:lnTo>
                      <a:pt x="1112" y="757"/>
                    </a:lnTo>
                    <a:lnTo>
                      <a:pt x="1118" y="757"/>
                    </a:lnTo>
                    <a:lnTo>
                      <a:pt x="1118" y="757"/>
                    </a:lnTo>
                    <a:lnTo>
                      <a:pt x="1182" y="760"/>
                    </a:lnTo>
                    <a:lnTo>
                      <a:pt x="1215" y="761"/>
                    </a:lnTo>
                    <a:lnTo>
                      <a:pt x="1245" y="761"/>
                    </a:lnTo>
                    <a:lnTo>
                      <a:pt x="1245" y="761"/>
                    </a:lnTo>
                    <a:lnTo>
                      <a:pt x="1252" y="768"/>
                    </a:lnTo>
                    <a:lnTo>
                      <a:pt x="1257" y="769"/>
                    </a:lnTo>
                    <a:lnTo>
                      <a:pt x="1258" y="769"/>
                    </a:lnTo>
                    <a:lnTo>
                      <a:pt x="1259" y="768"/>
                    </a:lnTo>
                    <a:lnTo>
                      <a:pt x="1259" y="768"/>
                    </a:lnTo>
                    <a:lnTo>
                      <a:pt x="1257" y="762"/>
                    </a:lnTo>
                    <a:lnTo>
                      <a:pt x="1254" y="758"/>
                    </a:lnTo>
                    <a:lnTo>
                      <a:pt x="1250" y="754"/>
                    </a:lnTo>
                    <a:lnTo>
                      <a:pt x="1245" y="751"/>
                    </a:lnTo>
                    <a:lnTo>
                      <a:pt x="1240" y="750"/>
                    </a:lnTo>
                    <a:lnTo>
                      <a:pt x="1234" y="748"/>
                    </a:lnTo>
                    <a:lnTo>
                      <a:pt x="1222" y="748"/>
                    </a:lnTo>
                    <a:lnTo>
                      <a:pt x="1208" y="750"/>
                    </a:lnTo>
                    <a:lnTo>
                      <a:pt x="1192" y="751"/>
                    </a:lnTo>
                    <a:lnTo>
                      <a:pt x="1177" y="753"/>
                    </a:lnTo>
                    <a:lnTo>
                      <a:pt x="1161" y="754"/>
                    </a:lnTo>
                    <a:lnTo>
                      <a:pt x="1161" y="754"/>
                    </a:lnTo>
                    <a:close/>
                    <a:moveTo>
                      <a:pt x="1229" y="642"/>
                    </a:moveTo>
                    <a:lnTo>
                      <a:pt x="1229" y="642"/>
                    </a:lnTo>
                    <a:lnTo>
                      <a:pt x="1216" y="597"/>
                    </a:lnTo>
                    <a:lnTo>
                      <a:pt x="1209" y="576"/>
                    </a:lnTo>
                    <a:lnTo>
                      <a:pt x="1202" y="555"/>
                    </a:lnTo>
                    <a:lnTo>
                      <a:pt x="1202" y="555"/>
                    </a:lnTo>
                    <a:lnTo>
                      <a:pt x="1198" y="545"/>
                    </a:lnTo>
                    <a:lnTo>
                      <a:pt x="1192" y="535"/>
                    </a:lnTo>
                    <a:lnTo>
                      <a:pt x="1182" y="515"/>
                    </a:lnTo>
                    <a:lnTo>
                      <a:pt x="1182" y="515"/>
                    </a:lnTo>
                    <a:lnTo>
                      <a:pt x="1172" y="493"/>
                    </a:lnTo>
                    <a:lnTo>
                      <a:pt x="1161" y="470"/>
                    </a:lnTo>
                    <a:lnTo>
                      <a:pt x="1150" y="448"/>
                    </a:lnTo>
                    <a:lnTo>
                      <a:pt x="1136" y="427"/>
                    </a:lnTo>
                    <a:lnTo>
                      <a:pt x="1122" y="409"/>
                    </a:lnTo>
                    <a:lnTo>
                      <a:pt x="1106" y="390"/>
                    </a:lnTo>
                    <a:lnTo>
                      <a:pt x="1088" y="376"/>
                    </a:lnTo>
                    <a:lnTo>
                      <a:pt x="1080" y="369"/>
                    </a:lnTo>
                    <a:lnTo>
                      <a:pt x="1070" y="364"/>
                    </a:lnTo>
                    <a:lnTo>
                      <a:pt x="1070" y="364"/>
                    </a:lnTo>
                    <a:lnTo>
                      <a:pt x="1059" y="359"/>
                    </a:lnTo>
                    <a:lnTo>
                      <a:pt x="1047" y="357"/>
                    </a:lnTo>
                    <a:lnTo>
                      <a:pt x="1035" y="355"/>
                    </a:lnTo>
                    <a:lnTo>
                      <a:pt x="1022" y="354"/>
                    </a:lnTo>
                    <a:lnTo>
                      <a:pt x="996" y="354"/>
                    </a:lnTo>
                    <a:lnTo>
                      <a:pt x="967" y="352"/>
                    </a:lnTo>
                    <a:lnTo>
                      <a:pt x="967" y="352"/>
                    </a:lnTo>
                    <a:lnTo>
                      <a:pt x="935" y="352"/>
                    </a:lnTo>
                    <a:lnTo>
                      <a:pt x="906" y="351"/>
                    </a:lnTo>
                    <a:lnTo>
                      <a:pt x="906" y="351"/>
                    </a:lnTo>
                    <a:lnTo>
                      <a:pt x="886" y="351"/>
                    </a:lnTo>
                    <a:lnTo>
                      <a:pt x="865" y="351"/>
                    </a:lnTo>
                    <a:lnTo>
                      <a:pt x="844" y="351"/>
                    </a:lnTo>
                    <a:lnTo>
                      <a:pt x="821" y="351"/>
                    </a:lnTo>
                    <a:lnTo>
                      <a:pt x="821" y="351"/>
                    </a:lnTo>
                    <a:lnTo>
                      <a:pt x="795" y="357"/>
                    </a:lnTo>
                    <a:lnTo>
                      <a:pt x="767" y="364"/>
                    </a:lnTo>
                    <a:lnTo>
                      <a:pt x="741" y="372"/>
                    </a:lnTo>
                    <a:lnTo>
                      <a:pt x="716" y="382"/>
                    </a:lnTo>
                    <a:lnTo>
                      <a:pt x="716" y="382"/>
                    </a:lnTo>
                    <a:lnTo>
                      <a:pt x="694" y="395"/>
                    </a:lnTo>
                    <a:lnTo>
                      <a:pt x="671" y="407"/>
                    </a:lnTo>
                    <a:lnTo>
                      <a:pt x="650" y="421"/>
                    </a:lnTo>
                    <a:lnTo>
                      <a:pt x="629" y="435"/>
                    </a:lnTo>
                    <a:lnTo>
                      <a:pt x="629" y="435"/>
                    </a:lnTo>
                    <a:lnTo>
                      <a:pt x="624" y="444"/>
                    </a:lnTo>
                    <a:lnTo>
                      <a:pt x="618" y="452"/>
                    </a:lnTo>
                    <a:lnTo>
                      <a:pt x="610" y="459"/>
                    </a:lnTo>
                    <a:lnTo>
                      <a:pt x="601" y="465"/>
                    </a:lnTo>
                    <a:lnTo>
                      <a:pt x="601" y="465"/>
                    </a:lnTo>
                    <a:lnTo>
                      <a:pt x="591" y="482"/>
                    </a:lnTo>
                    <a:lnTo>
                      <a:pt x="580" y="497"/>
                    </a:lnTo>
                    <a:lnTo>
                      <a:pt x="569" y="514"/>
                    </a:lnTo>
                    <a:lnTo>
                      <a:pt x="563" y="522"/>
                    </a:lnTo>
                    <a:lnTo>
                      <a:pt x="560" y="531"/>
                    </a:lnTo>
                    <a:lnTo>
                      <a:pt x="560" y="531"/>
                    </a:lnTo>
                    <a:lnTo>
                      <a:pt x="556" y="545"/>
                    </a:lnTo>
                    <a:lnTo>
                      <a:pt x="552" y="560"/>
                    </a:lnTo>
                    <a:lnTo>
                      <a:pt x="546" y="590"/>
                    </a:lnTo>
                    <a:lnTo>
                      <a:pt x="546" y="590"/>
                    </a:lnTo>
                    <a:lnTo>
                      <a:pt x="538" y="619"/>
                    </a:lnTo>
                    <a:lnTo>
                      <a:pt x="531" y="647"/>
                    </a:lnTo>
                    <a:lnTo>
                      <a:pt x="531" y="647"/>
                    </a:lnTo>
                    <a:lnTo>
                      <a:pt x="525" y="674"/>
                    </a:lnTo>
                    <a:lnTo>
                      <a:pt x="522" y="701"/>
                    </a:lnTo>
                    <a:lnTo>
                      <a:pt x="517" y="754"/>
                    </a:lnTo>
                    <a:lnTo>
                      <a:pt x="517" y="754"/>
                    </a:lnTo>
                    <a:lnTo>
                      <a:pt x="508" y="807"/>
                    </a:lnTo>
                    <a:lnTo>
                      <a:pt x="503" y="861"/>
                    </a:lnTo>
                    <a:lnTo>
                      <a:pt x="499" y="913"/>
                    </a:lnTo>
                    <a:lnTo>
                      <a:pt x="499" y="938"/>
                    </a:lnTo>
                    <a:lnTo>
                      <a:pt x="500" y="965"/>
                    </a:lnTo>
                    <a:lnTo>
                      <a:pt x="500" y="965"/>
                    </a:lnTo>
                    <a:lnTo>
                      <a:pt x="501" y="988"/>
                    </a:lnTo>
                    <a:lnTo>
                      <a:pt x="504" y="1014"/>
                    </a:lnTo>
                    <a:lnTo>
                      <a:pt x="507" y="1038"/>
                    </a:lnTo>
                    <a:lnTo>
                      <a:pt x="510" y="1063"/>
                    </a:lnTo>
                    <a:lnTo>
                      <a:pt x="510" y="1063"/>
                    </a:lnTo>
                    <a:lnTo>
                      <a:pt x="511" y="1108"/>
                    </a:lnTo>
                    <a:lnTo>
                      <a:pt x="514" y="1151"/>
                    </a:lnTo>
                    <a:lnTo>
                      <a:pt x="515" y="1237"/>
                    </a:lnTo>
                    <a:lnTo>
                      <a:pt x="515" y="1410"/>
                    </a:lnTo>
                    <a:lnTo>
                      <a:pt x="515" y="1410"/>
                    </a:lnTo>
                    <a:lnTo>
                      <a:pt x="514" y="1439"/>
                    </a:lnTo>
                    <a:lnTo>
                      <a:pt x="511" y="1467"/>
                    </a:lnTo>
                    <a:lnTo>
                      <a:pt x="508" y="1497"/>
                    </a:lnTo>
                    <a:lnTo>
                      <a:pt x="503" y="1525"/>
                    </a:lnTo>
                    <a:lnTo>
                      <a:pt x="496" y="1553"/>
                    </a:lnTo>
                    <a:lnTo>
                      <a:pt x="489" y="1580"/>
                    </a:lnTo>
                    <a:lnTo>
                      <a:pt x="480" y="1606"/>
                    </a:lnTo>
                    <a:lnTo>
                      <a:pt x="472" y="1633"/>
                    </a:lnTo>
                    <a:lnTo>
                      <a:pt x="472" y="1633"/>
                    </a:lnTo>
                    <a:lnTo>
                      <a:pt x="479" y="1632"/>
                    </a:lnTo>
                    <a:lnTo>
                      <a:pt x="486" y="1629"/>
                    </a:lnTo>
                    <a:lnTo>
                      <a:pt x="499" y="1622"/>
                    </a:lnTo>
                    <a:lnTo>
                      <a:pt x="511" y="1615"/>
                    </a:lnTo>
                    <a:lnTo>
                      <a:pt x="525" y="1609"/>
                    </a:lnTo>
                    <a:lnTo>
                      <a:pt x="525" y="1609"/>
                    </a:lnTo>
                    <a:lnTo>
                      <a:pt x="529" y="1585"/>
                    </a:lnTo>
                    <a:lnTo>
                      <a:pt x="535" y="1563"/>
                    </a:lnTo>
                    <a:lnTo>
                      <a:pt x="541" y="1540"/>
                    </a:lnTo>
                    <a:lnTo>
                      <a:pt x="546" y="1516"/>
                    </a:lnTo>
                    <a:lnTo>
                      <a:pt x="546" y="1516"/>
                    </a:lnTo>
                    <a:lnTo>
                      <a:pt x="541" y="1512"/>
                    </a:lnTo>
                    <a:lnTo>
                      <a:pt x="537" y="1505"/>
                    </a:lnTo>
                    <a:lnTo>
                      <a:pt x="534" y="1498"/>
                    </a:lnTo>
                    <a:lnTo>
                      <a:pt x="534" y="1491"/>
                    </a:lnTo>
                    <a:lnTo>
                      <a:pt x="532" y="1474"/>
                    </a:lnTo>
                    <a:lnTo>
                      <a:pt x="534" y="1459"/>
                    </a:lnTo>
                    <a:lnTo>
                      <a:pt x="534" y="1459"/>
                    </a:lnTo>
                    <a:lnTo>
                      <a:pt x="537" y="1450"/>
                    </a:lnTo>
                    <a:lnTo>
                      <a:pt x="541" y="1442"/>
                    </a:lnTo>
                    <a:lnTo>
                      <a:pt x="552" y="1427"/>
                    </a:lnTo>
                    <a:lnTo>
                      <a:pt x="563" y="1411"/>
                    </a:lnTo>
                    <a:lnTo>
                      <a:pt x="567" y="1403"/>
                    </a:lnTo>
                    <a:lnTo>
                      <a:pt x="572" y="1394"/>
                    </a:lnTo>
                    <a:lnTo>
                      <a:pt x="572" y="1394"/>
                    </a:lnTo>
                    <a:lnTo>
                      <a:pt x="573" y="1384"/>
                    </a:lnTo>
                    <a:lnTo>
                      <a:pt x="574" y="1375"/>
                    </a:lnTo>
                    <a:lnTo>
                      <a:pt x="579" y="1351"/>
                    </a:lnTo>
                    <a:lnTo>
                      <a:pt x="579" y="1351"/>
                    </a:lnTo>
                    <a:lnTo>
                      <a:pt x="583" y="1330"/>
                    </a:lnTo>
                    <a:lnTo>
                      <a:pt x="587" y="1309"/>
                    </a:lnTo>
                    <a:lnTo>
                      <a:pt x="587" y="1309"/>
                    </a:lnTo>
                    <a:lnTo>
                      <a:pt x="595" y="1266"/>
                    </a:lnTo>
                    <a:lnTo>
                      <a:pt x="601" y="1223"/>
                    </a:lnTo>
                    <a:lnTo>
                      <a:pt x="605" y="1178"/>
                    </a:lnTo>
                    <a:lnTo>
                      <a:pt x="607" y="1133"/>
                    </a:lnTo>
                    <a:lnTo>
                      <a:pt x="607" y="1133"/>
                    </a:lnTo>
                    <a:lnTo>
                      <a:pt x="610" y="1109"/>
                    </a:lnTo>
                    <a:lnTo>
                      <a:pt x="612" y="1088"/>
                    </a:lnTo>
                    <a:lnTo>
                      <a:pt x="615" y="1067"/>
                    </a:lnTo>
                    <a:lnTo>
                      <a:pt x="617" y="1046"/>
                    </a:lnTo>
                    <a:lnTo>
                      <a:pt x="617" y="1046"/>
                    </a:lnTo>
                    <a:lnTo>
                      <a:pt x="618" y="1022"/>
                    </a:lnTo>
                    <a:lnTo>
                      <a:pt x="617" y="997"/>
                    </a:lnTo>
                    <a:lnTo>
                      <a:pt x="617" y="972"/>
                    </a:lnTo>
                    <a:lnTo>
                      <a:pt x="617" y="946"/>
                    </a:lnTo>
                    <a:lnTo>
                      <a:pt x="617" y="946"/>
                    </a:lnTo>
                    <a:lnTo>
                      <a:pt x="621" y="920"/>
                    </a:lnTo>
                    <a:lnTo>
                      <a:pt x="625" y="893"/>
                    </a:lnTo>
                    <a:lnTo>
                      <a:pt x="632" y="868"/>
                    </a:lnTo>
                    <a:lnTo>
                      <a:pt x="642" y="844"/>
                    </a:lnTo>
                    <a:lnTo>
                      <a:pt x="652" y="823"/>
                    </a:lnTo>
                    <a:lnTo>
                      <a:pt x="659" y="813"/>
                    </a:lnTo>
                    <a:lnTo>
                      <a:pt x="666" y="803"/>
                    </a:lnTo>
                    <a:lnTo>
                      <a:pt x="673" y="795"/>
                    </a:lnTo>
                    <a:lnTo>
                      <a:pt x="681" y="786"/>
                    </a:lnTo>
                    <a:lnTo>
                      <a:pt x="690" y="779"/>
                    </a:lnTo>
                    <a:lnTo>
                      <a:pt x="698" y="774"/>
                    </a:lnTo>
                    <a:lnTo>
                      <a:pt x="698" y="774"/>
                    </a:lnTo>
                    <a:lnTo>
                      <a:pt x="720" y="765"/>
                    </a:lnTo>
                    <a:lnTo>
                      <a:pt x="743" y="758"/>
                    </a:lnTo>
                    <a:lnTo>
                      <a:pt x="765" y="753"/>
                    </a:lnTo>
                    <a:lnTo>
                      <a:pt x="789" y="747"/>
                    </a:lnTo>
                    <a:lnTo>
                      <a:pt x="789" y="747"/>
                    </a:lnTo>
                    <a:lnTo>
                      <a:pt x="827" y="741"/>
                    </a:lnTo>
                    <a:lnTo>
                      <a:pt x="864" y="737"/>
                    </a:lnTo>
                    <a:lnTo>
                      <a:pt x="901" y="733"/>
                    </a:lnTo>
                    <a:lnTo>
                      <a:pt x="939" y="730"/>
                    </a:lnTo>
                    <a:lnTo>
                      <a:pt x="1014" y="727"/>
                    </a:lnTo>
                    <a:lnTo>
                      <a:pt x="1087" y="727"/>
                    </a:lnTo>
                    <a:lnTo>
                      <a:pt x="1087" y="727"/>
                    </a:lnTo>
                    <a:lnTo>
                      <a:pt x="1106" y="726"/>
                    </a:lnTo>
                    <a:lnTo>
                      <a:pt x="1128" y="723"/>
                    </a:lnTo>
                    <a:lnTo>
                      <a:pt x="1128" y="723"/>
                    </a:lnTo>
                    <a:lnTo>
                      <a:pt x="1146" y="720"/>
                    </a:lnTo>
                    <a:lnTo>
                      <a:pt x="1154" y="719"/>
                    </a:lnTo>
                    <a:lnTo>
                      <a:pt x="1163" y="718"/>
                    </a:lnTo>
                    <a:lnTo>
                      <a:pt x="1163" y="718"/>
                    </a:lnTo>
                    <a:lnTo>
                      <a:pt x="1172" y="713"/>
                    </a:lnTo>
                    <a:lnTo>
                      <a:pt x="1181" y="709"/>
                    </a:lnTo>
                    <a:lnTo>
                      <a:pt x="1189" y="706"/>
                    </a:lnTo>
                    <a:lnTo>
                      <a:pt x="1199" y="705"/>
                    </a:lnTo>
                    <a:lnTo>
                      <a:pt x="1199" y="705"/>
                    </a:lnTo>
                    <a:lnTo>
                      <a:pt x="1206" y="706"/>
                    </a:lnTo>
                    <a:lnTo>
                      <a:pt x="1213" y="709"/>
                    </a:lnTo>
                    <a:lnTo>
                      <a:pt x="1227" y="715"/>
                    </a:lnTo>
                    <a:lnTo>
                      <a:pt x="1227" y="715"/>
                    </a:lnTo>
                    <a:lnTo>
                      <a:pt x="1230" y="723"/>
                    </a:lnTo>
                    <a:lnTo>
                      <a:pt x="1234" y="730"/>
                    </a:lnTo>
                    <a:lnTo>
                      <a:pt x="1237" y="734"/>
                    </a:lnTo>
                    <a:lnTo>
                      <a:pt x="1241" y="736"/>
                    </a:lnTo>
                    <a:lnTo>
                      <a:pt x="1245" y="739"/>
                    </a:lnTo>
                    <a:lnTo>
                      <a:pt x="1251" y="739"/>
                    </a:lnTo>
                    <a:lnTo>
                      <a:pt x="1251" y="739"/>
                    </a:lnTo>
                    <a:lnTo>
                      <a:pt x="1247" y="713"/>
                    </a:lnTo>
                    <a:lnTo>
                      <a:pt x="1241" y="689"/>
                    </a:lnTo>
                    <a:lnTo>
                      <a:pt x="1229" y="642"/>
                    </a:lnTo>
                    <a:lnTo>
                      <a:pt x="1229" y="642"/>
                    </a:lnTo>
                    <a:close/>
                    <a:moveTo>
                      <a:pt x="1149" y="734"/>
                    </a:moveTo>
                    <a:lnTo>
                      <a:pt x="1149" y="734"/>
                    </a:lnTo>
                    <a:lnTo>
                      <a:pt x="1123" y="737"/>
                    </a:lnTo>
                    <a:lnTo>
                      <a:pt x="1098" y="740"/>
                    </a:lnTo>
                    <a:lnTo>
                      <a:pt x="1043" y="741"/>
                    </a:lnTo>
                    <a:lnTo>
                      <a:pt x="987" y="741"/>
                    </a:lnTo>
                    <a:lnTo>
                      <a:pt x="959" y="743"/>
                    </a:lnTo>
                    <a:lnTo>
                      <a:pt x="932" y="744"/>
                    </a:lnTo>
                    <a:lnTo>
                      <a:pt x="932" y="744"/>
                    </a:lnTo>
                    <a:lnTo>
                      <a:pt x="893" y="747"/>
                    </a:lnTo>
                    <a:lnTo>
                      <a:pt x="854" y="750"/>
                    </a:lnTo>
                    <a:lnTo>
                      <a:pt x="854" y="750"/>
                    </a:lnTo>
                    <a:lnTo>
                      <a:pt x="814" y="755"/>
                    </a:lnTo>
                    <a:lnTo>
                      <a:pt x="778" y="761"/>
                    </a:lnTo>
                    <a:lnTo>
                      <a:pt x="743" y="771"/>
                    </a:lnTo>
                    <a:lnTo>
                      <a:pt x="727" y="776"/>
                    </a:lnTo>
                    <a:lnTo>
                      <a:pt x="712" y="782"/>
                    </a:lnTo>
                    <a:lnTo>
                      <a:pt x="712" y="782"/>
                    </a:lnTo>
                    <a:lnTo>
                      <a:pt x="695" y="791"/>
                    </a:lnTo>
                    <a:lnTo>
                      <a:pt x="681" y="802"/>
                    </a:lnTo>
                    <a:lnTo>
                      <a:pt x="670" y="816"/>
                    </a:lnTo>
                    <a:lnTo>
                      <a:pt x="660" y="830"/>
                    </a:lnTo>
                    <a:lnTo>
                      <a:pt x="660" y="830"/>
                    </a:lnTo>
                    <a:lnTo>
                      <a:pt x="650" y="851"/>
                    </a:lnTo>
                    <a:lnTo>
                      <a:pt x="643" y="873"/>
                    </a:lnTo>
                    <a:lnTo>
                      <a:pt x="638" y="897"/>
                    </a:lnTo>
                    <a:lnTo>
                      <a:pt x="633" y="922"/>
                    </a:lnTo>
                    <a:lnTo>
                      <a:pt x="629" y="948"/>
                    </a:lnTo>
                    <a:lnTo>
                      <a:pt x="628" y="974"/>
                    </a:lnTo>
                    <a:lnTo>
                      <a:pt x="625" y="1029"/>
                    </a:lnTo>
                    <a:lnTo>
                      <a:pt x="625" y="1029"/>
                    </a:lnTo>
                    <a:lnTo>
                      <a:pt x="622" y="1077"/>
                    </a:lnTo>
                    <a:lnTo>
                      <a:pt x="618" y="1127"/>
                    </a:lnTo>
                    <a:lnTo>
                      <a:pt x="618" y="1127"/>
                    </a:lnTo>
                    <a:lnTo>
                      <a:pt x="614" y="1182"/>
                    </a:lnTo>
                    <a:lnTo>
                      <a:pt x="610" y="1237"/>
                    </a:lnTo>
                    <a:lnTo>
                      <a:pt x="605" y="1264"/>
                    </a:lnTo>
                    <a:lnTo>
                      <a:pt x="601" y="1290"/>
                    </a:lnTo>
                    <a:lnTo>
                      <a:pt x="597" y="1314"/>
                    </a:lnTo>
                    <a:lnTo>
                      <a:pt x="590" y="1338"/>
                    </a:lnTo>
                    <a:lnTo>
                      <a:pt x="590" y="1338"/>
                    </a:lnTo>
                    <a:lnTo>
                      <a:pt x="597" y="1339"/>
                    </a:lnTo>
                    <a:lnTo>
                      <a:pt x="602" y="1341"/>
                    </a:lnTo>
                    <a:lnTo>
                      <a:pt x="610" y="1344"/>
                    </a:lnTo>
                    <a:lnTo>
                      <a:pt x="618" y="1345"/>
                    </a:lnTo>
                    <a:lnTo>
                      <a:pt x="618" y="1345"/>
                    </a:lnTo>
                    <a:lnTo>
                      <a:pt x="622" y="1299"/>
                    </a:lnTo>
                    <a:lnTo>
                      <a:pt x="626" y="1250"/>
                    </a:lnTo>
                    <a:lnTo>
                      <a:pt x="631" y="1202"/>
                    </a:lnTo>
                    <a:lnTo>
                      <a:pt x="633" y="1151"/>
                    </a:lnTo>
                    <a:lnTo>
                      <a:pt x="633" y="1151"/>
                    </a:lnTo>
                    <a:lnTo>
                      <a:pt x="638" y="1102"/>
                    </a:lnTo>
                    <a:lnTo>
                      <a:pt x="645" y="1053"/>
                    </a:lnTo>
                    <a:lnTo>
                      <a:pt x="652" y="1005"/>
                    </a:lnTo>
                    <a:lnTo>
                      <a:pt x="656" y="958"/>
                    </a:lnTo>
                    <a:lnTo>
                      <a:pt x="656" y="958"/>
                    </a:lnTo>
                    <a:lnTo>
                      <a:pt x="659" y="925"/>
                    </a:lnTo>
                    <a:lnTo>
                      <a:pt x="661" y="908"/>
                    </a:lnTo>
                    <a:lnTo>
                      <a:pt x="664" y="893"/>
                    </a:lnTo>
                    <a:lnTo>
                      <a:pt x="664" y="893"/>
                    </a:lnTo>
                    <a:lnTo>
                      <a:pt x="670" y="878"/>
                    </a:lnTo>
                    <a:lnTo>
                      <a:pt x="675" y="865"/>
                    </a:lnTo>
                    <a:lnTo>
                      <a:pt x="688" y="838"/>
                    </a:lnTo>
                    <a:lnTo>
                      <a:pt x="688" y="838"/>
                    </a:lnTo>
                    <a:lnTo>
                      <a:pt x="701" y="826"/>
                    </a:lnTo>
                    <a:lnTo>
                      <a:pt x="716" y="816"/>
                    </a:lnTo>
                    <a:lnTo>
                      <a:pt x="732" y="806"/>
                    </a:lnTo>
                    <a:lnTo>
                      <a:pt x="748" y="799"/>
                    </a:lnTo>
                    <a:lnTo>
                      <a:pt x="767" y="792"/>
                    </a:lnTo>
                    <a:lnTo>
                      <a:pt x="785" y="786"/>
                    </a:lnTo>
                    <a:lnTo>
                      <a:pt x="820" y="775"/>
                    </a:lnTo>
                    <a:lnTo>
                      <a:pt x="820" y="775"/>
                    </a:lnTo>
                    <a:lnTo>
                      <a:pt x="833" y="769"/>
                    </a:lnTo>
                    <a:lnTo>
                      <a:pt x="840" y="767"/>
                    </a:lnTo>
                    <a:lnTo>
                      <a:pt x="843" y="767"/>
                    </a:lnTo>
                    <a:lnTo>
                      <a:pt x="845" y="768"/>
                    </a:lnTo>
                    <a:lnTo>
                      <a:pt x="845" y="768"/>
                    </a:lnTo>
                    <a:lnTo>
                      <a:pt x="845" y="771"/>
                    </a:lnTo>
                    <a:lnTo>
                      <a:pt x="843" y="774"/>
                    </a:lnTo>
                    <a:lnTo>
                      <a:pt x="838" y="776"/>
                    </a:lnTo>
                    <a:lnTo>
                      <a:pt x="833" y="779"/>
                    </a:lnTo>
                    <a:lnTo>
                      <a:pt x="830" y="781"/>
                    </a:lnTo>
                    <a:lnTo>
                      <a:pt x="828" y="784"/>
                    </a:lnTo>
                    <a:lnTo>
                      <a:pt x="828" y="784"/>
                    </a:lnTo>
                    <a:lnTo>
                      <a:pt x="800" y="792"/>
                    </a:lnTo>
                    <a:lnTo>
                      <a:pt x="772" y="802"/>
                    </a:lnTo>
                    <a:lnTo>
                      <a:pt x="772" y="802"/>
                    </a:lnTo>
                    <a:lnTo>
                      <a:pt x="744" y="812"/>
                    </a:lnTo>
                    <a:lnTo>
                      <a:pt x="732" y="817"/>
                    </a:lnTo>
                    <a:lnTo>
                      <a:pt x="719" y="824"/>
                    </a:lnTo>
                    <a:lnTo>
                      <a:pt x="719" y="824"/>
                    </a:lnTo>
                    <a:lnTo>
                      <a:pt x="711" y="831"/>
                    </a:lnTo>
                    <a:lnTo>
                      <a:pt x="702" y="840"/>
                    </a:lnTo>
                    <a:lnTo>
                      <a:pt x="695" y="851"/>
                    </a:lnTo>
                    <a:lnTo>
                      <a:pt x="688" y="862"/>
                    </a:lnTo>
                    <a:lnTo>
                      <a:pt x="681" y="875"/>
                    </a:lnTo>
                    <a:lnTo>
                      <a:pt x="677" y="887"/>
                    </a:lnTo>
                    <a:lnTo>
                      <a:pt x="673" y="900"/>
                    </a:lnTo>
                    <a:lnTo>
                      <a:pt x="668" y="913"/>
                    </a:lnTo>
                    <a:lnTo>
                      <a:pt x="668" y="913"/>
                    </a:lnTo>
                    <a:lnTo>
                      <a:pt x="666" y="938"/>
                    </a:lnTo>
                    <a:lnTo>
                      <a:pt x="663" y="965"/>
                    </a:lnTo>
                    <a:lnTo>
                      <a:pt x="660" y="1018"/>
                    </a:lnTo>
                    <a:lnTo>
                      <a:pt x="660" y="1018"/>
                    </a:lnTo>
                    <a:lnTo>
                      <a:pt x="657" y="1045"/>
                    </a:lnTo>
                    <a:lnTo>
                      <a:pt x="654" y="1071"/>
                    </a:lnTo>
                    <a:lnTo>
                      <a:pt x="646" y="1127"/>
                    </a:lnTo>
                    <a:lnTo>
                      <a:pt x="646" y="1127"/>
                    </a:lnTo>
                    <a:lnTo>
                      <a:pt x="642" y="1168"/>
                    </a:lnTo>
                    <a:lnTo>
                      <a:pt x="639" y="1209"/>
                    </a:lnTo>
                    <a:lnTo>
                      <a:pt x="633" y="1292"/>
                    </a:lnTo>
                    <a:lnTo>
                      <a:pt x="633" y="1292"/>
                    </a:lnTo>
                    <a:lnTo>
                      <a:pt x="632" y="1320"/>
                    </a:lnTo>
                    <a:lnTo>
                      <a:pt x="631" y="1334"/>
                    </a:lnTo>
                    <a:lnTo>
                      <a:pt x="626" y="1347"/>
                    </a:lnTo>
                    <a:lnTo>
                      <a:pt x="626" y="1347"/>
                    </a:lnTo>
                    <a:lnTo>
                      <a:pt x="632" y="1349"/>
                    </a:lnTo>
                    <a:lnTo>
                      <a:pt x="636" y="1352"/>
                    </a:lnTo>
                    <a:lnTo>
                      <a:pt x="639" y="1356"/>
                    </a:lnTo>
                    <a:lnTo>
                      <a:pt x="642" y="1362"/>
                    </a:lnTo>
                    <a:lnTo>
                      <a:pt x="643" y="1369"/>
                    </a:lnTo>
                    <a:lnTo>
                      <a:pt x="643" y="1376"/>
                    </a:lnTo>
                    <a:lnTo>
                      <a:pt x="642" y="1390"/>
                    </a:lnTo>
                    <a:lnTo>
                      <a:pt x="642" y="1390"/>
                    </a:lnTo>
                    <a:lnTo>
                      <a:pt x="640" y="1396"/>
                    </a:lnTo>
                    <a:lnTo>
                      <a:pt x="636" y="1401"/>
                    </a:lnTo>
                    <a:lnTo>
                      <a:pt x="633" y="1407"/>
                    </a:lnTo>
                    <a:lnTo>
                      <a:pt x="629" y="1412"/>
                    </a:lnTo>
                    <a:lnTo>
                      <a:pt x="629" y="1412"/>
                    </a:lnTo>
                    <a:lnTo>
                      <a:pt x="626" y="1427"/>
                    </a:lnTo>
                    <a:lnTo>
                      <a:pt x="626" y="1442"/>
                    </a:lnTo>
                    <a:lnTo>
                      <a:pt x="626" y="1473"/>
                    </a:lnTo>
                    <a:lnTo>
                      <a:pt x="628" y="1487"/>
                    </a:lnTo>
                    <a:lnTo>
                      <a:pt x="626" y="1501"/>
                    </a:lnTo>
                    <a:lnTo>
                      <a:pt x="624" y="1514"/>
                    </a:lnTo>
                    <a:lnTo>
                      <a:pt x="621" y="1519"/>
                    </a:lnTo>
                    <a:lnTo>
                      <a:pt x="617" y="1523"/>
                    </a:lnTo>
                    <a:lnTo>
                      <a:pt x="617" y="1523"/>
                    </a:lnTo>
                    <a:lnTo>
                      <a:pt x="604" y="1523"/>
                    </a:lnTo>
                    <a:lnTo>
                      <a:pt x="593" y="1525"/>
                    </a:lnTo>
                    <a:lnTo>
                      <a:pt x="593" y="1525"/>
                    </a:lnTo>
                    <a:lnTo>
                      <a:pt x="587" y="1549"/>
                    </a:lnTo>
                    <a:lnTo>
                      <a:pt x="580" y="1571"/>
                    </a:lnTo>
                    <a:lnTo>
                      <a:pt x="565" y="1615"/>
                    </a:lnTo>
                    <a:lnTo>
                      <a:pt x="565" y="1615"/>
                    </a:lnTo>
                    <a:lnTo>
                      <a:pt x="569" y="1617"/>
                    </a:lnTo>
                    <a:lnTo>
                      <a:pt x="574" y="1617"/>
                    </a:lnTo>
                    <a:lnTo>
                      <a:pt x="577" y="1616"/>
                    </a:lnTo>
                    <a:lnTo>
                      <a:pt x="581" y="1615"/>
                    </a:lnTo>
                    <a:lnTo>
                      <a:pt x="587" y="1608"/>
                    </a:lnTo>
                    <a:lnTo>
                      <a:pt x="591" y="1601"/>
                    </a:lnTo>
                    <a:lnTo>
                      <a:pt x="591" y="1601"/>
                    </a:lnTo>
                    <a:lnTo>
                      <a:pt x="600" y="1589"/>
                    </a:lnTo>
                    <a:lnTo>
                      <a:pt x="607" y="1577"/>
                    </a:lnTo>
                    <a:lnTo>
                      <a:pt x="612" y="1564"/>
                    </a:lnTo>
                    <a:lnTo>
                      <a:pt x="618" y="1551"/>
                    </a:lnTo>
                    <a:lnTo>
                      <a:pt x="626" y="1525"/>
                    </a:lnTo>
                    <a:lnTo>
                      <a:pt x="633" y="1494"/>
                    </a:lnTo>
                    <a:lnTo>
                      <a:pt x="633" y="1494"/>
                    </a:lnTo>
                    <a:lnTo>
                      <a:pt x="645" y="1453"/>
                    </a:lnTo>
                    <a:lnTo>
                      <a:pt x="650" y="1434"/>
                    </a:lnTo>
                    <a:lnTo>
                      <a:pt x="653" y="1412"/>
                    </a:lnTo>
                    <a:lnTo>
                      <a:pt x="653" y="1412"/>
                    </a:lnTo>
                    <a:lnTo>
                      <a:pt x="656" y="1391"/>
                    </a:lnTo>
                    <a:lnTo>
                      <a:pt x="659" y="1369"/>
                    </a:lnTo>
                    <a:lnTo>
                      <a:pt x="660" y="1324"/>
                    </a:lnTo>
                    <a:lnTo>
                      <a:pt x="660" y="1324"/>
                    </a:lnTo>
                    <a:lnTo>
                      <a:pt x="664" y="1281"/>
                    </a:lnTo>
                    <a:lnTo>
                      <a:pt x="667" y="1236"/>
                    </a:lnTo>
                    <a:lnTo>
                      <a:pt x="667" y="1236"/>
                    </a:lnTo>
                    <a:lnTo>
                      <a:pt x="671" y="1146"/>
                    </a:lnTo>
                    <a:lnTo>
                      <a:pt x="673" y="1057"/>
                    </a:lnTo>
                    <a:lnTo>
                      <a:pt x="673" y="1057"/>
                    </a:lnTo>
                    <a:lnTo>
                      <a:pt x="674" y="1035"/>
                    </a:lnTo>
                    <a:lnTo>
                      <a:pt x="677" y="1012"/>
                    </a:lnTo>
                    <a:lnTo>
                      <a:pt x="682" y="970"/>
                    </a:lnTo>
                    <a:lnTo>
                      <a:pt x="691" y="928"/>
                    </a:lnTo>
                    <a:lnTo>
                      <a:pt x="698" y="886"/>
                    </a:lnTo>
                    <a:lnTo>
                      <a:pt x="698" y="886"/>
                    </a:lnTo>
                    <a:lnTo>
                      <a:pt x="705" y="873"/>
                    </a:lnTo>
                    <a:lnTo>
                      <a:pt x="713" y="861"/>
                    </a:lnTo>
                    <a:lnTo>
                      <a:pt x="722" y="851"/>
                    </a:lnTo>
                    <a:lnTo>
                      <a:pt x="730" y="842"/>
                    </a:lnTo>
                    <a:lnTo>
                      <a:pt x="741" y="834"/>
                    </a:lnTo>
                    <a:lnTo>
                      <a:pt x="753" y="826"/>
                    </a:lnTo>
                    <a:lnTo>
                      <a:pt x="777" y="812"/>
                    </a:lnTo>
                    <a:lnTo>
                      <a:pt x="777" y="812"/>
                    </a:lnTo>
                    <a:lnTo>
                      <a:pt x="799" y="799"/>
                    </a:lnTo>
                    <a:lnTo>
                      <a:pt x="809" y="793"/>
                    </a:lnTo>
                    <a:lnTo>
                      <a:pt x="819" y="788"/>
                    </a:lnTo>
                    <a:lnTo>
                      <a:pt x="819" y="788"/>
                    </a:lnTo>
                    <a:lnTo>
                      <a:pt x="833" y="782"/>
                    </a:lnTo>
                    <a:lnTo>
                      <a:pt x="848" y="778"/>
                    </a:lnTo>
                    <a:lnTo>
                      <a:pt x="878" y="771"/>
                    </a:lnTo>
                    <a:lnTo>
                      <a:pt x="911" y="765"/>
                    </a:lnTo>
                    <a:lnTo>
                      <a:pt x="944" y="761"/>
                    </a:lnTo>
                    <a:lnTo>
                      <a:pt x="944" y="761"/>
                    </a:lnTo>
                    <a:lnTo>
                      <a:pt x="1008" y="753"/>
                    </a:lnTo>
                    <a:lnTo>
                      <a:pt x="1040" y="751"/>
                    </a:lnTo>
                    <a:lnTo>
                      <a:pt x="1057" y="751"/>
                    </a:lnTo>
                    <a:lnTo>
                      <a:pt x="1073" y="753"/>
                    </a:lnTo>
                    <a:lnTo>
                      <a:pt x="1073" y="753"/>
                    </a:lnTo>
                    <a:lnTo>
                      <a:pt x="1083" y="750"/>
                    </a:lnTo>
                    <a:lnTo>
                      <a:pt x="1092" y="748"/>
                    </a:lnTo>
                    <a:lnTo>
                      <a:pt x="1115" y="746"/>
                    </a:lnTo>
                    <a:lnTo>
                      <a:pt x="1128" y="746"/>
                    </a:lnTo>
                    <a:lnTo>
                      <a:pt x="1139" y="744"/>
                    </a:lnTo>
                    <a:lnTo>
                      <a:pt x="1149" y="741"/>
                    </a:lnTo>
                    <a:lnTo>
                      <a:pt x="1158" y="737"/>
                    </a:lnTo>
                    <a:lnTo>
                      <a:pt x="1158" y="737"/>
                    </a:lnTo>
                    <a:lnTo>
                      <a:pt x="1170" y="739"/>
                    </a:lnTo>
                    <a:lnTo>
                      <a:pt x="1182" y="740"/>
                    </a:lnTo>
                    <a:lnTo>
                      <a:pt x="1196" y="740"/>
                    </a:lnTo>
                    <a:lnTo>
                      <a:pt x="1203" y="739"/>
                    </a:lnTo>
                    <a:lnTo>
                      <a:pt x="1210" y="736"/>
                    </a:lnTo>
                    <a:lnTo>
                      <a:pt x="1210" y="736"/>
                    </a:lnTo>
                    <a:lnTo>
                      <a:pt x="1210" y="733"/>
                    </a:lnTo>
                    <a:lnTo>
                      <a:pt x="1209" y="730"/>
                    </a:lnTo>
                    <a:lnTo>
                      <a:pt x="1210" y="727"/>
                    </a:lnTo>
                    <a:lnTo>
                      <a:pt x="1210" y="726"/>
                    </a:lnTo>
                    <a:lnTo>
                      <a:pt x="1213" y="725"/>
                    </a:lnTo>
                    <a:lnTo>
                      <a:pt x="1213" y="725"/>
                    </a:lnTo>
                    <a:lnTo>
                      <a:pt x="1210" y="722"/>
                    </a:lnTo>
                    <a:lnTo>
                      <a:pt x="1208" y="719"/>
                    </a:lnTo>
                    <a:lnTo>
                      <a:pt x="1201" y="718"/>
                    </a:lnTo>
                    <a:lnTo>
                      <a:pt x="1192" y="718"/>
                    </a:lnTo>
                    <a:lnTo>
                      <a:pt x="1184" y="720"/>
                    </a:lnTo>
                    <a:lnTo>
                      <a:pt x="1167" y="729"/>
                    </a:lnTo>
                    <a:lnTo>
                      <a:pt x="1157" y="732"/>
                    </a:lnTo>
                    <a:lnTo>
                      <a:pt x="1149" y="734"/>
                    </a:lnTo>
                    <a:lnTo>
                      <a:pt x="1149" y="734"/>
                    </a:lnTo>
                    <a:close/>
                    <a:moveTo>
                      <a:pt x="1081" y="753"/>
                    </a:moveTo>
                    <a:lnTo>
                      <a:pt x="1081" y="753"/>
                    </a:lnTo>
                    <a:lnTo>
                      <a:pt x="1084" y="753"/>
                    </a:lnTo>
                    <a:lnTo>
                      <a:pt x="1088" y="754"/>
                    </a:lnTo>
                    <a:lnTo>
                      <a:pt x="1091" y="754"/>
                    </a:lnTo>
                    <a:lnTo>
                      <a:pt x="1094" y="753"/>
                    </a:lnTo>
                    <a:lnTo>
                      <a:pt x="1094" y="753"/>
                    </a:lnTo>
                    <a:lnTo>
                      <a:pt x="1090" y="753"/>
                    </a:lnTo>
                    <a:lnTo>
                      <a:pt x="1087" y="751"/>
                    </a:lnTo>
                    <a:lnTo>
                      <a:pt x="1084" y="751"/>
                    </a:lnTo>
                    <a:lnTo>
                      <a:pt x="1081" y="753"/>
                    </a:lnTo>
                    <a:lnTo>
                      <a:pt x="1081" y="753"/>
                    </a:lnTo>
                    <a:close/>
                    <a:moveTo>
                      <a:pt x="1015" y="263"/>
                    </a:moveTo>
                    <a:lnTo>
                      <a:pt x="1015" y="263"/>
                    </a:lnTo>
                    <a:lnTo>
                      <a:pt x="989" y="250"/>
                    </a:lnTo>
                    <a:lnTo>
                      <a:pt x="959" y="240"/>
                    </a:lnTo>
                    <a:lnTo>
                      <a:pt x="925" y="232"/>
                    </a:lnTo>
                    <a:lnTo>
                      <a:pt x="886" y="228"/>
                    </a:lnTo>
                    <a:lnTo>
                      <a:pt x="886" y="228"/>
                    </a:lnTo>
                    <a:lnTo>
                      <a:pt x="861" y="223"/>
                    </a:lnTo>
                    <a:lnTo>
                      <a:pt x="848" y="222"/>
                    </a:lnTo>
                    <a:lnTo>
                      <a:pt x="836" y="222"/>
                    </a:lnTo>
                    <a:lnTo>
                      <a:pt x="836" y="222"/>
                    </a:lnTo>
                    <a:lnTo>
                      <a:pt x="824" y="222"/>
                    </a:lnTo>
                    <a:lnTo>
                      <a:pt x="812" y="223"/>
                    </a:lnTo>
                    <a:lnTo>
                      <a:pt x="786" y="226"/>
                    </a:lnTo>
                    <a:lnTo>
                      <a:pt x="786" y="226"/>
                    </a:lnTo>
                    <a:lnTo>
                      <a:pt x="750" y="226"/>
                    </a:lnTo>
                    <a:lnTo>
                      <a:pt x="713" y="229"/>
                    </a:lnTo>
                    <a:lnTo>
                      <a:pt x="680" y="232"/>
                    </a:lnTo>
                    <a:lnTo>
                      <a:pt x="646" y="237"/>
                    </a:lnTo>
                    <a:lnTo>
                      <a:pt x="646" y="237"/>
                    </a:lnTo>
                    <a:lnTo>
                      <a:pt x="601" y="247"/>
                    </a:lnTo>
                    <a:lnTo>
                      <a:pt x="559" y="258"/>
                    </a:lnTo>
                    <a:lnTo>
                      <a:pt x="517" y="274"/>
                    </a:lnTo>
                    <a:lnTo>
                      <a:pt x="479" y="291"/>
                    </a:lnTo>
                    <a:lnTo>
                      <a:pt x="479" y="291"/>
                    </a:lnTo>
                    <a:lnTo>
                      <a:pt x="458" y="313"/>
                    </a:lnTo>
                    <a:lnTo>
                      <a:pt x="438" y="336"/>
                    </a:lnTo>
                    <a:lnTo>
                      <a:pt x="438" y="336"/>
                    </a:lnTo>
                    <a:lnTo>
                      <a:pt x="420" y="361"/>
                    </a:lnTo>
                    <a:lnTo>
                      <a:pt x="405" y="386"/>
                    </a:lnTo>
                    <a:lnTo>
                      <a:pt x="405" y="386"/>
                    </a:lnTo>
                    <a:lnTo>
                      <a:pt x="395" y="399"/>
                    </a:lnTo>
                    <a:lnTo>
                      <a:pt x="386" y="411"/>
                    </a:lnTo>
                    <a:lnTo>
                      <a:pt x="386" y="411"/>
                    </a:lnTo>
                    <a:lnTo>
                      <a:pt x="381" y="423"/>
                    </a:lnTo>
                    <a:lnTo>
                      <a:pt x="375" y="435"/>
                    </a:lnTo>
                    <a:lnTo>
                      <a:pt x="367" y="458"/>
                    </a:lnTo>
                    <a:lnTo>
                      <a:pt x="360" y="482"/>
                    </a:lnTo>
                    <a:lnTo>
                      <a:pt x="351" y="506"/>
                    </a:lnTo>
                    <a:lnTo>
                      <a:pt x="351" y="506"/>
                    </a:lnTo>
                    <a:lnTo>
                      <a:pt x="350" y="522"/>
                    </a:lnTo>
                    <a:lnTo>
                      <a:pt x="347" y="538"/>
                    </a:lnTo>
                    <a:lnTo>
                      <a:pt x="341" y="570"/>
                    </a:lnTo>
                    <a:lnTo>
                      <a:pt x="339" y="587"/>
                    </a:lnTo>
                    <a:lnTo>
                      <a:pt x="337" y="604"/>
                    </a:lnTo>
                    <a:lnTo>
                      <a:pt x="337" y="621"/>
                    </a:lnTo>
                    <a:lnTo>
                      <a:pt x="339" y="639"/>
                    </a:lnTo>
                    <a:lnTo>
                      <a:pt x="339" y="639"/>
                    </a:lnTo>
                    <a:lnTo>
                      <a:pt x="341" y="656"/>
                    </a:lnTo>
                    <a:lnTo>
                      <a:pt x="346" y="673"/>
                    </a:lnTo>
                    <a:lnTo>
                      <a:pt x="355" y="706"/>
                    </a:lnTo>
                    <a:lnTo>
                      <a:pt x="355" y="706"/>
                    </a:lnTo>
                    <a:lnTo>
                      <a:pt x="362" y="740"/>
                    </a:lnTo>
                    <a:lnTo>
                      <a:pt x="367" y="758"/>
                    </a:lnTo>
                    <a:lnTo>
                      <a:pt x="368" y="775"/>
                    </a:lnTo>
                    <a:lnTo>
                      <a:pt x="368" y="775"/>
                    </a:lnTo>
                    <a:lnTo>
                      <a:pt x="372" y="842"/>
                    </a:lnTo>
                    <a:lnTo>
                      <a:pt x="376" y="910"/>
                    </a:lnTo>
                    <a:lnTo>
                      <a:pt x="381" y="976"/>
                    </a:lnTo>
                    <a:lnTo>
                      <a:pt x="383" y="1045"/>
                    </a:lnTo>
                    <a:lnTo>
                      <a:pt x="383" y="1045"/>
                    </a:lnTo>
                    <a:lnTo>
                      <a:pt x="385" y="1123"/>
                    </a:lnTo>
                    <a:lnTo>
                      <a:pt x="385" y="1163"/>
                    </a:lnTo>
                    <a:lnTo>
                      <a:pt x="383" y="1202"/>
                    </a:lnTo>
                    <a:lnTo>
                      <a:pt x="383" y="1202"/>
                    </a:lnTo>
                    <a:lnTo>
                      <a:pt x="378" y="1285"/>
                    </a:lnTo>
                    <a:lnTo>
                      <a:pt x="376" y="1324"/>
                    </a:lnTo>
                    <a:lnTo>
                      <a:pt x="376" y="1363"/>
                    </a:lnTo>
                    <a:lnTo>
                      <a:pt x="376" y="1363"/>
                    </a:lnTo>
                    <a:lnTo>
                      <a:pt x="372" y="1384"/>
                    </a:lnTo>
                    <a:lnTo>
                      <a:pt x="369" y="1407"/>
                    </a:lnTo>
                    <a:lnTo>
                      <a:pt x="369" y="1429"/>
                    </a:lnTo>
                    <a:lnTo>
                      <a:pt x="371" y="1439"/>
                    </a:lnTo>
                    <a:lnTo>
                      <a:pt x="374" y="1448"/>
                    </a:lnTo>
                    <a:lnTo>
                      <a:pt x="374" y="1448"/>
                    </a:lnTo>
                    <a:lnTo>
                      <a:pt x="371" y="1452"/>
                    </a:lnTo>
                    <a:lnTo>
                      <a:pt x="369" y="1455"/>
                    </a:lnTo>
                    <a:lnTo>
                      <a:pt x="369" y="1463"/>
                    </a:lnTo>
                    <a:lnTo>
                      <a:pt x="369" y="1463"/>
                    </a:lnTo>
                    <a:lnTo>
                      <a:pt x="368" y="1493"/>
                    </a:lnTo>
                    <a:lnTo>
                      <a:pt x="368" y="1508"/>
                    </a:lnTo>
                    <a:lnTo>
                      <a:pt x="367" y="1523"/>
                    </a:lnTo>
                    <a:lnTo>
                      <a:pt x="367" y="1523"/>
                    </a:lnTo>
                    <a:lnTo>
                      <a:pt x="361" y="1553"/>
                    </a:lnTo>
                    <a:lnTo>
                      <a:pt x="358" y="1567"/>
                    </a:lnTo>
                    <a:lnTo>
                      <a:pt x="358" y="1578"/>
                    </a:lnTo>
                    <a:lnTo>
                      <a:pt x="358" y="1578"/>
                    </a:lnTo>
                    <a:lnTo>
                      <a:pt x="360" y="1588"/>
                    </a:lnTo>
                    <a:lnTo>
                      <a:pt x="362" y="1598"/>
                    </a:lnTo>
                    <a:lnTo>
                      <a:pt x="367" y="1606"/>
                    </a:lnTo>
                    <a:lnTo>
                      <a:pt x="372" y="1613"/>
                    </a:lnTo>
                    <a:lnTo>
                      <a:pt x="379" y="1620"/>
                    </a:lnTo>
                    <a:lnTo>
                      <a:pt x="386" y="1626"/>
                    </a:lnTo>
                    <a:lnTo>
                      <a:pt x="405" y="1636"/>
                    </a:lnTo>
                    <a:lnTo>
                      <a:pt x="405" y="1636"/>
                    </a:lnTo>
                    <a:lnTo>
                      <a:pt x="410" y="1615"/>
                    </a:lnTo>
                    <a:lnTo>
                      <a:pt x="414" y="1594"/>
                    </a:lnTo>
                    <a:lnTo>
                      <a:pt x="423" y="1550"/>
                    </a:lnTo>
                    <a:lnTo>
                      <a:pt x="427" y="1505"/>
                    </a:lnTo>
                    <a:lnTo>
                      <a:pt x="431" y="1460"/>
                    </a:lnTo>
                    <a:lnTo>
                      <a:pt x="433" y="1414"/>
                    </a:lnTo>
                    <a:lnTo>
                      <a:pt x="434" y="1369"/>
                    </a:lnTo>
                    <a:lnTo>
                      <a:pt x="437" y="1283"/>
                    </a:lnTo>
                    <a:lnTo>
                      <a:pt x="437" y="1283"/>
                    </a:lnTo>
                    <a:lnTo>
                      <a:pt x="438" y="1248"/>
                    </a:lnTo>
                    <a:lnTo>
                      <a:pt x="438" y="1210"/>
                    </a:lnTo>
                    <a:lnTo>
                      <a:pt x="437" y="1177"/>
                    </a:lnTo>
                    <a:lnTo>
                      <a:pt x="434" y="1147"/>
                    </a:lnTo>
                    <a:lnTo>
                      <a:pt x="434" y="1147"/>
                    </a:lnTo>
                    <a:lnTo>
                      <a:pt x="431" y="1127"/>
                    </a:lnTo>
                    <a:lnTo>
                      <a:pt x="428" y="1118"/>
                    </a:lnTo>
                    <a:lnTo>
                      <a:pt x="427" y="1112"/>
                    </a:lnTo>
                    <a:lnTo>
                      <a:pt x="427" y="1112"/>
                    </a:lnTo>
                    <a:lnTo>
                      <a:pt x="423" y="1106"/>
                    </a:lnTo>
                    <a:lnTo>
                      <a:pt x="417" y="1104"/>
                    </a:lnTo>
                    <a:lnTo>
                      <a:pt x="412" y="1099"/>
                    </a:lnTo>
                    <a:lnTo>
                      <a:pt x="407" y="1094"/>
                    </a:lnTo>
                    <a:lnTo>
                      <a:pt x="407" y="1094"/>
                    </a:lnTo>
                    <a:lnTo>
                      <a:pt x="405" y="1083"/>
                    </a:lnTo>
                    <a:lnTo>
                      <a:pt x="403" y="1071"/>
                    </a:lnTo>
                    <a:lnTo>
                      <a:pt x="403" y="1071"/>
                    </a:lnTo>
                    <a:lnTo>
                      <a:pt x="403" y="1050"/>
                    </a:lnTo>
                    <a:lnTo>
                      <a:pt x="405" y="1029"/>
                    </a:lnTo>
                    <a:lnTo>
                      <a:pt x="407" y="1010"/>
                    </a:lnTo>
                    <a:lnTo>
                      <a:pt x="413" y="993"/>
                    </a:lnTo>
                    <a:lnTo>
                      <a:pt x="413" y="993"/>
                    </a:lnTo>
                    <a:lnTo>
                      <a:pt x="410" y="987"/>
                    </a:lnTo>
                    <a:lnTo>
                      <a:pt x="407" y="979"/>
                    </a:lnTo>
                    <a:lnTo>
                      <a:pt x="405" y="959"/>
                    </a:lnTo>
                    <a:lnTo>
                      <a:pt x="405" y="939"/>
                    </a:lnTo>
                    <a:lnTo>
                      <a:pt x="405" y="932"/>
                    </a:lnTo>
                    <a:lnTo>
                      <a:pt x="407" y="927"/>
                    </a:lnTo>
                    <a:lnTo>
                      <a:pt x="407" y="927"/>
                    </a:lnTo>
                    <a:lnTo>
                      <a:pt x="410" y="922"/>
                    </a:lnTo>
                    <a:lnTo>
                      <a:pt x="414" y="921"/>
                    </a:lnTo>
                    <a:lnTo>
                      <a:pt x="419" y="921"/>
                    </a:lnTo>
                    <a:lnTo>
                      <a:pt x="423" y="918"/>
                    </a:lnTo>
                    <a:lnTo>
                      <a:pt x="423" y="918"/>
                    </a:lnTo>
                    <a:lnTo>
                      <a:pt x="421" y="882"/>
                    </a:lnTo>
                    <a:lnTo>
                      <a:pt x="423" y="845"/>
                    </a:lnTo>
                    <a:lnTo>
                      <a:pt x="428" y="807"/>
                    </a:lnTo>
                    <a:lnTo>
                      <a:pt x="434" y="771"/>
                    </a:lnTo>
                    <a:lnTo>
                      <a:pt x="449" y="696"/>
                    </a:lnTo>
                    <a:lnTo>
                      <a:pt x="465" y="622"/>
                    </a:lnTo>
                    <a:lnTo>
                      <a:pt x="465" y="622"/>
                    </a:lnTo>
                    <a:lnTo>
                      <a:pt x="469" y="600"/>
                    </a:lnTo>
                    <a:lnTo>
                      <a:pt x="478" y="579"/>
                    </a:lnTo>
                    <a:lnTo>
                      <a:pt x="486" y="557"/>
                    </a:lnTo>
                    <a:lnTo>
                      <a:pt x="494" y="538"/>
                    </a:lnTo>
                    <a:lnTo>
                      <a:pt x="513" y="498"/>
                    </a:lnTo>
                    <a:lnTo>
                      <a:pt x="521" y="479"/>
                    </a:lnTo>
                    <a:lnTo>
                      <a:pt x="528" y="459"/>
                    </a:lnTo>
                    <a:lnTo>
                      <a:pt x="528" y="459"/>
                    </a:lnTo>
                    <a:lnTo>
                      <a:pt x="532" y="454"/>
                    </a:lnTo>
                    <a:lnTo>
                      <a:pt x="537" y="448"/>
                    </a:lnTo>
                    <a:lnTo>
                      <a:pt x="545" y="435"/>
                    </a:lnTo>
                    <a:lnTo>
                      <a:pt x="552" y="423"/>
                    </a:lnTo>
                    <a:lnTo>
                      <a:pt x="556" y="417"/>
                    </a:lnTo>
                    <a:lnTo>
                      <a:pt x="562" y="411"/>
                    </a:lnTo>
                    <a:lnTo>
                      <a:pt x="562" y="411"/>
                    </a:lnTo>
                    <a:lnTo>
                      <a:pt x="579" y="399"/>
                    </a:lnTo>
                    <a:lnTo>
                      <a:pt x="597" y="386"/>
                    </a:lnTo>
                    <a:lnTo>
                      <a:pt x="617" y="376"/>
                    </a:lnTo>
                    <a:lnTo>
                      <a:pt x="636" y="367"/>
                    </a:lnTo>
                    <a:lnTo>
                      <a:pt x="659" y="359"/>
                    </a:lnTo>
                    <a:lnTo>
                      <a:pt x="681" y="352"/>
                    </a:lnTo>
                    <a:lnTo>
                      <a:pt x="706" y="347"/>
                    </a:lnTo>
                    <a:lnTo>
                      <a:pt x="732" y="341"/>
                    </a:lnTo>
                    <a:lnTo>
                      <a:pt x="732" y="341"/>
                    </a:lnTo>
                    <a:lnTo>
                      <a:pt x="744" y="340"/>
                    </a:lnTo>
                    <a:lnTo>
                      <a:pt x="755" y="336"/>
                    </a:lnTo>
                    <a:lnTo>
                      <a:pt x="767" y="333"/>
                    </a:lnTo>
                    <a:lnTo>
                      <a:pt x="778" y="330"/>
                    </a:lnTo>
                    <a:lnTo>
                      <a:pt x="778" y="330"/>
                    </a:lnTo>
                    <a:lnTo>
                      <a:pt x="803" y="329"/>
                    </a:lnTo>
                    <a:lnTo>
                      <a:pt x="830" y="329"/>
                    </a:lnTo>
                    <a:lnTo>
                      <a:pt x="855" y="330"/>
                    </a:lnTo>
                    <a:lnTo>
                      <a:pt x="879" y="333"/>
                    </a:lnTo>
                    <a:lnTo>
                      <a:pt x="879" y="333"/>
                    </a:lnTo>
                    <a:lnTo>
                      <a:pt x="885" y="337"/>
                    </a:lnTo>
                    <a:lnTo>
                      <a:pt x="892" y="338"/>
                    </a:lnTo>
                    <a:lnTo>
                      <a:pt x="906" y="340"/>
                    </a:lnTo>
                    <a:lnTo>
                      <a:pt x="921" y="341"/>
                    </a:lnTo>
                    <a:lnTo>
                      <a:pt x="938" y="340"/>
                    </a:lnTo>
                    <a:lnTo>
                      <a:pt x="938" y="340"/>
                    </a:lnTo>
                    <a:lnTo>
                      <a:pt x="974" y="340"/>
                    </a:lnTo>
                    <a:lnTo>
                      <a:pt x="1011" y="340"/>
                    </a:lnTo>
                    <a:lnTo>
                      <a:pt x="1029" y="341"/>
                    </a:lnTo>
                    <a:lnTo>
                      <a:pt x="1046" y="343"/>
                    </a:lnTo>
                    <a:lnTo>
                      <a:pt x="1062" y="347"/>
                    </a:lnTo>
                    <a:lnTo>
                      <a:pt x="1076" y="351"/>
                    </a:lnTo>
                    <a:lnTo>
                      <a:pt x="1076" y="351"/>
                    </a:lnTo>
                    <a:lnTo>
                      <a:pt x="1077" y="351"/>
                    </a:lnTo>
                    <a:lnTo>
                      <a:pt x="1077" y="350"/>
                    </a:lnTo>
                    <a:lnTo>
                      <a:pt x="1077" y="350"/>
                    </a:lnTo>
                    <a:lnTo>
                      <a:pt x="1063" y="324"/>
                    </a:lnTo>
                    <a:lnTo>
                      <a:pt x="1049" y="302"/>
                    </a:lnTo>
                    <a:lnTo>
                      <a:pt x="1033" y="281"/>
                    </a:lnTo>
                    <a:lnTo>
                      <a:pt x="1015" y="263"/>
                    </a:lnTo>
                    <a:lnTo>
                      <a:pt x="1015" y="263"/>
                    </a:lnTo>
                    <a:close/>
                    <a:moveTo>
                      <a:pt x="858" y="205"/>
                    </a:moveTo>
                    <a:lnTo>
                      <a:pt x="858" y="205"/>
                    </a:lnTo>
                    <a:lnTo>
                      <a:pt x="828" y="202"/>
                    </a:lnTo>
                    <a:lnTo>
                      <a:pt x="798" y="201"/>
                    </a:lnTo>
                    <a:lnTo>
                      <a:pt x="798" y="201"/>
                    </a:lnTo>
                    <a:lnTo>
                      <a:pt x="754" y="199"/>
                    </a:lnTo>
                    <a:lnTo>
                      <a:pt x="733" y="201"/>
                    </a:lnTo>
                    <a:lnTo>
                      <a:pt x="715" y="204"/>
                    </a:lnTo>
                    <a:lnTo>
                      <a:pt x="715" y="204"/>
                    </a:lnTo>
                    <a:lnTo>
                      <a:pt x="602" y="223"/>
                    </a:lnTo>
                    <a:lnTo>
                      <a:pt x="602" y="223"/>
                    </a:lnTo>
                    <a:lnTo>
                      <a:pt x="574" y="228"/>
                    </a:lnTo>
                    <a:lnTo>
                      <a:pt x="548" y="232"/>
                    </a:lnTo>
                    <a:lnTo>
                      <a:pt x="534" y="235"/>
                    </a:lnTo>
                    <a:lnTo>
                      <a:pt x="521" y="239"/>
                    </a:lnTo>
                    <a:lnTo>
                      <a:pt x="510" y="243"/>
                    </a:lnTo>
                    <a:lnTo>
                      <a:pt x="499" y="249"/>
                    </a:lnTo>
                    <a:lnTo>
                      <a:pt x="499" y="249"/>
                    </a:lnTo>
                    <a:lnTo>
                      <a:pt x="501" y="249"/>
                    </a:lnTo>
                    <a:lnTo>
                      <a:pt x="506" y="249"/>
                    </a:lnTo>
                    <a:lnTo>
                      <a:pt x="513" y="247"/>
                    </a:lnTo>
                    <a:lnTo>
                      <a:pt x="520" y="243"/>
                    </a:lnTo>
                    <a:lnTo>
                      <a:pt x="528" y="242"/>
                    </a:lnTo>
                    <a:lnTo>
                      <a:pt x="528" y="242"/>
                    </a:lnTo>
                    <a:lnTo>
                      <a:pt x="535" y="240"/>
                    </a:lnTo>
                    <a:lnTo>
                      <a:pt x="544" y="242"/>
                    </a:lnTo>
                    <a:lnTo>
                      <a:pt x="553" y="243"/>
                    </a:lnTo>
                    <a:lnTo>
                      <a:pt x="563" y="244"/>
                    </a:lnTo>
                    <a:lnTo>
                      <a:pt x="563" y="244"/>
                    </a:lnTo>
                    <a:lnTo>
                      <a:pt x="567" y="243"/>
                    </a:lnTo>
                    <a:lnTo>
                      <a:pt x="574" y="240"/>
                    </a:lnTo>
                    <a:lnTo>
                      <a:pt x="586" y="237"/>
                    </a:lnTo>
                    <a:lnTo>
                      <a:pt x="586" y="237"/>
                    </a:lnTo>
                    <a:lnTo>
                      <a:pt x="625" y="228"/>
                    </a:lnTo>
                    <a:lnTo>
                      <a:pt x="645" y="225"/>
                    </a:lnTo>
                    <a:lnTo>
                      <a:pt x="663" y="222"/>
                    </a:lnTo>
                    <a:lnTo>
                      <a:pt x="663" y="222"/>
                    </a:lnTo>
                    <a:lnTo>
                      <a:pt x="701" y="218"/>
                    </a:lnTo>
                    <a:lnTo>
                      <a:pt x="737" y="216"/>
                    </a:lnTo>
                    <a:lnTo>
                      <a:pt x="774" y="215"/>
                    </a:lnTo>
                    <a:lnTo>
                      <a:pt x="809" y="213"/>
                    </a:lnTo>
                    <a:lnTo>
                      <a:pt x="809" y="213"/>
                    </a:lnTo>
                    <a:lnTo>
                      <a:pt x="820" y="211"/>
                    </a:lnTo>
                    <a:lnTo>
                      <a:pt x="831" y="209"/>
                    </a:lnTo>
                    <a:lnTo>
                      <a:pt x="831" y="209"/>
                    </a:lnTo>
                    <a:lnTo>
                      <a:pt x="843" y="209"/>
                    </a:lnTo>
                    <a:lnTo>
                      <a:pt x="854" y="211"/>
                    </a:lnTo>
                    <a:lnTo>
                      <a:pt x="875" y="213"/>
                    </a:lnTo>
                    <a:lnTo>
                      <a:pt x="894" y="216"/>
                    </a:lnTo>
                    <a:lnTo>
                      <a:pt x="906" y="216"/>
                    </a:lnTo>
                    <a:lnTo>
                      <a:pt x="916" y="216"/>
                    </a:lnTo>
                    <a:lnTo>
                      <a:pt x="916" y="216"/>
                    </a:lnTo>
                    <a:lnTo>
                      <a:pt x="887" y="211"/>
                    </a:lnTo>
                    <a:lnTo>
                      <a:pt x="858" y="205"/>
                    </a:lnTo>
                    <a:lnTo>
                      <a:pt x="858" y="205"/>
                    </a:lnTo>
                    <a:close/>
                    <a:moveTo>
                      <a:pt x="869" y="195"/>
                    </a:moveTo>
                    <a:lnTo>
                      <a:pt x="869" y="195"/>
                    </a:lnTo>
                    <a:lnTo>
                      <a:pt x="875" y="195"/>
                    </a:lnTo>
                    <a:lnTo>
                      <a:pt x="880" y="197"/>
                    </a:lnTo>
                    <a:lnTo>
                      <a:pt x="885" y="198"/>
                    </a:lnTo>
                    <a:lnTo>
                      <a:pt x="889" y="198"/>
                    </a:lnTo>
                    <a:lnTo>
                      <a:pt x="889" y="198"/>
                    </a:lnTo>
                    <a:lnTo>
                      <a:pt x="879" y="194"/>
                    </a:lnTo>
                    <a:lnTo>
                      <a:pt x="875" y="194"/>
                    </a:lnTo>
                    <a:lnTo>
                      <a:pt x="869" y="195"/>
                    </a:lnTo>
                    <a:lnTo>
                      <a:pt x="869" y="195"/>
                    </a:lnTo>
                    <a:close/>
                    <a:moveTo>
                      <a:pt x="354" y="762"/>
                    </a:moveTo>
                    <a:lnTo>
                      <a:pt x="354" y="762"/>
                    </a:lnTo>
                    <a:lnTo>
                      <a:pt x="353" y="746"/>
                    </a:lnTo>
                    <a:lnTo>
                      <a:pt x="348" y="729"/>
                    </a:lnTo>
                    <a:lnTo>
                      <a:pt x="340" y="696"/>
                    </a:lnTo>
                    <a:lnTo>
                      <a:pt x="332" y="664"/>
                    </a:lnTo>
                    <a:lnTo>
                      <a:pt x="327" y="646"/>
                    </a:lnTo>
                    <a:lnTo>
                      <a:pt x="326" y="629"/>
                    </a:lnTo>
                    <a:lnTo>
                      <a:pt x="326" y="629"/>
                    </a:lnTo>
                    <a:lnTo>
                      <a:pt x="325" y="607"/>
                    </a:lnTo>
                    <a:lnTo>
                      <a:pt x="326" y="583"/>
                    </a:lnTo>
                    <a:lnTo>
                      <a:pt x="333" y="538"/>
                    </a:lnTo>
                    <a:lnTo>
                      <a:pt x="333" y="538"/>
                    </a:lnTo>
                    <a:lnTo>
                      <a:pt x="337" y="514"/>
                    </a:lnTo>
                    <a:lnTo>
                      <a:pt x="343" y="490"/>
                    </a:lnTo>
                    <a:lnTo>
                      <a:pt x="351" y="466"/>
                    </a:lnTo>
                    <a:lnTo>
                      <a:pt x="358" y="442"/>
                    </a:lnTo>
                    <a:lnTo>
                      <a:pt x="376" y="399"/>
                    </a:lnTo>
                    <a:lnTo>
                      <a:pt x="393" y="359"/>
                    </a:lnTo>
                    <a:lnTo>
                      <a:pt x="393" y="359"/>
                    </a:lnTo>
                    <a:lnTo>
                      <a:pt x="383" y="369"/>
                    </a:lnTo>
                    <a:lnTo>
                      <a:pt x="374" y="379"/>
                    </a:lnTo>
                    <a:lnTo>
                      <a:pt x="357" y="400"/>
                    </a:lnTo>
                    <a:lnTo>
                      <a:pt x="326" y="445"/>
                    </a:lnTo>
                    <a:lnTo>
                      <a:pt x="326" y="445"/>
                    </a:lnTo>
                    <a:lnTo>
                      <a:pt x="310" y="469"/>
                    </a:lnTo>
                    <a:lnTo>
                      <a:pt x="298" y="493"/>
                    </a:lnTo>
                    <a:lnTo>
                      <a:pt x="287" y="520"/>
                    </a:lnTo>
                    <a:lnTo>
                      <a:pt x="277" y="545"/>
                    </a:lnTo>
                    <a:lnTo>
                      <a:pt x="277" y="545"/>
                    </a:lnTo>
                    <a:lnTo>
                      <a:pt x="266" y="577"/>
                    </a:lnTo>
                    <a:lnTo>
                      <a:pt x="257" y="611"/>
                    </a:lnTo>
                    <a:lnTo>
                      <a:pt x="250" y="646"/>
                    </a:lnTo>
                    <a:lnTo>
                      <a:pt x="246" y="681"/>
                    </a:lnTo>
                    <a:lnTo>
                      <a:pt x="243" y="718"/>
                    </a:lnTo>
                    <a:lnTo>
                      <a:pt x="240" y="754"/>
                    </a:lnTo>
                    <a:lnTo>
                      <a:pt x="240" y="791"/>
                    </a:lnTo>
                    <a:lnTo>
                      <a:pt x="242" y="826"/>
                    </a:lnTo>
                    <a:lnTo>
                      <a:pt x="242" y="826"/>
                    </a:lnTo>
                    <a:lnTo>
                      <a:pt x="242" y="842"/>
                    </a:lnTo>
                    <a:lnTo>
                      <a:pt x="240" y="859"/>
                    </a:lnTo>
                    <a:lnTo>
                      <a:pt x="240" y="859"/>
                    </a:lnTo>
                    <a:lnTo>
                      <a:pt x="242" y="876"/>
                    </a:lnTo>
                    <a:lnTo>
                      <a:pt x="242" y="885"/>
                    </a:lnTo>
                    <a:lnTo>
                      <a:pt x="242" y="894"/>
                    </a:lnTo>
                    <a:lnTo>
                      <a:pt x="242" y="894"/>
                    </a:lnTo>
                    <a:lnTo>
                      <a:pt x="239" y="904"/>
                    </a:lnTo>
                    <a:lnTo>
                      <a:pt x="237" y="911"/>
                    </a:lnTo>
                    <a:lnTo>
                      <a:pt x="236" y="917"/>
                    </a:lnTo>
                    <a:lnTo>
                      <a:pt x="236" y="917"/>
                    </a:lnTo>
                    <a:lnTo>
                      <a:pt x="236" y="953"/>
                    </a:lnTo>
                    <a:lnTo>
                      <a:pt x="236" y="953"/>
                    </a:lnTo>
                    <a:lnTo>
                      <a:pt x="237" y="966"/>
                    </a:lnTo>
                    <a:lnTo>
                      <a:pt x="240" y="979"/>
                    </a:lnTo>
                    <a:lnTo>
                      <a:pt x="247" y="1004"/>
                    </a:lnTo>
                    <a:lnTo>
                      <a:pt x="250" y="1015"/>
                    </a:lnTo>
                    <a:lnTo>
                      <a:pt x="253" y="1026"/>
                    </a:lnTo>
                    <a:lnTo>
                      <a:pt x="253" y="1038"/>
                    </a:lnTo>
                    <a:lnTo>
                      <a:pt x="250" y="1047"/>
                    </a:lnTo>
                    <a:lnTo>
                      <a:pt x="250" y="1047"/>
                    </a:lnTo>
                    <a:lnTo>
                      <a:pt x="246" y="1054"/>
                    </a:lnTo>
                    <a:lnTo>
                      <a:pt x="239" y="1060"/>
                    </a:lnTo>
                    <a:lnTo>
                      <a:pt x="230" y="1066"/>
                    </a:lnTo>
                    <a:lnTo>
                      <a:pt x="221" y="1069"/>
                    </a:lnTo>
                    <a:lnTo>
                      <a:pt x="209" y="1070"/>
                    </a:lnTo>
                    <a:lnTo>
                      <a:pt x="200" y="1071"/>
                    </a:lnTo>
                    <a:lnTo>
                      <a:pt x="188" y="1070"/>
                    </a:lnTo>
                    <a:lnTo>
                      <a:pt x="179" y="1069"/>
                    </a:lnTo>
                    <a:lnTo>
                      <a:pt x="179" y="1069"/>
                    </a:lnTo>
                    <a:lnTo>
                      <a:pt x="170" y="1064"/>
                    </a:lnTo>
                    <a:lnTo>
                      <a:pt x="164" y="1060"/>
                    </a:lnTo>
                    <a:lnTo>
                      <a:pt x="159" y="1054"/>
                    </a:lnTo>
                    <a:lnTo>
                      <a:pt x="156" y="1047"/>
                    </a:lnTo>
                    <a:lnTo>
                      <a:pt x="153" y="1040"/>
                    </a:lnTo>
                    <a:lnTo>
                      <a:pt x="152" y="1032"/>
                    </a:lnTo>
                    <a:lnTo>
                      <a:pt x="152" y="1024"/>
                    </a:lnTo>
                    <a:lnTo>
                      <a:pt x="153" y="1015"/>
                    </a:lnTo>
                    <a:lnTo>
                      <a:pt x="157" y="997"/>
                    </a:lnTo>
                    <a:lnTo>
                      <a:pt x="163" y="980"/>
                    </a:lnTo>
                    <a:lnTo>
                      <a:pt x="172" y="965"/>
                    </a:lnTo>
                    <a:lnTo>
                      <a:pt x="181" y="953"/>
                    </a:lnTo>
                    <a:lnTo>
                      <a:pt x="181" y="953"/>
                    </a:lnTo>
                    <a:lnTo>
                      <a:pt x="179" y="946"/>
                    </a:lnTo>
                    <a:lnTo>
                      <a:pt x="179" y="941"/>
                    </a:lnTo>
                    <a:lnTo>
                      <a:pt x="179" y="935"/>
                    </a:lnTo>
                    <a:lnTo>
                      <a:pt x="180" y="928"/>
                    </a:lnTo>
                    <a:lnTo>
                      <a:pt x="183" y="917"/>
                    </a:lnTo>
                    <a:lnTo>
                      <a:pt x="186" y="904"/>
                    </a:lnTo>
                    <a:lnTo>
                      <a:pt x="186" y="904"/>
                    </a:lnTo>
                    <a:lnTo>
                      <a:pt x="184" y="890"/>
                    </a:lnTo>
                    <a:lnTo>
                      <a:pt x="183" y="876"/>
                    </a:lnTo>
                    <a:lnTo>
                      <a:pt x="180" y="861"/>
                    </a:lnTo>
                    <a:lnTo>
                      <a:pt x="179" y="847"/>
                    </a:lnTo>
                    <a:lnTo>
                      <a:pt x="179" y="847"/>
                    </a:lnTo>
                    <a:lnTo>
                      <a:pt x="179" y="796"/>
                    </a:lnTo>
                    <a:lnTo>
                      <a:pt x="179" y="796"/>
                    </a:lnTo>
                    <a:lnTo>
                      <a:pt x="179" y="765"/>
                    </a:lnTo>
                    <a:lnTo>
                      <a:pt x="181" y="736"/>
                    </a:lnTo>
                    <a:lnTo>
                      <a:pt x="186" y="705"/>
                    </a:lnTo>
                    <a:lnTo>
                      <a:pt x="190" y="675"/>
                    </a:lnTo>
                    <a:lnTo>
                      <a:pt x="201" y="615"/>
                    </a:lnTo>
                    <a:lnTo>
                      <a:pt x="214" y="557"/>
                    </a:lnTo>
                    <a:lnTo>
                      <a:pt x="214" y="557"/>
                    </a:lnTo>
                    <a:lnTo>
                      <a:pt x="221" y="529"/>
                    </a:lnTo>
                    <a:lnTo>
                      <a:pt x="229" y="503"/>
                    </a:lnTo>
                    <a:lnTo>
                      <a:pt x="240" y="476"/>
                    </a:lnTo>
                    <a:lnTo>
                      <a:pt x="253" y="452"/>
                    </a:lnTo>
                    <a:lnTo>
                      <a:pt x="266" y="428"/>
                    </a:lnTo>
                    <a:lnTo>
                      <a:pt x="280" y="406"/>
                    </a:lnTo>
                    <a:lnTo>
                      <a:pt x="308" y="364"/>
                    </a:lnTo>
                    <a:lnTo>
                      <a:pt x="308" y="364"/>
                    </a:lnTo>
                    <a:lnTo>
                      <a:pt x="326" y="348"/>
                    </a:lnTo>
                    <a:lnTo>
                      <a:pt x="343" y="331"/>
                    </a:lnTo>
                    <a:lnTo>
                      <a:pt x="378" y="299"/>
                    </a:lnTo>
                    <a:lnTo>
                      <a:pt x="396" y="282"/>
                    </a:lnTo>
                    <a:lnTo>
                      <a:pt x="416" y="268"/>
                    </a:lnTo>
                    <a:lnTo>
                      <a:pt x="437" y="256"/>
                    </a:lnTo>
                    <a:lnTo>
                      <a:pt x="461" y="244"/>
                    </a:lnTo>
                    <a:lnTo>
                      <a:pt x="461" y="244"/>
                    </a:lnTo>
                    <a:lnTo>
                      <a:pt x="482" y="236"/>
                    </a:lnTo>
                    <a:lnTo>
                      <a:pt x="504" y="229"/>
                    </a:lnTo>
                    <a:lnTo>
                      <a:pt x="528" y="223"/>
                    </a:lnTo>
                    <a:lnTo>
                      <a:pt x="553" y="219"/>
                    </a:lnTo>
                    <a:lnTo>
                      <a:pt x="605" y="211"/>
                    </a:lnTo>
                    <a:lnTo>
                      <a:pt x="657" y="205"/>
                    </a:lnTo>
                    <a:lnTo>
                      <a:pt x="657" y="205"/>
                    </a:lnTo>
                    <a:lnTo>
                      <a:pt x="674" y="202"/>
                    </a:lnTo>
                    <a:lnTo>
                      <a:pt x="690" y="198"/>
                    </a:lnTo>
                    <a:lnTo>
                      <a:pt x="705" y="194"/>
                    </a:lnTo>
                    <a:lnTo>
                      <a:pt x="720" y="191"/>
                    </a:lnTo>
                    <a:lnTo>
                      <a:pt x="720" y="191"/>
                    </a:lnTo>
                    <a:lnTo>
                      <a:pt x="739" y="188"/>
                    </a:lnTo>
                    <a:lnTo>
                      <a:pt x="755" y="188"/>
                    </a:lnTo>
                    <a:lnTo>
                      <a:pt x="789" y="188"/>
                    </a:lnTo>
                    <a:lnTo>
                      <a:pt x="789" y="188"/>
                    </a:lnTo>
                    <a:lnTo>
                      <a:pt x="809" y="188"/>
                    </a:lnTo>
                    <a:lnTo>
                      <a:pt x="828" y="191"/>
                    </a:lnTo>
                    <a:lnTo>
                      <a:pt x="848" y="191"/>
                    </a:lnTo>
                    <a:lnTo>
                      <a:pt x="868" y="192"/>
                    </a:lnTo>
                    <a:lnTo>
                      <a:pt x="868" y="192"/>
                    </a:lnTo>
                    <a:lnTo>
                      <a:pt x="850" y="188"/>
                    </a:lnTo>
                    <a:lnTo>
                      <a:pt x="831" y="184"/>
                    </a:lnTo>
                    <a:lnTo>
                      <a:pt x="813" y="178"/>
                    </a:lnTo>
                    <a:lnTo>
                      <a:pt x="795" y="176"/>
                    </a:lnTo>
                    <a:lnTo>
                      <a:pt x="795" y="176"/>
                    </a:lnTo>
                    <a:lnTo>
                      <a:pt x="772" y="173"/>
                    </a:lnTo>
                    <a:lnTo>
                      <a:pt x="748" y="170"/>
                    </a:lnTo>
                    <a:lnTo>
                      <a:pt x="748" y="170"/>
                    </a:lnTo>
                    <a:lnTo>
                      <a:pt x="739" y="167"/>
                    </a:lnTo>
                    <a:lnTo>
                      <a:pt x="729" y="164"/>
                    </a:lnTo>
                    <a:lnTo>
                      <a:pt x="729" y="164"/>
                    </a:lnTo>
                    <a:lnTo>
                      <a:pt x="715" y="163"/>
                    </a:lnTo>
                    <a:lnTo>
                      <a:pt x="699" y="163"/>
                    </a:lnTo>
                    <a:lnTo>
                      <a:pt x="667" y="164"/>
                    </a:lnTo>
                    <a:lnTo>
                      <a:pt x="667" y="164"/>
                    </a:lnTo>
                    <a:lnTo>
                      <a:pt x="636" y="164"/>
                    </a:lnTo>
                    <a:lnTo>
                      <a:pt x="604" y="166"/>
                    </a:lnTo>
                    <a:lnTo>
                      <a:pt x="573" y="169"/>
                    </a:lnTo>
                    <a:lnTo>
                      <a:pt x="542" y="174"/>
                    </a:lnTo>
                    <a:lnTo>
                      <a:pt x="511" y="180"/>
                    </a:lnTo>
                    <a:lnTo>
                      <a:pt x="482" y="187"/>
                    </a:lnTo>
                    <a:lnTo>
                      <a:pt x="452" y="195"/>
                    </a:lnTo>
                    <a:lnTo>
                      <a:pt x="424" y="206"/>
                    </a:lnTo>
                    <a:lnTo>
                      <a:pt x="424" y="206"/>
                    </a:lnTo>
                    <a:lnTo>
                      <a:pt x="423" y="213"/>
                    </a:lnTo>
                    <a:lnTo>
                      <a:pt x="423" y="219"/>
                    </a:lnTo>
                    <a:lnTo>
                      <a:pt x="426" y="232"/>
                    </a:lnTo>
                    <a:lnTo>
                      <a:pt x="428" y="242"/>
                    </a:lnTo>
                    <a:lnTo>
                      <a:pt x="428" y="247"/>
                    </a:lnTo>
                    <a:lnTo>
                      <a:pt x="427" y="251"/>
                    </a:lnTo>
                    <a:lnTo>
                      <a:pt x="427" y="251"/>
                    </a:lnTo>
                    <a:lnTo>
                      <a:pt x="423" y="253"/>
                    </a:lnTo>
                    <a:lnTo>
                      <a:pt x="416" y="256"/>
                    </a:lnTo>
                    <a:lnTo>
                      <a:pt x="402" y="258"/>
                    </a:lnTo>
                    <a:lnTo>
                      <a:pt x="402" y="258"/>
                    </a:lnTo>
                    <a:lnTo>
                      <a:pt x="375" y="257"/>
                    </a:lnTo>
                    <a:lnTo>
                      <a:pt x="360" y="256"/>
                    </a:lnTo>
                    <a:lnTo>
                      <a:pt x="346" y="253"/>
                    </a:lnTo>
                    <a:lnTo>
                      <a:pt x="332" y="250"/>
                    </a:lnTo>
                    <a:lnTo>
                      <a:pt x="319" y="244"/>
                    </a:lnTo>
                    <a:lnTo>
                      <a:pt x="308" y="239"/>
                    </a:lnTo>
                    <a:lnTo>
                      <a:pt x="301" y="233"/>
                    </a:lnTo>
                    <a:lnTo>
                      <a:pt x="301" y="233"/>
                    </a:lnTo>
                    <a:lnTo>
                      <a:pt x="292" y="240"/>
                    </a:lnTo>
                    <a:lnTo>
                      <a:pt x="282" y="246"/>
                    </a:lnTo>
                    <a:lnTo>
                      <a:pt x="273" y="251"/>
                    </a:lnTo>
                    <a:lnTo>
                      <a:pt x="264" y="260"/>
                    </a:lnTo>
                    <a:lnTo>
                      <a:pt x="264" y="260"/>
                    </a:lnTo>
                    <a:lnTo>
                      <a:pt x="250" y="277"/>
                    </a:lnTo>
                    <a:lnTo>
                      <a:pt x="236" y="293"/>
                    </a:lnTo>
                    <a:lnTo>
                      <a:pt x="211" y="330"/>
                    </a:lnTo>
                    <a:lnTo>
                      <a:pt x="190" y="367"/>
                    </a:lnTo>
                    <a:lnTo>
                      <a:pt x="170" y="404"/>
                    </a:lnTo>
                    <a:lnTo>
                      <a:pt x="170" y="404"/>
                    </a:lnTo>
                    <a:lnTo>
                      <a:pt x="162" y="425"/>
                    </a:lnTo>
                    <a:lnTo>
                      <a:pt x="155" y="447"/>
                    </a:lnTo>
                    <a:lnTo>
                      <a:pt x="149" y="469"/>
                    </a:lnTo>
                    <a:lnTo>
                      <a:pt x="145" y="491"/>
                    </a:lnTo>
                    <a:lnTo>
                      <a:pt x="141" y="515"/>
                    </a:lnTo>
                    <a:lnTo>
                      <a:pt x="138" y="539"/>
                    </a:lnTo>
                    <a:lnTo>
                      <a:pt x="135" y="590"/>
                    </a:lnTo>
                    <a:lnTo>
                      <a:pt x="135" y="590"/>
                    </a:lnTo>
                    <a:lnTo>
                      <a:pt x="134" y="663"/>
                    </a:lnTo>
                    <a:lnTo>
                      <a:pt x="135" y="740"/>
                    </a:lnTo>
                    <a:lnTo>
                      <a:pt x="139" y="894"/>
                    </a:lnTo>
                    <a:lnTo>
                      <a:pt x="139" y="894"/>
                    </a:lnTo>
                    <a:lnTo>
                      <a:pt x="139" y="922"/>
                    </a:lnTo>
                    <a:lnTo>
                      <a:pt x="139" y="949"/>
                    </a:lnTo>
                    <a:lnTo>
                      <a:pt x="138" y="976"/>
                    </a:lnTo>
                    <a:lnTo>
                      <a:pt x="134" y="1001"/>
                    </a:lnTo>
                    <a:lnTo>
                      <a:pt x="134" y="1001"/>
                    </a:lnTo>
                    <a:lnTo>
                      <a:pt x="129" y="1011"/>
                    </a:lnTo>
                    <a:lnTo>
                      <a:pt x="128" y="1017"/>
                    </a:lnTo>
                    <a:lnTo>
                      <a:pt x="127" y="1022"/>
                    </a:lnTo>
                    <a:lnTo>
                      <a:pt x="127" y="1022"/>
                    </a:lnTo>
                    <a:lnTo>
                      <a:pt x="127" y="1033"/>
                    </a:lnTo>
                    <a:lnTo>
                      <a:pt x="127" y="1047"/>
                    </a:lnTo>
                    <a:lnTo>
                      <a:pt x="125" y="1060"/>
                    </a:lnTo>
                    <a:lnTo>
                      <a:pt x="124" y="1067"/>
                    </a:lnTo>
                    <a:lnTo>
                      <a:pt x="121" y="1074"/>
                    </a:lnTo>
                    <a:lnTo>
                      <a:pt x="121" y="1074"/>
                    </a:lnTo>
                    <a:lnTo>
                      <a:pt x="135" y="1080"/>
                    </a:lnTo>
                    <a:lnTo>
                      <a:pt x="149" y="1084"/>
                    </a:lnTo>
                    <a:lnTo>
                      <a:pt x="164" y="1088"/>
                    </a:lnTo>
                    <a:lnTo>
                      <a:pt x="180" y="1091"/>
                    </a:lnTo>
                    <a:lnTo>
                      <a:pt x="212" y="1095"/>
                    </a:lnTo>
                    <a:lnTo>
                      <a:pt x="245" y="1097"/>
                    </a:lnTo>
                    <a:lnTo>
                      <a:pt x="278" y="1094"/>
                    </a:lnTo>
                    <a:lnTo>
                      <a:pt x="310" y="1090"/>
                    </a:lnTo>
                    <a:lnTo>
                      <a:pt x="343" y="1083"/>
                    </a:lnTo>
                    <a:lnTo>
                      <a:pt x="372" y="1073"/>
                    </a:lnTo>
                    <a:lnTo>
                      <a:pt x="372" y="1073"/>
                    </a:lnTo>
                    <a:lnTo>
                      <a:pt x="372" y="1029"/>
                    </a:lnTo>
                    <a:lnTo>
                      <a:pt x="371" y="988"/>
                    </a:lnTo>
                    <a:lnTo>
                      <a:pt x="365" y="911"/>
                    </a:lnTo>
                    <a:lnTo>
                      <a:pt x="358" y="837"/>
                    </a:lnTo>
                    <a:lnTo>
                      <a:pt x="354" y="762"/>
                    </a:lnTo>
                    <a:lnTo>
                      <a:pt x="354" y="762"/>
                    </a:lnTo>
                    <a:close/>
                    <a:moveTo>
                      <a:pt x="812" y="163"/>
                    </a:moveTo>
                    <a:lnTo>
                      <a:pt x="812" y="163"/>
                    </a:lnTo>
                    <a:lnTo>
                      <a:pt x="800" y="143"/>
                    </a:lnTo>
                    <a:lnTo>
                      <a:pt x="785" y="124"/>
                    </a:lnTo>
                    <a:lnTo>
                      <a:pt x="768" y="105"/>
                    </a:lnTo>
                    <a:lnTo>
                      <a:pt x="748" y="87"/>
                    </a:lnTo>
                    <a:lnTo>
                      <a:pt x="727" y="73"/>
                    </a:lnTo>
                    <a:lnTo>
                      <a:pt x="705" y="59"/>
                    </a:lnTo>
                    <a:lnTo>
                      <a:pt x="681" y="49"/>
                    </a:lnTo>
                    <a:lnTo>
                      <a:pt x="670" y="46"/>
                    </a:lnTo>
                    <a:lnTo>
                      <a:pt x="657" y="44"/>
                    </a:lnTo>
                    <a:lnTo>
                      <a:pt x="657" y="44"/>
                    </a:lnTo>
                    <a:lnTo>
                      <a:pt x="638" y="41"/>
                    </a:lnTo>
                    <a:lnTo>
                      <a:pt x="619" y="41"/>
                    </a:lnTo>
                    <a:lnTo>
                      <a:pt x="601" y="41"/>
                    </a:lnTo>
                    <a:lnTo>
                      <a:pt x="586" y="44"/>
                    </a:lnTo>
                    <a:lnTo>
                      <a:pt x="586" y="44"/>
                    </a:lnTo>
                    <a:lnTo>
                      <a:pt x="544" y="51"/>
                    </a:lnTo>
                    <a:lnTo>
                      <a:pt x="524" y="56"/>
                    </a:lnTo>
                    <a:lnTo>
                      <a:pt x="504" y="60"/>
                    </a:lnTo>
                    <a:lnTo>
                      <a:pt x="485" y="67"/>
                    </a:lnTo>
                    <a:lnTo>
                      <a:pt x="466" y="76"/>
                    </a:lnTo>
                    <a:lnTo>
                      <a:pt x="449" y="86"/>
                    </a:lnTo>
                    <a:lnTo>
                      <a:pt x="435" y="98"/>
                    </a:lnTo>
                    <a:lnTo>
                      <a:pt x="435" y="98"/>
                    </a:lnTo>
                    <a:lnTo>
                      <a:pt x="424" y="119"/>
                    </a:lnTo>
                    <a:lnTo>
                      <a:pt x="413" y="142"/>
                    </a:lnTo>
                    <a:lnTo>
                      <a:pt x="409" y="155"/>
                    </a:lnTo>
                    <a:lnTo>
                      <a:pt x="405" y="167"/>
                    </a:lnTo>
                    <a:lnTo>
                      <a:pt x="402" y="180"/>
                    </a:lnTo>
                    <a:lnTo>
                      <a:pt x="400" y="192"/>
                    </a:lnTo>
                    <a:lnTo>
                      <a:pt x="400" y="192"/>
                    </a:lnTo>
                    <a:lnTo>
                      <a:pt x="400" y="206"/>
                    </a:lnTo>
                    <a:lnTo>
                      <a:pt x="402" y="222"/>
                    </a:lnTo>
                    <a:lnTo>
                      <a:pt x="406" y="233"/>
                    </a:lnTo>
                    <a:lnTo>
                      <a:pt x="407" y="237"/>
                    </a:lnTo>
                    <a:lnTo>
                      <a:pt x="412" y="242"/>
                    </a:lnTo>
                    <a:lnTo>
                      <a:pt x="412" y="242"/>
                    </a:lnTo>
                    <a:lnTo>
                      <a:pt x="413" y="240"/>
                    </a:lnTo>
                    <a:lnTo>
                      <a:pt x="414" y="237"/>
                    </a:lnTo>
                    <a:lnTo>
                      <a:pt x="414" y="233"/>
                    </a:lnTo>
                    <a:lnTo>
                      <a:pt x="414" y="226"/>
                    </a:lnTo>
                    <a:lnTo>
                      <a:pt x="414" y="226"/>
                    </a:lnTo>
                    <a:lnTo>
                      <a:pt x="413" y="204"/>
                    </a:lnTo>
                    <a:lnTo>
                      <a:pt x="414" y="184"/>
                    </a:lnTo>
                    <a:lnTo>
                      <a:pt x="417" y="174"/>
                    </a:lnTo>
                    <a:lnTo>
                      <a:pt x="420" y="166"/>
                    </a:lnTo>
                    <a:lnTo>
                      <a:pt x="423" y="156"/>
                    </a:lnTo>
                    <a:lnTo>
                      <a:pt x="428" y="147"/>
                    </a:lnTo>
                    <a:lnTo>
                      <a:pt x="428" y="147"/>
                    </a:lnTo>
                    <a:lnTo>
                      <a:pt x="435" y="135"/>
                    </a:lnTo>
                    <a:lnTo>
                      <a:pt x="444" y="125"/>
                    </a:lnTo>
                    <a:lnTo>
                      <a:pt x="452" y="117"/>
                    </a:lnTo>
                    <a:lnTo>
                      <a:pt x="462" y="110"/>
                    </a:lnTo>
                    <a:lnTo>
                      <a:pt x="472" y="103"/>
                    </a:lnTo>
                    <a:lnTo>
                      <a:pt x="483" y="97"/>
                    </a:lnTo>
                    <a:lnTo>
                      <a:pt x="508" y="87"/>
                    </a:lnTo>
                    <a:lnTo>
                      <a:pt x="508" y="87"/>
                    </a:lnTo>
                    <a:lnTo>
                      <a:pt x="521" y="86"/>
                    </a:lnTo>
                    <a:lnTo>
                      <a:pt x="534" y="81"/>
                    </a:lnTo>
                    <a:lnTo>
                      <a:pt x="558" y="73"/>
                    </a:lnTo>
                    <a:lnTo>
                      <a:pt x="581" y="65"/>
                    </a:lnTo>
                    <a:lnTo>
                      <a:pt x="593" y="60"/>
                    </a:lnTo>
                    <a:lnTo>
                      <a:pt x="604" y="59"/>
                    </a:lnTo>
                    <a:lnTo>
                      <a:pt x="604" y="59"/>
                    </a:lnTo>
                    <a:lnTo>
                      <a:pt x="617" y="58"/>
                    </a:lnTo>
                    <a:lnTo>
                      <a:pt x="628" y="59"/>
                    </a:lnTo>
                    <a:lnTo>
                      <a:pt x="638" y="60"/>
                    </a:lnTo>
                    <a:lnTo>
                      <a:pt x="649" y="62"/>
                    </a:lnTo>
                    <a:lnTo>
                      <a:pt x="668" y="69"/>
                    </a:lnTo>
                    <a:lnTo>
                      <a:pt x="688" y="76"/>
                    </a:lnTo>
                    <a:lnTo>
                      <a:pt x="688" y="76"/>
                    </a:lnTo>
                    <a:lnTo>
                      <a:pt x="706" y="81"/>
                    </a:lnTo>
                    <a:lnTo>
                      <a:pt x="715" y="84"/>
                    </a:lnTo>
                    <a:lnTo>
                      <a:pt x="722" y="89"/>
                    </a:lnTo>
                    <a:lnTo>
                      <a:pt x="722" y="89"/>
                    </a:lnTo>
                    <a:lnTo>
                      <a:pt x="730" y="93"/>
                    </a:lnTo>
                    <a:lnTo>
                      <a:pt x="737" y="98"/>
                    </a:lnTo>
                    <a:lnTo>
                      <a:pt x="750" y="111"/>
                    </a:lnTo>
                    <a:lnTo>
                      <a:pt x="772" y="138"/>
                    </a:lnTo>
                    <a:lnTo>
                      <a:pt x="772" y="138"/>
                    </a:lnTo>
                    <a:lnTo>
                      <a:pt x="784" y="147"/>
                    </a:lnTo>
                    <a:lnTo>
                      <a:pt x="788" y="155"/>
                    </a:lnTo>
                    <a:lnTo>
                      <a:pt x="789" y="157"/>
                    </a:lnTo>
                    <a:lnTo>
                      <a:pt x="789" y="163"/>
                    </a:lnTo>
                    <a:lnTo>
                      <a:pt x="789" y="163"/>
                    </a:lnTo>
                    <a:lnTo>
                      <a:pt x="796" y="163"/>
                    </a:lnTo>
                    <a:lnTo>
                      <a:pt x="802" y="166"/>
                    </a:lnTo>
                    <a:lnTo>
                      <a:pt x="807" y="167"/>
                    </a:lnTo>
                    <a:lnTo>
                      <a:pt x="810" y="166"/>
                    </a:lnTo>
                    <a:lnTo>
                      <a:pt x="812" y="164"/>
                    </a:lnTo>
                    <a:lnTo>
                      <a:pt x="812" y="164"/>
                    </a:lnTo>
                    <a:lnTo>
                      <a:pt x="812" y="163"/>
                    </a:lnTo>
                    <a:lnTo>
                      <a:pt x="812" y="163"/>
                    </a:lnTo>
                    <a:close/>
                    <a:moveTo>
                      <a:pt x="744" y="124"/>
                    </a:moveTo>
                    <a:lnTo>
                      <a:pt x="744" y="124"/>
                    </a:lnTo>
                    <a:lnTo>
                      <a:pt x="732" y="117"/>
                    </a:lnTo>
                    <a:lnTo>
                      <a:pt x="719" y="108"/>
                    </a:lnTo>
                    <a:lnTo>
                      <a:pt x="694" y="94"/>
                    </a:lnTo>
                    <a:lnTo>
                      <a:pt x="681" y="87"/>
                    </a:lnTo>
                    <a:lnTo>
                      <a:pt x="667" y="81"/>
                    </a:lnTo>
                    <a:lnTo>
                      <a:pt x="652" y="77"/>
                    </a:lnTo>
                    <a:lnTo>
                      <a:pt x="633" y="74"/>
                    </a:lnTo>
                    <a:lnTo>
                      <a:pt x="633" y="74"/>
                    </a:lnTo>
                    <a:lnTo>
                      <a:pt x="657" y="87"/>
                    </a:lnTo>
                    <a:lnTo>
                      <a:pt x="667" y="96"/>
                    </a:lnTo>
                    <a:lnTo>
                      <a:pt x="678" y="104"/>
                    </a:lnTo>
                    <a:lnTo>
                      <a:pt x="688" y="114"/>
                    </a:lnTo>
                    <a:lnTo>
                      <a:pt x="697" y="125"/>
                    </a:lnTo>
                    <a:lnTo>
                      <a:pt x="702" y="138"/>
                    </a:lnTo>
                    <a:lnTo>
                      <a:pt x="706" y="153"/>
                    </a:lnTo>
                    <a:lnTo>
                      <a:pt x="706" y="153"/>
                    </a:lnTo>
                    <a:lnTo>
                      <a:pt x="741" y="155"/>
                    </a:lnTo>
                    <a:lnTo>
                      <a:pt x="757" y="157"/>
                    </a:lnTo>
                    <a:lnTo>
                      <a:pt x="774" y="160"/>
                    </a:lnTo>
                    <a:lnTo>
                      <a:pt x="774" y="160"/>
                    </a:lnTo>
                    <a:lnTo>
                      <a:pt x="775" y="159"/>
                    </a:lnTo>
                    <a:lnTo>
                      <a:pt x="775" y="157"/>
                    </a:lnTo>
                    <a:lnTo>
                      <a:pt x="775" y="157"/>
                    </a:lnTo>
                    <a:lnTo>
                      <a:pt x="761" y="139"/>
                    </a:lnTo>
                    <a:lnTo>
                      <a:pt x="744" y="124"/>
                    </a:lnTo>
                    <a:lnTo>
                      <a:pt x="744" y="124"/>
                    </a:lnTo>
                    <a:close/>
                    <a:moveTo>
                      <a:pt x="657" y="389"/>
                    </a:moveTo>
                    <a:lnTo>
                      <a:pt x="657" y="389"/>
                    </a:lnTo>
                    <a:lnTo>
                      <a:pt x="635" y="406"/>
                    </a:lnTo>
                    <a:lnTo>
                      <a:pt x="612" y="420"/>
                    </a:lnTo>
                    <a:lnTo>
                      <a:pt x="612" y="420"/>
                    </a:lnTo>
                    <a:lnTo>
                      <a:pt x="602" y="430"/>
                    </a:lnTo>
                    <a:lnTo>
                      <a:pt x="594" y="438"/>
                    </a:lnTo>
                    <a:lnTo>
                      <a:pt x="579" y="458"/>
                    </a:lnTo>
                    <a:lnTo>
                      <a:pt x="579" y="458"/>
                    </a:lnTo>
                    <a:lnTo>
                      <a:pt x="567" y="473"/>
                    </a:lnTo>
                    <a:lnTo>
                      <a:pt x="559" y="487"/>
                    </a:lnTo>
                    <a:lnTo>
                      <a:pt x="551" y="501"/>
                    </a:lnTo>
                    <a:lnTo>
                      <a:pt x="544" y="518"/>
                    </a:lnTo>
                    <a:lnTo>
                      <a:pt x="544" y="518"/>
                    </a:lnTo>
                    <a:lnTo>
                      <a:pt x="534" y="535"/>
                    </a:lnTo>
                    <a:lnTo>
                      <a:pt x="527" y="552"/>
                    </a:lnTo>
                    <a:lnTo>
                      <a:pt x="527" y="552"/>
                    </a:lnTo>
                    <a:lnTo>
                      <a:pt x="522" y="562"/>
                    </a:lnTo>
                    <a:lnTo>
                      <a:pt x="521" y="573"/>
                    </a:lnTo>
                    <a:lnTo>
                      <a:pt x="518" y="583"/>
                    </a:lnTo>
                    <a:lnTo>
                      <a:pt x="515" y="594"/>
                    </a:lnTo>
                    <a:lnTo>
                      <a:pt x="515" y="594"/>
                    </a:lnTo>
                    <a:lnTo>
                      <a:pt x="508" y="615"/>
                    </a:lnTo>
                    <a:lnTo>
                      <a:pt x="503" y="636"/>
                    </a:lnTo>
                    <a:lnTo>
                      <a:pt x="503" y="636"/>
                    </a:lnTo>
                    <a:lnTo>
                      <a:pt x="486" y="702"/>
                    </a:lnTo>
                    <a:lnTo>
                      <a:pt x="479" y="734"/>
                    </a:lnTo>
                    <a:lnTo>
                      <a:pt x="473" y="767"/>
                    </a:lnTo>
                    <a:lnTo>
                      <a:pt x="473" y="767"/>
                    </a:lnTo>
                    <a:lnTo>
                      <a:pt x="464" y="828"/>
                    </a:lnTo>
                    <a:lnTo>
                      <a:pt x="461" y="858"/>
                    </a:lnTo>
                    <a:lnTo>
                      <a:pt x="459" y="887"/>
                    </a:lnTo>
                    <a:lnTo>
                      <a:pt x="459" y="887"/>
                    </a:lnTo>
                    <a:lnTo>
                      <a:pt x="458" y="920"/>
                    </a:lnTo>
                    <a:lnTo>
                      <a:pt x="458" y="934"/>
                    </a:lnTo>
                    <a:lnTo>
                      <a:pt x="459" y="946"/>
                    </a:lnTo>
                    <a:lnTo>
                      <a:pt x="459" y="946"/>
                    </a:lnTo>
                    <a:lnTo>
                      <a:pt x="461" y="952"/>
                    </a:lnTo>
                    <a:lnTo>
                      <a:pt x="464" y="958"/>
                    </a:lnTo>
                    <a:lnTo>
                      <a:pt x="466" y="963"/>
                    </a:lnTo>
                    <a:lnTo>
                      <a:pt x="468" y="970"/>
                    </a:lnTo>
                    <a:lnTo>
                      <a:pt x="468" y="970"/>
                    </a:lnTo>
                    <a:lnTo>
                      <a:pt x="468" y="976"/>
                    </a:lnTo>
                    <a:lnTo>
                      <a:pt x="466" y="983"/>
                    </a:lnTo>
                    <a:lnTo>
                      <a:pt x="465" y="990"/>
                    </a:lnTo>
                    <a:lnTo>
                      <a:pt x="466" y="997"/>
                    </a:lnTo>
                    <a:lnTo>
                      <a:pt x="466" y="997"/>
                    </a:lnTo>
                    <a:lnTo>
                      <a:pt x="468" y="1004"/>
                    </a:lnTo>
                    <a:lnTo>
                      <a:pt x="472" y="1012"/>
                    </a:lnTo>
                    <a:lnTo>
                      <a:pt x="482" y="1031"/>
                    </a:lnTo>
                    <a:lnTo>
                      <a:pt x="482" y="1031"/>
                    </a:lnTo>
                    <a:lnTo>
                      <a:pt x="486" y="1039"/>
                    </a:lnTo>
                    <a:lnTo>
                      <a:pt x="490" y="1047"/>
                    </a:lnTo>
                    <a:lnTo>
                      <a:pt x="490" y="1047"/>
                    </a:lnTo>
                    <a:lnTo>
                      <a:pt x="492" y="1057"/>
                    </a:lnTo>
                    <a:lnTo>
                      <a:pt x="493" y="1061"/>
                    </a:lnTo>
                    <a:lnTo>
                      <a:pt x="494" y="1063"/>
                    </a:lnTo>
                    <a:lnTo>
                      <a:pt x="497" y="1064"/>
                    </a:lnTo>
                    <a:lnTo>
                      <a:pt x="497" y="1064"/>
                    </a:lnTo>
                    <a:lnTo>
                      <a:pt x="492" y="1038"/>
                    </a:lnTo>
                    <a:lnTo>
                      <a:pt x="489" y="1012"/>
                    </a:lnTo>
                    <a:lnTo>
                      <a:pt x="487" y="986"/>
                    </a:lnTo>
                    <a:lnTo>
                      <a:pt x="486" y="960"/>
                    </a:lnTo>
                    <a:lnTo>
                      <a:pt x="486" y="935"/>
                    </a:lnTo>
                    <a:lnTo>
                      <a:pt x="486" y="910"/>
                    </a:lnTo>
                    <a:lnTo>
                      <a:pt x="490" y="859"/>
                    </a:lnTo>
                    <a:lnTo>
                      <a:pt x="496" y="810"/>
                    </a:lnTo>
                    <a:lnTo>
                      <a:pt x="503" y="761"/>
                    </a:lnTo>
                    <a:lnTo>
                      <a:pt x="510" y="712"/>
                    </a:lnTo>
                    <a:lnTo>
                      <a:pt x="517" y="664"/>
                    </a:lnTo>
                    <a:lnTo>
                      <a:pt x="517" y="664"/>
                    </a:lnTo>
                    <a:lnTo>
                      <a:pt x="520" y="645"/>
                    </a:lnTo>
                    <a:lnTo>
                      <a:pt x="524" y="625"/>
                    </a:lnTo>
                    <a:lnTo>
                      <a:pt x="535" y="586"/>
                    </a:lnTo>
                    <a:lnTo>
                      <a:pt x="535" y="586"/>
                    </a:lnTo>
                    <a:lnTo>
                      <a:pt x="544" y="545"/>
                    </a:lnTo>
                    <a:lnTo>
                      <a:pt x="549" y="527"/>
                    </a:lnTo>
                    <a:lnTo>
                      <a:pt x="556" y="507"/>
                    </a:lnTo>
                    <a:lnTo>
                      <a:pt x="556" y="507"/>
                    </a:lnTo>
                    <a:lnTo>
                      <a:pt x="574" y="480"/>
                    </a:lnTo>
                    <a:lnTo>
                      <a:pt x="595" y="456"/>
                    </a:lnTo>
                    <a:lnTo>
                      <a:pt x="619" y="432"/>
                    </a:lnTo>
                    <a:lnTo>
                      <a:pt x="645" y="413"/>
                    </a:lnTo>
                    <a:lnTo>
                      <a:pt x="671" y="393"/>
                    </a:lnTo>
                    <a:lnTo>
                      <a:pt x="699" y="378"/>
                    </a:lnTo>
                    <a:lnTo>
                      <a:pt x="730" y="364"/>
                    </a:lnTo>
                    <a:lnTo>
                      <a:pt x="747" y="358"/>
                    </a:lnTo>
                    <a:lnTo>
                      <a:pt x="763" y="352"/>
                    </a:lnTo>
                    <a:lnTo>
                      <a:pt x="763" y="352"/>
                    </a:lnTo>
                    <a:lnTo>
                      <a:pt x="748" y="354"/>
                    </a:lnTo>
                    <a:lnTo>
                      <a:pt x="734" y="355"/>
                    </a:lnTo>
                    <a:lnTo>
                      <a:pt x="720" y="358"/>
                    </a:lnTo>
                    <a:lnTo>
                      <a:pt x="706" y="364"/>
                    </a:lnTo>
                    <a:lnTo>
                      <a:pt x="692" y="368"/>
                    </a:lnTo>
                    <a:lnTo>
                      <a:pt x="680" y="375"/>
                    </a:lnTo>
                    <a:lnTo>
                      <a:pt x="668" y="382"/>
                    </a:lnTo>
                    <a:lnTo>
                      <a:pt x="657" y="389"/>
                    </a:lnTo>
                    <a:lnTo>
                      <a:pt x="657" y="389"/>
                    </a:lnTo>
                    <a:close/>
                    <a:moveTo>
                      <a:pt x="650" y="100"/>
                    </a:moveTo>
                    <a:lnTo>
                      <a:pt x="650" y="100"/>
                    </a:lnTo>
                    <a:lnTo>
                      <a:pt x="643" y="94"/>
                    </a:lnTo>
                    <a:lnTo>
                      <a:pt x="636" y="89"/>
                    </a:lnTo>
                    <a:lnTo>
                      <a:pt x="636" y="89"/>
                    </a:lnTo>
                    <a:lnTo>
                      <a:pt x="631" y="84"/>
                    </a:lnTo>
                    <a:lnTo>
                      <a:pt x="624" y="81"/>
                    </a:lnTo>
                    <a:lnTo>
                      <a:pt x="617" y="81"/>
                    </a:lnTo>
                    <a:lnTo>
                      <a:pt x="611" y="81"/>
                    </a:lnTo>
                    <a:lnTo>
                      <a:pt x="598" y="83"/>
                    </a:lnTo>
                    <a:lnTo>
                      <a:pt x="586" y="86"/>
                    </a:lnTo>
                    <a:lnTo>
                      <a:pt x="586" y="86"/>
                    </a:lnTo>
                    <a:lnTo>
                      <a:pt x="551" y="90"/>
                    </a:lnTo>
                    <a:lnTo>
                      <a:pt x="531" y="93"/>
                    </a:lnTo>
                    <a:lnTo>
                      <a:pt x="514" y="98"/>
                    </a:lnTo>
                    <a:lnTo>
                      <a:pt x="514" y="98"/>
                    </a:lnTo>
                    <a:lnTo>
                      <a:pt x="506" y="103"/>
                    </a:lnTo>
                    <a:lnTo>
                      <a:pt x="499" y="107"/>
                    </a:lnTo>
                    <a:lnTo>
                      <a:pt x="499" y="107"/>
                    </a:lnTo>
                    <a:lnTo>
                      <a:pt x="480" y="112"/>
                    </a:lnTo>
                    <a:lnTo>
                      <a:pt x="464" y="121"/>
                    </a:lnTo>
                    <a:lnTo>
                      <a:pt x="464" y="121"/>
                    </a:lnTo>
                    <a:lnTo>
                      <a:pt x="451" y="136"/>
                    </a:lnTo>
                    <a:lnTo>
                      <a:pt x="438" y="155"/>
                    </a:lnTo>
                    <a:lnTo>
                      <a:pt x="434" y="163"/>
                    </a:lnTo>
                    <a:lnTo>
                      <a:pt x="430" y="173"/>
                    </a:lnTo>
                    <a:lnTo>
                      <a:pt x="427" y="183"/>
                    </a:lnTo>
                    <a:lnTo>
                      <a:pt x="427" y="194"/>
                    </a:lnTo>
                    <a:lnTo>
                      <a:pt x="427" y="194"/>
                    </a:lnTo>
                    <a:lnTo>
                      <a:pt x="455" y="181"/>
                    </a:lnTo>
                    <a:lnTo>
                      <a:pt x="485" y="173"/>
                    </a:lnTo>
                    <a:lnTo>
                      <a:pt x="515" y="166"/>
                    </a:lnTo>
                    <a:lnTo>
                      <a:pt x="549" y="160"/>
                    </a:lnTo>
                    <a:lnTo>
                      <a:pt x="583" y="157"/>
                    </a:lnTo>
                    <a:lnTo>
                      <a:pt x="618" y="155"/>
                    </a:lnTo>
                    <a:lnTo>
                      <a:pt x="692" y="152"/>
                    </a:lnTo>
                    <a:lnTo>
                      <a:pt x="692" y="152"/>
                    </a:lnTo>
                    <a:lnTo>
                      <a:pt x="691" y="142"/>
                    </a:lnTo>
                    <a:lnTo>
                      <a:pt x="687" y="133"/>
                    </a:lnTo>
                    <a:lnTo>
                      <a:pt x="682" y="126"/>
                    </a:lnTo>
                    <a:lnTo>
                      <a:pt x="678" y="121"/>
                    </a:lnTo>
                    <a:lnTo>
                      <a:pt x="666" y="110"/>
                    </a:lnTo>
                    <a:lnTo>
                      <a:pt x="650" y="100"/>
                    </a:lnTo>
                    <a:lnTo>
                      <a:pt x="650" y="100"/>
                    </a:lnTo>
                    <a:close/>
                    <a:moveTo>
                      <a:pt x="640" y="24"/>
                    </a:moveTo>
                    <a:lnTo>
                      <a:pt x="640" y="24"/>
                    </a:lnTo>
                    <a:lnTo>
                      <a:pt x="636" y="21"/>
                    </a:lnTo>
                    <a:lnTo>
                      <a:pt x="631" y="18"/>
                    </a:lnTo>
                    <a:lnTo>
                      <a:pt x="631" y="18"/>
                    </a:lnTo>
                    <a:lnTo>
                      <a:pt x="619" y="16"/>
                    </a:lnTo>
                    <a:lnTo>
                      <a:pt x="608" y="16"/>
                    </a:lnTo>
                    <a:lnTo>
                      <a:pt x="597" y="16"/>
                    </a:lnTo>
                    <a:lnTo>
                      <a:pt x="586" y="16"/>
                    </a:lnTo>
                    <a:lnTo>
                      <a:pt x="586" y="16"/>
                    </a:lnTo>
                    <a:lnTo>
                      <a:pt x="573" y="14"/>
                    </a:lnTo>
                    <a:lnTo>
                      <a:pt x="562" y="14"/>
                    </a:lnTo>
                    <a:lnTo>
                      <a:pt x="551" y="16"/>
                    </a:lnTo>
                    <a:lnTo>
                      <a:pt x="539" y="18"/>
                    </a:lnTo>
                    <a:lnTo>
                      <a:pt x="517" y="24"/>
                    </a:lnTo>
                    <a:lnTo>
                      <a:pt x="493" y="30"/>
                    </a:lnTo>
                    <a:lnTo>
                      <a:pt x="493" y="30"/>
                    </a:lnTo>
                    <a:lnTo>
                      <a:pt x="472" y="34"/>
                    </a:lnTo>
                    <a:lnTo>
                      <a:pt x="452" y="39"/>
                    </a:lnTo>
                    <a:lnTo>
                      <a:pt x="434" y="46"/>
                    </a:lnTo>
                    <a:lnTo>
                      <a:pt x="417" y="53"/>
                    </a:lnTo>
                    <a:lnTo>
                      <a:pt x="400" y="62"/>
                    </a:lnTo>
                    <a:lnTo>
                      <a:pt x="385" y="72"/>
                    </a:lnTo>
                    <a:lnTo>
                      <a:pt x="369" y="81"/>
                    </a:lnTo>
                    <a:lnTo>
                      <a:pt x="357" y="93"/>
                    </a:lnTo>
                    <a:lnTo>
                      <a:pt x="357" y="93"/>
                    </a:lnTo>
                    <a:lnTo>
                      <a:pt x="347" y="105"/>
                    </a:lnTo>
                    <a:lnTo>
                      <a:pt x="337" y="119"/>
                    </a:lnTo>
                    <a:lnTo>
                      <a:pt x="327" y="135"/>
                    </a:lnTo>
                    <a:lnTo>
                      <a:pt x="319" y="150"/>
                    </a:lnTo>
                    <a:lnTo>
                      <a:pt x="312" y="167"/>
                    </a:lnTo>
                    <a:lnTo>
                      <a:pt x="309" y="176"/>
                    </a:lnTo>
                    <a:lnTo>
                      <a:pt x="308" y="185"/>
                    </a:lnTo>
                    <a:lnTo>
                      <a:pt x="308" y="194"/>
                    </a:lnTo>
                    <a:lnTo>
                      <a:pt x="308" y="204"/>
                    </a:lnTo>
                    <a:lnTo>
                      <a:pt x="309" y="213"/>
                    </a:lnTo>
                    <a:lnTo>
                      <a:pt x="313" y="225"/>
                    </a:lnTo>
                    <a:lnTo>
                      <a:pt x="313" y="225"/>
                    </a:lnTo>
                    <a:lnTo>
                      <a:pt x="322" y="230"/>
                    </a:lnTo>
                    <a:lnTo>
                      <a:pt x="332" y="236"/>
                    </a:lnTo>
                    <a:lnTo>
                      <a:pt x="341" y="239"/>
                    </a:lnTo>
                    <a:lnTo>
                      <a:pt x="353" y="242"/>
                    </a:lnTo>
                    <a:lnTo>
                      <a:pt x="374" y="244"/>
                    </a:lnTo>
                    <a:lnTo>
                      <a:pt x="396" y="244"/>
                    </a:lnTo>
                    <a:lnTo>
                      <a:pt x="396" y="244"/>
                    </a:lnTo>
                    <a:lnTo>
                      <a:pt x="393" y="233"/>
                    </a:lnTo>
                    <a:lnTo>
                      <a:pt x="391" y="222"/>
                    </a:lnTo>
                    <a:lnTo>
                      <a:pt x="391" y="211"/>
                    </a:lnTo>
                    <a:lnTo>
                      <a:pt x="391" y="198"/>
                    </a:lnTo>
                    <a:lnTo>
                      <a:pt x="392" y="176"/>
                    </a:lnTo>
                    <a:lnTo>
                      <a:pt x="398" y="153"/>
                    </a:lnTo>
                    <a:lnTo>
                      <a:pt x="405" y="132"/>
                    </a:lnTo>
                    <a:lnTo>
                      <a:pt x="414" y="112"/>
                    </a:lnTo>
                    <a:lnTo>
                      <a:pt x="424" y="94"/>
                    </a:lnTo>
                    <a:lnTo>
                      <a:pt x="437" y="80"/>
                    </a:lnTo>
                    <a:lnTo>
                      <a:pt x="437" y="80"/>
                    </a:lnTo>
                    <a:lnTo>
                      <a:pt x="448" y="73"/>
                    </a:lnTo>
                    <a:lnTo>
                      <a:pt x="459" y="66"/>
                    </a:lnTo>
                    <a:lnTo>
                      <a:pt x="487" y="53"/>
                    </a:lnTo>
                    <a:lnTo>
                      <a:pt x="517" y="44"/>
                    </a:lnTo>
                    <a:lnTo>
                      <a:pt x="549" y="37"/>
                    </a:lnTo>
                    <a:lnTo>
                      <a:pt x="581" y="31"/>
                    </a:lnTo>
                    <a:lnTo>
                      <a:pt x="612" y="28"/>
                    </a:lnTo>
                    <a:lnTo>
                      <a:pt x="643" y="28"/>
                    </a:lnTo>
                    <a:lnTo>
                      <a:pt x="656" y="30"/>
                    </a:lnTo>
                    <a:lnTo>
                      <a:pt x="668" y="32"/>
                    </a:lnTo>
                    <a:lnTo>
                      <a:pt x="668" y="32"/>
                    </a:lnTo>
                    <a:lnTo>
                      <a:pt x="663" y="28"/>
                    </a:lnTo>
                    <a:lnTo>
                      <a:pt x="656" y="27"/>
                    </a:lnTo>
                    <a:lnTo>
                      <a:pt x="640" y="24"/>
                    </a:lnTo>
                    <a:lnTo>
                      <a:pt x="640" y="24"/>
                    </a:lnTo>
                    <a:close/>
                    <a:moveTo>
                      <a:pt x="587" y="406"/>
                    </a:moveTo>
                    <a:lnTo>
                      <a:pt x="587" y="406"/>
                    </a:lnTo>
                    <a:lnTo>
                      <a:pt x="579" y="417"/>
                    </a:lnTo>
                    <a:lnTo>
                      <a:pt x="570" y="431"/>
                    </a:lnTo>
                    <a:lnTo>
                      <a:pt x="555" y="459"/>
                    </a:lnTo>
                    <a:lnTo>
                      <a:pt x="555" y="459"/>
                    </a:lnTo>
                    <a:lnTo>
                      <a:pt x="538" y="487"/>
                    </a:lnTo>
                    <a:lnTo>
                      <a:pt x="522" y="514"/>
                    </a:lnTo>
                    <a:lnTo>
                      <a:pt x="508" y="542"/>
                    </a:lnTo>
                    <a:lnTo>
                      <a:pt x="496" y="573"/>
                    </a:lnTo>
                    <a:lnTo>
                      <a:pt x="496" y="573"/>
                    </a:lnTo>
                    <a:lnTo>
                      <a:pt x="490" y="588"/>
                    </a:lnTo>
                    <a:lnTo>
                      <a:pt x="486" y="605"/>
                    </a:lnTo>
                    <a:lnTo>
                      <a:pt x="482" y="622"/>
                    </a:lnTo>
                    <a:lnTo>
                      <a:pt x="478" y="639"/>
                    </a:lnTo>
                    <a:lnTo>
                      <a:pt x="478" y="639"/>
                    </a:lnTo>
                    <a:lnTo>
                      <a:pt x="466" y="670"/>
                    </a:lnTo>
                    <a:lnTo>
                      <a:pt x="458" y="703"/>
                    </a:lnTo>
                    <a:lnTo>
                      <a:pt x="451" y="739"/>
                    </a:lnTo>
                    <a:lnTo>
                      <a:pt x="444" y="775"/>
                    </a:lnTo>
                    <a:lnTo>
                      <a:pt x="440" y="812"/>
                    </a:lnTo>
                    <a:lnTo>
                      <a:pt x="435" y="848"/>
                    </a:lnTo>
                    <a:lnTo>
                      <a:pt x="434" y="885"/>
                    </a:lnTo>
                    <a:lnTo>
                      <a:pt x="434" y="921"/>
                    </a:lnTo>
                    <a:lnTo>
                      <a:pt x="434" y="921"/>
                    </a:lnTo>
                    <a:lnTo>
                      <a:pt x="441" y="924"/>
                    </a:lnTo>
                    <a:lnTo>
                      <a:pt x="451" y="925"/>
                    </a:lnTo>
                    <a:lnTo>
                      <a:pt x="451" y="925"/>
                    </a:lnTo>
                    <a:lnTo>
                      <a:pt x="448" y="910"/>
                    </a:lnTo>
                    <a:lnTo>
                      <a:pt x="447" y="896"/>
                    </a:lnTo>
                    <a:lnTo>
                      <a:pt x="447" y="882"/>
                    </a:lnTo>
                    <a:lnTo>
                      <a:pt x="448" y="869"/>
                    </a:lnTo>
                    <a:lnTo>
                      <a:pt x="451" y="842"/>
                    </a:lnTo>
                    <a:lnTo>
                      <a:pt x="455" y="816"/>
                    </a:lnTo>
                    <a:lnTo>
                      <a:pt x="455" y="816"/>
                    </a:lnTo>
                    <a:lnTo>
                      <a:pt x="461" y="768"/>
                    </a:lnTo>
                    <a:lnTo>
                      <a:pt x="469" y="723"/>
                    </a:lnTo>
                    <a:lnTo>
                      <a:pt x="479" y="678"/>
                    </a:lnTo>
                    <a:lnTo>
                      <a:pt x="490" y="635"/>
                    </a:lnTo>
                    <a:lnTo>
                      <a:pt x="503" y="593"/>
                    </a:lnTo>
                    <a:lnTo>
                      <a:pt x="517" y="550"/>
                    </a:lnTo>
                    <a:lnTo>
                      <a:pt x="534" y="510"/>
                    </a:lnTo>
                    <a:lnTo>
                      <a:pt x="552" y="469"/>
                    </a:lnTo>
                    <a:lnTo>
                      <a:pt x="552" y="469"/>
                    </a:lnTo>
                    <a:lnTo>
                      <a:pt x="570" y="448"/>
                    </a:lnTo>
                    <a:lnTo>
                      <a:pt x="580" y="437"/>
                    </a:lnTo>
                    <a:lnTo>
                      <a:pt x="587" y="424"/>
                    </a:lnTo>
                    <a:lnTo>
                      <a:pt x="587" y="424"/>
                    </a:lnTo>
                    <a:lnTo>
                      <a:pt x="607" y="410"/>
                    </a:lnTo>
                    <a:lnTo>
                      <a:pt x="626" y="397"/>
                    </a:lnTo>
                    <a:lnTo>
                      <a:pt x="646" y="383"/>
                    </a:lnTo>
                    <a:lnTo>
                      <a:pt x="654" y="376"/>
                    </a:lnTo>
                    <a:lnTo>
                      <a:pt x="661" y="369"/>
                    </a:lnTo>
                    <a:lnTo>
                      <a:pt x="661" y="369"/>
                    </a:lnTo>
                    <a:lnTo>
                      <a:pt x="653" y="375"/>
                    </a:lnTo>
                    <a:lnTo>
                      <a:pt x="643" y="379"/>
                    </a:lnTo>
                    <a:lnTo>
                      <a:pt x="624" y="386"/>
                    </a:lnTo>
                    <a:lnTo>
                      <a:pt x="604" y="395"/>
                    </a:lnTo>
                    <a:lnTo>
                      <a:pt x="595" y="400"/>
                    </a:lnTo>
                    <a:lnTo>
                      <a:pt x="587" y="406"/>
                    </a:lnTo>
                    <a:lnTo>
                      <a:pt x="587" y="406"/>
                    </a:lnTo>
                    <a:close/>
                    <a:moveTo>
                      <a:pt x="605" y="1401"/>
                    </a:moveTo>
                    <a:lnTo>
                      <a:pt x="605" y="1401"/>
                    </a:lnTo>
                    <a:lnTo>
                      <a:pt x="610" y="1401"/>
                    </a:lnTo>
                    <a:lnTo>
                      <a:pt x="617" y="1400"/>
                    </a:lnTo>
                    <a:lnTo>
                      <a:pt x="622" y="1398"/>
                    </a:lnTo>
                    <a:lnTo>
                      <a:pt x="626" y="1396"/>
                    </a:lnTo>
                    <a:lnTo>
                      <a:pt x="626" y="1396"/>
                    </a:lnTo>
                    <a:lnTo>
                      <a:pt x="629" y="1393"/>
                    </a:lnTo>
                    <a:lnTo>
                      <a:pt x="631" y="1389"/>
                    </a:lnTo>
                    <a:lnTo>
                      <a:pt x="631" y="1377"/>
                    </a:lnTo>
                    <a:lnTo>
                      <a:pt x="631" y="1372"/>
                    </a:lnTo>
                    <a:lnTo>
                      <a:pt x="629" y="1366"/>
                    </a:lnTo>
                    <a:lnTo>
                      <a:pt x="628" y="1362"/>
                    </a:lnTo>
                    <a:lnTo>
                      <a:pt x="624" y="1358"/>
                    </a:lnTo>
                    <a:lnTo>
                      <a:pt x="624" y="1358"/>
                    </a:lnTo>
                    <a:lnTo>
                      <a:pt x="618" y="1355"/>
                    </a:lnTo>
                    <a:lnTo>
                      <a:pt x="611" y="1355"/>
                    </a:lnTo>
                    <a:lnTo>
                      <a:pt x="604" y="1355"/>
                    </a:lnTo>
                    <a:lnTo>
                      <a:pt x="597" y="1354"/>
                    </a:lnTo>
                    <a:lnTo>
                      <a:pt x="597" y="1354"/>
                    </a:lnTo>
                    <a:lnTo>
                      <a:pt x="595" y="1361"/>
                    </a:lnTo>
                    <a:lnTo>
                      <a:pt x="591" y="1368"/>
                    </a:lnTo>
                    <a:lnTo>
                      <a:pt x="587" y="1376"/>
                    </a:lnTo>
                    <a:lnTo>
                      <a:pt x="586" y="1382"/>
                    </a:lnTo>
                    <a:lnTo>
                      <a:pt x="586" y="1387"/>
                    </a:lnTo>
                    <a:lnTo>
                      <a:pt x="586" y="1387"/>
                    </a:lnTo>
                    <a:lnTo>
                      <a:pt x="593" y="1390"/>
                    </a:lnTo>
                    <a:lnTo>
                      <a:pt x="597" y="1394"/>
                    </a:lnTo>
                    <a:lnTo>
                      <a:pt x="601" y="1398"/>
                    </a:lnTo>
                    <a:lnTo>
                      <a:pt x="605" y="1401"/>
                    </a:lnTo>
                    <a:lnTo>
                      <a:pt x="605" y="1401"/>
                    </a:lnTo>
                    <a:close/>
                    <a:moveTo>
                      <a:pt x="607" y="1484"/>
                    </a:moveTo>
                    <a:lnTo>
                      <a:pt x="607" y="1484"/>
                    </a:lnTo>
                    <a:lnTo>
                      <a:pt x="605" y="1488"/>
                    </a:lnTo>
                    <a:lnTo>
                      <a:pt x="602" y="1491"/>
                    </a:lnTo>
                    <a:lnTo>
                      <a:pt x="595" y="1495"/>
                    </a:lnTo>
                    <a:lnTo>
                      <a:pt x="587" y="1497"/>
                    </a:lnTo>
                    <a:lnTo>
                      <a:pt x="579" y="1495"/>
                    </a:lnTo>
                    <a:lnTo>
                      <a:pt x="570" y="1493"/>
                    </a:lnTo>
                    <a:lnTo>
                      <a:pt x="565" y="1487"/>
                    </a:lnTo>
                    <a:lnTo>
                      <a:pt x="560" y="1480"/>
                    </a:lnTo>
                    <a:lnTo>
                      <a:pt x="559" y="1476"/>
                    </a:lnTo>
                    <a:lnTo>
                      <a:pt x="559" y="1470"/>
                    </a:lnTo>
                    <a:lnTo>
                      <a:pt x="559" y="1470"/>
                    </a:lnTo>
                    <a:lnTo>
                      <a:pt x="559" y="1469"/>
                    </a:lnTo>
                    <a:lnTo>
                      <a:pt x="560" y="1466"/>
                    </a:lnTo>
                    <a:lnTo>
                      <a:pt x="563" y="1463"/>
                    </a:lnTo>
                    <a:lnTo>
                      <a:pt x="563" y="1463"/>
                    </a:lnTo>
                    <a:lnTo>
                      <a:pt x="567" y="1443"/>
                    </a:lnTo>
                    <a:lnTo>
                      <a:pt x="573" y="1421"/>
                    </a:lnTo>
                    <a:lnTo>
                      <a:pt x="573" y="1421"/>
                    </a:lnTo>
                    <a:lnTo>
                      <a:pt x="566" y="1428"/>
                    </a:lnTo>
                    <a:lnTo>
                      <a:pt x="560" y="1436"/>
                    </a:lnTo>
                    <a:lnTo>
                      <a:pt x="553" y="1446"/>
                    </a:lnTo>
                    <a:lnTo>
                      <a:pt x="549" y="1456"/>
                    </a:lnTo>
                    <a:lnTo>
                      <a:pt x="545" y="1466"/>
                    </a:lnTo>
                    <a:lnTo>
                      <a:pt x="544" y="1477"/>
                    </a:lnTo>
                    <a:lnTo>
                      <a:pt x="544" y="1488"/>
                    </a:lnTo>
                    <a:lnTo>
                      <a:pt x="546" y="1500"/>
                    </a:lnTo>
                    <a:lnTo>
                      <a:pt x="546" y="1500"/>
                    </a:lnTo>
                    <a:lnTo>
                      <a:pt x="551" y="1498"/>
                    </a:lnTo>
                    <a:lnTo>
                      <a:pt x="556" y="1497"/>
                    </a:lnTo>
                    <a:lnTo>
                      <a:pt x="556" y="1497"/>
                    </a:lnTo>
                    <a:lnTo>
                      <a:pt x="559" y="1501"/>
                    </a:lnTo>
                    <a:lnTo>
                      <a:pt x="562" y="1504"/>
                    </a:lnTo>
                    <a:lnTo>
                      <a:pt x="572" y="1508"/>
                    </a:lnTo>
                    <a:lnTo>
                      <a:pt x="577" y="1509"/>
                    </a:lnTo>
                    <a:lnTo>
                      <a:pt x="583" y="1509"/>
                    </a:lnTo>
                    <a:lnTo>
                      <a:pt x="587" y="1509"/>
                    </a:lnTo>
                    <a:lnTo>
                      <a:pt x="591" y="1507"/>
                    </a:lnTo>
                    <a:lnTo>
                      <a:pt x="591" y="1507"/>
                    </a:lnTo>
                    <a:lnTo>
                      <a:pt x="593" y="1509"/>
                    </a:lnTo>
                    <a:lnTo>
                      <a:pt x="594" y="1511"/>
                    </a:lnTo>
                    <a:lnTo>
                      <a:pt x="598" y="1512"/>
                    </a:lnTo>
                    <a:lnTo>
                      <a:pt x="608" y="1509"/>
                    </a:lnTo>
                    <a:lnTo>
                      <a:pt x="608" y="1509"/>
                    </a:lnTo>
                    <a:lnTo>
                      <a:pt x="611" y="1501"/>
                    </a:lnTo>
                    <a:lnTo>
                      <a:pt x="614" y="1493"/>
                    </a:lnTo>
                    <a:lnTo>
                      <a:pt x="615" y="1474"/>
                    </a:lnTo>
                    <a:lnTo>
                      <a:pt x="615" y="1436"/>
                    </a:lnTo>
                    <a:lnTo>
                      <a:pt x="615" y="1436"/>
                    </a:lnTo>
                    <a:lnTo>
                      <a:pt x="614" y="1443"/>
                    </a:lnTo>
                    <a:lnTo>
                      <a:pt x="612" y="1450"/>
                    </a:lnTo>
                    <a:lnTo>
                      <a:pt x="611" y="1462"/>
                    </a:lnTo>
                    <a:lnTo>
                      <a:pt x="611" y="1473"/>
                    </a:lnTo>
                    <a:lnTo>
                      <a:pt x="610" y="1478"/>
                    </a:lnTo>
                    <a:lnTo>
                      <a:pt x="607" y="1484"/>
                    </a:lnTo>
                    <a:lnTo>
                      <a:pt x="607" y="1484"/>
                    </a:lnTo>
                    <a:close/>
                    <a:moveTo>
                      <a:pt x="586" y="1405"/>
                    </a:moveTo>
                    <a:lnTo>
                      <a:pt x="586" y="1405"/>
                    </a:lnTo>
                    <a:lnTo>
                      <a:pt x="587" y="1414"/>
                    </a:lnTo>
                    <a:lnTo>
                      <a:pt x="586" y="1422"/>
                    </a:lnTo>
                    <a:lnTo>
                      <a:pt x="579" y="1442"/>
                    </a:lnTo>
                    <a:lnTo>
                      <a:pt x="572" y="1460"/>
                    </a:lnTo>
                    <a:lnTo>
                      <a:pt x="570" y="1469"/>
                    </a:lnTo>
                    <a:lnTo>
                      <a:pt x="572" y="1476"/>
                    </a:lnTo>
                    <a:lnTo>
                      <a:pt x="572" y="1476"/>
                    </a:lnTo>
                    <a:lnTo>
                      <a:pt x="574" y="1480"/>
                    </a:lnTo>
                    <a:lnTo>
                      <a:pt x="580" y="1484"/>
                    </a:lnTo>
                    <a:lnTo>
                      <a:pt x="586" y="1484"/>
                    </a:lnTo>
                    <a:lnTo>
                      <a:pt x="591" y="1483"/>
                    </a:lnTo>
                    <a:lnTo>
                      <a:pt x="591" y="1483"/>
                    </a:lnTo>
                    <a:lnTo>
                      <a:pt x="595" y="1478"/>
                    </a:lnTo>
                    <a:lnTo>
                      <a:pt x="598" y="1471"/>
                    </a:lnTo>
                    <a:lnTo>
                      <a:pt x="602" y="1456"/>
                    </a:lnTo>
                    <a:lnTo>
                      <a:pt x="602" y="1456"/>
                    </a:lnTo>
                    <a:lnTo>
                      <a:pt x="605" y="1446"/>
                    </a:lnTo>
                    <a:lnTo>
                      <a:pt x="605" y="1435"/>
                    </a:lnTo>
                    <a:lnTo>
                      <a:pt x="607" y="1425"/>
                    </a:lnTo>
                    <a:lnTo>
                      <a:pt x="608" y="1414"/>
                    </a:lnTo>
                    <a:lnTo>
                      <a:pt x="608" y="1414"/>
                    </a:lnTo>
                    <a:lnTo>
                      <a:pt x="602" y="1412"/>
                    </a:lnTo>
                    <a:lnTo>
                      <a:pt x="597" y="1408"/>
                    </a:lnTo>
                    <a:lnTo>
                      <a:pt x="591" y="1407"/>
                    </a:lnTo>
                    <a:lnTo>
                      <a:pt x="586" y="1405"/>
                    </a:lnTo>
                    <a:lnTo>
                      <a:pt x="586" y="1405"/>
                    </a:lnTo>
                    <a:close/>
                    <a:moveTo>
                      <a:pt x="558" y="1518"/>
                    </a:moveTo>
                    <a:lnTo>
                      <a:pt x="558" y="1518"/>
                    </a:lnTo>
                    <a:lnTo>
                      <a:pt x="551" y="1540"/>
                    </a:lnTo>
                    <a:lnTo>
                      <a:pt x="545" y="1564"/>
                    </a:lnTo>
                    <a:lnTo>
                      <a:pt x="541" y="1588"/>
                    </a:lnTo>
                    <a:lnTo>
                      <a:pt x="535" y="1612"/>
                    </a:lnTo>
                    <a:lnTo>
                      <a:pt x="535" y="1612"/>
                    </a:lnTo>
                    <a:lnTo>
                      <a:pt x="539" y="1610"/>
                    </a:lnTo>
                    <a:lnTo>
                      <a:pt x="544" y="1610"/>
                    </a:lnTo>
                    <a:lnTo>
                      <a:pt x="553" y="1612"/>
                    </a:lnTo>
                    <a:lnTo>
                      <a:pt x="553" y="1612"/>
                    </a:lnTo>
                    <a:lnTo>
                      <a:pt x="562" y="1591"/>
                    </a:lnTo>
                    <a:lnTo>
                      <a:pt x="570" y="1570"/>
                    </a:lnTo>
                    <a:lnTo>
                      <a:pt x="576" y="1547"/>
                    </a:lnTo>
                    <a:lnTo>
                      <a:pt x="583" y="1523"/>
                    </a:lnTo>
                    <a:lnTo>
                      <a:pt x="583" y="1523"/>
                    </a:lnTo>
                    <a:lnTo>
                      <a:pt x="569" y="1519"/>
                    </a:lnTo>
                    <a:lnTo>
                      <a:pt x="563" y="1518"/>
                    </a:lnTo>
                    <a:lnTo>
                      <a:pt x="558" y="1518"/>
                    </a:lnTo>
                    <a:lnTo>
                      <a:pt x="558" y="1518"/>
                    </a:lnTo>
                    <a:close/>
                    <a:moveTo>
                      <a:pt x="494" y="263"/>
                    </a:moveTo>
                    <a:lnTo>
                      <a:pt x="494" y="263"/>
                    </a:lnTo>
                    <a:lnTo>
                      <a:pt x="492" y="267"/>
                    </a:lnTo>
                    <a:lnTo>
                      <a:pt x="489" y="272"/>
                    </a:lnTo>
                    <a:lnTo>
                      <a:pt x="489" y="272"/>
                    </a:lnTo>
                    <a:lnTo>
                      <a:pt x="499" y="267"/>
                    </a:lnTo>
                    <a:lnTo>
                      <a:pt x="507" y="263"/>
                    </a:lnTo>
                    <a:lnTo>
                      <a:pt x="507" y="263"/>
                    </a:lnTo>
                    <a:lnTo>
                      <a:pt x="494" y="263"/>
                    </a:lnTo>
                    <a:lnTo>
                      <a:pt x="494" y="263"/>
                    </a:lnTo>
                    <a:close/>
                    <a:moveTo>
                      <a:pt x="441" y="1641"/>
                    </a:moveTo>
                    <a:lnTo>
                      <a:pt x="441" y="1641"/>
                    </a:lnTo>
                    <a:lnTo>
                      <a:pt x="445" y="1640"/>
                    </a:lnTo>
                    <a:lnTo>
                      <a:pt x="451" y="1639"/>
                    </a:lnTo>
                    <a:lnTo>
                      <a:pt x="456" y="1637"/>
                    </a:lnTo>
                    <a:lnTo>
                      <a:pt x="461" y="1634"/>
                    </a:lnTo>
                    <a:lnTo>
                      <a:pt x="461" y="1634"/>
                    </a:lnTo>
                    <a:lnTo>
                      <a:pt x="458" y="1630"/>
                    </a:lnTo>
                    <a:lnTo>
                      <a:pt x="459" y="1625"/>
                    </a:lnTo>
                    <a:lnTo>
                      <a:pt x="461" y="1615"/>
                    </a:lnTo>
                    <a:lnTo>
                      <a:pt x="461" y="1615"/>
                    </a:lnTo>
                    <a:lnTo>
                      <a:pt x="462" y="1615"/>
                    </a:lnTo>
                    <a:lnTo>
                      <a:pt x="464" y="1616"/>
                    </a:lnTo>
                    <a:lnTo>
                      <a:pt x="465" y="1616"/>
                    </a:lnTo>
                    <a:lnTo>
                      <a:pt x="466" y="1613"/>
                    </a:lnTo>
                    <a:lnTo>
                      <a:pt x="466" y="1613"/>
                    </a:lnTo>
                    <a:lnTo>
                      <a:pt x="471" y="1605"/>
                    </a:lnTo>
                    <a:lnTo>
                      <a:pt x="472" y="1595"/>
                    </a:lnTo>
                    <a:lnTo>
                      <a:pt x="478" y="1575"/>
                    </a:lnTo>
                    <a:lnTo>
                      <a:pt x="478" y="1575"/>
                    </a:lnTo>
                    <a:lnTo>
                      <a:pt x="492" y="1523"/>
                    </a:lnTo>
                    <a:lnTo>
                      <a:pt x="499" y="1497"/>
                    </a:lnTo>
                    <a:lnTo>
                      <a:pt x="503" y="1471"/>
                    </a:lnTo>
                    <a:lnTo>
                      <a:pt x="503" y="1471"/>
                    </a:lnTo>
                    <a:lnTo>
                      <a:pt x="503" y="1456"/>
                    </a:lnTo>
                    <a:lnTo>
                      <a:pt x="503" y="1441"/>
                    </a:lnTo>
                    <a:lnTo>
                      <a:pt x="503" y="1407"/>
                    </a:lnTo>
                    <a:lnTo>
                      <a:pt x="503" y="1407"/>
                    </a:lnTo>
                    <a:lnTo>
                      <a:pt x="503" y="1323"/>
                    </a:lnTo>
                    <a:lnTo>
                      <a:pt x="501" y="1238"/>
                    </a:lnTo>
                    <a:lnTo>
                      <a:pt x="497" y="1070"/>
                    </a:lnTo>
                    <a:lnTo>
                      <a:pt x="497" y="1070"/>
                    </a:lnTo>
                    <a:lnTo>
                      <a:pt x="496" y="1077"/>
                    </a:lnTo>
                    <a:lnTo>
                      <a:pt x="493" y="1083"/>
                    </a:lnTo>
                    <a:lnTo>
                      <a:pt x="489" y="1088"/>
                    </a:lnTo>
                    <a:lnTo>
                      <a:pt x="485" y="1092"/>
                    </a:lnTo>
                    <a:lnTo>
                      <a:pt x="476" y="1101"/>
                    </a:lnTo>
                    <a:lnTo>
                      <a:pt x="472" y="1106"/>
                    </a:lnTo>
                    <a:lnTo>
                      <a:pt x="471" y="1112"/>
                    </a:lnTo>
                    <a:lnTo>
                      <a:pt x="471" y="1112"/>
                    </a:lnTo>
                    <a:lnTo>
                      <a:pt x="469" y="1125"/>
                    </a:lnTo>
                    <a:lnTo>
                      <a:pt x="469" y="1140"/>
                    </a:lnTo>
                    <a:lnTo>
                      <a:pt x="471" y="1156"/>
                    </a:lnTo>
                    <a:lnTo>
                      <a:pt x="473" y="1164"/>
                    </a:lnTo>
                    <a:lnTo>
                      <a:pt x="473" y="1164"/>
                    </a:lnTo>
                    <a:lnTo>
                      <a:pt x="475" y="1170"/>
                    </a:lnTo>
                    <a:lnTo>
                      <a:pt x="478" y="1174"/>
                    </a:lnTo>
                    <a:lnTo>
                      <a:pt x="480" y="1178"/>
                    </a:lnTo>
                    <a:lnTo>
                      <a:pt x="482" y="1182"/>
                    </a:lnTo>
                    <a:lnTo>
                      <a:pt x="482" y="1182"/>
                    </a:lnTo>
                    <a:lnTo>
                      <a:pt x="480" y="1186"/>
                    </a:lnTo>
                    <a:lnTo>
                      <a:pt x="479" y="1189"/>
                    </a:lnTo>
                    <a:lnTo>
                      <a:pt x="473" y="1196"/>
                    </a:lnTo>
                    <a:lnTo>
                      <a:pt x="468" y="1203"/>
                    </a:lnTo>
                    <a:lnTo>
                      <a:pt x="466" y="1206"/>
                    </a:lnTo>
                    <a:lnTo>
                      <a:pt x="466" y="1209"/>
                    </a:lnTo>
                    <a:lnTo>
                      <a:pt x="466" y="1209"/>
                    </a:lnTo>
                    <a:lnTo>
                      <a:pt x="466" y="1212"/>
                    </a:lnTo>
                    <a:lnTo>
                      <a:pt x="468" y="1215"/>
                    </a:lnTo>
                    <a:lnTo>
                      <a:pt x="472" y="1219"/>
                    </a:lnTo>
                    <a:lnTo>
                      <a:pt x="476" y="1224"/>
                    </a:lnTo>
                    <a:lnTo>
                      <a:pt x="480" y="1230"/>
                    </a:lnTo>
                    <a:lnTo>
                      <a:pt x="480" y="1230"/>
                    </a:lnTo>
                    <a:lnTo>
                      <a:pt x="480" y="1237"/>
                    </a:lnTo>
                    <a:lnTo>
                      <a:pt x="480" y="1244"/>
                    </a:lnTo>
                    <a:lnTo>
                      <a:pt x="476" y="1255"/>
                    </a:lnTo>
                    <a:lnTo>
                      <a:pt x="476" y="1255"/>
                    </a:lnTo>
                    <a:lnTo>
                      <a:pt x="480" y="1261"/>
                    </a:lnTo>
                    <a:lnTo>
                      <a:pt x="483" y="1268"/>
                    </a:lnTo>
                    <a:lnTo>
                      <a:pt x="485" y="1275"/>
                    </a:lnTo>
                    <a:lnTo>
                      <a:pt x="485" y="1282"/>
                    </a:lnTo>
                    <a:lnTo>
                      <a:pt x="485" y="1289"/>
                    </a:lnTo>
                    <a:lnTo>
                      <a:pt x="482" y="1296"/>
                    </a:lnTo>
                    <a:lnTo>
                      <a:pt x="479" y="1303"/>
                    </a:lnTo>
                    <a:lnTo>
                      <a:pt x="476" y="1309"/>
                    </a:lnTo>
                    <a:lnTo>
                      <a:pt x="476" y="1309"/>
                    </a:lnTo>
                    <a:lnTo>
                      <a:pt x="479" y="1314"/>
                    </a:lnTo>
                    <a:lnTo>
                      <a:pt x="482" y="1320"/>
                    </a:lnTo>
                    <a:lnTo>
                      <a:pt x="483" y="1325"/>
                    </a:lnTo>
                    <a:lnTo>
                      <a:pt x="483" y="1332"/>
                    </a:lnTo>
                    <a:lnTo>
                      <a:pt x="482" y="1338"/>
                    </a:lnTo>
                    <a:lnTo>
                      <a:pt x="480" y="1342"/>
                    </a:lnTo>
                    <a:lnTo>
                      <a:pt x="478" y="1347"/>
                    </a:lnTo>
                    <a:lnTo>
                      <a:pt x="475" y="1348"/>
                    </a:lnTo>
                    <a:lnTo>
                      <a:pt x="475" y="1348"/>
                    </a:lnTo>
                    <a:lnTo>
                      <a:pt x="476" y="1356"/>
                    </a:lnTo>
                    <a:lnTo>
                      <a:pt x="479" y="1363"/>
                    </a:lnTo>
                    <a:lnTo>
                      <a:pt x="482" y="1370"/>
                    </a:lnTo>
                    <a:lnTo>
                      <a:pt x="483" y="1373"/>
                    </a:lnTo>
                    <a:lnTo>
                      <a:pt x="483" y="1377"/>
                    </a:lnTo>
                    <a:lnTo>
                      <a:pt x="483" y="1377"/>
                    </a:lnTo>
                    <a:lnTo>
                      <a:pt x="482" y="1382"/>
                    </a:lnTo>
                    <a:lnTo>
                      <a:pt x="480" y="1384"/>
                    </a:lnTo>
                    <a:lnTo>
                      <a:pt x="475" y="1391"/>
                    </a:lnTo>
                    <a:lnTo>
                      <a:pt x="471" y="1397"/>
                    </a:lnTo>
                    <a:lnTo>
                      <a:pt x="469" y="1400"/>
                    </a:lnTo>
                    <a:lnTo>
                      <a:pt x="469" y="1403"/>
                    </a:lnTo>
                    <a:lnTo>
                      <a:pt x="469" y="1403"/>
                    </a:lnTo>
                    <a:lnTo>
                      <a:pt x="469" y="1405"/>
                    </a:lnTo>
                    <a:lnTo>
                      <a:pt x="471" y="1410"/>
                    </a:lnTo>
                    <a:lnTo>
                      <a:pt x="473" y="1414"/>
                    </a:lnTo>
                    <a:lnTo>
                      <a:pt x="478" y="1420"/>
                    </a:lnTo>
                    <a:lnTo>
                      <a:pt x="480" y="1424"/>
                    </a:lnTo>
                    <a:lnTo>
                      <a:pt x="480" y="1424"/>
                    </a:lnTo>
                    <a:lnTo>
                      <a:pt x="480" y="1428"/>
                    </a:lnTo>
                    <a:lnTo>
                      <a:pt x="479" y="1432"/>
                    </a:lnTo>
                    <a:lnTo>
                      <a:pt x="476" y="1438"/>
                    </a:lnTo>
                    <a:lnTo>
                      <a:pt x="473" y="1445"/>
                    </a:lnTo>
                    <a:lnTo>
                      <a:pt x="471" y="1453"/>
                    </a:lnTo>
                    <a:lnTo>
                      <a:pt x="471" y="1453"/>
                    </a:lnTo>
                    <a:lnTo>
                      <a:pt x="471" y="1460"/>
                    </a:lnTo>
                    <a:lnTo>
                      <a:pt x="473" y="1470"/>
                    </a:lnTo>
                    <a:lnTo>
                      <a:pt x="475" y="1480"/>
                    </a:lnTo>
                    <a:lnTo>
                      <a:pt x="475" y="1486"/>
                    </a:lnTo>
                    <a:lnTo>
                      <a:pt x="475" y="1490"/>
                    </a:lnTo>
                    <a:lnTo>
                      <a:pt x="475" y="1490"/>
                    </a:lnTo>
                    <a:lnTo>
                      <a:pt x="472" y="1495"/>
                    </a:lnTo>
                    <a:lnTo>
                      <a:pt x="469" y="1501"/>
                    </a:lnTo>
                    <a:lnTo>
                      <a:pt x="466" y="1507"/>
                    </a:lnTo>
                    <a:lnTo>
                      <a:pt x="465" y="1512"/>
                    </a:lnTo>
                    <a:lnTo>
                      <a:pt x="465" y="1512"/>
                    </a:lnTo>
                    <a:lnTo>
                      <a:pt x="465" y="1521"/>
                    </a:lnTo>
                    <a:lnTo>
                      <a:pt x="468" y="1528"/>
                    </a:lnTo>
                    <a:lnTo>
                      <a:pt x="475" y="1540"/>
                    </a:lnTo>
                    <a:lnTo>
                      <a:pt x="475" y="1540"/>
                    </a:lnTo>
                    <a:lnTo>
                      <a:pt x="473" y="1546"/>
                    </a:lnTo>
                    <a:lnTo>
                      <a:pt x="471" y="1550"/>
                    </a:lnTo>
                    <a:lnTo>
                      <a:pt x="464" y="1556"/>
                    </a:lnTo>
                    <a:lnTo>
                      <a:pt x="456" y="1561"/>
                    </a:lnTo>
                    <a:lnTo>
                      <a:pt x="454" y="1566"/>
                    </a:lnTo>
                    <a:lnTo>
                      <a:pt x="452" y="1570"/>
                    </a:lnTo>
                    <a:lnTo>
                      <a:pt x="452" y="1570"/>
                    </a:lnTo>
                    <a:lnTo>
                      <a:pt x="452" y="1574"/>
                    </a:lnTo>
                    <a:lnTo>
                      <a:pt x="452" y="1578"/>
                    </a:lnTo>
                    <a:lnTo>
                      <a:pt x="456" y="1588"/>
                    </a:lnTo>
                    <a:lnTo>
                      <a:pt x="459" y="1596"/>
                    </a:lnTo>
                    <a:lnTo>
                      <a:pt x="459" y="1602"/>
                    </a:lnTo>
                    <a:lnTo>
                      <a:pt x="459" y="1608"/>
                    </a:lnTo>
                    <a:lnTo>
                      <a:pt x="459" y="1608"/>
                    </a:lnTo>
                    <a:lnTo>
                      <a:pt x="448" y="1613"/>
                    </a:lnTo>
                    <a:lnTo>
                      <a:pt x="444" y="1616"/>
                    </a:lnTo>
                    <a:lnTo>
                      <a:pt x="440" y="1620"/>
                    </a:lnTo>
                    <a:lnTo>
                      <a:pt x="440" y="1620"/>
                    </a:lnTo>
                    <a:lnTo>
                      <a:pt x="438" y="1626"/>
                    </a:lnTo>
                    <a:lnTo>
                      <a:pt x="440" y="1632"/>
                    </a:lnTo>
                    <a:lnTo>
                      <a:pt x="441" y="1641"/>
                    </a:lnTo>
                    <a:lnTo>
                      <a:pt x="441" y="1641"/>
                    </a:lnTo>
                    <a:close/>
                    <a:moveTo>
                      <a:pt x="486" y="251"/>
                    </a:moveTo>
                    <a:lnTo>
                      <a:pt x="486" y="251"/>
                    </a:lnTo>
                    <a:lnTo>
                      <a:pt x="478" y="253"/>
                    </a:lnTo>
                    <a:lnTo>
                      <a:pt x="469" y="254"/>
                    </a:lnTo>
                    <a:lnTo>
                      <a:pt x="452" y="261"/>
                    </a:lnTo>
                    <a:lnTo>
                      <a:pt x="438" y="270"/>
                    </a:lnTo>
                    <a:lnTo>
                      <a:pt x="424" y="279"/>
                    </a:lnTo>
                    <a:lnTo>
                      <a:pt x="424" y="279"/>
                    </a:lnTo>
                    <a:lnTo>
                      <a:pt x="428" y="279"/>
                    </a:lnTo>
                    <a:lnTo>
                      <a:pt x="433" y="281"/>
                    </a:lnTo>
                    <a:lnTo>
                      <a:pt x="434" y="284"/>
                    </a:lnTo>
                    <a:lnTo>
                      <a:pt x="438" y="286"/>
                    </a:lnTo>
                    <a:lnTo>
                      <a:pt x="438" y="286"/>
                    </a:lnTo>
                    <a:lnTo>
                      <a:pt x="442" y="284"/>
                    </a:lnTo>
                    <a:lnTo>
                      <a:pt x="445" y="281"/>
                    </a:lnTo>
                    <a:lnTo>
                      <a:pt x="449" y="274"/>
                    </a:lnTo>
                    <a:lnTo>
                      <a:pt x="454" y="265"/>
                    </a:lnTo>
                    <a:lnTo>
                      <a:pt x="456" y="263"/>
                    </a:lnTo>
                    <a:lnTo>
                      <a:pt x="461" y="261"/>
                    </a:lnTo>
                    <a:lnTo>
                      <a:pt x="461" y="261"/>
                    </a:lnTo>
                    <a:lnTo>
                      <a:pt x="466" y="260"/>
                    </a:lnTo>
                    <a:lnTo>
                      <a:pt x="472" y="261"/>
                    </a:lnTo>
                    <a:lnTo>
                      <a:pt x="478" y="261"/>
                    </a:lnTo>
                    <a:lnTo>
                      <a:pt x="485" y="263"/>
                    </a:lnTo>
                    <a:lnTo>
                      <a:pt x="485" y="263"/>
                    </a:lnTo>
                    <a:lnTo>
                      <a:pt x="486" y="257"/>
                    </a:lnTo>
                    <a:lnTo>
                      <a:pt x="487" y="253"/>
                    </a:lnTo>
                    <a:lnTo>
                      <a:pt x="486" y="251"/>
                    </a:lnTo>
                    <a:lnTo>
                      <a:pt x="486" y="251"/>
                    </a:lnTo>
                    <a:close/>
                    <a:moveTo>
                      <a:pt x="462" y="274"/>
                    </a:moveTo>
                    <a:lnTo>
                      <a:pt x="462" y="274"/>
                    </a:lnTo>
                    <a:lnTo>
                      <a:pt x="459" y="277"/>
                    </a:lnTo>
                    <a:lnTo>
                      <a:pt x="456" y="281"/>
                    </a:lnTo>
                    <a:lnTo>
                      <a:pt x="454" y="291"/>
                    </a:lnTo>
                    <a:lnTo>
                      <a:pt x="454" y="291"/>
                    </a:lnTo>
                    <a:lnTo>
                      <a:pt x="468" y="282"/>
                    </a:lnTo>
                    <a:lnTo>
                      <a:pt x="482" y="275"/>
                    </a:lnTo>
                    <a:lnTo>
                      <a:pt x="482" y="275"/>
                    </a:lnTo>
                    <a:lnTo>
                      <a:pt x="476" y="275"/>
                    </a:lnTo>
                    <a:lnTo>
                      <a:pt x="472" y="275"/>
                    </a:lnTo>
                    <a:lnTo>
                      <a:pt x="468" y="274"/>
                    </a:lnTo>
                    <a:lnTo>
                      <a:pt x="462" y="274"/>
                    </a:lnTo>
                    <a:lnTo>
                      <a:pt x="462" y="274"/>
                    </a:lnTo>
                    <a:close/>
                    <a:moveTo>
                      <a:pt x="466" y="1097"/>
                    </a:moveTo>
                    <a:lnTo>
                      <a:pt x="466" y="1097"/>
                    </a:lnTo>
                    <a:lnTo>
                      <a:pt x="473" y="1087"/>
                    </a:lnTo>
                    <a:lnTo>
                      <a:pt x="482" y="1077"/>
                    </a:lnTo>
                    <a:lnTo>
                      <a:pt x="482" y="1077"/>
                    </a:lnTo>
                    <a:lnTo>
                      <a:pt x="480" y="1061"/>
                    </a:lnTo>
                    <a:lnTo>
                      <a:pt x="478" y="1049"/>
                    </a:lnTo>
                    <a:lnTo>
                      <a:pt x="473" y="1038"/>
                    </a:lnTo>
                    <a:lnTo>
                      <a:pt x="469" y="1026"/>
                    </a:lnTo>
                    <a:lnTo>
                      <a:pt x="469" y="1026"/>
                    </a:lnTo>
                    <a:lnTo>
                      <a:pt x="462" y="1011"/>
                    </a:lnTo>
                    <a:lnTo>
                      <a:pt x="458" y="1005"/>
                    </a:lnTo>
                    <a:lnTo>
                      <a:pt x="454" y="1001"/>
                    </a:lnTo>
                    <a:lnTo>
                      <a:pt x="454" y="1001"/>
                    </a:lnTo>
                    <a:lnTo>
                      <a:pt x="459" y="1011"/>
                    </a:lnTo>
                    <a:lnTo>
                      <a:pt x="464" y="1022"/>
                    </a:lnTo>
                    <a:lnTo>
                      <a:pt x="468" y="1035"/>
                    </a:lnTo>
                    <a:lnTo>
                      <a:pt x="469" y="1047"/>
                    </a:lnTo>
                    <a:lnTo>
                      <a:pt x="469" y="1060"/>
                    </a:lnTo>
                    <a:lnTo>
                      <a:pt x="468" y="1066"/>
                    </a:lnTo>
                    <a:lnTo>
                      <a:pt x="466" y="1070"/>
                    </a:lnTo>
                    <a:lnTo>
                      <a:pt x="462" y="1074"/>
                    </a:lnTo>
                    <a:lnTo>
                      <a:pt x="459" y="1078"/>
                    </a:lnTo>
                    <a:lnTo>
                      <a:pt x="454" y="1081"/>
                    </a:lnTo>
                    <a:lnTo>
                      <a:pt x="448" y="1084"/>
                    </a:lnTo>
                    <a:lnTo>
                      <a:pt x="448" y="1084"/>
                    </a:lnTo>
                    <a:lnTo>
                      <a:pt x="444" y="1084"/>
                    </a:lnTo>
                    <a:lnTo>
                      <a:pt x="438" y="1083"/>
                    </a:lnTo>
                    <a:lnTo>
                      <a:pt x="431" y="1081"/>
                    </a:lnTo>
                    <a:lnTo>
                      <a:pt x="426" y="1078"/>
                    </a:lnTo>
                    <a:lnTo>
                      <a:pt x="426" y="1078"/>
                    </a:lnTo>
                    <a:lnTo>
                      <a:pt x="421" y="1061"/>
                    </a:lnTo>
                    <a:lnTo>
                      <a:pt x="420" y="1043"/>
                    </a:lnTo>
                    <a:lnTo>
                      <a:pt x="420" y="1026"/>
                    </a:lnTo>
                    <a:lnTo>
                      <a:pt x="419" y="1011"/>
                    </a:lnTo>
                    <a:lnTo>
                      <a:pt x="419" y="1011"/>
                    </a:lnTo>
                    <a:lnTo>
                      <a:pt x="419" y="1019"/>
                    </a:lnTo>
                    <a:lnTo>
                      <a:pt x="417" y="1031"/>
                    </a:lnTo>
                    <a:lnTo>
                      <a:pt x="414" y="1053"/>
                    </a:lnTo>
                    <a:lnTo>
                      <a:pt x="414" y="1064"/>
                    </a:lnTo>
                    <a:lnTo>
                      <a:pt x="416" y="1076"/>
                    </a:lnTo>
                    <a:lnTo>
                      <a:pt x="419" y="1085"/>
                    </a:lnTo>
                    <a:lnTo>
                      <a:pt x="421" y="1091"/>
                    </a:lnTo>
                    <a:lnTo>
                      <a:pt x="426" y="1095"/>
                    </a:lnTo>
                    <a:lnTo>
                      <a:pt x="426" y="1095"/>
                    </a:lnTo>
                    <a:lnTo>
                      <a:pt x="430" y="1094"/>
                    </a:lnTo>
                    <a:lnTo>
                      <a:pt x="435" y="1094"/>
                    </a:lnTo>
                    <a:lnTo>
                      <a:pt x="445" y="1095"/>
                    </a:lnTo>
                    <a:lnTo>
                      <a:pt x="455" y="1097"/>
                    </a:lnTo>
                    <a:lnTo>
                      <a:pt x="461" y="1097"/>
                    </a:lnTo>
                    <a:lnTo>
                      <a:pt x="466" y="1097"/>
                    </a:lnTo>
                    <a:lnTo>
                      <a:pt x="466" y="1097"/>
                    </a:lnTo>
                    <a:close/>
                    <a:moveTo>
                      <a:pt x="475" y="1275"/>
                    </a:moveTo>
                    <a:lnTo>
                      <a:pt x="475" y="1275"/>
                    </a:lnTo>
                    <a:lnTo>
                      <a:pt x="472" y="1272"/>
                    </a:lnTo>
                    <a:lnTo>
                      <a:pt x="469" y="1268"/>
                    </a:lnTo>
                    <a:lnTo>
                      <a:pt x="466" y="1264"/>
                    </a:lnTo>
                    <a:lnTo>
                      <a:pt x="465" y="1258"/>
                    </a:lnTo>
                    <a:lnTo>
                      <a:pt x="465" y="1258"/>
                    </a:lnTo>
                    <a:lnTo>
                      <a:pt x="465" y="1252"/>
                    </a:lnTo>
                    <a:lnTo>
                      <a:pt x="466" y="1247"/>
                    </a:lnTo>
                    <a:lnTo>
                      <a:pt x="471" y="1236"/>
                    </a:lnTo>
                    <a:lnTo>
                      <a:pt x="471" y="1236"/>
                    </a:lnTo>
                    <a:lnTo>
                      <a:pt x="466" y="1230"/>
                    </a:lnTo>
                    <a:lnTo>
                      <a:pt x="462" y="1226"/>
                    </a:lnTo>
                    <a:lnTo>
                      <a:pt x="458" y="1222"/>
                    </a:lnTo>
                    <a:lnTo>
                      <a:pt x="456" y="1216"/>
                    </a:lnTo>
                    <a:lnTo>
                      <a:pt x="456" y="1216"/>
                    </a:lnTo>
                    <a:lnTo>
                      <a:pt x="455" y="1210"/>
                    </a:lnTo>
                    <a:lnTo>
                      <a:pt x="456" y="1206"/>
                    </a:lnTo>
                    <a:lnTo>
                      <a:pt x="461" y="1196"/>
                    </a:lnTo>
                    <a:lnTo>
                      <a:pt x="466" y="1188"/>
                    </a:lnTo>
                    <a:lnTo>
                      <a:pt x="468" y="1184"/>
                    </a:lnTo>
                    <a:lnTo>
                      <a:pt x="469" y="1179"/>
                    </a:lnTo>
                    <a:lnTo>
                      <a:pt x="469" y="1179"/>
                    </a:lnTo>
                    <a:lnTo>
                      <a:pt x="468" y="1175"/>
                    </a:lnTo>
                    <a:lnTo>
                      <a:pt x="464" y="1171"/>
                    </a:lnTo>
                    <a:lnTo>
                      <a:pt x="461" y="1168"/>
                    </a:lnTo>
                    <a:lnTo>
                      <a:pt x="459" y="1163"/>
                    </a:lnTo>
                    <a:lnTo>
                      <a:pt x="459" y="1163"/>
                    </a:lnTo>
                    <a:lnTo>
                      <a:pt x="458" y="1157"/>
                    </a:lnTo>
                    <a:lnTo>
                      <a:pt x="458" y="1151"/>
                    </a:lnTo>
                    <a:lnTo>
                      <a:pt x="459" y="1137"/>
                    </a:lnTo>
                    <a:lnTo>
                      <a:pt x="461" y="1123"/>
                    </a:lnTo>
                    <a:lnTo>
                      <a:pt x="459" y="1116"/>
                    </a:lnTo>
                    <a:lnTo>
                      <a:pt x="458" y="1111"/>
                    </a:lnTo>
                    <a:lnTo>
                      <a:pt x="458" y="1111"/>
                    </a:lnTo>
                    <a:lnTo>
                      <a:pt x="448" y="1109"/>
                    </a:lnTo>
                    <a:lnTo>
                      <a:pt x="440" y="1109"/>
                    </a:lnTo>
                    <a:lnTo>
                      <a:pt x="440" y="1109"/>
                    </a:lnTo>
                    <a:lnTo>
                      <a:pt x="444" y="1139"/>
                    </a:lnTo>
                    <a:lnTo>
                      <a:pt x="447" y="1170"/>
                    </a:lnTo>
                    <a:lnTo>
                      <a:pt x="448" y="1199"/>
                    </a:lnTo>
                    <a:lnTo>
                      <a:pt x="448" y="1227"/>
                    </a:lnTo>
                    <a:lnTo>
                      <a:pt x="447" y="1288"/>
                    </a:lnTo>
                    <a:lnTo>
                      <a:pt x="447" y="1349"/>
                    </a:lnTo>
                    <a:lnTo>
                      <a:pt x="447" y="1349"/>
                    </a:lnTo>
                    <a:lnTo>
                      <a:pt x="445" y="1380"/>
                    </a:lnTo>
                    <a:lnTo>
                      <a:pt x="444" y="1412"/>
                    </a:lnTo>
                    <a:lnTo>
                      <a:pt x="441" y="1477"/>
                    </a:lnTo>
                    <a:lnTo>
                      <a:pt x="441" y="1477"/>
                    </a:lnTo>
                    <a:lnTo>
                      <a:pt x="438" y="1508"/>
                    </a:lnTo>
                    <a:lnTo>
                      <a:pt x="434" y="1537"/>
                    </a:lnTo>
                    <a:lnTo>
                      <a:pt x="426" y="1592"/>
                    </a:lnTo>
                    <a:lnTo>
                      <a:pt x="426" y="1592"/>
                    </a:lnTo>
                    <a:lnTo>
                      <a:pt x="421" y="1609"/>
                    </a:lnTo>
                    <a:lnTo>
                      <a:pt x="417" y="1625"/>
                    </a:lnTo>
                    <a:lnTo>
                      <a:pt x="417" y="1632"/>
                    </a:lnTo>
                    <a:lnTo>
                      <a:pt x="419" y="1637"/>
                    </a:lnTo>
                    <a:lnTo>
                      <a:pt x="423" y="1640"/>
                    </a:lnTo>
                    <a:lnTo>
                      <a:pt x="430" y="1643"/>
                    </a:lnTo>
                    <a:lnTo>
                      <a:pt x="430" y="1643"/>
                    </a:lnTo>
                    <a:lnTo>
                      <a:pt x="430" y="1636"/>
                    </a:lnTo>
                    <a:lnTo>
                      <a:pt x="428" y="1630"/>
                    </a:lnTo>
                    <a:lnTo>
                      <a:pt x="428" y="1626"/>
                    </a:lnTo>
                    <a:lnTo>
                      <a:pt x="430" y="1619"/>
                    </a:lnTo>
                    <a:lnTo>
                      <a:pt x="430" y="1619"/>
                    </a:lnTo>
                    <a:lnTo>
                      <a:pt x="431" y="1616"/>
                    </a:lnTo>
                    <a:lnTo>
                      <a:pt x="434" y="1612"/>
                    </a:lnTo>
                    <a:lnTo>
                      <a:pt x="440" y="1608"/>
                    </a:lnTo>
                    <a:lnTo>
                      <a:pt x="445" y="1602"/>
                    </a:lnTo>
                    <a:lnTo>
                      <a:pt x="448" y="1599"/>
                    </a:lnTo>
                    <a:lnTo>
                      <a:pt x="449" y="1596"/>
                    </a:lnTo>
                    <a:lnTo>
                      <a:pt x="449" y="1596"/>
                    </a:lnTo>
                    <a:lnTo>
                      <a:pt x="449" y="1594"/>
                    </a:lnTo>
                    <a:lnTo>
                      <a:pt x="448" y="1589"/>
                    </a:lnTo>
                    <a:lnTo>
                      <a:pt x="445" y="1581"/>
                    </a:lnTo>
                    <a:lnTo>
                      <a:pt x="442" y="1573"/>
                    </a:lnTo>
                    <a:lnTo>
                      <a:pt x="441" y="1570"/>
                    </a:lnTo>
                    <a:lnTo>
                      <a:pt x="442" y="1566"/>
                    </a:lnTo>
                    <a:lnTo>
                      <a:pt x="442" y="1566"/>
                    </a:lnTo>
                    <a:lnTo>
                      <a:pt x="444" y="1563"/>
                    </a:lnTo>
                    <a:lnTo>
                      <a:pt x="445" y="1559"/>
                    </a:lnTo>
                    <a:lnTo>
                      <a:pt x="452" y="1553"/>
                    </a:lnTo>
                    <a:lnTo>
                      <a:pt x="458" y="1547"/>
                    </a:lnTo>
                    <a:lnTo>
                      <a:pt x="461" y="1543"/>
                    </a:lnTo>
                    <a:lnTo>
                      <a:pt x="462" y="1540"/>
                    </a:lnTo>
                    <a:lnTo>
                      <a:pt x="462" y="1540"/>
                    </a:lnTo>
                    <a:lnTo>
                      <a:pt x="462" y="1536"/>
                    </a:lnTo>
                    <a:lnTo>
                      <a:pt x="461" y="1533"/>
                    </a:lnTo>
                    <a:lnTo>
                      <a:pt x="458" y="1525"/>
                    </a:lnTo>
                    <a:lnTo>
                      <a:pt x="454" y="1516"/>
                    </a:lnTo>
                    <a:lnTo>
                      <a:pt x="454" y="1512"/>
                    </a:lnTo>
                    <a:lnTo>
                      <a:pt x="454" y="1508"/>
                    </a:lnTo>
                    <a:lnTo>
                      <a:pt x="454" y="1508"/>
                    </a:lnTo>
                    <a:lnTo>
                      <a:pt x="455" y="1501"/>
                    </a:lnTo>
                    <a:lnTo>
                      <a:pt x="459" y="1495"/>
                    </a:lnTo>
                    <a:lnTo>
                      <a:pt x="462" y="1488"/>
                    </a:lnTo>
                    <a:lnTo>
                      <a:pt x="465" y="1481"/>
                    </a:lnTo>
                    <a:lnTo>
                      <a:pt x="465" y="1481"/>
                    </a:lnTo>
                    <a:lnTo>
                      <a:pt x="464" y="1473"/>
                    </a:lnTo>
                    <a:lnTo>
                      <a:pt x="461" y="1466"/>
                    </a:lnTo>
                    <a:lnTo>
                      <a:pt x="459" y="1459"/>
                    </a:lnTo>
                    <a:lnTo>
                      <a:pt x="458" y="1450"/>
                    </a:lnTo>
                    <a:lnTo>
                      <a:pt x="458" y="1450"/>
                    </a:lnTo>
                    <a:lnTo>
                      <a:pt x="461" y="1446"/>
                    </a:lnTo>
                    <a:lnTo>
                      <a:pt x="464" y="1442"/>
                    </a:lnTo>
                    <a:lnTo>
                      <a:pt x="466" y="1436"/>
                    </a:lnTo>
                    <a:lnTo>
                      <a:pt x="469" y="1431"/>
                    </a:lnTo>
                    <a:lnTo>
                      <a:pt x="469" y="1431"/>
                    </a:lnTo>
                    <a:lnTo>
                      <a:pt x="468" y="1428"/>
                    </a:lnTo>
                    <a:lnTo>
                      <a:pt x="468" y="1424"/>
                    </a:lnTo>
                    <a:lnTo>
                      <a:pt x="464" y="1417"/>
                    </a:lnTo>
                    <a:lnTo>
                      <a:pt x="459" y="1410"/>
                    </a:lnTo>
                    <a:lnTo>
                      <a:pt x="458" y="1405"/>
                    </a:lnTo>
                    <a:lnTo>
                      <a:pt x="458" y="1401"/>
                    </a:lnTo>
                    <a:lnTo>
                      <a:pt x="458" y="1401"/>
                    </a:lnTo>
                    <a:lnTo>
                      <a:pt x="458" y="1398"/>
                    </a:lnTo>
                    <a:lnTo>
                      <a:pt x="459" y="1394"/>
                    </a:lnTo>
                    <a:lnTo>
                      <a:pt x="465" y="1387"/>
                    </a:lnTo>
                    <a:lnTo>
                      <a:pt x="469" y="1382"/>
                    </a:lnTo>
                    <a:lnTo>
                      <a:pt x="471" y="1377"/>
                    </a:lnTo>
                    <a:lnTo>
                      <a:pt x="472" y="1375"/>
                    </a:lnTo>
                    <a:lnTo>
                      <a:pt x="472" y="1375"/>
                    </a:lnTo>
                    <a:lnTo>
                      <a:pt x="471" y="1369"/>
                    </a:lnTo>
                    <a:lnTo>
                      <a:pt x="466" y="1362"/>
                    </a:lnTo>
                    <a:lnTo>
                      <a:pt x="464" y="1356"/>
                    </a:lnTo>
                    <a:lnTo>
                      <a:pt x="462" y="1349"/>
                    </a:lnTo>
                    <a:lnTo>
                      <a:pt x="462" y="1349"/>
                    </a:lnTo>
                    <a:lnTo>
                      <a:pt x="468" y="1339"/>
                    </a:lnTo>
                    <a:lnTo>
                      <a:pt x="473" y="1330"/>
                    </a:lnTo>
                    <a:lnTo>
                      <a:pt x="473" y="1330"/>
                    </a:lnTo>
                    <a:lnTo>
                      <a:pt x="468" y="1323"/>
                    </a:lnTo>
                    <a:lnTo>
                      <a:pt x="466" y="1316"/>
                    </a:lnTo>
                    <a:lnTo>
                      <a:pt x="466" y="1309"/>
                    </a:lnTo>
                    <a:lnTo>
                      <a:pt x="468" y="1302"/>
                    </a:lnTo>
                    <a:lnTo>
                      <a:pt x="473" y="1288"/>
                    </a:lnTo>
                    <a:lnTo>
                      <a:pt x="475" y="1282"/>
                    </a:lnTo>
                    <a:lnTo>
                      <a:pt x="475" y="1275"/>
                    </a:lnTo>
                    <a:lnTo>
                      <a:pt x="475" y="1275"/>
                    </a:lnTo>
                    <a:close/>
                    <a:moveTo>
                      <a:pt x="438" y="997"/>
                    </a:moveTo>
                    <a:lnTo>
                      <a:pt x="438" y="997"/>
                    </a:lnTo>
                    <a:lnTo>
                      <a:pt x="431" y="997"/>
                    </a:lnTo>
                    <a:lnTo>
                      <a:pt x="430" y="997"/>
                    </a:lnTo>
                    <a:lnTo>
                      <a:pt x="428" y="1000"/>
                    </a:lnTo>
                    <a:lnTo>
                      <a:pt x="428" y="1000"/>
                    </a:lnTo>
                    <a:lnTo>
                      <a:pt x="430" y="1008"/>
                    </a:lnTo>
                    <a:lnTo>
                      <a:pt x="431" y="1018"/>
                    </a:lnTo>
                    <a:lnTo>
                      <a:pt x="431" y="1038"/>
                    </a:lnTo>
                    <a:lnTo>
                      <a:pt x="431" y="1046"/>
                    </a:lnTo>
                    <a:lnTo>
                      <a:pt x="431" y="1056"/>
                    </a:lnTo>
                    <a:lnTo>
                      <a:pt x="434" y="1064"/>
                    </a:lnTo>
                    <a:lnTo>
                      <a:pt x="438" y="1071"/>
                    </a:lnTo>
                    <a:lnTo>
                      <a:pt x="438" y="1071"/>
                    </a:lnTo>
                    <a:lnTo>
                      <a:pt x="444" y="1070"/>
                    </a:lnTo>
                    <a:lnTo>
                      <a:pt x="449" y="1069"/>
                    </a:lnTo>
                    <a:lnTo>
                      <a:pt x="454" y="1066"/>
                    </a:lnTo>
                    <a:lnTo>
                      <a:pt x="456" y="1061"/>
                    </a:lnTo>
                    <a:lnTo>
                      <a:pt x="458" y="1057"/>
                    </a:lnTo>
                    <a:lnTo>
                      <a:pt x="458" y="1052"/>
                    </a:lnTo>
                    <a:lnTo>
                      <a:pt x="458" y="1039"/>
                    </a:lnTo>
                    <a:lnTo>
                      <a:pt x="454" y="1026"/>
                    </a:lnTo>
                    <a:lnTo>
                      <a:pt x="449" y="1014"/>
                    </a:lnTo>
                    <a:lnTo>
                      <a:pt x="444" y="1004"/>
                    </a:lnTo>
                    <a:lnTo>
                      <a:pt x="438" y="997"/>
                    </a:lnTo>
                    <a:lnTo>
                      <a:pt x="438" y="997"/>
                    </a:lnTo>
                    <a:close/>
                    <a:moveTo>
                      <a:pt x="419" y="939"/>
                    </a:moveTo>
                    <a:lnTo>
                      <a:pt x="419" y="939"/>
                    </a:lnTo>
                    <a:lnTo>
                      <a:pt x="417" y="953"/>
                    </a:lnTo>
                    <a:lnTo>
                      <a:pt x="417" y="966"/>
                    </a:lnTo>
                    <a:lnTo>
                      <a:pt x="419" y="976"/>
                    </a:lnTo>
                    <a:lnTo>
                      <a:pt x="424" y="987"/>
                    </a:lnTo>
                    <a:lnTo>
                      <a:pt x="424" y="987"/>
                    </a:lnTo>
                    <a:lnTo>
                      <a:pt x="431" y="984"/>
                    </a:lnTo>
                    <a:lnTo>
                      <a:pt x="437" y="984"/>
                    </a:lnTo>
                    <a:lnTo>
                      <a:pt x="442" y="984"/>
                    </a:lnTo>
                    <a:lnTo>
                      <a:pt x="448" y="983"/>
                    </a:lnTo>
                    <a:lnTo>
                      <a:pt x="448" y="983"/>
                    </a:lnTo>
                    <a:lnTo>
                      <a:pt x="448" y="980"/>
                    </a:lnTo>
                    <a:lnTo>
                      <a:pt x="449" y="977"/>
                    </a:lnTo>
                    <a:lnTo>
                      <a:pt x="449" y="977"/>
                    </a:lnTo>
                    <a:lnTo>
                      <a:pt x="452" y="980"/>
                    </a:lnTo>
                    <a:lnTo>
                      <a:pt x="452" y="980"/>
                    </a:lnTo>
                    <a:lnTo>
                      <a:pt x="454" y="970"/>
                    </a:lnTo>
                    <a:lnTo>
                      <a:pt x="454" y="960"/>
                    </a:lnTo>
                    <a:lnTo>
                      <a:pt x="451" y="952"/>
                    </a:lnTo>
                    <a:lnTo>
                      <a:pt x="447" y="945"/>
                    </a:lnTo>
                    <a:lnTo>
                      <a:pt x="441" y="939"/>
                    </a:lnTo>
                    <a:lnTo>
                      <a:pt x="435" y="937"/>
                    </a:lnTo>
                    <a:lnTo>
                      <a:pt x="427" y="937"/>
                    </a:lnTo>
                    <a:lnTo>
                      <a:pt x="419" y="939"/>
                    </a:lnTo>
                    <a:lnTo>
                      <a:pt x="419" y="939"/>
                    </a:lnTo>
                    <a:close/>
                    <a:moveTo>
                      <a:pt x="428" y="295"/>
                    </a:moveTo>
                    <a:lnTo>
                      <a:pt x="428" y="295"/>
                    </a:lnTo>
                    <a:lnTo>
                      <a:pt x="428" y="299"/>
                    </a:lnTo>
                    <a:lnTo>
                      <a:pt x="427" y="303"/>
                    </a:lnTo>
                    <a:lnTo>
                      <a:pt x="427" y="308"/>
                    </a:lnTo>
                    <a:lnTo>
                      <a:pt x="428" y="310"/>
                    </a:lnTo>
                    <a:lnTo>
                      <a:pt x="428" y="310"/>
                    </a:lnTo>
                    <a:lnTo>
                      <a:pt x="435" y="305"/>
                    </a:lnTo>
                    <a:lnTo>
                      <a:pt x="444" y="298"/>
                    </a:lnTo>
                    <a:lnTo>
                      <a:pt x="444" y="298"/>
                    </a:lnTo>
                    <a:lnTo>
                      <a:pt x="434" y="296"/>
                    </a:lnTo>
                    <a:lnTo>
                      <a:pt x="431" y="296"/>
                    </a:lnTo>
                    <a:lnTo>
                      <a:pt x="428" y="295"/>
                    </a:lnTo>
                    <a:lnTo>
                      <a:pt x="428" y="295"/>
                    </a:lnTo>
                    <a:close/>
                    <a:moveTo>
                      <a:pt x="385" y="312"/>
                    </a:moveTo>
                    <a:lnTo>
                      <a:pt x="385" y="312"/>
                    </a:lnTo>
                    <a:lnTo>
                      <a:pt x="391" y="313"/>
                    </a:lnTo>
                    <a:lnTo>
                      <a:pt x="396" y="313"/>
                    </a:lnTo>
                    <a:lnTo>
                      <a:pt x="400" y="312"/>
                    </a:lnTo>
                    <a:lnTo>
                      <a:pt x="405" y="310"/>
                    </a:lnTo>
                    <a:lnTo>
                      <a:pt x="409" y="305"/>
                    </a:lnTo>
                    <a:lnTo>
                      <a:pt x="412" y="299"/>
                    </a:lnTo>
                    <a:lnTo>
                      <a:pt x="412" y="299"/>
                    </a:lnTo>
                    <a:lnTo>
                      <a:pt x="414" y="301"/>
                    </a:lnTo>
                    <a:lnTo>
                      <a:pt x="417" y="301"/>
                    </a:lnTo>
                    <a:lnTo>
                      <a:pt x="417" y="301"/>
                    </a:lnTo>
                    <a:lnTo>
                      <a:pt x="420" y="291"/>
                    </a:lnTo>
                    <a:lnTo>
                      <a:pt x="420" y="285"/>
                    </a:lnTo>
                    <a:lnTo>
                      <a:pt x="420" y="281"/>
                    </a:lnTo>
                    <a:lnTo>
                      <a:pt x="420" y="281"/>
                    </a:lnTo>
                    <a:lnTo>
                      <a:pt x="410" y="288"/>
                    </a:lnTo>
                    <a:lnTo>
                      <a:pt x="400" y="295"/>
                    </a:lnTo>
                    <a:lnTo>
                      <a:pt x="392" y="303"/>
                    </a:lnTo>
                    <a:lnTo>
                      <a:pt x="385" y="312"/>
                    </a:lnTo>
                    <a:lnTo>
                      <a:pt x="385" y="312"/>
                    </a:lnTo>
                    <a:close/>
                    <a:moveTo>
                      <a:pt x="228" y="868"/>
                    </a:moveTo>
                    <a:lnTo>
                      <a:pt x="228" y="868"/>
                    </a:lnTo>
                    <a:lnTo>
                      <a:pt x="229" y="830"/>
                    </a:lnTo>
                    <a:lnTo>
                      <a:pt x="229" y="793"/>
                    </a:lnTo>
                    <a:lnTo>
                      <a:pt x="229" y="755"/>
                    </a:lnTo>
                    <a:lnTo>
                      <a:pt x="230" y="716"/>
                    </a:lnTo>
                    <a:lnTo>
                      <a:pt x="230" y="716"/>
                    </a:lnTo>
                    <a:lnTo>
                      <a:pt x="233" y="685"/>
                    </a:lnTo>
                    <a:lnTo>
                      <a:pt x="236" y="654"/>
                    </a:lnTo>
                    <a:lnTo>
                      <a:pt x="242" y="623"/>
                    </a:lnTo>
                    <a:lnTo>
                      <a:pt x="247" y="594"/>
                    </a:lnTo>
                    <a:lnTo>
                      <a:pt x="247" y="594"/>
                    </a:lnTo>
                    <a:lnTo>
                      <a:pt x="256" y="564"/>
                    </a:lnTo>
                    <a:lnTo>
                      <a:pt x="267" y="535"/>
                    </a:lnTo>
                    <a:lnTo>
                      <a:pt x="291" y="477"/>
                    </a:lnTo>
                    <a:lnTo>
                      <a:pt x="291" y="477"/>
                    </a:lnTo>
                    <a:lnTo>
                      <a:pt x="298" y="462"/>
                    </a:lnTo>
                    <a:lnTo>
                      <a:pt x="308" y="447"/>
                    </a:lnTo>
                    <a:lnTo>
                      <a:pt x="318" y="432"/>
                    </a:lnTo>
                    <a:lnTo>
                      <a:pt x="327" y="418"/>
                    </a:lnTo>
                    <a:lnTo>
                      <a:pt x="350" y="392"/>
                    </a:lnTo>
                    <a:lnTo>
                      <a:pt x="360" y="378"/>
                    </a:lnTo>
                    <a:lnTo>
                      <a:pt x="369" y="364"/>
                    </a:lnTo>
                    <a:lnTo>
                      <a:pt x="369" y="364"/>
                    </a:lnTo>
                    <a:lnTo>
                      <a:pt x="381" y="354"/>
                    </a:lnTo>
                    <a:lnTo>
                      <a:pt x="393" y="343"/>
                    </a:lnTo>
                    <a:lnTo>
                      <a:pt x="405" y="330"/>
                    </a:lnTo>
                    <a:lnTo>
                      <a:pt x="413" y="319"/>
                    </a:lnTo>
                    <a:lnTo>
                      <a:pt x="413" y="319"/>
                    </a:lnTo>
                    <a:lnTo>
                      <a:pt x="402" y="322"/>
                    </a:lnTo>
                    <a:lnTo>
                      <a:pt x="393" y="326"/>
                    </a:lnTo>
                    <a:lnTo>
                      <a:pt x="386" y="331"/>
                    </a:lnTo>
                    <a:lnTo>
                      <a:pt x="381" y="338"/>
                    </a:lnTo>
                    <a:lnTo>
                      <a:pt x="369" y="352"/>
                    </a:lnTo>
                    <a:lnTo>
                      <a:pt x="362" y="359"/>
                    </a:lnTo>
                    <a:lnTo>
                      <a:pt x="355" y="364"/>
                    </a:lnTo>
                    <a:lnTo>
                      <a:pt x="355" y="364"/>
                    </a:lnTo>
                    <a:lnTo>
                      <a:pt x="353" y="372"/>
                    </a:lnTo>
                    <a:lnTo>
                      <a:pt x="350" y="378"/>
                    </a:lnTo>
                    <a:lnTo>
                      <a:pt x="344" y="383"/>
                    </a:lnTo>
                    <a:lnTo>
                      <a:pt x="339" y="386"/>
                    </a:lnTo>
                    <a:lnTo>
                      <a:pt x="339" y="386"/>
                    </a:lnTo>
                    <a:lnTo>
                      <a:pt x="330" y="388"/>
                    </a:lnTo>
                    <a:lnTo>
                      <a:pt x="326" y="388"/>
                    </a:lnTo>
                    <a:lnTo>
                      <a:pt x="320" y="389"/>
                    </a:lnTo>
                    <a:lnTo>
                      <a:pt x="320" y="389"/>
                    </a:lnTo>
                    <a:lnTo>
                      <a:pt x="323" y="402"/>
                    </a:lnTo>
                    <a:lnTo>
                      <a:pt x="323" y="407"/>
                    </a:lnTo>
                    <a:lnTo>
                      <a:pt x="322" y="410"/>
                    </a:lnTo>
                    <a:lnTo>
                      <a:pt x="320" y="413"/>
                    </a:lnTo>
                    <a:lnTo>
                      <a:pt x="316" y="416"/>
                    </a:lnTo>
                    <a:lnTo>
                      <a:pt x="312" y="417"/>
                    </a:lnTo>
                    <a:lnTo>
                      <a:pt x="306" y="418"/>
                    </a:lnTo>
                    <a:lnTo>
                      <a:pt x="306" y="418"/>
                    </a:lnTo>
                    <a:lnTo>
                      <a:pt x="301" y="432"/>
                    </a:lnTo>
                    <a:lnTo>
                      <a:pt x="294" y="444"/>
                    </a:lnTo>
                    <a:lnTo>
                      <a:pt x="289" y="449"/>
                    </a:lnTo>
                    <a:lnTo>
                      <a:pt x="285" y="454"/>
                    </a:lnTo>
                    <a:lnTo>
                      <a:pt x="278" y="456"/>
                    </a:lnTo>
                    <a:lnTo>
                      <a:pt x="273" y="459"/>
                    </a:lnTo>
                    <a:lnTo>
                      <a:pt x="273" y="459"/>
                    </a:lnTo>
                    <a:lnTo>
                      <a:pt x="274" y="468"/>
                    </a:lnTo>
                    <a:lnTo>
                      <a:pt x="274" y="473"/>
                    </a:lnTo>
                    <a:lnTo>
                      <a:pt x="273" y="479"/>
                    </a:lnTo>
                    <a:lnTo>
                      <a:pt x="271" y="483"/>
                    </a:lnTo>
                    <a:lnTo>
                      <a:pt x="266" y="491"/>
                    </a:lnTo>
                    <a:lnTo>
                      <a:pt x="259" y="497"/>
                    </a:lnTo>
                    <a:lnTo>
                      <a:pt x="259" y="497"/>
                    </a:lnTo>
                    <a:lnTo>
                      <a:pt x="261" y="501"/>
                    </a:lnTo>
                    <a:lnTo>
                      <a:pt x="263" y="507"/>
                    </a:lnTo>
                    <a:lnTo>
                      <a:pt x="266" y="515"/>
                    </a:lnTo>
                    <a:lnTo>
                      <a:pt x="266" y="515"/>
                    </a:lnTo>
                    <a:lnTo>
                      <a:pt x="264" y="518"/>
                    </a:lnTo>
                    <a:lnTo>
                      <a:pt x="263" y="520"/>
                    </a:lnTo>
                    <a:lnTo>
                      <a:pt x="259" y="522"/>
                    </a:lnTo>
                    <a:lnTo>
                      <a:pt x="254" y="524"/>
                    </a:lnTo>
                    <a:lnTo>
                      <a:pt x="253" y="525"/>
                    </a:lnTo>
                    <a:lnTo>
                      <a:pt x="252" y="528"/>
                    </a:lnTo>
                    <a:lnTo>
                      <a:pt x="252" y="528"/>
                    </a:lnTo>
                    <a:lnTo>
                      <a:pt x="252" y="534"/>
                    </a:lnTo>
                    <a:lnTo>
                      <a:pt x="254" y="536"/>
                    </a:lnTo>
                    <a:lnTo>
                      <a:pt x="256" y="541"/>
                    </a:lnTo>
                    <a:lnTo>
                      <a:pt x="257" y="545"/>
                    </a:lnTo>
                    <a:lnTo>
                      <a:pt x="257" y="545"/>
                    </a:lnTo>
                    <a:lnTo>
                      <a:pt x="253" y="552"/>
                    </a:lnTo>
                    <a:lnTo>
                      <a:pt x="249" y="557"/>
                    </a:lnTo>
                    <a:lnTo>
                      <a:pt x="242" y="562"/>
                    </a:lnTo>
                    <a:lnTo>
                      <a:pt x="237" y="567"/>
                    </a:lnTo>
                    <a:lnTo>
                      <a:pt x="237" y="567"/>
                    </a:lnTo>
                    <a:lnTo>
                      <a:pt x="239" y="571"/>
                    </a:lnTo>
                    <a:lnTo>
                      <a:pt x="242" y="577"/>
                    </a:lnTo>
                    <a:lnTo>
                      <a:pt x="243" y="581"/>
                    </a:lnTo>
                    <a:lnTo>
                      <a:pt x="243" y="588"/>
                    </a:lnTo>
                    <a:lnTo>
                      <a:pt x="243" y="588"/>
                    </a:lnTo>
                    <a:lnTo>
                      <a:pt x="236" y="593"/>
                    </a:lnTo>
                    <a:lnTo>
                      <a:pt x="230" y="597"/>
                    </a:lnTo>
                    <a:lnTo>
                      <a:pt x="230" y="597"/>
                    </a:lnTo>
                    <a:lnTo>
                      <a:pt x="230" y="600"/>
                    </a:lnTo>
                    <a:lnTo>
                      <a:pt x="230" y="602"/>
                    </a:lnTo>
                    <a:lnTo>
                      <a:pt x="232" y="607"/>
                    </a:lnTo>
                    <a:lnTo>
                      <a:pt x="235" y="611"/>
                    </a:lnTo>
                    <a:lnTo>
                      <a:pt x="235" y="614"/>
                    </a:lnTo>
                    <a:lnTo>
                      <a:pt x="235" y="616"/>
                    </a:lnTo>
                    <a:lnTo>
                      <a:pt x="235" y="616"/>
                    </a:lnTo>
                    <a:lnTo>
                      <a:pt x="233" y="619"/>
                    </a:lnTo>
                    <a:lnTo>
                      <a:pt x="230" y="621"/>
                    </a:lnTo>
                    <a:lnTo>
                      <a:pt x="225" y="625"/>
                    </a:lnTo>
                    <a:lnTo>
                      <a:pt x="219" y="628"/>
                    </a:lnTo>
                    <a:lnTo>
                      <a:pt x="216" y="630"/>
                    </a:lnTo>
                    <a:lnTo>
                      <a:pt x="216" y="635"/>
                    </a:lnTo>
                    <a:lnTo>
                      <a:pt x="216" y="635"/>
                    </a:lnTo>
                    <a:lnTo>
                      <a:pt x="216" y="637"/>
                    </a:lnTo>
                    <a:lnTo>
                      <a:pt x="218" y="640"/>
                    </a:lnTo>
                    <a:lnTo>
                      <a:pt x="222" y="643"/>
                    </a:lnTo>
                    <a:lnTo>
                      <a:pt x="225" y="649"/>
                    </a:lnTo>
                    <a:lnTo>
                      <a:pt x="226" y="652"/>
                    </a:lnTo>
                    <a:lnTo>
                      <a:pt x="228" y="656"/>
                    </a:lnTo>
                    <a:lnTo>
                      <a:pt x="228" y="656"/>
                    </a:lnTo>
                    <a:lnTo>
                      <a:pt x="223" y="663"/>
                    </a:lnTo>
                    <a:lnTo>
                      <a:pt x="218" y="668"/>
                    </a:lnTo>
                    <a:lnTo>
                      <a:pt x="214" y="674"/>
                    </a:lnTo>
                    <a:lnTo>
                      <a:pt x="214" y="678"/>
                    </a:lnTo>
                    <a:lnTo>
                      <a:pt x="214" y="682"/>
                    </a:lnTo>
                    <a:lnTo>
                      <a:pt x="214" y="682"/>
                    </a:lnTo>
                    <a:lnTo>
                      <a:pt x="215" y="685"/>
                    </a:lnTo>
                    <a:lnTo>
                      <a:pt x="218" y="687"/>
                    </a:lnTo>
                    <a:lnTo>
                      <a:pt x="225" y="691"/>
                    </a:lnTo>
                    <a:lnTo>
                      <a:pt x="226" y="692"/>
                    </a:lnTo>
                    <a:lnTo>
                      <a:pt x="228" y="695"/>
                    </a:lnTo>
                    <a:lnTo>
                      <a:pt x="229" y="699"/>
                    </a:lnTo>
                    <a:lnTo>
                      <a:pt x="228" y="703"/>
                    </a:lnTo>
                    <a:lnTo>
                      <a:pt x="228" y="703"/>
                    </a:lnTo>
                    <a:lnTo>
                      <a:pt x="219" y="709"/>
                    </a:lnTo>
                    <a:lnTo>
                      <a:pt x="215" y="712"/>
                    </a:lnTo>
                    <a:lnTo>
                      <a:pt x="212" y="715"/>
                    </a:lnTo>
                    <a:lnTo>
                      <a:pt x="212" y="715"/>
                    </a:lnTo>
                    <a:lnTo>
                      <a:pt x="215" y="719"/>
                    </a:lnTo>
                    <a:lnTo>
                      <a:pt x="216" y="723"/>
                    </a:lnTo>
                    <a:lnTo>
                      <a:pt x="219" y="733"/>
                    </a:lnTo>
                    <a:lnTo>
                      <a:pt x="219" y="733"/>
                    </a:lnTo>
                    <a:lnTo>
                      <a:pt x="218" y="737"/>
                    </a:lnTo>
                    <a:lnTo>
                      <a:pt x="215" y="740"/>
                    </a:lnTo>
                    <a:lnTo>
                      <a:pt x="212" y="743"/>
                    </a:lnTo>
                    <a:lnTo>
                      <a:pt x="211" y="747"/>
                    </a:lnTo>
                    <a:lnTo>
                      <a:pt x="211" y="747"/>
                    </a:lnTo>
                    <a:lnTo>
                      <a:pt x="214" y="751"/>
                    </a:lnTo>
                    <a:lnTo>
                      <a:pt x="218" y="755"/>
                    </a:lnTo>
                    <a:lnTo>
                      <a:pt x="221" y="760"/>
                    </a:lnTo>
                    <a:lnTo>
                      <a:pt x="222" y="764"/>
                    </a:lnTo>
                    <a:lnTo>
                      <a:pt x="222" y="764"/>
                    </a:lnTo>
                    <a:lnTo>
                      <a:pt x="222" y="767"/>
                    </a:lnTo>
                    <a:lnTo>
                      <a:pt x="221" y="768"/>
                    </a:lnTo>
                    <a:lnTo>
                      <a:pt x="216" y="771"/>
                    </a:lnTo>
                    <a:lnTo>
                      <a:pt x="212" y="772"/>
                    </a:lnTo>
                    <a:lnTo>
                      <a:pt x="209" y="775"/>
                    </a:lnTo>
                    <a:lnTo>
                      <a:pt x="209" y="775"/>
                    </a:lnTo>
                    <a:lnTo>
                      <a:pt x="208" y="781"/>
                    </a:lnTo>
                    <a:lnTo>
                      <a:pt x="209" y="786"/>
                    </a:lnTo>
                    <a:lnTo>
                      <a:pt x="212" y="791"/>
                    </a:lnTo>
                    <a:lnTo>
                      <a:pt x="214" y="795"/>
                    </a:lnTo>
                    <a:lnTo>
                      <a:pt x="219" y="803"/>
                    </a:lnTo>
                    <a:lnTo>
                      <a:pt x="221" y="807"/>
                    </a:lnTo>
                    <a:lnTo>
                      <a:pt x="221" y="813"/>
                    </a:lnTo>
                    <a:lnTo>
                      <a:pt x="221" y="813"/>
                    </a:lnTo>
                    <a:lnTo>
                      <a:pt x="212" y="817"/>
                    </a:lnTo>
                    <a:lnTo>
                      <a:pt x="208" y="820"/>
                    </a:lnTo>
                    <a:lnTo>
                      <a:pt x="205" y="823"/>
                    </a:lnTo>
                    <a:lnTo>
                      <a:pt x="205" y="823"/>
                    </a:lnTo>
                    <a:lnTo>
                      <a:pt x="205" y="827"/>
                    </a:lnTo>
                    <a:lnTo>
                      <a:pt x="208" y="830"/>
                    </a:lnTo>
                    <a:lnTo>
                      <a:pt x="214" y="834"/>
                    </a:lnTo>
                    <a:lnTo>
                      <a:pt x="219" y="838"/>
                    </a:lnTo>
                    <a:lnTo>
                      <a:pt x="221" y="841"/>
                    </a:lnTo>
                    <a:lnTo>
                      <a:pt x="222" y="844"/>
                    </a:lnTo>
                    <a:lnTo>
                      <a:pt x="222" y="844"/>
                    </a:lnTo>
                    <a:lnTo>
                      <a:pt x="222" y="847"/>
                    </a:lnTo>
                    <a:lnTo>
                      <a:pt x="221" y="849"/>
                    </a:lnTo>
                    <a:lnTo>
                      <a:pt x="218" y="854"/>
                    </a:lnTo>
                    <a:lnTo>
                      <a:pt x="214" y="858"/>
                    </a:lnTo>
                    <a:lnTo>
                      <a:pt x="209" y="864"/>
                    </a:lnTo>
                    <a:lnTo>
                      <a:pt x="209" y="864"/>
                    </a:lnTo>
                    <a:lnTo>
                      <a:pt x="212" y="869"/>
                    </a:lnTo>
                    <a:lnTo>
                      <a:pt x="216" y="873"/>
                    </a:lnTo>
                    <a:lnTo>
                      <a:pt x="219" y="878"/>
                    </a:lnTo>
                    <a:lnTo>
                      <a:pt x="222" y="883"/>
                    </a:lnTo>
                    <a:lnTo>
                      <a:pt x="222" y="883"/>
                    </a:lnTo>
                    <a:lnTo>
                      <a:pt x="221" y="886"/>
                    </a:lnTo>
                    <a:lnTo>
                      <a:pt x="219" y="889"/>
                    </a:lnTo>
                    <a:lnTo>
                      <a:pt x="218" y="890"/>
                    </a:lnTo>
                    <a:lnTo>
                      <a:pt x="221" y="893"/>
                    </a:lnTo>
                    <a:lnTo>
                      <a:pt x="221" y="893"/>
                    </a:lnTo>
                    <a:lnTo>
                      <a:pt x="222" y="892"/>
                    </a:lnTo>
                    <a:lnTo>
                      <a:pt x="223" y="889"/>
                    </a:lnTo>
                    <a:lnTo>
                      <a:pt x="226" y="883"/>
                    </a:lnTo>
                    <a:lnTo>
                      <a:pt x="228" y="868"/>
                    </a:lnTo>
                    <a:lnTo>
                      <a:pt x="228" y="868"/>
                    </a:lnTo>
                    <a:close/>
                    <a:moveTo>
                      <a:pt x="360" y="336"/>
                    </a:moveTo>
                    <a:lnTo>
                      <a:pt x="360" y="336"/>
                    </a:lnTo>
                    <a:lnTo>
                      <a:pt x="365" y="334"/>
                    </a:lnTo>
                    <a:lnTo>
                      <a:pt x="369" y="331"/>
                    </a:lnTo>
                    <a:lnTo>
                      <a:pt x="374" y="326"/>
                    </a:lnTo>
                    <a:lnTo>
                      <a:pt x="376" y="319"/>
                    </a:lnTo>
                    <a:lnTo>
                      <a:pt x="376" y="319"/>
                    </a:lnTo>
                    <a:lnTo>
                      <a:pt x="371" y="323"/>
                    </a:lnTo>
                    <a:lnTo>
                      <a:pt x="365" y="327"/>
                    </a:lnTo>
                    <a:lnTo>
                      <a:pt x="361" y="331"/>
                    </a:lnTo>
                    <a:lnTo>
                      <a:pt x="360" y="336"/>
                    </a:lnTo>
                    <a:lnTo>
                      <a:pt x="360" y="336"/>
                    </a:lnTo>
                    <a:close/>
                    <a:moveTo>
                      <a:pt x="372" y="1090"/>
                    </a:moveTo>
                    <a:lnTo>
                      <a:pt x="372" y="1090"/>
                    </a:lnTo>
                    <a:lnTo>
                      <a:pt x="330" y="1098"/>
                    </a:lnTo>
                    <a:lnTo>
                      <a:pt x="291" y="1106"/>
                    </a:lnTo>
                    <a:lnTo>
                      <a:pt x="291" y="1106"/>
                    </a:lnTo>
                    <a:lnTo>
                      <a:pt x="294" y="1112"/>
                    </a:lnTo>
                    <a:lnTo>
                      <a:pt x="298" y="1116"/>
                    </a:lnTo>
                    <a:lnTo>
                      <a:pt x="303" y="1120"/>
                    </a:lnTo>
                    <a:lnTo>
                      <a:pt x="306" y="1127"/>
                    </a:lnTo>
                    <a:lnTo>
                      <a:pt x="306" y="1127"/>
                    </a:lnTo>
                    <a:lnTo>
                      <a:pt x="325" y="1123"/>
                    </a:lnTo>
                    <a:lnTo>
                      <a:pt x="340" y="1118"/>
                    </a:lnTo>
                    <a:lnTo>
                      <a:pt x="355" y="1112"/>
                    </a:lnTo>
                    <a:lnTo>
                      <a:pt x="372" y="1108"/>
                    </a:lnTo>
                    <a:lnTo>
                      <a:pt x="372" y="1108"/>
                    </a:lnTo>
                    <a:lnTo>
                      <a:pt x="372" y="1097"/>
                    </a:lnTo>
                    <a:lnTo>
                      <a:pt x="372" y="1090"/>
                    </a:lnTo>
                    <a:lnTo>
                      <a:pt x="372" y="1090"/>
                    </a:lnTo>
                    <a:close/>
                    <a:moveTo>
                      <a:pt x="360" y="1126"/>
                    </a:moveTo>
                    <a:lnTo>
                      <a:pt x="360" y="1126"/>
                    </a:lnTo>
                    <a:lnTo>
                      <a:pt x="362" y="1129"/>
                    </a:lnTo>
                    <a:lnTo>
                      <a:pt x="365" y="1133"/>
                    </a:lnTo>
                    <a:lnTo>
                      <a:pt x="368" y="1137"/>
                    </a:lnTo>
                    <a:lnTo>
                      <a:pt x="372" y="1142"/>
                    </a:lnTo>
                    <a:lnTo>
                      <a:pt x="372" y="1142"/>
                    </a:lnTo>
                    <a:lnTo>
                      <a:pt x="372" y="1129"/>
                    </a:lnTo>
                    <a:lnTo>
                      <a:pt x="372" y="1123"/>
                    </a:lnTo>
                    <a:lnTo>
                      <a:pt x="371" y="1119"/>
                    </a:lnTo>
                    <a:lnTo>
                      <a:pt x="371" y="1119"/>
                    </a:lnTo>
                    <a:lnTo>
                      <a:pt x="368" y="1120"/>
                    </a:lnTo>
                    <a:lnTo>
                      <a:pt x="365" y="1122"/>
                    </a:lnTo>
                    <a:lnTo>
                      <a:pt x="360" y="1126"/>
                    </a:lnTo>
                    <a:lnTo>
                      <a:pt x="360" y="1126"/>
                    </a:lnTo>
                    <a:close/>
                    <a:moveTo>
                      <a:pt x="367" y="1163"/>
                    </a:moveTo>
                    <a:lnTo>
                      <a:pt x="367" y="1163"/>
                    </a:lnTo>
                    <a:lnTo>
                      <a:pt x="362" y="1171"/>
                    </a:lnTo>
                    <a:lnTo>
                      <a:pt x="358" y="1177"/>
                    </a:lnTo>
                    <a:lnTo>
                      <a:pt x="353" y="1184"/>
                    </a:lnTo>
                    <a:lnTo>
                      <a:pt x="348" y="1189"/>
                    </a:lnTo>
                    <a:lnTo>
                      <a:pt x="348" y="1189"/>
                    </a:lnTo>
                    <a:lnTo>
                      <a:pt x="353" y="1198"/>
                    </a:lnTo>
                    <a:lnTo>
                      <a:pt x="357" y="1205"/>
                    </a:lnTo>
                    <a:lnTo>
                      <a:pt x="361" y="1212"/>
                    </a:lnTo>
                    <a:lnTo>
                      <a:pt x="367" y="1219"/>
                    </a:lnTo>
                    <a:lnTo>
                      <a:pt x="367" y="1219"/>
                    </a:lnTo>
                    <a:lnTo>
                      <a:pt x="369" y="1205"/>
                    </a:lnTo>
                    <a:lnTo>
                      <a:pt x="372" y="1191"/>
                    </a:lnTo>
                    <a:lnTo>
                      <a:pt x="372" y="1184"/>
                    </a:lnTo>
                    <a:lnTo>
                      <a:pt x="371" y="1177"/>
                    </a:lnTo>
                    <a:lnTo>
                      <a:pt x="369" y="1170"/>
                    </a:lnTo>
                    <a:lnTo>
                      <a:pt x="367" y="1163"/>
                    </a:lnTo>
                    <a:lnTo>
                      <a:pt x="367" y="1163"/>
                    </a:lnTo>
                    <a:close/>
                    <a:moveTo>
                      <a:pt x="365" y="1240"/>
                    </a:moveTo>
                    <a:lnTo>
                      <a:pt x="365" y="1240"/>
                    </a:lnTo>
                    <a:lnTo>
                      <a:pt x="354" y="1252"/>
                    </a:lnTo>
                    <a:lnTo>
                      <a:pt x="350" y="1258"/>
                    </a:lnTo>
                    <a:lnTo>
                      <a:pt x="346" y="1265"/>
                    </a:lnTo>
                    <a:lnTo>
                      <a:pt x="346" y="1265"/>
                    </a:lnTo>
                    <a:lnTo>
                      <a:pt x="353" y="1276"/>
                    </a:lnTo>
                    <a:lnTo>
                      <a:pt x="357" y="1282"/>
                    </a:lnTo>
                    <a:lnTo>
                      <a:pt x="361" y="1286"/>
                    </a:lnTo>
                    <a:lnTo>
                      <a:pt x="361" y="1286"/>
                    </a:lnTo>
                    <a:lnTo>
                      <a:pt x="365" y="1276"/>
                    </a:lnTo>
                    <a:lnTo>
                      <a:pt x="368" y="1265"/>
                    </a:lnTo>
                    <a:lnTo>
                      <a:pt x="369" y="1254"/>
                    </a:lnTo>
                    <a:lnTo>
                      <a:pt x="371" y="1241"/>
                    </a:lnTo>
                    <a:lnTo>
                      <a:pt x="371" y="1241"/>
                    </a:lnTo>
                    <a:lnTo>
                      <a:pt x="368" y="1241"/>
                    </a:lnTo>
                    <a:lnTo>
                      <a:pt x="365" y="1240"/>
                    </a:lnTo>
                    <a:lnTo>
                      <a:pt x="365" y="1240"/>
                    </a:lnTo>
                    <a:close/>
                    <a:moveTo>
                      <a:pt x="361" y="1304"/>
                    </a:moveTo>
                    <a:lnTo>
                      <a:pt x="361" y="1304"/>
                    </a:lnTo>
                    <a:lnTo>
                      <a:pt x="353" y="1317"/>
                    </a:lnTo>
                    <a:lnTo>
                      <a:pt x="344" y="1328"/>
                    </a:lnTo>
                    <a:lnTo>
                      <a:pt x="344" y="1328"/>
                    </a:lnTo>
                    <a:lnTo>
                      <a:pt x="354" y="1339"/>
                    </a:lnTo>
                    <a:lnTo>
                      <a:pt x="364" y="1351"/>
                    </a:lnTo>
                    <a:lnTo>
                      <a:pt x="364" y="1351"/>
                    </a:lnTo>
                    <a:lnTo>
                      <a:pt x="364" y="1339"/>
                    </a:lnTo>
                    <a:lnTo>
                      <a:pt x="367" y="1327"/>
                    </a:lnTo>
                    <a:lnTo>
                      <a:pt x="367" y="1320"/>
                    </a:lnTo>
                    <a:lnTo>
                      <a:pt x="367" y="1314"/>
                    </a:lnTo>
                    <a:lnTo>
                      <a:pt x="365" y="1309"/>
                    </a:lnTo>
                    <a:lnTo>
                      <a:pt x="361" y="1304"/>
                    </a:lnTo>
                    <a:lnTo>
                      <a:pt x="361" y="1304"/>
                    </a:lnTo>
                    <a:close/>
                    <a:moveTo>
                      <a:pt x="365" y="1151"/>
                    </a:moveTo>
                    <a:lnTo>
                      <a:pt x="365" y="1151"/>
                    </a:lnTo>
                    <a:lnTo>
                      <a:pt x="362" y="1146"/>
                    </a:lnTo>
                    <a:lnTo>
                      <a:pt x="358" y="1140"/>
                    </a:lnTo>
                    <a:lnTo>
                      <a:pt x="355" y="1135"/>
                    </a:lnTo>
                    <a:lnTo>
                      <a:pt x="354" y="1129"/>
                    </a:lnTo>
                    <a:lnTo>
                      <a:pt x="354" y="1129"/>
                    </a:lnTo>
                    <a:lnTo>
                      <a:pt x="348" y="1130"/>
                    </a:lnTo>
                    <a:lnTo>
                      <a:pt x="344" y="1133"/>
                    </a:lnTo>
                    <a:lnTo>
                      <a:pt x="337" y="1139"/>
                    </a:lnTo>
                    <a:lnTo>
                      <a:pt x="326" y="1154"/>
                    </a:lnTo>
                    <a:lnTo>
                      <a:pt x="326" y="1154"/>
                    </a:lnTo>
                    <a:lnTo>
                      <a:pt x="334" y="1167"/>
                    </a:lnTo>
                    <a:lnTo>
                      <a:pt x="343" y="1179"/>
                    </a:lnTo>
                    <a:lnTo>
                      <a:pt x="343" y="1179"/>
                    </a:lnTo>
                    <a:lnTo>
                      <a:pt x="348" y="1174"/>
                    </a:lnTo>
                    <a:lnTo>
                      <a:pt x="354" y="1167"/>
                    </a:lnTo>
                    <a:lnTo>
                      <a:pt x="360" y="1158"/>
                    </a:lnTo>
                    <a:lnTo>
                      <a:pt x="365" y="1151"/>
                    </a:lnTo>
                    <a:lnTo>
                      <a:pt x="365" y="1151"/>
                    </a:lnTo>
                    <a:close/>
                    <a:moveTo>
                      <a:pt x="362" y="1366"/>
                    </a:moveTo>
                    <a:lnTo>
                      <a:pt x="362" y="1366"/>
                    </a:lnTo>
                    <a:lnTo>
                      <a:pt x="355" y="1359"/>
                    </a:lnTo>
                    <a:lnTo>
                      <a:pt x="350" y="1351"/>
                    </a:lnTo>
                    <a:lnTo>
                      <a:pt x="344" y="1342"/>
                    </a:lnTo>
                    <a:lnTo>
                      <a:pt x="341" y="1338"/>
                    </a:lnTo>
                    <a:lnTo>
                      <a:pt x="337" y="1335"/>
                    </a:lnTo>
                    <a:lnTo>
                      <a:pt x="337" y="1335"/>
                    </a:lnTo>
                    <a:lnTo>
                      <a:pt x="325" y="1354"/>
                    </a:lnTo>
                    <a:lnTo>
                      <a:pt x="312" y="1370"/>
                    </a:lnTo>
                    <a:lnTo>
                      <a:pt x="312" y="1370"/>
                    </a:lnTo>
                    <a:lnTo>
                      <a:pt x="319" y="1380"/>
                    </a:lnTo>
                    <a:lnTo>
                      <a:pt x="326" y="1390"/>
                    </a:lnTo>
                    <a:lnTo>
                      <a:pt x="332" y="1400"/>
                    </a:lnTo>
                    <a:lnTo>
                      <a:pt x="340" y="1408"/>
                    </a:lnTo>
                    <a:lnTo>
                      <a:pt x="340" y="1408"/>
                    </a:lnTo>
                    <a:lnTo>
                      <a:pt x="353" y="1390"/>
                    </a:lnTo>
                    <a:lnTo>
                      <a:pt x="358" y="1379"/>
                    </a:lnTo>
                    <a:lnTo>
                      <a:pt x="362" y="1366"/>
                    </a:lnTo>
                    <a:lnTo>
                      <a:pt x="362" y="1366"/>
                    </a:lnTo>
                    <a:close/>
                    <a:moveTo>
                      <a:pt x="344" y="1417"/>
                    </a:moveTo>
                    <a:lnTo>
                      <a:pt x="344" y="1417"/>
                    </a:lnTo>
                    <a:lnTo>
                      <a:pt x="347" y="1421"/>
                    </a:lnTo>
                    <a:lnTo>
                      <a:pt x="351" y="1424"/>
                    </a:lnTo>
                    <a:lnTo>
                      <a:pt x="354" y="1428"/>
                    </a:lnTo>
                    <a:lnTo>
                      <a:pt x="358" y="1431"/>
                    </a:lnTo>
                    <a:lnTo>
                      <a:pt x="358" y="1431"/>
                    </a:lnTo>
                    <a:lnTo>
                      <a:pt x="360" y="1412"/>
                    </a:lnTo>
                    <a:lnTo>
                      <a:pt x="361" y="1403"/>
                    </a:lnTo>
                    <a:lnTo>
                      <a:pt x="360" y="1394"/>
                    </a:lnTo>
                    <a:lnTo>
                      <a:pt x="360" y="1394"/>
                    </a:lnTo>
                    <a:lnTo>
                      <a:pt x="355" y="1400"/>
                    </a:lnTo>
                    <a:lnTo>
                      <a:pt x="351" y="1405"/>
                    </a:lnTo>
                    <a:lnTo>
                      <a:pt x="344" y="1417"/>
                    </a:lnTo>
                    <a:lnTo>
                      <a:pt x="344" y="1417"/>
                    </a:lnTo>
                    <a:close/>
                    <a:moveTo>
                      <a:pt x="360" y="1229"/>
                    </a:moveTo>
                    <a:lnTo>
                      <a:pt x="360" y="1229"/>
                    </a:lnTo>
                    <a:lnTo>
                      <a:pt x="351" y="1215"/>
                    </a:lnTo>
                    <a:lnTo>
                      <a:pt x="344" y="1198"/>
                    </a:lnTo>
                    <a:lnTo>
                      <a:pt x="344" y="1198"/>
                    </a:lnTo>
                    <a:lnTo>
                      <a:pt x="337" y="1203"/>
                    </a:lnTo>
                    <a:lnTo>
                      <a:pt x="332" y="1210"/>
                    </a:lnTo>
                    <a:lnTo>
                      <a:pt x="326" y="1217"/>
                    </a:lnTo>
                    <a:lnTo>
                      <a:pt x="320" y="1223"/>
                    </a:lnTo>
                    <a:lnTo>
                      <a:pt x="320" y="1223"/>
                    </a:lnTo>
                    <a:lnTo>
                      <a:pt x="330" y="1241"/>
                    </a:lnTo>
                    <a:lnTo>
                      <a:pt x="341" y="1257"/>
                    </a:lnTo>
                    <a:lnTo>
                      <a:pt x="341" y="1257"/>
                    </a:lnTo>
                    <a:lnTo>
                      <a:pt x="346" y="1250"/>
                    </a:lnTo>
                    <a:lnTo>
                      <a:pt x="351" y="1244"/>
                    </a:lnTo>
                    <a:lnTo>
                      <a:pt x="355" y="1237"/>
                    </a:lnTo>
                    <a:lnTo>
                      <a:pt x="360" y="1229"/>
                    </a:lnTo>
                    <a:lnTo>
                      <a:pt x="360" y="1229"/>
                    </a:lnTo>
                    <a:close/>
                    <a:moveTo>
                      <a:pt x="350" y="1474"/>
                    </a:moveTo>
                    <a:lnTo>
                      <a:pt x="350" y="1474"/>
                    </a:lnTo>
                    <a:lnTo>
                      <a:pt x="347" y="1474"/>
                    </a:lnTo>
                    <a:lnTo>
                      <a:pt x="344" y="1474"/>
                    </a:lnTo>
                    <a:lnTo>
                      <a:pt x="343" y="1473"/>
                    </a:lnTo>
                    <a:lnTo>
                      <a:pt x="340" y="1473"/>
                    </a:lnTo>
                    <a:lnTo>
                      <a:pt x="340" y="1473"/>
                    </a:lnTo>
                    <a:lnTo>
                      <a:pt x="334" y="1477"/>
                    </a:lnTo>
                    <a:lnTo>
                      <a:pt x="327" y="1481"/>
                    </a:lnTo>
                    <a:lnTo>
                      <a:pt x="320" y="1484"/>
                    </a:lnTo>
                    <a:lnTo>
                      <a:pt x="312" y="1486"/>
                    </a:lnTo>
                    <a:lnTo>
                      <a:pt x="295" y="1487"/>
                    </a:lnTo>
                    <a:lnTo>
                      <a:pt x="278" y="1486"/>
                    </a:lnTo>
                    <a:lnTo>
                      <a:pt x="278" y="1486"/>
                    </a:lnTo>
                    <a:lnTo>
                      <a:pt x="268" y="1478"/>
                    </a:lnTo>
                    <a:lnTo>
                      <a:pt x="259" y="1471"/>
                    </a:lnTo>
                    <a:lnTo>
                      <a:pt x="247" y="1467"/>
                    </a:lnTo>
                    <a:lnTo>
                      <a:pt x="242" y="1464"/>
                    </a:lnTo>
                    <a:lnTo>
                      <a:pt x="236" y="1464"/>
                    </a:lnTo>
                    <a:lnTo>
                      <a:pt x="236" y="1464"/>
                    </a:lnTo>
                    <a:lnTo>
                      <a:pt x="239" y="1486"/>
                    </a:lnTo>
                    <a:lnTo>
                      <a:pt x="240" y="1507"/>
                    </a:lnTo>
                    <a:lnTo>
                      <a:pt x="240" y="1529"/>
                    </a:lnTo>
                    <a:lnTo>
                      <a:pt x="240" y="1550"/>
                    </a:lnTo>
                    <a:lnTo>
                      <a:pt x="237" y="1591"/>
                    </a:lnTo>
                    <a:lnTo>
                      <a:pt x="236" y="1609"/>
                    </a:lnTo>
                    <a:lnTo>
                      <a:pt x="237" y="1626"/>
                    </a:lnTo>
                    <a:lnTo>
                      <a:pt x="237" y="1626"/>
                    </a:lnTo>
                    <a:lnTo>
                      <a:pt x="245" y="1629"/>
                    </a:lnTo>
                    <a:lnTo>
                      <a:pt x="252" y="1632"/>
                    </a:lnTo>
                    <a:lnTo>
                      <a:pt x="259" y="1633"/>
                    </a:lnTo>
                    <a:lnTo>
                      <a:pt x="267" y="1634"/>
                    </a:lnTo>
                    <a:lnTo>
                      <a:pt x="274" y="1633"/>
                    </a:lnTo>
                    <a:lnTo>
                      <a:pt x="281" y="1632"/>
                    </a:lnTo>
                    <a:lnTo>
                      <a:pt x="288" y="1629"/>
                    </a:lnTo>
                    <a:lnTo>
                      <a:pt x="294" y="1623"/>
                    </a:lnTo>
                    <a:lnTo>
                      <a:pt x="294" y="1623"/>
                    </a:lnTo>
                    <a:lnTo>
                      <a:pt x="296" y="1608"/>
                    </a:lnTo>
                    <a:lnTo>
                      <a:pt x="299" y="1594"/>
                    </a:lnTo>
                    <a:lnTo>
                      <a:pt x="302" y="1561"/>
                    </a:lnTo>
                    <a:lnTo>
                      <a:pt x="305" y="1532"/>
                    </a:lnTo>
                    <a:lnTo>
                      <a:pt x="308" y="1519"/>
                    </a:lnTo>
                    <a:lnTo>
                      <a:pt x="310" y="1507"/>
                    </a:lnTo>
                    <a:lnTo>
                      <a:pt x="310" y="1507"/>
                    </a:lnTo>
                    <a:lnTo>
                      <a:pt x="313" y="1521"/>
                    </a:lnTo>
                    <a:lnTo>
                      <a:pt x="315" y="1535"/>
                    </a:lnTo>
                    <a:lnTo>
                      <a:pt x="313" y="1550"/>
                    </a:lnTo>
                    <a:lnTo>
                      <a:pt x="312" y="1567"/>
                    </a:lnTo>
                    <a:lnTo>
                      <a:pt x="308" y="1599"/>
                    </a:lnTo>
                    <a:lnTo>
                      <a:pt x="303" y="1632"/>
                    </a:lnTo>
                    <a:lnTo>
                      <a:pt x="303" y="1632"/>
                    </a:lnTo>
                    <a:lnTo>
                      <a:pt x="309" y="1630"/>
                    </a:lnTo>
                    <a:lnTo>
                      <a:pt x="316" y="1629"/>
                    </a:lnTo>
                    <a:lnTo>
                      <a:pt x="322" y="1626"/>
                    </a:lnTo>
                    <a:lnTo>
                      <a:pt x="327" y="1623"/>
                    </a:lnTo>
                    <a:lnTo>
                      <a:pt x="337" y="1613"/>
                    </a:lnTo>
                    <a:lnTo>
                      <a:pt x="346" y="1603"/>
                    </a:lnTo>
                    <a:lnTo>
                      <a:pt x="346" y="1603"/>
                    </a:lnTo>
                    <a:lnTo>
                      <a:pt x="344" y="1599"/>
                    </a:lnTo>
                    <a:lnTo>
                      <a:pt x="343" y="1596"/>
                    </a:lnTo>
                    <a:lnTo>
                      <a:pt x="341" y="1594"/>
                    </a:lnTo>
                    <a:lnTo>
                      <a:pt x="340" y="1591"/>
                    </a:lnTo>
                    <a:lnTo>
                      <a:pt x="340" y="1591"/>
                    </a:lnTo>
                    <a:lnTo>
                      <a:pt x="344" y="1587"/>
                    </a:lnTo>
                    <a:lnTo>
                      <a:pt x="346" y="1584"/>
                    </a:lnTo>
                    <a:lnTo>
                      <a:pt x="347" y="1581"/>
                    </a:lnTo>
                    <a:lnTo>
                      <a:pt x="347" y="1581"/>
                    </a:lnTo>
                    <a:lnTo>
                      <a:pt x="351" y="1551"/>
                    </a:lnTo>
                    <a:lnTo>
                      <a:pt x="355" y="1526"/>
                    </a:lnTo>
                    <a:lnTo>
                      <a:pt x="358" y="1498"/>
                    </a:lnTo>
                    <a:lnTo>
                      <a:pt x="360" y="1483"/>
                    </a:lnTo>
                    <a:lnTo>
                      <a:pt x="360" y="1466"/>
                    </a:lnTo>
                    <a:lnTo>
                      <a:pt x="360" y="1466"/>
                    </a:lnTo>
                    <a:lnTo>
                      <a:pt x="360" y="1464"/>
                    </a:lnTo>
                    <a:lnTo>
                      <a:pt x="358" y="1464"/>
                    </a:lnTo>
                    <a:lnTo>
                      <a:pt x="358" y="1464"/>
                    </a:lnTo>
                    <a:lnTo>
                      <a:pt x="355" y="1466"/>
                    </a:lnTo>
                    <a:lnTo>
                      <a:pt x="353" y="1469"/>
                    </a:lnTo>
                    <a:lnTo>
                      <a:pt x="350" y="1474"/>
                    </a:lnTo>
                    <a:lnTo>
                      <a:pt x="350" y="1474"/>
                    </a:lnTo>
                    <a:close/>
                    <a:moveTo>
                      <a:pt x="358" y="1446"/>
                    </a:moveTo>
                    <a:lnTo>
                      <a:pt x="358" y="1446"/>
                    </a:lnTo>
                    <a:lnTo>
                      <a:pt x="347" y="1435"/>
                    </a:lnTo>
                    <a:lnTo>
                      <a:pt x="339" y="1422"/>
                    </a:lnTo>
                    <a:lnTo>
                      <a:pt x="339" y="1422"/>
                    </a:lnTo>
                    <a:lnTo>
                      <a:pt x="327" y="1435"/>
                    </a:lnTo>
                    <a:lnTo>
                      <a:pt x="322" y="1441"/>
                    </a:lnTo>
                    <a:lnTo>
                      <a:pt x="318" y="1448"/>
                    </a:lnTo>
                    <a:lnTo>
                      <a:pt x="318" y="1448"/>
                    </a:lnTo>
                    <a:lnTo>
                      <a:pt x="329" y="1455"/>
                    </a:lnTo>
                    <a:lnTo>
                      <a:pt x="340" y="1462"/>
                    </a:lnTo>
                    <a:lnTo>
                      <a:pt x="340" y="1462"/>
                    </a:lnTo>
                    <a:lnTo>
                      <a:pt x="346" y="1459"/>
                    </a:lnTo>
                    <a:lnTo>
                      <a:pt x="351" y="1456"/>
                    </a:lnTo>
                    <a:lnTo>
                      <a:pt x="355" y="1452"/>
                    </a:lnTo>
                    <a:lnTo>
                      <a:pt x="358" y="1446"/>
                    </a:lnTo>
                    <a:lnTo>
                      <a:pt x="358" y="1446"/>
                    </a:lnTo>
                    <a:close/>
                    <a:moveTo>
                      <a:pt x="355" y="1296"/>
                    </a:moveTo>
                    <a:lnTo>
                      <a:pt x="355" y="1296"/>
                    </a:lnTo>
                    <a:lnTo>
                      <a:pt x="351" y="1290"/>
                    </a:lnTo>
                    <a:lnTo>
                      <a:pt x="347" y="1285"/>
                    </a:lnTo>
                    <a:lnTo>
                      <a:pt x="344" y="1278"/>
                    </a:lnTo>
                    <a:lnTo>
                      <a:pt x="341" y="1271"/>
                    </a:lnTo>
                    <a:lnTo>
                      <a:pt x="341" y="1271"/>
                    </a:lnTo>
                    <a:lnTo>
                      <a:pt x="329" y="1283"/>
                    </a:lnTo>
                    <a:lnTo>
                      <a:pt x="323" y="1290"/>
                    </a:lnTo>
                    <a:lnTo>
                      <a:pt x="319" y="1297"/>
                    </a:lnTo>
                    <a:lnTo>
                      <a:pt x="319" y="1297"/>
                    </a:lnTo>
                    <a:lnTo>
                      <a:pt x="325" y="1303"/>
                    </a:lnTo>
                    <a:lnTo>
                      <a:pt x="329" y="1310"/>
                    </a:lnTo>
                    <a:lnTo>
                      <a:pt x="333" y="1316"/>
                    </a:lnTo>
                    <a:lnTo>
                      <a:pt x="340" y="1320"/>
                    </a:lnTo>
                    <a:lnTo>
                      <a:pt x="340" y="1320"/>
                    </a:lnTo>
                    <a:lnTo>
                      <a:pt x="348" y="1309"/>
                    </a:lnTo>
                    <a:lnTo>
                      <a:pt x="351" y="1303"/>
                    </a:lnTo>
                    <a:lnTo>
                      <a:pt x="355" y="1296"/>
                    </a:lnTo>
                    <a:lnTo>
                      <a:pt x="355" y="1296"/>
                    </a:lnTo>
                    <a:close/>
                    <a:moveTo>
                      <a:pt x="270" y="447"/>
                    </a:moveTo>
                    <a:lnTo>
                      <a:pt x="270" y="447"/>
                    </a:lnTo>
                    <a:lnTo>
                      <a:pt x="277" y="445"/>
                    </a:lnTo>
                    <a:lnTo>
                      <a:pt x="282" y="441"/>
                    </a:lnTo>
                    <a:lnTo>
                      <a:pt x="287" y="435"/>
                    </a:lnTo>
                    <a:lnTo>
                      <a:pt x="289" y="430"/>
                    </a:lnTo>
                    <a:lnTo>
                      <a:pt x="294" y="417"/>
                    </a:lnTo>
                    <a:lnTo>
                      <a:pt x="296" y="410"/>
                    </a:lnTo>
                    <a:lnTo>
                      <a:pt x="299" y="403"/>
                    </a:lnTo>
                    <a:lnTo>
                      <a:pt x="299" y="403"/>
                    </a:lnTo>
                    <a:lnTo>
                      <a:pt x="301" y="403"/>
                    </a:lnTo>
                    <a:lnTo>
                      <a:pt x="303" y="402"/>
                    </a:lnTo>
                    <a:lnTo>
                      <a:pt x="309" y="402"/>
                    </a:lnTo>
                    <a:lnTo>
                      <a:pt x="309" y="402"/>
                    </a:lnTo>
                    <a:lnTo>
                      <a:pt x="308" y="395"/>
                    </a:lnTo>
                    <a:lnTo>
                      <a:pt x="309" y="389"/>
                    </a:lnTo>
                    <a:lnTo>
                      <a:pt x="312" y="385"/>
                    </a:lnTo>
                    <a:lnTo>
                      <a:pt x="318" y="382"/>
                    </a:lnTo>
                    <a:lnTo>
                      <a:pt x="329" y="378"/>
                    </a:lnTo>
                    <a:lnTo>
                      <a:pt x="334" y="376"/>
                    </a:lnTo>
                    <a:lnTo>
                      <a:pt x="340" y="372"/>
                    </a:lnTo>
                    <a:lnTo>
                      <a:pt x="340" y="372"/>
                    </a:lnTo>
                    <a:lnTo>
                      <a:pt x="343" y="369"/>
                    </a:lnTo>
                    <a:lnTo>
                      <a:pt x="346" y="365"/>
                    </a:lnTo>
                    <a:lnTo>
                      <a:pt x="347" y="358"/>
                    </a:lnTo>
                    <a:lnTo>
                      <a:pt x="348" y="350"/>
                    </a:lnTo>
                    <a:lnTo>
                      <a:pt x="350" y="345"/>
                    </a:lnTo>
                    <a:lnTo>
                      <a:pt x="353" y="341"/>
                    </a:lnTo>
                    <a:lnTo>
                      <a:pt x="353" y="341"/>
                    </a:lnTo>
                    <a:lnTo>
                      <a:pt x="340" y="352"/>
                    </a:lnTo>
                    <a:lnTo>
                      <a:pt x="327" y="364"/>
                    </a:lnTo>
                    <a:lnTo>
                      <a:pt x="316" y="376"/>
                    </a:lnTo>
                    <a:lnTo>
                      <a:pt x="305" y="389"/>
                    </a:lnTo>
                    <a:lnTo>
                      <a:pt x="295" y="402"/>
                    </a:lnTo>
                    <a:lnTo>
                      <a:pt x="285" y="416"/>
                    </a:lnTo>
                    <a:lnTo>
                      <a:pt x="277" y="431"/>
                    </a:lnTo>
                    <a:lnTo>
                      <a:pt x="270" y="447"/>
                    </a:lnTo>
                    <a:lnTo>
                      <a:pt x="270" y="447"/>
                    </a:lnTo>
                    <a:close/>
                    <a:moveTo>
                      <a:pt x="337" y="1188"/>
                    </a:moveTo>
                    <a:lnTo>
                      <a:pt x="337" y="1188"/>
                    </a:lnTo>
                    <a:lnTo>
                      <a:pt x="337" y="1185"/>
                    </a:lnTo>
                    <a:lnTo>
                      <a:pt x="336" y="1181"/>
                    </a:lnTo>
                    <a:lnTo>
                      <a:pt x="330" y="1174"/>
                    </a:lnTo>
                    <a:lnTo>
                      <a:pt x="325" y="1168"/>
                    </a:lnTo>
                    <a:lnTo>
                      <a:pt x="320" y="1160"/>
                    </a:lnTo>
                    <a:lnTo>
                      <a:pt x="320" y="1160"/>
                    </a:lnTo>
                    <a:lnTo>
                      <a:pt x="315" y="1168"/>
                    </a:lnTo>
                    <a:lnTo>
                      <a:pt x="309" y="1175"/>
                    </a:lnTo>
                    <a:lnTo>
                      <a:pt x="302" y="1182"/>
                    </a:lnTo>
                    <a:lnTo>
                      <a:pt x="298" y="1189"/>
                    </a:lnTo>
                    <a:lnTo>
                      <a:pt x="298" y="1189"/>
                    </a:lnTo>
                    <a:lnTo>
                      <a:pt x="306" y="1203"/>
                    </a:lnTo>
                    <a:lnTo>
                      <a:pt x="315" y="1216"/>
                    </a:lnTo>
                    <a:lnTo>
                      <a:pt x="315" y="1216"/>
                    </a:lnTo>
                    <a:lnTo>
                      <a:pt x="320" y="1210"/>
                    </a:lnTo>
                    <a:lnTo>
                      <a:pt x="327" y="1203"/>
                    </a:lnTo>
                    <a:lnTo>
                      <a:pt x="334" y="1196"/>
                    </a:lnTo>
                    <a:lnTo>
                      <a:pt x="336" y="1192"/>
                    </a:lnTo>
                    <a:lnTo>
                      <a:pt x="337" y="1188"/>
                    </a:lnTo>
                    <a:lnTo>
                      <a:pt x="337" y="1188"/>
                    </a:lnTo>
                    <a:close/>
                    <a:moveTo>
                      <a:pt x="313" y="1230"/>
                    </a:moveTo>
                    <a:lnTo>
                      <a:pt x="313" y="1230"/>
                    </a:lnTo>
                    <a:lnTo>
                      <a:pt x="312" y="1234"/>
                    </a:lnTo>
                    <a:lnTo>
                      <a:pt x="308" y="1237"/>
                    </a:lnTo>
                    <a:lnTo>
                      <a:pt x="299" y="1245"/>
                    </a:lnTo>
                    <a:lnTo>
                      <a:pt x="291" y="1252"/>
                    </a:lnTo>
                    <a:lnTo>
                      <a:pt x="288" y="1257"/>
                    </a:lnTo>
                    <a:lnTo>
                      <a:pt x="287" y="1259"/>
                    </a:lnTo>
                    <a:lnTo>
                      <a:pt x="287" y="1259"/>
                    </a:lnTo>
                    <a:lnTo>
                      <a:pt x="288" y="1264"/>
                    </a:lnTo>
                    <a:lnTo>
                      <a:pt x="292" y="1268"/>
                    </a:lnTo>
                    <a:lnTo>
                      <a:pt x="299" y="1275"/>
                    </a:lnTo>
                    <a:lnTo>
                      <a:pt x="299" y="1275"/>
                    </a:lnTo>
                    <a:lnTo>
                      <a:pt x="306" y="1283"/>
                    </a:lnTo>
                    <a:lnTo>
                      <a:pt x="313" y="1289"/>
                    </a:lnTo>
                    <a:lnTo>
                      <a:pt x="313" y="1289"/>
                    </a:lnTo>
                    <a:lnTo>
                      <a:pt x="336" y="1262"/>
                    </a:lnTo>
                    <a:lnTo>
                      <a:pt x="336" y="1262"/>
                    </a:lnTo>
                    <a:lnTo>
                      <a:pt x="330" y="1255"/>
                    </a:lnTo>
                    <a:lnTo>
                      <a:pt x="325" y="1247"/>
                    </a:lnTo>
                    <a:lnTo>
                      <a:pt x="319" y="1238"/>
                    </a:lnTo>
                    <a:lnTo>
                      <a:pt x="313" y="1230"/>
                    </a:lnTo>
                    <a:lnTo>
                      <a:pt x="313" y="1230"/>
                    </a:lnTo>
                    <a:close/>
                    <a:moveTo>
                      <a:pt x="333" y="1325"/>
                    </a:moveTo>
                    <a:lnTo>
                      <a:pt x="333" y="1325"/>
                    </a:lnTo>
                    <a:lnTo>
                      <a:pt x="327" y="1320"/>
                    </a:lnTo>
                    <a:lnTo>
                      <a:pt x="322" y="1313"/>
                    </a:lnTo>
                    <a:lnTo>
                      <a:pt x="316" y="1307"/>
                    </a:lnTo>
                    <a:lnTo>
                      <a:pt x="310" y="1302"/>
                    </a:lnTo>
                    <a:lnTo>
                      <a:pt x="310" y="1302"/>
                    </a:lnTo>
                    <a:lnTo>
                      <a:pt x="305" y="1310"/>
                    </a:lnTo>
                    <a:lnTo>
                      <a:pt x="298" y="1317"/>
                    </a:lnTo>
                    <a:lnTo>
                      <a:pt x="291" y="1323"/>
                    </a:lnTo>
                    <a:lnTo>
                      <a:pt x="287" y="1331"/>
                    </a:lnTo>
                    <a:lnTo>
                      <a:pt x="287" y="1331"/>
                    </a:lnTo>
                    <a:lnTo>
                      <a:pt x="296" y="1347"/>
                    </a:lnTo>
                    <a:lnTo>
                      <a:pt x="306" y="1362"/>
                    </a:lnTo>
                    <a:lnTo>
                      <a:pt x="306" y="1362"/>
                    </a:lnTo>
                    <a:lnTo>
                      <a:pt x="320" y="1345"/>
                    </a:lnTo>
                    <a:lnTo>
                      <a:pt x="327" y="1337"/>
                    </a:lnTo>
                    <a:lnTo>
                      <a:pt x="333" y="1325"/>
                    </a:lnTo>
                    <a:lnTo>
                      <a:pt x="333" y="1325"/>
                    </a:lnTo>
                    <a:close/>
                    <a:moveTo>
                      <a:pt x="333" y="1414"/>
                    </a:moveTo>
                    <a:lnTo>
                      <a:pt x="333" y="1414"/>
                    </a:lnTo>
                    <a:lnTo>
                      <a:pt x="320" y="1397"/>
                    </a:lnTo>
                    <a:lnTo>
                      <a:pt x="315" y="1387"/>
                    </a:lnTo>
                    <a:lnTo>
                      <a:pt x="309" y="1377"/>
                    </a:lnTo>
                    <a:lnTo>
                      <a:pt x="309" y="1377"/>
                    </a:lnTo>
                    <a:lnTo>
                      <a:pt x="301" y="1384"/>
                    </a:lnTo>
                    <a:lnTo>
                      <a:pt x="294" y="1391"/>
                    </a:lnTo>
                    <a:lnTo>
                      <a:pt x="282" y="1408"/>
                    </a:lnTo>
                    <a:lnTo>
                      <a:pt x="282" y="1408"/>
                    </a:lnTo>
                    <a:lnTo>
                      <a:pt x="296" y="1425"/>
                    </a:lnTo>
                    <a:lnTo>
                      <a:pt x="310" y="1441"/>
                    </a:lnTo>
                    <a:lnTo>
                      <a:pt x="310" y="1441"/>
                    </a:lnTo>
                    <a:lnTo>
                      <a:pt x="318" y="1435"/>
                    </a:lnTo>
                    <a:lnTo>
                      <a:pt x="323" y="1429"/>
                    </a:lnTo>
                    <a:lnTo>
                      <a:pt x="333" y="1414"/>
                    </a:lnTo>
                    <a:lnTo>
                      <a:pt x="333" y="1414"/>
                    </a:lnTo>
                    <a:close/>
                    <a:moveTo>
                      <a:pt x="318" y="1144"/>
                    </a:moveTo>
                    <a:lnTo>
                      <a:pt x="318" y="1144"/>
                    </a:lnTo>
                    <a:lnTo>
                      <a:pt x="319" y="1144"/>
                    </a:lnTo>
                    <a:lnTo>
                      <a:pt x="320" y="1144"/>
                    </a:lnTo>
                    <a:lnTo>
                      <a:pt x="322" y="1147"/>
                    </a:lnTo>
                    <a:lnTo>
                      <a:pt x="322" y="1147"/>
                    </a:lnTo>
                    <a:lnTo>
                      <a:pt x="326" y="1140"/>
                    </a:lnTo>
                    <a:lnTo>
                      <a:pt x="327" y="1137"/>
                    </a:lnTo>
                    <a:lnTo>
                      <a:pt x="327" y="1136"/>
                    </a:lnTo>
                    <a:lnTo>
                      <a:pt x="327" y="1136"/>
                    </a:lnTo>
                    <a:lnTo>
                      <a:pt x="326" y="1137"/>
                    </a:lnTo>
                    <a:lnTo>
                      <a:pt x="325" y="1139"/>
                    </a:lnTo>
                    <a:lnTo>
                      <a:pt x="322" y="1139"/>
                    </a:lnTo>
                    <a:lnTo>
                      <a:pt x="319" y="1140"/>
                    </a:lnTo>
                    <a:lnTo>
                      <a:pt x="318" y="1142"/>
                    </a:lnTo>
                    <a:lnTo>
                      <a:pt x="318" y="1144"/>
                    </a:lnTo>
                    <a:lnTo>
                      <a:pt x="318" y="1144"/>
                    </a:lnTo>
                    <a:close/>
                    <a:moveTo>
                      <a:pt x="310" y="1453"/>
                    </a:moveTo>
                    <a:lnTo>
                      <a:pt x="310" y="1453"/>
                    </a:lnTo>
                    <a:lnTo>
                      <a:pt x="306" y="1457"/>
                    </a:lnTo>
                    <a:lnTo>
                      <a:pt x="302" y="1462"/>
                    </a:lnTo>
                    <a:lnTo>
                      <a:pt x="296" y="1466"/>
                    </a:lnTo>
                    <a:lnTo>
                      <a:pt x="294" y="1470"/>
                    </a:lnTo>
                    <a:lnTo>
                      <a:pt x="294" y="1470"/>
                    </a:lnTo>
                    <a:lnTo>
                      <a:pt x="302" y="1473"/>
                    </a:lnTo>
                    <a:lnTo>
                      <a:pt x="312" y="1473"/>
                    </a:lnTo>
                    <a:lnTo>
                      <a:pt x="322" y="1470"/>
                    </a:lnTo>
                    <a:lnTo>
                      <a:pt x="329" y="1466"/>
                    </a:lnTo>
                    <a:lnTo>
                      <a:pt x="329" y="1466"/>
                    </a:lnTo>
                    <a:lnTo>
                      <a:pt x="323" y="1463"/>
                    </a:lnTo>
                    <a:lnTo>
                      <a:pt x="319" y="1460"/>
                    </a:lnTo>
                    <a:lnTo>
                      <a:pt x="315" y="1456"/>
                    </a:lnTo>
                    <a:lnTo>
                      <a:pt x="310" y="1453"/>
                    </a:lnTo>
                    <a:lnTo>
                      <a:pt x="310" y="1453"/>
                    </a:lnTo>
                    <a:close/>
                    <a:moveTo>
                      <a:pt x="306" y="1140"/>
                    </a:moveTo>
                    <a:lnTo>
                      <a:pt x="306" y="1140"/>
                    </a:lnTo>
                    <a:lnTo>
                      <a:pt x="298" y="1142"/>
                    </a:lnTo>
                    <a:lnTo>
                      <a:pt x="289" y="1142"/>
                    </a:lnTo>
                    <a:lnTo>
                      <a:pt x="281" y="1143"/>
                    </a:lnTo>
                    <a:lnTo>
                      <a:pt x="273" y="1144"/>
                    </a:lnTo>
                    <a:lnTo>
                      <a:pt x="273" y="1144"/>
                    </a:lnTo>
                    <a:lnTo>
                      <a:pt x="277" y="1154"/>
                    </a:lnTo>
                    <a:lnTo>
                      <a:pt x="282" y="1163"/>
                    </a:lnTo>
                    <a:lnTo>
                      <a:pt x="287" y="1171"/>
                    </a:lnTo>
                    <a:lnTo>
                      <a:pt x="292" y="1179"/>
                    </a:lnTo>
                    <a:lnTo>
                      <a:pt x="292" y="1179"/>
                    </a:lnTo>
                    <a:lnTo>
                      <a:pt x="302" y="1171"/>
                    </a:lnTo>
                    <a:lnTo>
                      <a:pt x="306" y="1167"/>
                    </a:lnTo>
                    <a:lnTo>
                      <a:pt x="310" y="1161"/>
                    </a:lnTo>
                    <a:lnTo>
                      <a:pt x="313" y="1156"/>
                    </a:lnTo>
                    <a:lnTo>
                      <a:pt x="313" y="1150"/>
                    </a:lnTo>
                    <a:lnTo>
                      <a:pt x="312" y="1144"/>
                    </a:lnTo>
                    <a:lnTo>
                      <a:pt x="306" y="1140"/>
                    </a:lnTo>
                    <a:lnTo>
                      <a:pt x="306" y="1140"/>
                    </a:lnTo>
                    <a:close/>
                    <a:moveTo>
                      <a:pt x="309" y="1220"/>
                    </a:moveTo>
                    <a:lnTo>
                      <a:pt x="309" y="1220"/>
                    </a:lnTo>
                    <a:lnTo>
                      <a:pt x="301" y="1209"/>
                    </a:lnTo>
                    <a:lnTo>
                      <a:pt x="294" y="1195"/>
                    </a:lnTo>
                    <a:lnTo>
                      <a:pt x="294" y="1195"/>
                    </a:lnTo>
                    <a:lnTo>
                      <a:pt x="287" y="1203"/>
                    </a:lnTo>
                    <a:lnTo>
                      <a:pt x="277" y="1210"/>
                    </a:lnTo>
                    <a:lnTo>
                      <a:pt x="268" y="1219"/>
                    </a:lnTo>
                    <a:lnTo>
                      <a:pt x="267" y="1223"/>
                    </a:lnTo>
                    <a:lnTo>
                      <a:pt x="266" y="1227"/>
                    </a:lnTo>
                    <a:lnTo>
                      <a:pt x="266" y="1227"/>
                    </a:lnTo>
                    <a:lnTo>
                      <a:pt x="266" y="1231"/>
                    </a:lnTo>
                    <a:lnTo>
                      <a:pt x="267" y="1234"/>
                    </a:lnTo>
                    <a:lnTo>
                      <a:pt x="273" y="1240"/>
                    </a:lnTo>
                    <a:lnTo>
                      <a:pt x="278" y="1247"/>
                    </a:lnTo>
                    <a:lnTo>
                      <a:pt x="282" y="1252"/>
                    </a:lnTo>
                    <a:lnTo>
                      <a:pt x="282" y="1252"/>
                    </a:lnTo>
                    <a:lnTo>
                      <a:pt x="289" y="1245"/>
                    </a:lnTo>
                    <a:lnTo>
                      <a:pt x="296" y="1238"/>
                    </a:lnTo>
                    <a:lnTo>
                      <a:pt x="303" y="1230"/>
                    </a:lnTo>
                    <a:lnTo>
                      <a:pt x="306" y="1226"/>
                    </a:lnTo>
                    <a:lnTo>
                      <a:pt x="309" y="1220"/>
                    </a:lnTo>
                    <a:lnTo>
                      <a:pt x="309" y="1220"/>
                    </a:lnTo>
                    <a:close/>
                    <a:moveTo>
                      <a:pt x="281" y="1264"/>
                    </a:moveTo>
                    <a:lnTo>
                      <a:pt x="281" y="1264"/>
                    </a:lnTo>
                    <a:lnTo>
                      <a:pt x="273" y="1274"/>
                    </a:lnTo>
                    <a:lnTo>
                      <a:pt x="268" y="1278"/>
                    </a:lnTo>
                    <a:lnTo>
                      <a:pt x="264" y="1281"/>
                    </a:lnTo>
                    <a:lnTo>
                      <a:pt x="264" y="1281"/>
                    </a:lnTo>
                    <a:lnTo>
                      <a:pt x="266" y="1274"/>
                    </a:lnTo>
                    <a:lnTo>
                      <a:pt x="270" y="1268"/>
                    </a:lnTo>
                    <a:lnTo>
                      <a:pt x="278" y="1258"/>
                    </a:lnTo>
                    <a:lnTo>
                      <a:pt x="278" y="1258"/>
                    </a:lnTo>
                    <a:lnTo>
                      <a:pt x="274" y="1252"/>
                    </a:lnTo>
                    <a:lnTo>
                      <a:pt x="270" y="1245"/>
                    </a:lnTo>
                    <a:lnTo>
                      <a:pt x="266" y="1238"/>
                    </a:lnTo>
                    <a:lnTo>
                      <a:pt x="261" y="1231"/>
                    </a:lnTo>
                    <a:lnTo>
                      <a:pt x="261" y="1231"/>
                    </a:lnTo>
                    <a:lnTo>
                      <a:pt x="256" y="1275"/>
                    </a:lnTo>
                    <a:lnTo>
                      <a:pt x="256" y="1275"/>
                    </a:lnTo>
                    <a:lnTo>
                      <a:pt x="268" y="1299"/>
                    </a:lnTo>
                    <a:lnTo>
                      <a:pt x="281" y="1323"/>
                    </a:lnTo>
                    <a:lnTo>
                      <a:pt x="281" y="1323"/>
                    </a:lnTo>
                    <a:lnTo>
                      <a:pt x="288" y="1317"/>
                    </a:lnTo>
                    <a:lnTo>
                      <a:pt x="295" y="1310"/>
                    </a:lnTo>
                    <a:lnTo>
                      <a:pt x="308" y="1295"/>
                    </a:lnTo>
                    <a:lnTo>
                      <a:pt x="308" y="1295"/>
                    </a:lnTo>
                    <a:lnTo>
                      <a:pt x="301" y="1288"/>
                    </a:lnTo>
                    <a:lnTo>
                      <a:pt x="294" y="1281"/>
                    </a:lnTo>
                    <a:lnTo>
                      <a:pt x="281" y="1264"/>
                    </a:lnTo>
                    <a:lnTo>
                      <a:pt x="281" y="1264"/>
                    </a:lnTo>
                    <a:close/>
                    <a:moveTo>
                      <a:pt x="305" y="1445"/>
                    </a:moveTo>
                    <a:lnTo>
                      <a:pt x="305" y="1445"/>
                    </a:lnTo>
                    <a:lnTo>
                      <a:pt x="301" y="1442"/>
                    </a:lnTo>
                    <a:lnTo>
                      <a:pt x="296" y="1438"/>
                    </a:lnTo>
                    <a:lnTo>
                      <a:pt x="289" y="1429"/>
                    </a:lnTo>
                    <a:lnTo>
                      <a:pt x="284" y="1420"/>
                    </a:lnTo>
                    <a:lnTo>
                      <a:pt x="280" y="1415"/>
                    </a:lnTo>
                    <a:lnTo>
                      <a:pt x="275" y="1412"/>
                    </a:lnTo>
                    <a:lnTo>
                      <a:pt x="275" y="1412"/>
                    </a:lnTo>
                    <a:lnTo>
                      <a:pt x="273" y="1418"/>
                    </a:lnTo>
                    <a:lnTo>
                      <a:pt x="268" y="1422"/>
                    </a:lnTo>
                    <a:lnTo>
                      <a:pt x="260" y="1431"/>
                    </a:lnTo>
                    <a:lnTo>
                      <a:pt x="260" y="1431"/>
                    </a:lnTo>
                    <a:lnTo>
                      <a:pt x="266" y="1441"/>
                    </a:lnTo>
                    <a:lnTo>
                      <a:pt x="273" y="1449"/>
                    </a:lnTo>
                    <a:lnTo>
                      <a:pt x="280" y="1457"/>
                    </a:lnTo>
                    <a:lnTo>
                      <a:pt x="288" y="1464"/>
                    </a:lnTo>
                    <a:lnTo>
                      <a:pt x="288" y="1464"/>
                    </a:lnTo>
                    <a:lnTo>
                      <a:pt x="292" y="1460"/>
                    </a:lnTo>
                    <a:lnTo>
                      <a:pt x="298" y="1456"/>
                    </a:lnTo>
                    <a:lnTo>
                      <a:pt x="302" y="1452"/>
                    </a:lnTo>
                    <a:lnTo>
                      <a:pt x="303" y="1449"/>
                    </a:lnTo>
                    <a:lnTo>
                      <a:pt x="305" y="1445"/>
                    </a:lnTo>
                    <a:lnTo>
                      <a:pt x="305" y="1445"/>
                    </a:lnTo>
                    <a:close/>
                    <a:moveTo>
                      <a:pt x="302" y="1368"/>
                    </a:moveTo>
                    <a:lnTo>
                      <a:pt x="302" y="1368"/>
                    </a:lnTo>
                    <a:lnTo>
                      <a:pt x="296" y="1361"/>
                    </a:lnTo>
                    <a:lnTo>
                      <a:pt x="291" y="1352"/>
                    </a:lnTo>
                    <a:lnTo>
                      <a:pt x="287" y="1344"/>
                    </a:lnTo>
                    <a:lnTo>
                      <a:pt x="281" y="1337"/>
                    </a:lnTo>
                    <a:lnTo>
                      <a:pt x="281" y="1337"/>
                    </a:lnTo>
                    <a:lnTo>
                      <a:pt x="275" y="1345"/>
                    </a:lnTo>
                    <a:lnTo>
                      <a:pt x="268" y="1354"/>
                    </a:lnTo>
                    <a:lnTo>
                      <a:pt x="261" y="1361"/>
                    </a:lnTo>
                    <a:lnTo>
                      <a:pt x="256" y="1369"/>
                    </a:lnTo>
                    <a:lnTo>
                      <a:pt x="256" y="1369"/>
                    </a:lnTo>
                    <a:lnTo>
                      <a:pt x="260" y="1377"/>
                    </a:lnTo>
                    <a:lnTo>
                      <a:pt x="264" y="1386"/>
                    </a:lnTo>
                    <a:lnTo>
                      <a:pt x="275" y="1400"/>
                    </a:lnTo>
                    <a:lnTo>
                      <a:pt x="275" y="1400"/>
                    </a:lnTo>
                    <a:lnTo>
                      <a:pt x="284" y="1393"/>
                    </a:lnTo>
                    <a:lnTo>
                      <a:pt x="291" y="1386"/>
                    </a:lnTo>
                    <a:lnTo>
                      <a:pt x="296" y="1377"/>
                    </a:lnTo>
                    <a:lnTo>
                      <a:pt x="302" y="1368"/>
                    </a:lnTo>
                    <a:lnTo>
                      <a:pt x="302" y="1368"/>
                    </a:lnTo>
                    <a:close/>
                    <a:moveTo>
                      <a:pt x="101" y="1099"/>
                    </a:moveTo>
                    <a:lnTo>
                      <a:pt x="101" y="1099"/>
                    </a:lnTo>
                    <a:lnTo>
                      <a:pt x="100" y="1102"/>
                    </a:lnTo>
                    <a:lnTo>
                      <a:pt x="101" y="1105"/>
                    </a:lnTo>
                    <a:lnTo>
                      <a:pt x="103" y="1108"/>
                    </a:lnTo>
                    <a:lnTo>
                      <a:pt x="106" y="1111"/>
                    </a:lnTo>
                    <a:lnTo>
                      <a:pt x="111" y="1115"/>
                    </a:lnTo>
                    <a:lnTo>
                      <a:pt x="115" y="1120"/>
                    </a:lnTo>
                    <a:lnTo>
                      <a:pt x="115" y="1120"/>
                    </a:lnTo>
                    <a:lnTo>
                      <a:pt x="152" y="1127"/>
                    </a:lnTo>
                    <a:lnTo>
                      <a:pt x="186" y="1132"/>
                    </a:lnTo>
                    <a:lnTo>
                      <a:pt x="219" y="1135"/>
                    </a:lnTo>
                    <a:lnTo>
                      <a:pt x="257" y="1135"/>
                    </a:lnTo>
                    <a:lnTo>
                      <a:pt x="257" y="1135"/>
                    </a:lnTo>
                    <a:lnTo>
                      <a:pt x="259" y="1133"/>
                    </a:lnTo>
                    <a:lnTo>
                      <a:pt x="259" y="1132"/>
                    </a:lnTo>
                    <a:lnTo>
                      <a:pt x="257" y="1129"/>
                    </a:lnTo>
                    <a:lnTo>
                      <a:pt x="256" y="1127"/>
                    </a:lnTo>
                    <a:lnTo>
                      <a:pt x="259" y="1126"/>
                    </a:lnTo>
                    <a:lnTo>
                      <a:pt x="259" y="1126"/>
                    </a:lnTo>
                    <a:lnTo>
                      <a:pt x="260" y="1129"/>
                    </a:lnTo>
                    <a:lnTo>
                      <a:pt x="261" y="1130"/>
                    </a:lnTo>
                    <a:lnTo>
                      <a:pt x="267" y="1135"/>
                    </a:lnTo>
                    <a:lnTo>
                      <a:pt x="267" y="1135"/>
                    </a:lnTo>
                    <a:lnTo>
                      <a:pt x="274" y="1132"/>
                    </a:lnTo>
                    <a:lnTo>
                      <a:pt x="282" y="1130"/>
                    </a:lnTo>
                    <a:lnTo>
                      <a:pt x="291" y="1130"/>
                    </a:lnTo>
                    <a:lnTo>
                      <a:pt x="299" y="1129"/>
                    </a:lnTo>
                    <a:lnTo>
                      <a:pt x="299" y="1129"/>
                    </a:lnTo>
                    <a:lnTo>
                      <a:pt x="296" y="1123"/>
                    </a:lnTo>
                    <a:lnTo>
                      <a:pt x="294" y="1118"/>
                    </a:lnTo>
                    <a:lnTo>
                      <a:pt x="291" y="1113"/>
                    </a:lnTo>
                    <a:lnTo>
                      <a:pt x="288" y="1108"/>
                    </a:lnTo>
                    <a:lnTo>
                      <a:pt x="288" y="1108"/>
                    </a:lnTo>
                    <a:lnTo>
                      <a:pt x="266" y="1109"/>
                    </a:lnTo>
                    <a:lnTo>
                      <a:pt x="245" y="1109"/>
                    </a:lnTo>
                    <a:lnTo>
                      <a:pt x="223" y="1109"/>
                    </a:lnTo>
                    <a:lnTo>
                      <a:pt x="201" y="1106"/>
                    </a:lnTo>
                    <a:lnTo>
                      <a:pt x="159" y="1099"/>
                    </a:lnTo>
                    <a:lnTo>
                      <a:pt x="120" y="1094"/>
                    </a:lnTo>
                    <a:lnTo>
                      <a:pt x="120" y="1094"/>
                    </a:lnTo>
                    <a:lnTo>
                      <a:pt x="117" y="1088"/>
                    </a:lnTo>
                    <a:lnTo>
                      <a:pt x="111" y="1085"/>
                    </a:lnTo>
                    <a:lnTo>
                      <a:pt x="99" y="1080"/>
                    </a:lnTo>
                    <a:lnTo>
                      <a:pt x="99" y="1080"/>
                    </a:lnTo>
                    <a:lnTo>
                      <a:pt x="97" y="1085"/>
                    </a:lnTo>
                    <a:lnTo>
                      <a:pt x="94" y="1092"/>
                    </a:lnTo>
                    <a:lnTo>
                      <a:pt x="94" y="1092"/>
                    </a:lnTo>
                    <a:lnTo>
                      <a:pt x="97" y="1094"/>
                    </a:lnTo>
                    <a:lnTo>
                      <a:pt x="99" y="1097"/>
                    </a:lnTo>
                    <a:lnTo>
                      <a:pt x="100" y="1098"/>
                    </a:lnTo>
                    <a:lnTo>
                      <a:pt x="101" y="1099"/>
                    </a:lnTo>
                    <a:lnTo>
                      <a:pt x="101" y="1099"/>
                    </a:lnTo>
                    <a:close/>
                    <a:moveTo>
                      <a:pt x="288" y="1189"/>
                    </a:moveTo>
                    <a:lnTo>
                      <a:pt x="288" y="1189"/>
                    </a:lnTo>
                    <a:lnTo>
                      <a:pt x="280" y="1170"/>
                    </a:lnTo>
                    <a:lnTo>
                      <a:pt x="274" y="1161"/>
                    </a:lnTo>
                    <a:lnTo>
                      <a:pt x="268" y="1151"/>
                    </a:lnTo>
                    <a:lnTo>
                      <a:pt x="268" y="1151"/>
                    </a:lnTo>
                    <a:lnTo>
                      <a:pt x="268" y="1167"/>
                    </a:lnTo>
                    <a:lnTo>
                      <a:pt x="267" y="1184"/>
                    </a:lnTo>
                    <a:lnTo>
                      <a:pt x="266" y="1200"/>
                    </a:lnTo>
                    <a:lnTo>
                      <a:pt x="266" y="1217"/>
                    </a:lnTo>
                    <a:lnTo>
                      <a:pt x="266" y="1217"/>
                    </a:lnTo>
                    <a:lnTo>
                      <a:pt x="270" y="1210"/>
                    </a:lnTo>
                    <a:lnTo>
                      <a:pt x="275" y="1203"/>
                    </a:lnTo>
                    <a:lnTo>
                      <a:pt x="288" y="1189"/>
                    </a:lnTo>
                    <a:lnTo>
                      <a:pt x="288" y="1189"/>
                    </a:lnTo>
                    <a:close/>
                    <a:moveTo>
                      <a:pt x="277" y="1324"/>
                    </a:moveTo>
                    <a:lnTo>
                      <a:pt x="277" y="1324"/>
                    </a:lnTo>
                    <a:lnTo>
                      <a:pt x="266" y="1303"/>
                    </a:lnTo>
                    <a:lnTo>
                      <a:pt x="254" y="1282"/>
                    </a:lnTo>
                    <a:lnTo>
                      <a:pt x="254" y="1282"/>
                    </a:lnTo>
                    <a:lnTo>
                      <a:pt x="250" y="1311"/>
                    </a:lnTo>
                    <a:lnTo>
                      <a:pt x="245" y="1341"/>
                    </a:lnTo>
                    <a:lnTo>
                      <a:pt x="239" y="1369"/>
                    </a:lnTo>
                    <a:lnTo>
                      <a:pt x="235" y="1394"/>
                    </a:lnTo>
                    <a:lnTo>
                      <a:pt x="235" y="1394"/>
                    </a:lnTo>
                    <a:lnTo>
                      <a:pt x="240" y="1400"/>
                    </a:lnTo>
                    <a:lnTo>
                      <a:pt x="245" y="1408"/>
                    </a:lnTo>
                    <a:lnTo>
                      <a:pt x="249" y="1417"/>
                    </a:lnTo>
                    <a:lnTo>
                      <a:pt x="254" y="1425"/>
                    </a:lnTo>
                    <a:lnTo>
                      <a:pt x="254" y="1425"/>
                    </a:lnTo>
                    <a:lnTo>
                      <a:pt x="264" y="1417"/>
                    </a:lnTo>
                    <a:lnTo>
                      <a:pt x="270" y="1411"/>
                    </a:lnTo>
                    <a:lnTo>
                      <a:pt x="273" y="1404"/>
                    </a:lnTo>
                    <a:lnTo>
                      <a:pt x="273" y="1404"/>
                    </a:lnTo>
                    <a:lnTo>
                      <a:pt x="263" y="1389"/>
                    </a:lnTo>
                    <a:lnTo>
                      <a:pt x="252" y="1373"/>
                    </a:lnTo>
                    <a:lnTo>
                      <a:pt x="252" y="1373"/>
                    </a:lnTo>
                    <a:lnTo>
                      <a:pt x="247" y="1377"/>
                    </a:lnTo>
                    <a:lnTo>
                      <a:pt x="246" y="1379"/>
                    </a:lnTo>
                    <a:lnTo>
                      <a:pt x="243" y="1377"/>
                    </a:lnTo>
                    <a:lnTo>
                      <a:pt x="243" y="1377"/>
                    </a:lnTo>
                    <a:lnTo>
                      <a:pt x="247" y="1369"/>
                    </a:lnTo>
                    <a:lnTo>
                      <a:pt x="250" y="1359"/>
                    </a:lnTo>
                    <a:lnTo>
                      <a:pt x="250" y="1359"/>
                    </a:lnTo>
                    <a:lnTo>
                      <a:pt x="252" y="1361"/>
                    </a:lnTo>
                    <a:lnTo>
                      <a:pt x="252" y="1361"/>
                    </a:lnTo>
                    <a:lnTo>
                      <a:pt x="253" y="1362"/>
                    </a:lnTo>
                    <a:lnTo>
                      <a:pt x="254" y="1362"/>
                    </a:lnTo>
                    <a:lnTo>
                      <a:pt x="254" y="1362"/>
                    </a:lnTo>
                    <a:lnTo>
                      <a:pt x="256" y="1358"/>
                    </a:lnTo>
                    <a:lnTo>
                      <a:pt x="260" y="1352"/>
                    </a:lnTo>
                    <a:lnTo>
                      <a:pt x="268" y="1344"/>
                    </a:lnTo>
                    <a:lnTo>
                      <a:pt x="273" y="1338"/>
                    </a:lnTo>
                    <a:lnTo>
                      <a:pt x="275" y="1334"/>
                    </a:lnTo>
                    <a:lnTo>
                      <a:pt x="277" y="1330"/>
                    </a:lnTo>
                    <a:lnTo>
                      <a:pt x="277" y="1324"/>
                    </a:lnTo>
                    <a:lnTo>
                      <a:pt x="277" y="1324"/>
                    </a:lnTo>
                    <a:close/>
                    <a:moveTo>
                      <a:pt x="257" y="1438"/>
                    </a:moveTo>
                    <a:lnTo>
                      <a:pt x="257" y="1438"/>
                    </a:lnTo>
                    <a:lnTo>
                      <a:pt x="254" y="1439"/>
                    </a:lnTo>
                    <a:lnTo>
                      <a:pt x="252" y="1441"/>
                    </a:lnTo>
                    <a:lnTo>
                      <a:pt x="247" y="1445"/>
                    </a:lnTo>
                    <a:lnTo>
                      <a:pt x="246" y="1446"/>
                    </a:lnTo>
                    <a:lnTo>
                      <a:pt x="243" y="1448"/>
                    </a:lnTo>
                    <a:lnTo>
                      <a:pt x="242" y="1448"/>
                    </a:lnTo>
                    <a:lnTo>
                      <a:pt x="239" y="1445"/>
                    </a:lnTo>
                    <a:lnTo>
                      <a:pt x="239" y="1445"/>
                    </a:lnTo>
                    <a:lnTo>
                      <a:pt x="245" y="1438"/>
                    </a:lnTo>
                    <a:lnTo>
                      <a:pt x="252" y="1431"/>
                    </a:lnTo>
                    <a:lnTo>
                      <a:pt x="252" y="1431"/>
                    </a:lnTo>
                    <a:lnTo>
                      <a:pt x="242" y="1415"/>
                    </a:lnTo>
                    <a:lnTo>
                      <a:pt x="233" y="1398"/>
                    </a:lnTo>
                    <a:lnTo>
                      <a:pt x="233" y="1398"/>
                    </a:lnTo>
                    <a:lnTo>
                      <a:pt x="232" y="1412"/>
                    </a:lnTo>
                    <a:lnTo>
                      <a:pt x="232" y="1427"/>
                    </a:lnTo>
                    <a:lnTo>
                      <a:pt x="236" y="1452"/>
                    </a:lnTo>
                    <a:lnTo>
                      <a:pt x="236" y="1452"/>
                    </a:lnTo>
                    <a:lnTo>
                      <a:pt x="246" y="1453"/>
                    </a:lnTo>
                    <a:lnTo>
                      <a:pt x="257" y="1456"/>
                    </a:lnTo>
                    <a:lnTo>
                      <a:pt x="266" y="1462"/>
                    </a:lnTo>
                    <a:lnTo>
                      <a:pt x="275" y="1466"/>
                    </a:lnTo>
                    <a:lnTo>
                      <a:pt x="275" y="1466"/>
                    </a:lnTo>
                    <a:lnTo>
                      <a:pt x="271" y="1457"/>
                    </a:lnTo>
                    <a:lnTo>
                      <a:pt x="267" y="1452"/>
                    </a:lnTo>
                    <a:lnTo>
                      <a:pt x="261" y="1445"/>
                    </a:lnTo>
                    <a:lnTo>
                      <a:pt x="257" y="1438"/>
                    </a:lnTo>
                    <a:lnTo>
                      <a:pt x="257" y="1438"/>
                    </a:lnTo>
                    <a:close/>
                    <a:moveTo>
                      <a:pt x="216" y="595"/>
                    </a:moveTo>
                    <a:lnTo>
                      <a:pt x="216" y="595"/>
                    </a:lnTo>
                    <a:lnTo>
                      <a:pt x="223" y="590"/>
                    </a:lnTo>
                    <a:lnTo>
                      <a:pt x="226" y="581"/>
                    </a:lnTo>
                    <a:lnTo>
                      <a:pt x="228" y="573"/>
                    </a:lnTo>
                    <a:lnTo>
                      <a:pt x="226" y="562"/>
                    </a:lnTo>
                    <a:lnTo>
                      <a:pt x="226" y="562"/>
                    </a:lnTo>
                    <a:lnTo>
                      <a:pt x="229" y="559"/>
                    </a:lnTo>
                    <a:lnTo>
                      <a:pt x="232" y="556"/>
                    </a:lnTo>
                    <a:lnTo>
                      <a:pt x="236" y="553"/>
                    </a:lnTo>
                    <a:lnTo>
                      <a:pt x="240" y="552"/>
                    </a:lnTo>
                    <a:lnTo>
                      <a:pt x="240" y="552"/>
                    </a:lnTo>
                    <a:lnTo>
                      <a:pt x="240" y="541"/>
                    </a:lnTo>
                    <a:lnTo>
                      <a:pt x="242" y="528"/>
                    </a:lnTo>
                    <a:lnTo>
                      <a:pt x="243" y="522"/>
                    </a:lnTo>
                    <a:lnTo>
                      <a:pt x="246" y="518"/>
                    </a:lnTo>
                    <a:lnTo>
                      <a:pt x="249" y="514"/>
                    </a:lnTo>
                    <a:lnTo>
                      <a:pt x="253" y="510"/>
                    </a:lnTo>
                    <a:lnTo>
                      <a:pt x="253" y="510"/>
                    </a:lnTo>
                    <a:lnTo>
                      <a:pt x="249" y="501"/>
                    </a:lnTo>
                    <a:lnTo>
                      <a:pt x="249" y="496"/>
                    </a:lnTo>
                    <a:lnTo>
                      <a:pt x="252" y="490"/>
                    </a:lnTo>
                    <a:lnTo>
                      <a:pt x="254" y="484"/>
                    </a:lnTo>
                    <a:lnTo>
                      <a:pt x="259" y="479"/>
                    </a:lnTo>
                    <a:lnTo>
                      <a:pt x="261" y="473"/>
                    </a:lnTo>
                    <a:lnTo>
                      <a:pt x="263" y="466"/>
                    </a:lnTo>
                    <a:lnTo>
                      <a:pt x="263" y="458"/>
                    </a:lnTo>
                    <a:lnTo>
                      <a:pt x="263" y="458"/>
                    </a:lnTo>
                    <a:lnTo>
                      <a:pt x="254" y="473"/>
                    </a:lnTo>
                    <a:lnTo>
                      <a:pt x="247" y="489"/>
                    </a:lnTo>
                    <a:lnTo>
                      <a:pt x="240" y="506"/>
                    </a:lnTo>
                    <a:lnTo>
                      <a:pt x="235" y="522"/>
                    </a:lnTo>
                    <a:lnTo>
                      <a:pt x="225" y="559"/>
                    </a:lnTo>
                    <a:lnTo>
                      <a:pt x="216" y="595"/>
                    </a:lnTo>
                    <a:lnTo>
                      <a:pt x="216" y="595"/>
                    </a:lnTo>
                    <a:close/>
                    <a:moveTo>
                      <a:pt x="135" y="1462"/>
                    </a:moveTo>
                    <a:lnTo>
                      <a:pt x="135" y="1462"/>
                    </a:lnTo>
                    <a:lnTo>
                      <a:pt x="153" y="1467"/>
                    </a:lnTo>
                    <a:lnTo>
                      <a:pt x="174" y="1473"/>
                    </a:lnTo>
                    <a:lnTo>
                      <a:pt x="184" y="1474"/>
                    </a:lnTo>
                    <a:lnTo>
                      <a:pt x="194" y="1476"/>
                    </a:lnTo>
                    <a:lnTo>
                      <a:pt x="204" y="1474"/>
                    </a:lnTo>
                    <a:lnTo>
                      <a:pt x="212" y="1471"/>
                    </a:lnTo>
                    <a:lnTo>
                      <a:pt x="212" y="1471"/>
                    </a:lnTo>
                    <a:lnTo>
                      <a:pt x="218" y="1466"/>
                    </a:lnTo>
                    <a:lnTo>
                      <a:pt x="221" y="1460"/>
                    </a:lnTo>
                    <a:lnTo>
                      <a:pt x="222" y="1455"/>
                    </a:lnTo>
                    <a:lnTo>
                      <a:pt x="222" y="1449"/>
                    </a:lnTo>
                    <a:lnTo>
                      <a:pt x="221" y="1438"/>
                    </a:lnTo>
                    <a:lnTo>
                      <a:pt x="219" y="1424"/>
                    </a:lnTo>
                    <a:lnTo>
                      <a:pt x="219" y="1424"/>
                    </a:lnTo>
                    <a:lnTo>
                      <a:pt x="219" y="1412"/>
                    </a:lnTo>
                    <a:lnTo>
                      <a:pt x="221" y="1400"/>
                    </a:lnTo>
                    <a:lnTo>
                      <a:pt x="225" y="1373"/>
                    </a:lnTo>
                    <a:lnTo>
                      <a:pt x="225" y="1373"/>
                    </a:lnTo>
                    <a:lnTo>
                      <a:pt x="230" y="1348"/>
                    </a:lnTo>
                    <a:lnTo>
                      <a:pt x="237" y="1321"/>
                    </a:lnTo>
                    <a:lnTo>
                      <a:pt x="237" y="1321"/>
                    </a:lnTo>
                    <a:lnTo>
                      <a:pt x="245" y="1278"/>
                    </a:lnTo>
                    <a:lnTo>
                      <a:pt x="252" y="1236"/>
                    </a:lnTo>
                    <a:lnTo>
                      <a:pt x="256" y="1192"/>
                    </a:lnTo>
                    <a:lnTo>
                      <a:pt x="256" y="1170"/>
                    </a:lnTo>
                    <a:lnTo>
                      <a:pt x="256" y="1147"/>
                    </a:lnTo>
                    <a:lnTo>
                      <a:pt x="256" y="1147"/>
                    </a:lnTo>
                    <a:lnTo>
                      <a:pt x="209" y="1146"/>
                    </a:lnTo>
                    <a:lnTo>
                      <a:pt x="187" y="1144"/>
                    </a:lnTo>
                    <a:lnTo>
                      <a:pt x="163" y="1143"/>
                    </a:lnTo>
                    <a:lnTo>
                      <a:pt x="163" y="1143"/>
                    </a:lnTo>
                    <a:lnTo>
                      <a:pt x="163" y="1175"/>
                    </a:lnTo>
                    <a:lnTo>
                      <a:pt x="163" y="1209"/>
                    </a:lnTo>
                    <a:lnTo>
                      <a:pt x="163" y="1227"/>
                    </a:lnTo>
                    <a:lnTo>
                      <a:pt x="164" y="1244"/>
                    </a:lnTo>
                    <a:lnTo>
                      <a:pt x="166" y="1259"/>
                    </a:lnTo>
                    <a:lnTo>
                      <a:pt x="170" y="1275"/>
                    </a:lnTo>
                    <a:lnTo>
                      <a:pt x="170" y="1275"/>
                    </a:lnTo>
                    <a:lnTo>
                      <a:pt x="169" y="1278"/>
                    </a:lnTo>
                    <a:lnTo>
                      <a:pt x="166" y="1278"/>
                    </a:lnTo>
                    <a:lnTo>
                      <a:pt x="164" y="1279"/>
                    </a:lnTo>
                    <a:lnTo>
                      <a:pt x="164" y="1282"/>
                    </a:lnTo>
                    <a:lnTo>
                      <a:pt x="164" y="1282"/>
                    </a:lnTo>
                    <a:lnTo>
                      <a:pt x="164" y="1290"/>
                    </a:lnTo>
                    <a:lnTo>
                      <a:pt x="163" y="1299"/>
                    </a:lnTo>
                    <a:lnTo>
                      <a:pt x="159" y="1316"/>
                    </a:lnTo>
                    <a:lnTo>
                      <a:pt x="155" y="1334"/>
                    </a:lnTo>
                    <a:lnTo>
                      <a:pt x="155" y="1342"/>
                    </a:lnTo>
                    <a:lnTo>
                      <a:pt x="155" y="1349"/>
                    </a:lnTo>
                    <a:lnTo>
                      <a:pt x="155" y="1349"/>
                    </a:lnTo>
                    <a:lnTo>
                      <a:pt x="153" y="1351"/>
                    </a:lnTo>
                    <a:lnTo>
                      <a:pt x="150" y="1351"/>
                    </a:lnTo>
                    <a:lnTo>
                      <a:pt x="148" y="1351"/>
                    </a:lnTo>
                    <a:lnTo>
                      <a:pt x="146" y="1352"/>
                    </a:lnTo>
                    <a:lnTo>
                      <a:pt x="146" y="1352"/>
                    </a:lnTo>
                    <a:lnTo>
                      <a:pt x="142" y="1366"/>
                    </a:lnTo>
                    <a:lnTo>
                      <a:pt x="136" y="1377"/>
                    </a:lnTo>
                    <a:lnTo>
                      <a:pt x="129" y="1389"/>
                    </a:lnTo>
                    <a:lnTo>
                      <a:pt x="122" y="1398"/>
                    </a:lnTo>
                    <a:lnTo>
                      <a:pt x="107" y="1418"/>
                    </a:lnTo>
                    <a:lnTo>
                      <a:pt x="100" y="1429"/>
                    </a:lnTo>
                    <a:lnTo>
                      <a:pt x="94" y="1441"/>
                    </a:lnTo>
                    <a:lnTo>
                      <a:pt x="94" y="1441"/>
                    </a:lnTo>
                    <a:lnTo>
                      <a:pt x="104" y="1445"/>
                    </a:lnTo>
                    <a:lnTo>
                      <a:pt x="114" y="1450"/>
                    </a:lnTo>
                    <a:lnTo>
                      <a:pt x="124" y="1457"/>
                    </a:lnTo>
                    <a:lnTo>
                      <a:pt x="135" y="1462"/>
                    </a:lnTo>
                    <a:lnTo>
                      <a:pt x="135" y="1462"/>
                    </a:lnTo>
                    <a:close/>
                    <a:moveTo>
                      <a:pt x="162" y="1035"/>
                    </a:moveTo>
                    <a:lnTo>
                      <a:pt x="162" y="1035"/>
                    </a:lnTo>
                    <a:lnTo>
                      <a:pt x="163" y="1039"/>
                    </a:lnTo>
                    <a:lnTo>
                      <a:pt x="166" y="1045"/>
                    </a:lnTo>
                    <a:lnTo>
                      <a:pt x="170" y="1049"/>
                    </a:lnTo>
                    <a:lnTo>
                      <a:pt x="174" y="1052"/>
                    </a:lnTo>
                    <a:lnTo>
                      <a:pt x="187" y="1057"/>
                    </a:lnTo>
                    <a:lnTo>
                      <a:pt x="200" y="1059"/>
                    </a:lnTo>
                    <a:lnTo>
                      <a:pt x="212" y="1059"/>
                    </a:lnTo>
                    <a:lnTo>
                      <a:pt x="219" y="1057"/>
                    </a:lnTo>
                    <a:lnTo>
                      <a:pt x="225" y="1056"/>
                    </a:lnTo>
                    <a:lnTo>
                      <a:pt x="229" y="1053"/>
                    </a:lnTo>
                    <a:lnTo>
                      <a:pt x="233" y="1049"/>
                    </a:lnTo>
                    <a:lnTo>
                      <a:pt x="236" y="1045"/>
                    </a:lnTo>
                    <a:lnTo>
                      <a:pt x="239" y="1040"/>
                    </a:lnTo>
                    <a:lnTo>
                      <a:pt x="239" y="1040"/>
                    </a:lnTo>
                    <a:lnTo>
                      <a:pt x="240" y="1031"/>
                    </a:lnTo>
                    <a:lnTo>
                      <a:pt x="240" y="1019"/>
                    </a:lnTo>
                    <a:lnTo>
                      <a:pt x="237" y="1008"/>
                    </a:lnTo>
                    <a:lnTo>
                      <a:pt x="235" y="997"/>
                    </a:lnTo>
                    <a:lnTo>
                      <a:pt x="229" y="976"/>
                    </a:lnTo>
                    <a:lnTo>
                      <a:pt x="225" y="959"/>
                    </a:lnTo>
                    <a:lnTo>
                      <a:pt x="225" y="959"/>
                    </a:lnTo>
                    <a:lnTo>
                      <a:pt x="225" y="966"/>
                    </a:lnTo>
                    <a:lnTo>
                      <a:pt x="225" y="976"/>
                    </a:lnTo>
                    <a:lnTo>
                      <a:pt x="228" y="994"/>
                    </a:lnTo>
                    <a:lnTo>
                      <a:pt x="229" y="1011"/>
                    </a:lnTo>
                    <a:lnTo>
                      <a:pt x="228" y="1019"/>
                    </a:lnTo>
                    <a:lnTo>
                      <a:pt x="226" y="1026"/>
                    </a:lnTo>
                    <a:lnTo>
                      <a:pt x="226" y="1026"/>
                    </a:lnTo>
                    <a:lnTo>
                      <a:pt x="222" y="1032"/>
                    </a:lnTo>
                    <a:lnTo>
                      <a:pt x="216" y="1035"/>
                    </a:lnTo>
                    <a:lnTo>
                      <a:pt x="211" y="1038"/>
                    </a:lnTo>
                    <a:lnTo>
                      <a:pt x="205" y="1038"/>
                    </a:lnTo>
                    <a:lnTo>
                      <a:pt x="198" y="1036"/>
                    </a:lnTo>
                    <a:lnTo>
                      <a:pt x="193" y="1033"/>
                    </a:lnTo>
                    <a:lnTo>
                      <a:pt x="187" y="1029"/>
                    </a:lnTo>
                    <a:lnTo>
                      <a:pt x="184" y="1024"/>
                    </a:lnTo>
                    <a:lnTo>
                      <a:pt x="184" y="1024"/>
                    </a:lnTo>
                    <a:lnTo>
                      <a:pt x="183" y="1017"/>
                    </a:lnTo>
                    <a:lnTo>
                      <a:pt x="181" y="1010"/>
                    </a:lnTo>
                    <a:lnTo>
                      <a:pt x="183" y="996"/>
                    </a:lnTo>
                    <a:lnTo>
                      <a:pt x="183" y="981"/>
                    </a:lnTo>
                    <a:lnTo>
                      <a:pt x="183" y="974"/>
                    </a:lnTo>
                    <a:lnTo>
                      <a:pt x="181" y="969"/>
                    </a:lnTo>
                    <a:lnTo>
                      <a:pt x="181" y="969"/>
                    </a:lnTo>
                    <a:lnTo>
                      <a:pt x="179" y="976"/>
                    </a:lnTo>
                    <a:lnTo>
                      <a:pt x="176" y="984"/>
                    </a:lnTo>
                    <a:lnTo>
                      <a:pt x="167" y="998"/>
                    </a:lnTo>
                    <a:lnTo>
                      <a:pt x="164" y="1007"/>
                    </a:lnTo>
                    <a:lnTo>
                      <a:pt x="162" y="1015"/>
                    </a:lnTo>
                    <a:lnTo>
                      <a:pt x="160" y="1025"/>
                    </a:lnTo>
                    <a:lnTo>
                      <a:pt x="162" y="1035"/>
                    </a:lnTo>
                    <a:lnTo>
                      <a:pt x="162" y="1035"/>
                    </a:lnTo>
                    <a:close/>
                    <a:moveTo>
                      <a:pt x="232" y="1523"/>
                    </a:moveTo>
                    <a:lnTo>
                      <a:pt x="232" y="1523"/>
                    </a:lnTo>
                    <a:lnTo>
                      <a:pt x="232" y="1501"/>
                    </a:lnTo>
                    <a:lnTo>
                      <a:pt x="230" y="1490"/>
                    </a:lnTo>
                    <a:lnTo>
                      <a:pt x="229" y="1484"/>
                    </a:lnTo>
                    <a:lnTo>
                      <a:pt x="226" y="1478"/>
                    </a:lnTo>
                    <a:lnTo>
                      <a:pt x="226" y="1478"/>
                    </a:lnTo>
                    <a:lnTo>
                      <a:pt x="221" y="1481"/>
                    </a:lnTo>
                    <a:lnTo>
                      <a:pt x="216" y="1486"/>
                    </a:lnTo>
                    <a:lnTo>
                      <a:pt x="211" y="1490"/>
                    </a:lnTo>
                    <a:lnTo>
                      <a:pt x="205" y="1491"/>
                    </a:lnTo>
                    <a:lnTo>
                      <a:pt x="205" y="1491"/>
                    </a:lnTo>
                    <a:lnTo>
                      <a:pt x="198" y="1491"/>
                    </a:lnTo>
                    <a:lnTo>
                      <a:pt x="191" y="1491"/>
                    </a:lnTo>
                    <a:lnTo>
                      <a:pt x="179" y="1487"/>
                    </a:lnTo>
                    <a:lnTo>
                      <a:pt x="157" y="1478"/>
                    </a:lnTo>
                    <a:lnTo>
                      <a:pt x="157" y="1478"/>
                    </a:lnTo>
                    <a:lnTo>
                      <a:pt x="129" y="1471"/>
                    </a:lnTo>
                    <a:lnTo>
                      <a:pt x="117" y="1467"/>
                    </a:lnTo>
                    <a:lnTo>
                      <a:pt x="106" y="1463"/>
                    </a:lnTo>
                    <a:lnTo>
                      <a:pt x="106" y="1463"/>
                    </a:lnTo>
                    <a:lnTo>
                      <a:pt x="101" y="1460"/>
                    </a:lnTo>
                    <a:lnTo>
                      <a:pt x="97" y="1457"/>
                    </a:lnTo>
                    <a:lnTo>
                      <a:pt x="94" y="1455"/>
                    </a:lnTo>
                    <a:lnTo>
                      <a:pt x="90" y="1453"/>
                    </a:lnTo>
                    <a:lnTo>
                      <a:pt x="90" y="1453"/>
                    </a:lnTo>
                    <a:lnTo>
                      <a:pt x="87" y="1471"/>
                    </a:lnTo>
                    <a:lnTo>
                      <a:pt x="87" y="1488"/>
                    </a:lnTo>
                    <a:lnTo>
                      <a:pt x="87" y="1504"/>
                    </a:lnTo>
                    <a:lnTo>
                      <a:pt x="89" y="1521"/>
                    </a:lnTo>
                    <a:lnTo>
                      <a:pt x="93" y="1550"/>
                    </a:lnTo>
                    <a:lnTo>
                      <a:pt x="100" y="1582"/>
                    </a:lnTo>
                    <a:lnTo>
                      <a:pt x="100" y="1582"/>
                    </a:lnTo>
                    <a:lnTo>
                      <a:pt x="111" y="1591"/>
                    </a:lnTo>
                    <a:lnTo>
                      <a:pt x="122" y="1596"/>
                    </a:lnTo>
                    <a:lnTo>
                      <a:pt x="136" y="1602"/>
                    </a:lnTo>
                    <a:lnTo>
                      <a:pt x="152" y="1606"/>
                    </a:lnTo>
                    <a:lnTo>
                      <a:pt x="180" y="1615"/>
                    </a:lnTo>
                    <a:lnTo>
                      <a:pt x="194" y="1619"/>
                    </a:lnTo>
                    <a:lnTo>
                      <a:pt x="207" y="1626"/>
                    </a:lnTo>
                    <a:lnTo>
                      <a:pt x="207" y="1626"/>
                    </a:lnTo>
                    <a:lnTo>
                      <a:pt x="211" y="1625"/>
                    </a:lnTo>
                    <a:lnTo>
                      <a:pt x="215" y="1625"/>
                    </a:lnTo>
                    <a:lnTo>
                      <a:pt x="218" y="1625"/>
                    </a:lnTo>
                    <a:lnTo>
                      <a:pt x="223" y="1625"/>
                    </a:lnTo>
                    <a:lnTo>
                      <a:pt x="223" y="1625"/>
                    </a:lnTo>
                    <a:lnTo>
                      <a:pt x="226" y="1599"/>
                    </a:lnTo>
                    <a:lnTo>
                      <a:pt x="229" y="1574"/>
                    </a:lnTo>
                    <a:lnTo>
                      <a:pt x="232" y="1549"/>
                    </a:lnTo>
                    <a:lnTo>
                      <a:pt x="232" y="1523"/>
                    </a:lnTo>
                    <a:lnTo>
                      <a:pt x="232" y="1523"/>
                    </a:lnTo>
                    <a:close/>
                    <a:moveTo>
                      <a:pt x="197" y="907"/>
                    </a:moveTo>
                    <a:lnTo>
                      <a:pt x="197" y="907"/>
                    </a:lnTo>
                    <a:lnTo>
                      <a:pt x="193" y="915"/>
                    </a:lnTo>
                    <a:lnTo>
                      <a:pt x="190" y="930"/>
                    </a:lnTo>
                    <a:lnTo>
                      <a:pt x="190" y="935"/>
                    </a:lnTo>
                    <a:lnTo>
                      <a:pt x="190" y="939"/>
                    </a:lnTo>
                    <a:lnTo>
                      <a:pt x="191" y="944"/>
                    </a:lnTo>
                    <a:lnTo>
                      <a:pt x="194" y="945"/>
                    </a:lnTo>
                    <a:lnTo>
                      <a:pt x="194" y="945"/>
                    </a:lnTo>
                    <a:lnTo>
                      <a:pt x="195" y="946"/>
                    </a:lnTo>
                    <a:lnTo>
                      <a:pt x="200" y="946"/>
                    </a:lnTo>
                    <a:lnTo>
                      <a:pt x="208" y="945"/>
                    </a:lnTo>
                    <a:lnTo>
                      <a:pt x="222" y="942"/>
                    </a:lnTo>
                    <a:lnTo>
                      <a:pt x="222" y="942"/>
                    </a:lnTo>
                    <a:lnTo>
                      <a:pt x="225" y="934"/>
                    </a:lnTo>
                    <a:lnTo>
                      <a:pt x="225" y="925"/>
                    </a:lnTo>
                    <a:lnTo>
                      <a:pt x="222" y="906"/>
                    </a:lnTo>
                    <a:lnTo>
                      <a:pt x="222" y="906"/>
                    </a:lnTo>
                    <a:lnTo>
                      <a:pt x="215" y="903"/>
                    </a:lnTo>
                    <a:lnTo>
                      <a:pt x="209" y="903"/>
                    </a:lnTo>
                    <a:lnTo>
                      <a:pt x="197" y="907"/>
                    </a:lnTo>
                    <a:lnTo>
                      <a:pt x="197" y="907"/>
                    </a:lnTo>
                    <a:close/>
                    <a:moveTo>
                      <a:pt x="216" y="597"/>
                    </a:moveTo>
                    <a:lnTo>
                      <a:pt x="216" y="597"/>
                    </a:lnTo>
                    <a:lnTo>
                      <a:pt x="215" y="604"/>
                    </a:lnTo>
                    <a:lnTo>
                      <a:pt x="214" y="609"/>
                    </a:lnTo>
                    <a:lnTo>
                      <a:pt x="212" y="615"/>
                    </a:lnTo>
                    <a:lnTo>
                      <a:pt x="212" y="618"/>
                    </a:lnTo>
                    <a:lnTo>
                      <a:pt x="214" y="621"/>
                    </a:lnTo>
                    <a:lnTo>
                      <a:pt x="214" y="621"/>
                    </a:lnTo>
                    <a:lnTo>
                      <a:pt x="215" y="618"/>
                    </a:lnTo>
                    <a:lnTo>
                      <a:pt x="218" y="616"/>
                    </a:lnTo>
                    <a:lnTo>
                      <a:pt x="219" y="615"/>
                    </a:lnTo>
                    <a:lnTo>
                      <a:pt x="221" y="612"/>
                    </a:lnTo>
                    <a:lnTo>
                      <a:pt x="221" y="612"/>
                    </a:lnTo>
                    <a:lnTo>
                      <a:pt x="219" y="608"/>
                    </a:lnTo>
                    <a:lnTo>
                      <a:pt x="219" y="604"/>
                    </a:lnTo>
                    <a:lnTo>
                      <a:pt x="218" y="600"/>
                    </a:lnTo>
                    <a:lnTo>
                      <a:pt x="216" y="597"/>
                    </a:lnTo>
                    <a:lnTo>
                      <a:pt x="216" y="597"/>
                    </a:lnTo>
                    <a:close/>
                    <a:moveTo>
                      <a:pt x="195" y="960"/>
                    </a:moveTo>
                    <a:lnTo>
                      <a:pt x="195" y="960"/>
                    </a:lnTo>
                    <a:lnTo>
                      <a:pt x="194" y="966"/>
                    </a:lnTo>
                    <a:lnTo>
                      <a:pt x="193" y="974"/>
                    </a:lnTo>
                    <a:lnTo>
                      <a:pt x="193" y="990"/>
                    </a:lnTo>
                    <a:lnTo>
                      <a:pt x="194" y="1019"/>
                    </a:lnTo>
                    <a:lnTo>
                      <a:pt x="194" y="1019"/>
                    </a:lnTo>
                    <a:lnTo>
                      <a:pt x="201" y="1024"/>
                    </a:lnTo>
                    <a:lnTo>
                      <a:pt x="204" y="1025"/>
                    </a:lnTo>
                    <a:lnTo>
                      <a:pt x="209" y="1026"/>
                    </a:lnTo>
                    <a:lnTo>
                      <a:pt x="209" y="1026"/>
                    </a:lnTo>
                    <a:lnTo>
                      <a:pt x="214" y="1019"/>
                    </a:lnTo>
                    <a:lnTo>
                      <a:pt x="216" y="1008"/>
                    </a:lnTo>
                    <a:lnTo>
                      <a:pt x="218" y="997"/>
                    </a:lnTo>
                    <a:lnTo>
                      <a:pt x="216" y="984"/>
                    </a:lnTo>
                    <a:lnTo>
                      <a:pt x="215" y="973"/>
                    </a:lnTo>
                    <a:lnTo>
                      <a:pt x="214" y="969"/>
                    </a:lnTo>
                    <a:lnTo>
                      <a:pt x="211" y="965"/>
                    </a:lnTo>
                    <a:lnTo>
                      <a:pt x="208" y="962"/>
                    </a:lnTo>
                    <a:lnTo>
                      <a:pt x="204" y="959"/>
                    </a:lnTo>
                    <a:lnTo>
                      <a:pt x="200" y="959"/>
                    </a:lnTo>
                    <a:lnTo>
                      <a:pt x="195" y="960"/>
                    </a:lnTo>
                    <a:lnTo>
                      <a:pt x="195" y="960"/>
                    </a:lnTo>
                    <a:close/>
                    <a:moveTo>
                      <a:pt x="208" y="642"/>
                    </a:moveTo>
                    <a:lnTo>
                      <a:pt x="208" y="642"/>
                    </a:lnTo>
                    <a:lnTo>
                      <a:pt x="207" y="647"/>
                    </a:lnTo>
                    <a:lnTo>
                      <a:pt x="205" y="652"/>
                    </a:lnTo>
                    <a:lnTo>
                      <a:pt x="205" y="657"/>
                    </a:lnTo>
                    <a:lnTo>
                      <a:pt x="207" y="661"/>
                    </a:lnTo>
                    <a:lnTo>
                      <a:pt x="207" y="661"/>
                    </a:lnTo>
                    <a:lnTo>
                      <a:pt x="211" y="657"/>
                    </a:lnTo>
                    <a:lnTo>
                      <a:pt x="214" y="653"/>
                    </a:lnTo>
                    <a:lnTo>
                      <a:pt x="212" y="647"/>
                    </a:lnTo>
                    <a:lnTo>
                      <a:pt x="208" y="642"/>
                    </a:lnTo>
                    <a:lnTo>
                      <a:pt x="208" y="642"/>
                    </a:lnTo>
                    <a:close/>
                    <a:moveTo>
                      <a:pt x="195" y="892"/>
                    </a:moveTo>
                    <a:lnTo>
                      <a:pt x="195" y="892"/>
                    </a:lnTo>
                    <a:lnTo>
                      <a:pt x="201" y="890"/>
                    </a:lnTo>
                    <a:lnTo>
                      <a:pt x="205" y="887"/>
                    </a:lnTo>
                    <a:lnTo>
                      <a:pt x="209" y="885"/>
                    </a:lnTo>
                    <a:lnTo>
                      <a:pt x="211" y="882"/>
                    </a:lnTo>
                    <a:lnTo>
                      <a:pt x="211" y="882"/>
                    </a:lnTo>
                    <a:lnTo>
                      <a:pt x="207" y="876"/>
                    </a:lnTo>
                    <a:lnTo>
                      <a:pt x="202" y="872"/>
                    </a:lnTo>
                    <a:lnTo>
                      <a:pt x="201" y="869"/>
                    </a:lnTo>
                    <a:lnTo>
                      <a:pt x="201" y="869"/>
                    </a:lnTo>
                    <a:lnTo>
                      <a:pt x="200" y="861"/>
                    </a:lnTo>
                    <a:lnTo>
                      <a:pt x="201" y="855"/>
                    </a:lnTo>
                    <a:lnTo>
                      <a:pt x="204" y="851"/>
                    </a:lnTo>
                    <a:lnTo>
                      <a:pt x="208" y="844"/>
                    </a:lnTo>
                    <a:lnTo>
                      <a:pt x="208" y="844"/>
                    </a:lnTo>
                    <a:lnTo>
                      <a:pt x="204" y="841"/>
                    </a:lnTo>
                    <a:lnTo>
                      <a:pt x="200" y="835"/>
                    </a:lnTo>
                    <a:lnTo>
                      <a:pt x="197" y="831"/>
                    </a:lnTo>
                    <a:lnTo>
                      <a:pt x="195" y="826"/>
                    </a:lnTo>
                    <a:lnTo>
                      <a:pt x="195" y="820"/>
                    </a:lnTo>
                    <a:lnTo>
                      <a:pt x="197" y="814"/>
                    </a:lnTo>
                    <a:lnTo>
                      <a:pt x="201" y="812"/>
                    </a:lnTo>
                    <a:lnTo>
                      <a:pt x="208" y="809"/>
                    </a:lnTo>
                    <a:lnTo>
                      <a:pt x="208" y="809"/>
                    </a:lnTo>
                    <a:lnTo>
                      <a:pt x="202" y="798"/>
                    </a:lnTo>
                    <a:lnTo>
                      <a:pt x="200" y="791"/>
                    </a:lnTo>
                    <a:lnTo>
                      <a:pt x="198" y="785"/>
                    </a:lnTo>
                    <a:lnTo>
                      <a:pt x="198" y="779"/>
                    </a:lnTo>
                    <a:lnTo>
                      <a:pt x="200" y="774"/>
                    </a:lnTo>
                    <a:lnTo>
                      <a:pt x="202" y="768"/>
                    </a:lnTo>
                    <a:lnTo>
                      <a:pt x="208" y="762"/>
                    </a:lnTo>
                    <a:lnTo>
                      <a:pt x="208" y="762"/>
                    </a:lnTo>
                    <a:lnTo>
                      <a:pt x="205" y="758"/>
                    </a:lnTo>
                    <a:lnTo>
                      <a:pt x="202" y="754"/>
                    </a:lnTo>
                    <a:lnTo>
                      <a:pt x="201" y="750"/>
                    </a:lnTo>
                    <a:lnTo>
                      <a:pt x="200" y="744"/>
                    </a:lnTo>
                    <a:lnTo>
                      <a:pt x="200" y="744"/>
                    </a:lnTo>
                    <a:lnTo>
                      <a:pt x="201" y="740"/>
                    </a:lnTo>
                    <a:lnTo>
                      <a:pt x="202" y="737"/>
                    </a:lnTo>
                    <a:lnTo>
                      <a:pt x="205" y="733"/>
                    </a:lnTo>
                    <a:lnTo>
                      <a:pt x="207" y="729"/>
                    </a:lnTo>
                    <a:lnTo>
                      <a:pt x="207" y="729"/>
                    </a:lnTo>
                    <a:lnTo>
                      <a:pt x="207" y="720"/>
                    </a:lnTo>
                    <a:lnTo>
                      <a:pt x="207" y="710"/>
                    </a:lnTo>
                    <a:lnTo>
                      <a:pt x="208" y="703"/>
                    </a:lnTo>
                    <a:lnTo>
                      <a:pt x="209" y="701"/>
                    </a:lnTo>
                    <a:lnTo>
                      <a:pt x="212" y="698"/>
                    </a:lnTo>
                    <a:lnTo>
                      <a:pt x="212" y="698"/>
                    </a:lnTo>
                    <a:lnTo>
                      <a:pt x="208" y="692"/>
                    </a:lnTo>
                    <a:lnTo>
                      <a:pt x="205" y="684"/>
                    </a:lnTo>
                    <a:lnTo>
                      <a:pt x="204" y="677"/>
                    </a:lnTo>
                    <a:lnTo>
                      <a:pt x="204" y="671"/>
                    </a:lnTo>
                    <a:lnTo>
                      <a:pt x="204" y="671"/>
                    </a:lnTo>
                    <a:lnTo>
                      <a:pt x="200" y="694"/>
                    </a:lnTo>
                    <a:lnTo>
                      <a:pt x="195" y="719"/>
                    </a:lnTo>
                    <a:lnTo>
                      <a:pt x="193" y="747"/>
                    </a:lnTo>
                    <a:lnTo>
                      <a:pt x="191" y="776"/>
                    </a:lnTo>
                    <a:lnTo>
                      <a:pt x="191" y="806"/>
                    </a:lnTo>
                    <a:lnTo>
                      <a:pt x="191" y="835"/>
                    </a:lnTo>
                    <a:lnTo>
                      <a:pt x="193" y="865"/>
                    </a:lnTo>
                    <a:lnTo>
                      <a:pt x="195" y="892"/>
                    </a:lnTo>
                    <a:lnTo>
                      <a:pt x="195" y="892"/>
                    </a:lnTo>
                    <a:close/>
                    <a:moveTo>
                      <a:pt x="149" y="1254"/>
                    </a:moveTo>
                    <a:lnTo>
                      <a:pt x="149" y="1254"/>
                    </a:lnTo>
                    <a:lnTo>
                      <a:pt x="136" y="1259"/>
                    </a:lnTo>
                    <a:lnTo>
                      <a:pt x="131" y="1262"/>
                    </a:lnTo>
                    <a:lnTo>
                      <a:pt x="124" y="1264"/>
                    </a:lnTo>
                    <a:lnTo>
                      <a:pt x="124" y="1264"/>
                    </a:lnTo>
                    <a:lnTo>
                      <a:pt x="129" y="1283"/>
                    </a:lnTo>
                    <a:lnTo>
                      <a:pt x="132" y="1293"/>
                    </a:lnTo>
                    <a:lnTo>
                      <a:pt x="136" y="1300"/>
                    </a:lnTo>
                    <a:lnTo>
                      <a:pt x="136" y="1300"/>
                    </a:lnTo>
                    <a:lnTo>
                      <a:pt x="142" y="1297"/>
                    </a:lnTo>
                    <a:lnTo>
                      <a:pt x="148" y="1293"/>
                    </a:lnTo>
                    <a:lnTo>
                      <a:pt x="152" y="1288"/>
                    </a:lnTo>
                    <a:lnTo>
                      <a:pt x="155" y="1282"/>
                    </a:lnTo>
                    <a:lnTo>
                      <a:pt x="155" y="1275"/>
                    </a:lnTo>
                    <a:lnTo>
                      <a:pt x="155" y="1268"/>
                    </a:lnTo>
                    <a:lnTo>
                      <a:pt x="153" y="1261"/>
                    </a:lnTo>
                    <a:lnTo>
                      <a:pt x="149" y="1254"/>
                    </a:lnTo>
                    <a:lnTo>
                      <a:pt x="149" y="1254"/>
                    </a:lnTo>
                    <a:close/>
                    <a:moveTo>
                      <a:pt x="150" y="1210"/>
                    </a:moveTo>
                    <a:lnTo>
                      <a:pt x="150" y="1210"/>
                    </a:lnTo>
                    <a:lnTo>
                      <a:pt x="148" y="1215"/>
                    </a:lnTo>
                    <a:lnTo>
                      <a:pt x="143" y="1216"/>
                    </a:lnTo>
                    <a:lnTo>
                      <a:pt x="139" y="1217"/>
                    </a:lnTo>
                    <a:lnTo>
                      <a:pt x="136" y="1220"/>
                    </a:lnTo>
                    <a:lnTo>
                      <a:pt x="136" y="1220"/>
                    </a:lnTo>
                    <a:lnTo>
                      <a:pt x="141" y="1226"/>
                    </a:lnTo>
                    <a:lnTo>
                      <a:pt x="143" y="1231"/>
                    </a:lnTo>
                    <a:lnTo>
                      <a:pt x="148" y="1237"/>
                    </a:lnTo>
                    <a:lnTo>
                      <a:pt x="152" y="1241"/>
                    </a:lnTo>
                    <a:lnTo>
                      <a:pt x="152" y="1241"/>
                    </a:lnTo>
                    <a:lnTo>
                      <a:pt x="153" y="1234"/>
                    </a:lnTo>
                    <a:lnTo>
                      <a:pt x="153" y="1226"/>
                    </a:lnTo>
                    <a:lnTo>
                      <a:pt x="152" y="1219"/>
                    </a:lnTo>
                    <a:lnTo>
                      <a:pt x="150" y="1210"/>
                    </a:lnTo>
                    <a:lnTo>
                      <a:pt x="150" y="1210"/>
                    </a:lnTo>
                    <a:close/>
                    <a:moveTo>
                      <a:pt x="143" y="1147"/>
                    </a:moveTo>
                    <a:lnTo>
                      <a:pt x="143" y="1147"/>
                    </a:lnTo>
                    <a:lnTo>
                      <a:pt x="131" y="1164"/>
                    </a:lnTo>
                    <a:lnTo>
                      <a:pt x="127" y="1174"/>
                    </a:lnTo>
                    <a:lnTo>
                      <a:pt x="124" y="1178"/>
                    </a:lnTo>
                    <a:lnTo>
                      <a:pt x="124" y="1182"/>
                    </a:lnTo>
                    <a:lnTo>
                      <a:pt x="124" y="1182"/>
                    </a:lnTo>
                    <a:lnTo>
                      <a:pt x="132" y="1179"/>
                    </a:lnTo>
                    <a:lnTo>
                      <a:pt x="141" y="1174"/>
                    </a:lnTo>
                    <a:lnTo>
                      <a:pt x="141" y="1174"/>
                    </a:lnTo>
                    <a:lnTo>
                      <a:pt x="141" y="1171"/>
                    </a:lnTo>
                    <a:lnTo>
                      <a:pt x="139" y="1167"/>
                    </a:lnTo>
                    <a:lnTo>
                      <a:pt x="138" y="1164"/>
                    </a:lnTo>
                    <a:lnTo>
                      <a:pt x="139" y="1160"/>
                    </a:lnTo>
                    <a:lnTo>
                      <a:pt x="139" y="1160"/>
                    </a:lnTo>
                    <a:lnTo>
                      <a:pt x="142" y="1165"/>
                    </a:lnTo>
                    <a:lnTo>
                      <a:pt x="145" y="1167"/>
                    </a:lnTo>
                    <a:lnTo>
                      <a:pt x="148" y="1167"/>
                    </a:lnTo>
                    <a:lnTo>
                      <a:pt x="148" y="1167"/>
                    </a:lnTo>
                    <a:lnTo>
                      <a:pt x="150" y="1163"/>
                    </a:lnTo>
                    <a:lnTo>
                      <a:pt x="152" y="1154"/>
                    </a:lnTo>
                    <a:lnTo>
                      <a:pt x="152" y="1151"/>
                    </a:lnTo>
                    <a:lnTo>
                      <a:pt x="150" y="1149"/>
                    </a:lnTo>
                    <a:lnTo>
                      <a:pt x="148" y="1147"/>
                    </a:lnTo>
                    <a:lnTo>
                      <a:pt x="143" y="1147"/>
                    </a:lnTo>
                    <a:lnTo>
                      <a:pt x="143" y="1147"/>
                    </a:lnTo>
                    <a:close/>
                    <a:moveTo>
                      <a:pt x="139" y="1309"/>
                    </a:moveTo>
                    <a:lnTo>
                      <a:pt x="139" y="1309"/>
                    </a:lnTo>
                    <a:lnTo>
                      <a:pt x="142" y="1317"/>
                    </a:lnTo>
                    <a:lnTo>
                      <a:pt x="146" y="1323"/>
                    </a:lnTo>
                    <a:lnTo>
                      <a:pt x="146" y="1323"/>
                    </a:lnTo>
                    <a:lnTo>
                      <a:pt x="148" y="1317"/>
                    </a:lnTo>
                    <a:lnTo>
                      <a:pt x="150" y="1311"/>
                    </a:lnTo>
                    <a:lnTo>
                      <a:pt x="152" y="1307"/>
                    </a:lnTo>
                    <a:lnTo>
                      <a:pt x="150" y="1303"/>
                    </a:lnTo>
                    <a:lnTo>
                      <a:pt x="150" y="1303"/>
                    </a:lnTo>
                    <a:lnTo>
                      <a:pt x="149" y="1306"/>
                    </a:lnTo>
                    <a:lnTo>
                      <a:pt x="145" y="1307"/>
                    </a:lnTo>
                    <a:lnTo>
                      <a:pt x="142" y="1307"/>
                    </a:lnTo>
                    <a:lnTo>
                      <a:pt x="139" y="1309"/>
                    </a:lnTo>
                    <a:lnTo>
                      <a:pt x="139" y="1309"/>
                    </a:lnTo>
                    <a:close/>
                    <a:moveTo>
                      <a:pt x="148" y="1181"/>
                    </a:moveTo>
                    <a:lnTo>
                      <a:pt x="148" y="1181"/>
                    </a:lnTo>
                    <a:lnTo>
                      <a:pt x="127" y="1188"/>
                    </a:lnTo>
                    <a:lnTo>
                      <a:pt x="127" y="1188"/>
                    </a:lnTo>
                    <a:lnTo>
                      <a:pt x="129" y="1189"/>
                    </a:lnTo>
                    <a:lnTo>
                      <a:pt x="131" y="1191"/>
                    </a:lnTo>
                    <a:lnTo>
                      <a:pt x="132" y="1193"/>
                    </a:lnTo>
                    <a:lnTo>
                      <a:pt x="131" y="1195"/>
                    </a:lnTo>
                    <a:lnTo>
                      <a:pt x="128" y="1203"/>
                    </a:lnTo>
                    <a:lnTo>
                      <a:pt x="128" y="1203"/>
                    </a:lnTo>
                    <a:lnTo>
                      <a:pt x="128" y="1206"/>
                    </a:lnTo>
                    <a:lnTo>
                      <a:pt x="129" y="1206"/>
                    </a:lnTo>
                    <a:lnTo>
                      <a:pt x="131" y="1208"/>
                    </a:lnTo>
                    <a:lnTo>
                      <a:pt x="131" y="1209"/>
                    </a:lnTo>
                    <a:lnTo>
                      <a:pt x="131" y="1209"/>
                    </a:lnTo>
                    <a:lnTo>
                      <a:pt x="136" y="1209"/>
                    </a:lnTo>
                    <a:lnTo>
                      <a:pt x="141" y="1206"/>
                    </a:lnTo>
                    <a:lnTo>
                      <a:pt x="145" y="1203"/>
                    </a:lnTo>
                    <a:lnTo>
                      <a:pt x="148" y="1200"/>
                    </a:lnTo>
                    <a:lnTo>
                      <a:pt x="149" y="1196"/>
                    </a:lnTo>
                    <a:lnTo>
                      <a:pt x="150" y="1192"/>
                    </a:lnTo>
                    <a:lnTo>
                      <a:pt x="149" y="1186"/>
                    </a:lnTo>
                    <a:lnTo>
                      <a:pt x="148" y="1181"/>
                    </a:lnTo>
                    <a:lnTo>
                      <a:pt x="148" y="1181"/>
                    </a:lnTo>
                    <a:close/>
                    <a:moveTo>
                      <a:pt x="143" y="1244"/>
                    </a:moveTo>
                    <a:lnTo>
                      <a:pt x="143" y="1244"/>
                    </a:lnTo>
                    <a:lnTo>
                      <a:pt x="138" y="1231"/>
                    </a:lnTo>
                    <a:lnTo>
                      <a:pt x="134" y="1226"/>
                    </a:lnTo>
                    <a:lnTo>
                      <a:pt x="131" y="1224"/>
                    </a:lnTo>
                    <a:lnTo>
                      <a:pt x="128" y="1222"/>
                    </a:lnTo>
                    <a:lnTo>
                      <a:pt x="128" y="1222"/>
                    </a:lnTo>
                    <a:lnTo>
                      <a:pt x="111" y="1227"/>
                    </a:lnTo>
                    <a:lnTo>
                      <a:pt x="111" y="1227"/>
                    </a:lnTo>
                    <a:lnTo>
                      <a:pt x="115" y="1243"/>
                    </a:lnTo>
                    <a:lnTo>
                      <a:pt x="121" y="1257"/>
                    </a:lnTo>
                    <a:lnTo>
                      <a:pt x="121" y="1257"/>
                    </a:lnTo>
                    <a:lnTo>
                      <a:pt x="134" y="1252"/>
                    </a:lnTo>
                    <a:lnTo>
                      <a:pt x="139" y="1250"/>
                    </a:lnTo>
                    <a:lnTo>
                      <a:pt x="143" y="1244"/>
                    </a:lnTo>
                    <a:lnTo>
                      <a:pt x="143" y="1244"/>
                    </a:lnTo>
                    <a:close/>
                    <a:moveTo>
                      <a:pt x="131" y="1313"/>
                    </a:moveTo>
                    <a:lnTo>
                      <a:pt x="131" y="1313"/>
                    </a:lnTo>
                    <a:lnTo>
                      <a:pt x="125" y="1317"/>
                    </a:lnTo>
                    <a:lnTo>
                      <a:pt x="120" y="1320"/>
                    </a:lnTo>
                    <a:lnTo>
                      <a:pt x="114" y="1323"/>
                    </a:lnTo>
                    <a:lnTo>
                      <a:pt x="108" y="1325"/>
                    </a:lnTo>
                    <a:lnTo>
                      <a:pt x="108" y="1325"/>
                    </a:lnTo>
                    <a:lnTo>
                      <a:pt x="111" y="1331"/>
                    </a:lnTo>
                    <a:lnTo>
                      <a:pt x="114" y="1337"/>
                    </a:lnTo>
                    <a:lnTo>
                      <a:pt x="120" y="1349"/>
                    </a:lnTo>
                    <a:lnTo>
                      <a:pt x="120" y="1349"/>
                    </a:lnTo>
                    <a:lnTo>
                      <a:pt x="127" y="1348"/>
                    </a:lnTo>
                    <a:lnTo>
                      <a:pt x="132" y="1345"/>
                    </a:lnTo>
                    <a:lnTo>
                      <a:pt x="136" y="1341"/>
                    </a:lnTo>
                    <a:lnTo>
                      <a:pt x="141" y="1337"/>
                    </a:lnTo>
                    <a:lnTo>
                      <a:pt x="141" y="1337"/>
                    </a:lnTo>
                    <a:lnTo>
                      <a:pt x="139" y="1331"/>
                    </a:lnTo>
                    <a:lnTo>
                      <a:pt x="136" y="1324"/>
                    </a:lnTo>
                    <a:lnTo>
                      <a:pt x="131" y="1313"/>
                    </a:lnTo>
                    <a:lnTo>
                      <a:pt x="131" y="1313"/>
                    </a:lnTo>
                    <a:close/>
                    <a:moveTo>
                      <a:pt x="125" y="1358"/>
                    </a:moveTo>
                    <a:lnTo>
                      <a:pt x="125" y="1358"/>
                    </a:lnTo>
                    <a:lnTo>
                      <a:pt x="125" y="1361"/>
                    </a:lnTo>
                    <a:lnTo>
                      <a:pt x="127" y="1363"/>
                    </a:lnTo>
                    <a:lnTo>
                      <a:pt x="129" y="1366"/>
                    </a:lnTo>
                    <a:lnTo>
                      <a:pt x="129" y="1366"/>
                    </a:lnTo>
                    <a:lnTo>
                      <a:pt x="131" y="1363"/>
                    </a:lnTo>
                    <a:lnTo>
                      <a:pt x="132" y="1361"/>
                    </a:lnTo>
                    <a:lnTo>
                      <a:pt x="134" y="1358"/>
                    </a:lnTo>
                    <a:lnTo>
                      <a:pt x="135" y="1355"/>
                    </a:lnTo>
                    <a:lnTo>
                      <a:pt x="135" y="1355"/>
                    </a:lnTo>
                    <a:lnTo>
                      <a:pt x="132" y="1355"/>
                    </a:lnTo>
                    <a:lnTo>
                      <a:pt x="129" y="1356"/>
                    </a:lnTo>
                    <a:lnTo>
                      <a:pt x="128" y="1358"/>
                    </a:lnTo>
                    <a:lnTo>
                      <a:pt x="125" y="1358"/>
                    </a:lnTo>
                    <a:lnTo>
                      <a:pt x="125" y="1358"/>
                    </a:lnTo>
                    <a:close/>
                    <a:moveTo>
                      <a:pt x="91" y="1119"/>
                    </a:moveTo>
                    <a:lnTo>
                      <a:pt x="91" y="1119"/>
                    </a:lnTo>
                    <a:lnTo>
                      <a:pt x="54" y="1226"/>
                    </a:lnTo>
                    <a:lnTo>
                      <a:pt x="34" y="1282"/>
                    </a:lnTo>
                    <a:lnTo>
                      <a:pt x="16" y="1339"/>
                    </a:lnTo>
                    <a:lnTo>
                      <a:pt x="16" y="1339"/>
                    </a:lnTo>
                    <a:lnTo>
                      <a:pt x="16" y="1349"/>
                    </a:lnTo>
                    <a:lnTo>
                      <a:pt x="17" y="1358"/>
                    </a:lnTo>
                    <a:lnTo>
                      <a:pt x="18" y="1366"/>
                    </a:lnTo>
                    <a:lnTo>
                      <a:pt x="21" y="1373"/>
                    </a:lnTo>
                    <a:lnTo>
                      <a:pt x="24" y="1380"/>
                    </a:lnTo>
                    <a:lnTo>
                      <a:pt x="28" y="1386"/>
                    </a:lnTo>
                    <a:lnTo>
                      <a:pt x="37" y="1396"/>
                    </a:lnTo>
                    <a:lnTo>
                      <a:pt x="47" y="1404"/>
                    </a:lnTo>
                    <a:lnTo>
                      <a:pt x="58" y="1412"/>
                    </a:lnTo>
                    <a:lnTo>
                      <a:pt x="69" y="1420"/>
                    </a:lnTo>
                    <a:lnTo>
                      <a:pt x="80" y="1428"/>
                    </a:lnTo>
                    <a:lnTo>
                      <a:pt x="80" y="1428"/>
                    </a:lnTo>
                    <a:lnTo>
                      <a:pt x="76" y="1408"/>
                    </a:lnTo>
                    <a:lnTo>
                      <a:pt x="72" y="1386"/>
                    </a:lnTo>
                    <a:lnTo>
                      <a:pt x="66" y="1342"/>
                    </a:lnTo>
                    <a:lnTo>
                      <a:pt x="66" y="1342"/>
                    </a:lnTo>
                    <a:lnTo>
                      <a:pt x="58" y="1339"/>
                    </a:lnTo>
                    <a:lnTo>
                      <a:pt x="55" y="1337"/>
                    </a:lnTo>
                    <a:lnTo>
                      <a:pt x="55" y="1335"/>
                    </a:lnTo>
                    <a:lnTo>
                      <a:pt x="55" y="1332"/>
                    </a:lnTo>
                    <a:lnTo>
                      <a:pt x="55" y="1332"/>
                    </a:lnTo>
                    <a:lnTo>
                      <a:pt x="56" y="1332"/>
                    </a:lnTo>
                    <a:lnTo>
                      <a:pt x="58" y="1332"/>
                    </a:lnTo>
                    <a:lnTo>
                      <a:pt x="59" y="1334"/>
                    </a:lnTo>
                    <a:lnTo>
                      <a:pt x="62" y="1335"/>
                    </a:lnTo>
                    <a:lnTo>
                      <a:pt x="63" y="1335"/>
                    </a:lnTo>
                    <a:lnTo>
                      <a:pt x="65" y="1334"/>
                    </a:lnTo>
                    <a:lnTo>
                      <a:pt x="65" y="1334"/>
                    </a:lnTo>
                    <a:lnTo>
                      <a:pt x="65" y="1318"/>
                    </a:lnTo>
                    <a:lnTo>
                      <a:pt x="66" y="1303"/>
                    </a:lnTo>
                    <a:lnTo>
                      <a:pt x="68" y="1289"/>
                    </a:lnTo>
                    <a:lnTo>
                      <a:pt x="70" y="1275"/>
                    </a:lnTo>
                    <a:lnTo>
                      <a:pt x="79" y="1248"/>
                    </a:lnTo>
                    <a:lnTo>
                      <a:pt x="89" y="1224"/>
                    </a:lnTo>
                    <a:lnTo>
                      <a:pt x="100" y="1200"/>
                    </a:lnTo>
                    <a:lnTo>
                      <a:pt x="111" y="1179"/>
                    </a:lnTo>
                    <a:lnTo>
                      <a:pt x="122" y="1157"/>
                    </a:lnTo>
                    <a:lnTo>
                      <a:pt x="134" y="1137"/>
                    </a:lnTo>
                    <a:lnTo>
                      <a:pt x="134" y="1137"/>
                    </a:lnTo>
                    <a:lnTo>
                      <a:pt x="122" y="1135"/>
                    </a:lnTo>
                    <a:lnTo>
                      <a:pt x="113" y="1130"/>
                    </a:lnTo>
                    <a:lnTo>
                      <a:pt x="91" y="1119"/>
                    </a:lnTo>
                    <a:lnTo>
                      <a:pt x="91" y="1119"/>
                    </a:lnTo>
                    <a:close/>
                    <a:moveTo>
                      <a:pt x="118" y="1268"/>
                    </a:moveTo>
                    <a:lnTo>
                      <a:pt x="118" y="1268"/>
                    </a:lnTo>
                    <a:lnTo>
                      <a:pt x="111" y="1271"/>
                    </a:lnTo>
                    <a:lnTo>
                      <a:pt x="103" y="1274"/>
                    </a:lnTo>
                    <a:lnTo>
                      <a:pt x="89" y="1279"/>
                    </a:lnTo>
                    <a:lnTo>
                      <a:pt x="89" y="1279"/>
                    </a:lnTo>
                    <a:lnTo>
                      <a:pt x="91" y="1289"/>
                    </a:lnTo>
                    <a:lnTo>
                      <a:pt x="96" y="1297"/>
                    </a:lnTo>
                    <a:lnTo>
                      <a:pt x="104" y="1316"/>
                    </a:lnTo>
                    <a:lnTo>
                      <a:pt x="104" y="1316"/>
                    </a:lnTo>
                    <a:lnTo>
                      <a:pt x="117" y="1310"/>
                    </a:lnTo>
                    <a:lnTo>
                      <a:pt x="128" y="1303"/>
                    </a:lnTo>
                    <a:lnTo>
                      <a:pt x="128" y="1303"/>
                    </a:lnTo>
                    <a:lnTo>
                      <a:pt x="121" y="1286"/>
                    </a:lnTo>
                    <a:lnTo>
                      <a:pt x="120" y="1276"/>
                    </a:lnTo>
                    <a:lnTo>
                      <a:pt x="118" y="1268"/>
                    </a:lnTo>
                    <a:lnTo>
                      <a:pt x="118" y="1268"/>
                    </a:lnTo>
                    <a:close/>
                    <a:moveTo>
                      <a:pt x="104" y="1223"/>
                    </a:moveTo>
                    <a:lnTo>
                      <a:pt x="104" y="1223"/>
                    </a:lnTo>
                    <a:lnTo>
                      <a:pt x="108" y="1220"/>
                    </a:lnTo>
                    <a:lnTo>
                      <a:pt x="114" y="1217"/>
                    </a:lnTo>
                    <a:lnTo>
                      <a:pt x="125" y="1213"/>
                    </a:lnTo>
                    <a:lnTo>
                      <a:pt x="125" y="1213"/>
                    </a:lnTo>
                    <a:lnTo>
                      <a:pt x="124" y="1206"/>
                    </a:lnTo>
                    <a:lnTo>
                      <a:pt x="122" y="1200"/>
                    </a:lnTo>
                    <a:lnTo>
                      <a:pt x="118" y="1189"/>
                    </a:lnTo>
                    <a:lnTo>
                      <a:pt x="118" y="1189"/>
                    </a:lnTo>
                    <a:lnTo>
                      <a:pt x="115" y="1199"/>
                    </a:lnTo>
                    <a:lnTo>
                      <a:pt x="110" y="1208"/>
                    </a:lnTo>
                    <a:lnTo>
                      <a:pt x="106" y="1216"/>
                    </a:lnTo>
                    <a:lnTo>
                      <a:pt x="104" y="1223"/>
                    </a:lnTo>
                    <a:lnTo>
                      <a:pt x="104" y="1223"/>
                    </a:lnTo>
                    <a:close/>
                    <a:moveTo>
                      <a:pt x="115" y="1362"/>
                    </a:moveTo>
                    <a:lnTo>
                      <a:pt x="115" y="1362"/>
                    </a:lnTo>
                    <a:lnTo>
                      <a:pt x="111" y="1363"/>
                    </a:lnTo>
                    <a:lnTo>
                      <a:pt x="107" y="1366"/>
                    </a:lnTo>
                    <a:lnTo>
                      <a:pt x="103" y="1368"/>
                    </a:lnTo>
                    <a:lnTo>
                      <a:pt x="99" y="1369"/>
                    </a:lnTo>
                    <a:lnTo>
                      <a:pt x="99" y="1369"/>
                    </a:lnTo>
                    <a:lnTo>
                      <a:pt x="101" y="1377"/>
                    </a:lnTo>
                    <a:lnTo>
                      <a:pt x="104" y="1383"/>
                    </a:lnTo>
                    <a:lnTo>
                      <a:pt x="108" y="1390"/>
                    </a:lnTo>
                    <a:lnTo>
                      <a:pt x="113" y="1394"/>
                    </a:lnTo>
                    <a:lnTo>
                      <a:pt x="113" y="1394"/>
                    </a:lnTo>
                    <a:lnTo>
                      <a:pt x="118" y="1387"/>
                    </a:lnTo>
                    <a:lnTo>
                      <a:pt x="121" y="1379"/>
                    </a:lnTo>
                    <a:lnTo>
                      <a:pt x="122" y="1375"/>
                    </a:lnTo>
                    <a:lnTo>
                      <a:pt x="121" y="1370"/>
                    </a:lnTo>
                    <a:lnTo>
                      <a:pt x="120" y="1366"/>
                    </a:lnTo>
                    <a:lnTo>
                      <a:pt x="115" y="1362"/>
                    </a:lnTo>
                    <a:lnTo>
                      <a:pt x="115" y="1362"/>
                    </a:lnTo>
                    <a:close/>
                    <a:moveTo>
                      <a:pt x="108" y="1229"/>
                    </a:moveTo>
                    <a:lnTo>
                      <a:pt x="108" y="1229"/>
                    </a:lnTo>
                    <a:lnTo>
                      <a:pt x="103" y="1231"/>
                    </a:lnTo>
                    <a:lnTo>
                      <a:pt x="97" y="1236"/>
                    </a:lnTo>
                    <a:lnTo>
                      <a:pt x="93" y="1241"/>
                    </a:lnTo>
                    <a:lnTo>
                      <a:pt x="90" y="1247"/>
                    </a:lnTo>
                    <a:lnTo>
                      <a:pt x="86" y="1261"/>
                    </a:lnTo>
                    <a:lnTo>
                      <a:pt x="83" y="1274"/>
                    </a:lnTo>
                    <a:lnTo>
                      <a:pt x="83" y="1274"/>
                    </a:lnTo>
                    <a:lnTo>
                      <a:pt x="83" y="1269"/>
                    </a:lnTo>
                    <a:lnTo>
                      <a:pt x="83" y="1269"/>
                    </a:lnTo>
                    <a:lnTo>
                      <a:pt x="87" y="1271"/>
                    </a:lnTo>
                    <a:lnTo>
                      <a:pt x="90" y="1271"/>
                    </a:lnTo>
                    <a:lnTo>
                      <a:pt x="99" y="1268"/>
                    </a:lnTo>
                    <a:lnTo>
                      <a:pt x="107" y="1264"/>
                    </a:lnTo>
                    <a:lnTo>
                      <a:pt x="111" y="1261"/>
                    </a:lnTo>
                    <a:lnTo>
                      <a:pt x="115" y="1259"/>
                    </a:lnTo>
                    <a:lnTo>
                      <a:pt x="115" y="1259"/>
                    </a:lnTo>
                    <a:lnTo>
                      <a:pt x="114" y="1252"/>
                    </a:lnTo>
                    <a:lnTo>
                      <a:pt x="111" y="1245"/>
                    </a:lnTo>
                    <a:lnTo>
                      <a:pt x="110" y="1237"/>
                    </a:lnTo>
                    <a:lnTo>
                      <a:pt x="108" y="1229"/>
                    </a:lnTo>
                    <a:lnTo>
                      <a:pt x="108" y="1229"/>
                    </a:lnTo>
                    <a:close/>
                    <a:moveTo>
                      <a:pt x="100" y="1327"/>
                    </a:moveTo>
                    <a:lnTo>
                      <a:pt x="100" y="1327"/>
                    </a:lnTo>
                    <a:lnTo>
                      <a:pt x="96" y="1330"/>
                    </a:lnTo>
                    <a:lnTo>
                      <a:pt x="91" y="1332"/>
                    </a:lnTo>
                    <a:lnTo>
                      <a:pt x="82" y="1335"/>
                    </a:lnTo>
                    <a:lnTo>
                      <a:pt x="82" y="1335"/>
                    </a:lnTo>
                    <a:lnTo>
                      <a:pt x="84" y="1344"/>
                    </a:lnTo>
                    <a:lnTo>
                      <a:pt x="87" y="1349"/>
                    </a:lnTo>
                    <a:lnTo>
                      <a:pt x="93" y="1363"/>
                    </a:lnTo>
                    <a:lnTo>
                      <a:pt x="93" y="1363"/>
                    </a:lnTo>
                    <a:lnTo>
                      <a:pt x="103" y="1359"/>
                    </a:lnTo>
                    <a:lnTo>
                      <a:pt x="107" y="1356"/>
                    </a:lnTo>
                    <a:lnTo>
                      <a:pt x="113" y="1355"/>
                    </a:lnTo>
                    <a:lnTo>
                      <a:pt x="113" y="1355"/>
                    </a:lnTo>
                    <a:lnTo>
                      <a:pt x="107" y="1341"/>
                    </a:lnTo>
                    <a:lnTo>
                      <a:pt x="104" y="1334"/>
                    </a:lnTo>
                    <a:lnTo>
                      <a:pt x="100" y="1327"/>
                    </a:lnTo>
                    <a:lnTo>
                      <a:pt x="100" y="1327"/>
                    </a:lnTo>
                    <a:close/>
                    <a:moveTo>
                      <a:pt x="91" y="1373"/>
                    </a:moveTo>
                    <a:lnTo>
                      <a:pt x="91" y="1373"/>
                    </a:lnTo>
                    <a:lnTo>
                      <a:pt x="86" y="1375"/>
                    </a:lnTo>
                    <a:lnTo>
                      <a:pt x="83" y="1373"/>
                    </a:lnTo>
                    <a:lnTo>
                      <a:pt x="82" y="1370"/>
                    </a:lnTo>
                    <a:lnTo>
                      <a:pt x="82" y="1370"/>
                    </a:lnTo>
                    <a:lnTo>
                      <a:pt x="83" y="1369"/>
                    </a:lnTo>
                    <a:lnTo>
                      <a:pt x="84" y="1369"/>
                    </a:lnTo>
                    <a:lnTo>
                      <a:pt x="87" y="1368"/>
                    </a:lnTo>
                    <a:lnTo>
                      <a:pt x="87" y="1365"/>
                    </a:lnTo>
                    <a:lnTo>
                      <a:pt x="87" y="1365"/>
                    </a:lnTo>
                    <a:lnTo>
                      <a:pt x="82" y="1352"/>
                    </a:lnTo>
                    <a:lnTo>
                      <a:pt x="80" y="1345"/>
                    </a:lnTo>
                    <a:lnTo>
                      <a:pt x="76" y="1339"/>
                    </a:lnTo>
                    <a:lnTo>
                      <a:pt x="76" y="1339"/>
                    </a:lnTo>
                    <a:lnTo>
                      <a:pt x="77" y="1361"/>
                    </a:lnTo>
                    <a:lnTo>
                      <a:pt x="82" y="1382"/>
                    </a:lnTo>
                    <a:lnTo>
                      <a:pt x="86" y="1400"/>
                    </a:lnTo>
                    <a:lnTo>
                      <a:pt x="89" y="1420"/>
                    </a:lnTo>
                    <a:lnTo>
                      <a:pt x="89" y="1420"/>
                    </a:lnTo>
                    <a:lnTo>
                      <a:pt x="96" y="1417"/>
                    </a:lnTo>
                    <a:lnTo>
                      <a:pt x="100" y="1411"/>
                    </a:lnTo>
                    <a:lnTo>
                      <a:pt x="101" y="1405"/>
                    </a:lnTo>
                    <a:lnTo>
                      <a:pt x="101" y="1400"/>
                    </a:lnTo>
                    <a:lnTo>
                      <a:pt x="100" y="1393"/>
                    </a:lnTo>
                    <a:lnTo>
                      <a:pt x="97" y="1387"/>
                    </a:lnTo>
                    <a:lnTo>
                      <a:pt x="91" y="1373"/>
                    </a:lnTo>
                    <a:lnTo>
                      <a:pt x="91" y="1373"/>
                    </a:lnTo>
                    <a:close/>
                    <a:moveTo>
                      <a:pt x="99" y="1320"/>
                    </a:moveTo>
                    <a:lnTo>
                      <a:pt x="99" y="1320"/>
                    </a:lnTo>
                    <a:lnTo>
                      <a:pt x="91" y="1300"/>
                    </a:lnTo>
                    <a:lnTo>
                      <a:pt x="83" y="1281"/>
                    </a:lnTo>
                    <a:lnTo>
                      <a:pt x="83" y="1281"/>
                    </a:lnTo>
                    <a:lnTo>
                      <a:pt x="80" y="1286"/>
                    </a:lnTo>
                    <a:lnTo>
                      <a:pt x="77" y="1290"/>
                    </a:lnTo>
                    <a:lnTo>
                      <a:pt x="76" y="1297"/>
                    </a:lnTo>
                    <a:lnTo>
                      <a:pt x="76" y="1304"/>
                    </a:lnTo>
                    <a:lnTo>
                      <a:pt x="76" y="1317"/>
                    </a:lnTo>
                    <a:lnTo>
                      <a:pt x="80" y="1328"/>
                    </a:lnTo>
                    <a:lnTo>
                      <a:pt x="80" y="1328"/>
                    </a:lnTo>
                    <a:lnTo>
                      <a:pt x="99" y="1320"/>
                    </a:lnTo>
                    <a:lnTo>
                      <a:pt x="99" y="1320"/>
                    </a:lnTo>
                    <a:close/>
                    <a:moveTo>
                      <a:pt x="83" y="1450"/>
                    </a:moveTo>
                    <a:lnTo>
                      <a:pt x="83" y="1450"/>
                    </a:lnTo>
                    <a:lnTo>
                      <a:pt x="76" y="1442"/>
                    </a:lnTo>
                    <a:lnTo>
                      <a:pt x="69" y="1435"/>
                    </a:lnTo>
                    <a:lnTo>
                      <a:pt x="52" y="1422"/>
                    </a:lnTo>
                    <a:lnTo>
                      <a:pt x="34" y="1410"/>
                    </a:lnTo>
                    <a:lnTo>
                      <a:pt x="27" y="1403"/>
                    </a:lnTo>
                    <a:lnTo>
                      <a:pt x="18" y="1396"/>
                    </a:lnTo>
                    <a:lnTo>
                      <a:pt x="18" y="1396"/>
                    </a:lnTo>
                    <a:lnTo>
                      <a:pt x="18" y="1418"/>
                    </a:lnTo>
                    <a:lnTo>
                      <a:pt x="21" y="1441"/>
                    </a:lnTo>
                    <a:lnTo>
                      <a:pt x="24" y="1460"/>
                    </a:lnTo>
                    <a:lnTo>
                      <a:pt x="26" y="1480"/>
                    </a:lnTo>
                    <a:lnTo>
                      <a:pt x="26" y="1480"/>
                    </a:lnTo>
                    <a:lnTo>
                      <a:pt x="26" y="1494"/>
                    </a:lnTo>
                    <a:lnTo>
                      <a:pt x="24" y="1507"/>
                    </a:lnTo>
                    <a:lnTo>
                      <a:pt x="24" y="1507"/>
                    </a:lnTo>
                    <a:lnTo>
                      <a:pt x="26" y="1514"/>
                    </a:lnTo>
                    <a:lnTo>
                      <a:pt x="27" y="1519"/>
                    </a:lnTo>
                    <a:lnTo>
                      <a:pt x="34" y="1529"/>
                    </a:lnTo>
                    <a:lnTo>
                      <a:pt x="41" y="1537"/>
                    </a:lnTo>
                    <a:lnTo>
                      <a:pt x="48" y="1547"/>
                    </a:lnTo>
                    <a:lnTo>
                      <a:pt x="48" y="1547"/>
                    </a:lnTo>
                    <a:lnTo>
                      <a:pt x="58" y="1553"/>
                    </a:lnTo>
                    <a:lnTo>
                      <a:pt x="68" y="1560"/>
                    </a:lnTo>
                    <a:lnTo>
                      <a:pt x="77" y="1566"/>
                    </a:lnTo>
                    <a:lnTo>
                      <a:pt x="83" y="1568"/>
                    </a:lnTo>
                    <a:lnTo>
                      <a:pt x="87" y="1570"/>
                    </a:lnTo>
                    <a:lnTo>
                      <a:pt x="87" y="1570"/>
                    </a:lnTo>
                    <a:lnTo>
                      <a:pt x="83" y="1554"/>
                    </a:lnTo>
                    <a:lnTo>
                      <a:pt x="82" y="1539"/>
                    </a:lnTo>
                    <a:lnTo>
                      <a:pt x="80" y="1523"/>
                    </a:lnTo>
                    <a:lnTo>
                      <a:pt x="79" y="1508"/>
                    </a:lnTo>
                    <a:lnTo>
                      <a:pt x="80" y="1480"/>
                    </a:lnTo>
                    <a:lnTo>
                      <a:pt x="83" y="1450"/>
                    </a:lnTo>
                    <a:lnTo>
                      <a:pt x="83" y="1450"/>
                    </a:lnTo>
                    <a:close/>
                  </a:path>
                </a:pathLst>
              </a:custGeom>
              <a:solidFill>
                <a:schemeClr val="accent5"/>
              </a:solidFill>
              <a:ln w="9525">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6" name="Freeform 126"/>
              <p:cNvSpPr>
                <a:spLocks noEditPoints="1"/>
              </p:cNvSpPr>
              <p:nvPr/>
            </p:nvSpPr>
            <p:spPr bwMode="auto">
              <a:xfrm>
                <a:off x="2552701" y="657225"/>
                <a:ext cx="125413" cy="58738"/>
              </a:xfrm>
              <a:custGeom>
                <a:avLst/>
                <a:gdLst/>
                <a:ahLst/>
                <a:cxnLst>
                  <a:cxn ang="0">
                    <a:pos x="212" y="102"/>
                  </a:cxn>
                  <a:cxn ang="0">
                    <a:pos x="190" y="103"/>
                  </a:cxn>
                  <a:cxn ang="0">
                    <a:pos x="141" y="98"/>
                  </a:cxn>
                  <a:cxn ang="0">
                    <a:pos x="115" y="98"/>
                  </a:cxn>
                  <a:cxn ang="0">
                    <a:pos x="108" y="99"/>
                  </a:cxn>
                  <a:cxn ang="0">
                    <a:pos x="93" y="103"/>
                  </a:cxn>
                  <a:cxn ang="0">
                    <a:pos x="86" y="105"/>
                  </a:cxn>
                  <a:cxn ang="0">
                    <a:pos x="49" y="106"/>
                  </a:cxn>
                  <a:cxn ang="0">
                    <a:pos x="38" y="109"/>
                  </a:cxn>
                  <a:cxn ang="0">
                    <a:pos x="25" y="95"/>
                  </a:cxn>
                  <a:cxn ang="0">
                    <a:pos x="10" y="77"/>
                  </a:cxn>
                  <a:cxn ang="0">
                    <a:pos x="0" y="57"/>
                  </a:cxn>
                  <a:cxn ang="0">
                    <a:pos x="0" y="46"/>
                  </a:cxn>
                  <a:cxn ang="0">
                    <a:pos x="4" y="35"/>
                  </a:cxn>
                  <a:cxn ang="0">
                    <a:pos x="21" y="25"/>
                  </a:cxn>
                  <a:cxn ang="0">
                    <a:pos x="59" y="11"/>
                  </a:cxn>
                  <a:cxn ang="0">
                    <a:pos x="100" y="2"/>
                  </a:cxn>
                  <a:cxn ang="0">
                    <a:pos x="143" y="0"/>
                  </a:cxn>
                  <a:cxn ang="0">
                    <a:pos x="164" y="1"/>
                  </a:cxn>
                  <a:cxn ang="0">
                    <a:pos x="181" y="7"/>
                  </a:cxn>
                  <a:cxn ang="0">
                    <a:pos x="197" y="12"/>
                  </a:cxn>
                  <a:cxn ang="0">
                    <a:pos x="218" y="16"/>
                  </a:cxn>
                  <a:cxn ang="0">
                    <a:pos x="230" y="23"/>
                  </a:cxn>
                  <a:cxn ang="0">
                    <a:pos x="235" y="26"/>
                  </a:cxn>
                  <a:cxn ang="0">
                    <a:pos x="235" y="47"/>
                  </a:cxn>
                  <a:cxn ang="0">
                    <a:pos x="229" y="67"/>
                  </a:cxn>
                  <a:cxn ang="0">
                    <a:pos x="212" y="102"/>
                  </a:cxn>
                  <a:cxn ang="0">
                    <a:pos x="148" y="23"/>
                  </a:cxn>
                  <a:cxn ang="0">
                    <a:pos x="132" y="25"/>
                  </a:cxn>
                  <a:cxn ang="0">
                    <a:pos x="100" y="28"/>
                  </a:cxn>
                  <a:cxn ang="0">
                    <a:pos x="84" y="29"/>
                  </a:cxn>
                  <a:cxn ang="0">
                    <a:pos x="72" y="28"/>
                  </a:cxn>
                  <a:cxn ang="0">
                    <a:pos x="62" y="30"/>
                  </a:cxn>
                  <a:cxn ang="0">
                    <a:pos x="42" y="40"/>
                  </a:cxn>
                  <a:cxn ang="0">
                    <a:pos x="35" y="43"/>
                  </a:cxn>
                  <a:cxn ang="0">
                    <a:pos x="38" y="57"/>
                  </a:cxn>
                  <a:cxn ang="0">
                    <a:pos x="45" y="70"/>
                  </a:cxn>
                  <a:cxn ang="0">
                    <a:pos x="84" y="67"/>
                  </a:cxn>
                  <a:cxn ang="0">
                    <a:pos x="157" y="66"/>
                  </a:cxn>
                  <a:cxn ang="0">
                    <a:pos x="194" y="68"/>
                  </a:cxn>
                  <a:cxn ang="0">
                    <a:pos x="199" y="61"/>
                  </a:cxn>
                  <a:cxn ang="0">
                    <a:pos x="204" y="43"/>
                  </a:cxn>
                  <a:cxn ang="0">
                    <a:pos x="201" y="33"/>
                  </a:cxn>
                  <a:cxn ang="0">
                    <a:pos x="162" y="26"/>
                  </a:cxn>
                  <a:cxn ang="0">
                    <a:pos x="148" y="23"/>
                  </a:cxn>
                </a:cxnLst>
                <a:rect l="0" t="0" r="r" b="b"/>
                <a:pathLst>
                  <a:path w="235" h="109">
                    <a:moveTo>
                      <a:pt x="212" y="102"/>
                    </a:moveTo>
                    <a:lnTo>
                      <a:pt x="212" y="102"/>
                    </a:lnTo>
                    <a:lnTo>
                      <a:pt x="201" y="103"/>
                    </a:lnTo>
                    <a:lnTo>
                      <a:pt x="190" y="103"/>
                    </a:lnTo>
                    <a:lnTo>
                      <a:pt x="166" y="101"/>
                    </a:lnTo>
                    <a:lnTo>
                      <a:pt x="141" y="98"/>
                    </a:lnTo>
                    <a:lnTo>
                      <a:pt x="128" y="98"/>
                    </a:lnTo>
                    <a:lnTo>
                      <a:pt x="115" y="98"/>
                    </a:lnTo>
                    <a:lnTo>
                      <a:pt x="115" y="98"/>
                    </a:lnTo>
                    <a:lnTo>
                      <a:pt x="108" y="99"/>
                    </a:lnTo>
                    <a:lnTo>
                      <a:pt x="100" y="102"/>
                    </a:lnTo>
                    <a:lnTo>
                      <a:pt x="93" y="103"/>
                    </a:lnTo>
                    <a:lnTo>
                      <a:pt x="86" y="105"/>
                    </a:lnTo>
                    <a:lnTo>
                      <a:pt x="86" y="105"/>
                    </a:lnTo>
                    <a:lnTo>
                      <a:pt x="61" y="106"/>
                    </a:lnTo>
                    <a:lnTo>
                      <a:pt x="49" y="106"/>
                    </a:lnTo>
                    <a:lnTo>
                      <a:pt x="38" y="109"/>
                    </a:lnTo>
                    <a:lnTo>
                      <a:pt x="38" y="109"/>
                    </a:lnTo>
                    <a:lnTo>
                      <a:pt x="32" y="102"/>
                    </a:lnTo>
                    <a:lnTo>
                      <a:pt x="25" y="95"/>
                    </a:lnTo>
                    <a:lnTo>
                      <a:pt x="17" y="87"/>
                    </a:lnTo>
                    <a:lnTo>
                      <a:pt x="10" y="77"/>
                    </a:lnTo>
                    <a:lnTo>
                      <a:pt x="4" y="67"/>
                    </a:lnTo>
                    <a:lnTo>
                      <a:pt x="0" y="57"/>
                    </a:lnTo>
                    <a:lnTo>
                      <a:pt x="0" y="52"/>
                    </a:lnTo>
                    <a:lnTo>
                      <a:pt x="0" y="46"/>
                    </a:lnTo>
                    <a:lnTo>
                      <a:pt x="2" y="40"/>
                    </a:lnTo>
                    <a:lnTo>
                      <a:pt x="4" y="35"/>
                    </a:lnTo>
                    <a:lnTo>
                      <a:pt x="4" y="35"/>
                    </a:lnTo>
                    <a:lnTo>
                      <a:pt x="21" y="25"/>
                    </a:lnTo>
                    <a:lnTo>
                      <a:pt x="39" y="16"/>
                    </a:lnTo>
                    <a:lnTo>
                      <a:pt x="59" y="11"/>
                    </a:lnTo>
                    <a:lnTo>
                      <a:pt x="79" y="5"/>
                    </a:lnTo>
                    <a:lnTo>
                      <a:pt x="100" y="2"/>
                    </a:lnTo>
                    <a:lnTo>
                      <a:pt x="121" y="0"/>
                    </a:lnTo>
                    <a:lnTo>
                      <a:pt x="143" y="0"/>
                    </a:lnTo>
                    <a:lnTo>
                      <a:pt x="164" y="1"/>
                    </a:lnTo>
                    <a:lnTo>
                      <a:pt x="164" y="1"/>
                    </a:lnTo>
                    <a:lnTo>
                      <a:pt x="174" y="4"/>
                    </a:lnTo>
                    <a:lnTo>
                      <a:pt x="181" y="7"/>
                    </a:lnTo>
                    <a:lnTo>
                      <a:pt x="197" y="12"/>
                    </a:lnTo>
                    <a:lnTo>
                      <a:pt x="197" y="12"/>
                    </a:lnTo>
                    <a:lnTo>
                      <a:pt x="207" y="15"/>
                    </a:lnTo>
                    <a:lnTo>
                      <a:pt x="218" y="16"/>
                    </a:lnTo>
                    <a:lnTo>
                      <a:pt x="226" y="21"/>
                    </a:lnTo>
                    <a:lnTo>
                      <a:pt x="230" y="23"/>
                    </a:lnTo>
                    <a:lnTo>
                      <a:pt x="235" y="26"/>
                    </a:lnTo>
                    <a:lnTo>
                      <a:pt x="235" y="26"/>
                    </a:lnTo>
                    <a:lnTo>
                      <a:pt x="235" y="37"/>
                    </a:lnTo>
                    <a:lnTo>
                      <a:pt x="235" y="47"/>
                    </a:lnTo>
                    <a:lnTo>
                      <a:pt x="232" y="57"/>
                    </a:lnTo>
                    <a:lnTo>
                      <a:pt x="229" y="67"/>
                    </a:lnTo>
                    <a:lnTo>
                      <a:pt x="221" y="85"/>
                    </a:lnTo>
                    <a:lnTo>
                      <a:pt x="212" y="102"/>
                    </a:lnTo>
                    <a:lnTo>
                      <a:pt x="212" y="102"/>
                    </a:lnTo>
                    <a:close/>
                    <a:moveTo>
                      <a:pt x="148" y="23"/>
                    </a:moveTo>
                    <a:lnTo>
                      <a:pt x="148" y="23"/>
                    </a:lnTo>
                    <a:lnTo>
                      <a:pt x="132" y="25"/>
                    </a:lnTo>
                    <a:lnTo>
                      <a:pt x="117" y="26"/>
                    </a:lnTo>
                    <a:lnTo>
                      <a:pt x="100" y="28"/>
                    </a:lnTo>
                    <a:lnTo>
                      <a:pt x="84" y="29"/>
                    </a:lnTo>
                    <a:lnTo>
                      <a:pt x="84" y="29"/>
                    </a:lnTo>
                    <a:lnTo>
                      <a:pt x="77" y="29"/>
                    </a:lnTo>
                    <a:lnTo>
                      <a:pt x="72" y="28"/>
                    </a:lnTo>
                    <a:lnTo>
                      <a:pt x="72" y="28"/>
                    </a:lnTo>
                    <a:lnTo>
                      <a:pt x="62" y="30"/>
                    </a:lnTo>
                    <a:lnTo>
                      <a:pt x="51" y="36"/>
                    </a:lnTo>
                    <a:lnTo>
                      <a:pt x="42" y="40"/>
                    </a:lnTo>
                    <a:lnTo>
                      <a:pt x="35" y="43"/>
                    </a:lnTo>
                    <a:lnTo>
                      <a:pt x="35" y="43"/>
                    </a:lnTo>
                    <a:lnTo>
                      <a:pt x="35" y="50"/>
                    </a:lnTo>
                    <a:lnTo>
                      <a:pt x="38" y="57"/>
                    </a:lnTo>
                    <a:lnTo>
                      <a:pt x="41" y="64"/>
                    </a:lnTo>
                    <a:lnTo>
                      <a:pt x="45" y="70"/>
                    </a:lnTo>
                    <a:lnTo>
                      <a:pt x="45" y="70"/>
                    </a:lnTo>
                    <a:lnTo>
                      <a:pt x="84" y="67"/>
                    </a:lnTo>
                    <a:lnTo>
                      <a:pt x="121" y="66"/>
                    </a:lnTo>
                    <a:lnTo>
                      <a:pt x="157" y="66"/>
                    </a:lnTo>
                    <a:lnTo>
                      <a:pt x="176" y="67"/>
                    </a:lnTo>
                    <a:lnTo>
                      <a:pt x="194" y="68"/>
                    </a:lnTo>
                    <a:lnTo>
                      <a:pt x="194" y="68"/>
                    </a:lnTo>
                    <a:lnTo>
                      <a:pt x="199" y="61"/>
                    </a:lnTo>
                    <a:lnTo>
                      <a:pt x="202" y="53"/>
                    </a:lnTo>
                    <a:lnTo>
                      <a:pt x="204" y="43"/>
                    </a:lnTo>
                    <a:lnTo>
                      <a:pt x="201" y="33"/>
                    </a:lnTo>
                    <a:lnTo>
                      <a:pt x="201" y="33"/>
                    </a:lnTo>
                    <a:lnTo>
                      <a:pt x="176" y="29"/>
                    </a:lnTo>
                    <a:lnTo>
                      <a:pt x="162" y="26"/>
                    </a:lnTo>
                    <a:lnTo>
                      <a:pt x="148" y="23"/>
                    </a:lnTo>
                    <a:lnTo>
                      <a:pt x="148" y="23"/>
                    </a:lnTo>
                    <a:close/>
                  </a:path>
                </a:pathLst>
              </a:custGeom>
              <a:solidFill>
                <a:schemeClr val="accent5"/>
              </a:solidFill>
              <a:ln w="9525">
                <a:solidFill>
                  <a:schemeClr val="accent5"/>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sp>
          <p:nvSpPr>
            <p:cNvPr id="17" name="Freeform 127"/>
            <p:cNvSpPr>
              <a:spLocks noEditPoints="1"/>
            </p:cNvSpPr>
            <p:nvPr/>
          </p:nvSpPr>
          <p:spPr bwMode="auto">
            <a:xfrm>
              <a:off x="9279507" y="1924027"/>
              <a:ext cx="928694" cy="642942"/>
            </a:xfrm>
            <a:custGeom>
              <a:avLst/>
              <a:gdLst/>
              <a:ahLst/>
              <a:cxnLst>
                <a:cxn ang="0">
                  <a:pos x="4" y="455"/>
                </a:cxn>
                <a:cxn ang="0">
                  <a:pos x="782" y="3"/>
                </a:cxn>
                <a:cxn ang="0">
                  <a:pos x="1721" y="189"/>
                </a:cxn>
                <a:cxn ang="0">
                  <a:pos x="1600" y="407"/>
                </a:cxn>
                <a:cxn ang="0">
                  <a:pos x="1620" y="823"/>
                </a:cxn>
                <a:cxn ang="0">
                  <a:pos x="2082" y="841"/>
                </a:cxn>
                <a:cxn ang="0">
                  <a:pos x="1746" y="1082"/>
                </a:cxn>
                <a:cxn ang="0">
                  <a:pos x="1260" y="1259"/>
                </a:cxn>
                <a:cxn ang="0">
                  <a:pos x="880" y="1195"/>
                </a:cxn>
                <a:cxn ang="0">
                  <a:pos x="207" y="1096"/>
                </a:cxn>
                <a:cxn ang="0">
                  <a:pos x="127" y="750"/>
                </a:cxn>
                <a:cxn ang="0">
                  <a:pos x="1976" y="722"/>
                </a:cxn>
                <a:cxn ang="0">
                  <a:pos x="1611" y="941"/>
                </a:cxn>
                <a:cxn ang="0">
                  <a:pos x="499" y="441"/>
                </a:cxn>
                <a:cxn ang="0">
                  <a:pos x="893" y="782"/>
                </a:cxn>
                <a:cxn ang="0">
                  <a:pos x="1849" y="241"/>
                </a:cxn>
                <a:cxn ang="0">
                  <a:pos x="820" y="20"/>
                </a:cxn>
                <a:cxn ang="0">
                  <a:pos x="28" y="477"/>
                </a:cxn>
                <a:cxn ang="0">
                  <a:pos x="480" y="386"/>
                </a:cxn>
                <a:cxn ang="0">
                  <a:pos x="946" y="295"/>
                </a:cxn>
                <a:cxn ang="0">
                  <a:pos x="1533" y="1064"/>
                </a:cxn>
                <a:cxn ang="0">
                  <a:pos x="1604" y="1117"/>
                </a:cxn>
                <a:cxn ang="0">
                  <a:pos x="1630" y="995"/>
                </a:cxn>
                <a:cxn ang="0">
                  <a:pos x="1526" y="750"/>
                </a:cxn>
                <a:cxn ang="0">
                  <a:pos x="1551" y="835"/>
                </a:cxn>
                <a:cxn ang="0">
                  <a:pos x="1535" y="848"/>
                </a:cxn>
                <a:cxn ang="0">
                  <a:pos x="1485" y="978"/>
                </a:cxn>
                <a:cxn ang="0">
                  <a:pos x="1281" y="1082"/>
                </a:cxn>
                <a:cxn ang="0">
                  <a:pos x="1071" y="1165"/>
                </a:cxn>
                <a:cxn ang="0">
                  <a:pos x="1526" y="1018"/>
                </a:cxn>
                <a:cxn ang="0">
                  <a:pos x="1517" y="1059"/>
                </a:cxn>
                <a:cxn ang="0">
                  <a:pos x="887" y="792"/>
                </a:cxn>
                <a:cxn ang="0">
                  <a:pos x="339" y="865"/>
                </a:cxn>
                <a:cxn ang="0">
                  <a:pos x="855" y="1160"/>
                </a:cxn>
                <a:cxn ang="0">
                  <a:pos x="1017" y="1042"/>
                </a:cxn>
                <a:cxn ang="0">
                  <a:pos x="1265" y="793"/>
                </a:cxn>
                <a:cxn ang="0">
                  <a:pos x="1467" y="827"/>
                </a:cxn>
                <a:cxn ang="0">
                  <a:pos x="1462" y="901"/>
                </a:cxn>
                <a:cxn ang="0">
                  <a:pos x="1423" y="790"/>
                </a:cxn>
                <a:cxn ang="0">
                  <a:pos x="1402" y="752"/>
                </a:cxn>
                <a:cxn ang="0">
                  <a:pos x="1304" y="883"/>
                </a:cxn>
                <a:cxn ang="0">
                  <a:pos x="1371" y="1001"/>
                </a:cxn>
                <a:cxn ang="0">
                  <a:pos x="1307" y="1101"/>
                </a:cxn>
                <a:cxn ang="0">
                  <a:pos x="1079" y="1254"/>
                </a:cxn>
                <a:cxn ang="0">
                  <a:pos x="992" y="1129"/>
                </a:cxn>
                <a:cxn ang="0">
                  <a:pos x="1039" y="1190"/>
                </a:cxn>
                <a:cxn ang="0">
                  <a:pos x="1001" y="1202"/>
                </a:cxn>
                <a:cxn ang="0">
                  <a:pos x="852" y="326"/>
                </a:cxn>
                <a:cxn ang="0">
                  <a:pos x="835" y="223"/>
                </a:cxn>
                <a:cxn ang="0">
                  <a:pos x="738" y="289"/>
                </a:cxn>
                <a:cxn ang="0">
                  <a:pos x="240" y="556"/>
                </a:cxn>
                <a:cxn ang="0">
                  <a:pos x="377" y="500"/>
                </a:cxn>
                <a:cxn ang="0">
                  <a:pos x="255" y="585"/>
                </a:cxn>
                <a:cxn ang="0">
                  <a:pos x="389" y="731"/>
                </a:cxn>
                <a:cxn ang="0">
                  <a:pos x="193" y="755"/>
                </a:cxn>
                <a:cxn ang="0">
                  <a:pos x="115" y="796"/>
                </a:cxn>
                <a:cxn ang="0">
                  <a:pos x="126" y="983"/>
                </a:cxn>
                <a:cxn ang="0">
                  <a:pos x="168" y="1040"/>
                </a:cxn>
                <a:cxn ang="0">
                  <a:pos x="282" y="1009"/>
                </a:cxn>
                <a:cxn ang="0">
                  <a:pos x="226" y="729"/>
                </a:cxn>
                <a:cxn ang="0">
                  <a:pos x="193" y="733"/>
                </a:cxn>
                <a:cxn ang="0">
                  <a:pos x="168" y="705"/>
                </a:cxn>
              </a:cxnLst>
              <a:rect l="0" t="0" r="r" b="b"/>
              <a:pathLst>
                <a:path w="2100" h="1388">
                  <a:moveTo>
                    <a:pt x="153" y="731"/>
                  </a:moveTo>
                  <a:lnTo>
                    <a:pt x="153" y="731"/>
                  </a:lnTo>
                  <a:lnTo>
                    <a:pt x="146" y="715"/>
                  </a:lnTo>
                  <a:lnTo>
                    <a:pt x="139" y="696"/>
                  </a:lnTo>
                  <a:lnTo>
                    <a:pt x="137" y="688"/>
                  </a:lnTo>
                  <a:lnTo>
                    <a:pt x="136" y="678"/>
                  </a:lnTo>
                  <a:lnTo>
                    <a:pt x="137" y="668"/>
                  </a:lnTo>
                  <a:lnTo>
                    <a:pt x="139" y="658"/>
                  </a:lnTo>
                  <a:lnTo>
                    <a:pt x="139" y="658"/>
                  </a:lnTo>
                  <a:lnTo>
                    <a:pt x="143" y="650"/>
                  </a:lnTo>
                  <a:lnTo>
                    <a:pt x="147" y="643"/>
                  </a:lnTo>
                  <a:lnTo>
                    <a:pt x="153" y="639"/>
                  </a:lnTo>
                  <a:lnTo>
                    <a:pt x="160" y="633"/>
                  </a:lnTo>
                  <a:lnTo>
                    <a:pt x="167" y="630"/>
                  </a:lnTo>
                  <a:lnTo>
                    <a:pt x="175" y="626"/>
                  </a:lnTo>
                  <a:lnTo>
                    <a:pt x="193" y="622"/>
                  </a:lnTo>
                  <a:lnTo>
                    <a:pt x="193" y="622"/>
                  </a:lnTo>
                  <a:lnTo>
                    <a:pt x="193" y="616"/>
                  </a:lnTo>
                  <a:lnTo>
                    <a:pt x="193" y="609"/>
                  </a:lnTo>
                  <a:lnTo>
                    <a:pt x="193" y="594"/>
                  </a:lnTo>
                  <a:lnTo>
                    <a:pt x="192" y="578"/>
                  </a:lnTo>
                  <a:lnTo>
                    <a:pt x="192" y="570"/>
                  </a:lnTo>
                  <a:lnTo>
                    <a:pt x="193" y="563"/>
                  </a:lnTo>
                  <a:lnTo>
                    <a:pt x="193" y="563"/>
                  </a:lnTo>
                  <a:lnTo>
                    <a:pt x="171" y="553"/>
                  </a:lnTo>
                  <a:lnTo>
                    <a:pt x="147" y="543"/>
                  </a:lnTo>
                  <a:lnTo>
                    <a:pt x="99" y="524"/>
                  </a:lnTo>
                  <a:lnTo>
                    <a:pt x="52" y="505"/>
                  </a:lnTo>
                  <a:lnTo>
                    <a:pt x="4" y="484"/>
                  </a:lnTo>
                  <a:lnTo>
                    <a:pt x="4" y="484"/>
                  </a:lnTo>
                  <a:lnTo>
                    <a:pt x="1" y="479"/>
                  </a:lnTo>
                  <a:lnTo>
                    <a:pt x="0" y="473"/>
                  </a:lnTo>
                  <a:lnTo>
                    <a:pt x="0" y="467"/>
                  </a:lnTo>
                  <a:lnTo>
                    <a:pt x="0" y="463"/>
                  </a:lnTo>
                  <a:lnTo>
                    <a:pt x="4" y="455"/>
                  </a:lnTo>
                  <a:lnTo>
                    <a:pt x="10" y="446"/>
                  </a:lnTo>
                  <a:lnTo>
                    <a:pt x="21" y="432"/>
                  </a:lnTo>
                  <a:lnTo>
                    <a:pt x="26" y="425"/>
                  </a:lnTo>
                  <a:lnTo>
                    <a:pt x="28" y="421"/>
                  </a:lnTo>
                  <a:lnTo>
                    <a:pt x="29" y="417"/>
                  </a:lnTo>
                  <a:lnTo>
                    <a:pt x="29" y="417"/>
                  </a:lnTo>
                  <a:lnTo>
                    <a:pt x="36" y="410"/>
                  </a:lnTo>
                  <a:lnTo>
                    <a:pt x="43" y="404"/>
                  </a:lnTo>
                  <a:lnTo>
                    <a:pt x="52" y="399"/>
                  </a:lnTo>
                  <a:lnTo>
                    <a:pt x="59" y="392"/>
                  </a:lnTo>
                  <a:lnTo>
                    <a:pt x="59" y="392"/>
                  </a:lnTo>
                  <a:lnTo>
                    <a:pt x="68" y="389"/>
                  </a:lnTo>
                  <a:lnTo>
                    <a:pt x="78" y="385"/>
                  </a:lnTo>
                  <a:lnTo>
                    <a:pt x="87" y="380"/>
                  </a:lnTo>
                  <a:lnTo>
                    <a:pt x="95" y="375"/>
                  </a:lnTo>
                  <a:lnTo>
                    <a:pt x="95" y="375"/>
                  </a:lnTo>
                  <a:lnTo>
                    <a:pt x="150" y="352"/>
                  </a:lnTo>
                  <a:lnTo>
                    <a:pt x="203" y="328"/>
                  </a:lnTo>
                  <a:lnTo>
                    <a:pt x="257" y="300"/>
                  </a:lnTo>
                  <a:lnTo>
                    <a:pt x="310" y="272"/>
                  </a:lnTo>
                  <a:lnTo>
                    <a:pt x="360" y="243"/>
                  </a:lnTo>
                  <a:lnTo>
                    <a:pt x="412" y="212"/>
                  </a:lnTo>
                  <a:lnTo>
                    <a:pt x="514" y="153"/>
                  </a:lnTo>
                  <a:lnTo>
                    <a:pt x="514" y="153"/>
                  </a:lnTo>
                  <a:lnTo>
                    <a:pt x="581" y="114"/>
                  </a:lnTo>
                  <a:lnTo>
                    <a:pt x="581" y="114"/>
                  </a:lnTo>
                  <a:lnTo>
                    <a:pt x="615" y="94"/>
                  </a:lnTo>
                  <a:lnTo>
                    <a:pt x="645" y="74"/>
                  </a:lnTo>
                  <a:lnTo>
                    <a:pt x="678" y="53"/>
                  </a:lnTo>
                  <a:lnTo>
                    <a:pt x="713" y="34"/>
                  </a:lnTo>
                  <a:lnTo>
                    <a:pt x="713" y="34"/>
                  </a:lnTo>
                  <a:lnTo>
                    <a:pt x="734" y="22"/>
                  </a:lnTo>
                  <a:lnTo>
                    <a:pt x="758" y="11"/>
                  </a:lnTo>
                  <a:lnTo>
                    <a:pt x="769" y="7"/>
                  </a:lnTo>
                  <a:lnTo>
                    <a:pt x="782" y="3"/>
                  </a:lnTo>
                  <a:lnTo>
                    <a:pt x="794" y="1"/>
                  </a:lnTo>
                  <a:lnTo>
                    <a:pt x="807" y="0"/>
                  </a:lnTo>
                  <a:lnTo>
                    <a:pt x="807" y="0"/>
                  </a:lnTo>
                  <a:lnTo>
                    <a:pt x="825" y="3"/>
                  </a:lnTo>
                  <a:lnTo>
                    <a:pt x="843" y="5"/>
                  </a:lnTo>
                  <a:lnTo>
                    <a:pt x="862" y="10"/>
                  </a:lnTo>
                  <a:lnTo>
                    <a:pt x="878" y="13"/>
                  </a:lnTo>
                  <a:lnTo>
                    <a:pt x="878" y="13"/>
                  </a:lnTo>
                  <a:lnTo>
                    <a:pt x="919" y="27"/>
                  </a:lnTo>
                  <a:lnTo>
                    <a:pt x="960" y="39"/>
                  </a:lnTo>
                  <a:lnTo>
                    <a:pt x="1003" y="50"/>
                  </a:lnTo>
                  <a:lnTo>
                    <a:pt x="1046" y="62"/>
                  </a:lnTo>
                  <a:lnTo>
                    <a:pt x="1090" y="71"/>
                  </a:lnTo>
                  <a:lnTo>
                    <a:pt x="1134" y="81"/>
                  </a:lnTo>
                  <a:lnTo>
                    <a:pt x="1179" y="88"/>
                  </a:lnTo>
                  <a:lnTo>
                    <a:pt x="1224" y="95"/>
                  </a:lnTo>
                  <a:lnTo>
                    <a:pt x="1224" y="95"/>
                  </a:lnTo>
                  <a:lnTo>
                    <a:pt x="1263" y="101"/>
                  </a:lnTo>
                  <a:lnTo>
                    <a:pt x="1281" y="101"/>
                  </a:lnTo>
                  <a:lnTo>
                    <a:pt x="1300" y="100"/>
                  </a:lnTo>
                  <a:lnTo>
                    <a:pt x="1300" y="100"/>
                  </a:lnTo>
                  <a:lnTo>
                    <a:pt x="1302" y="102"/>
                  </a:lnTo>
                  <a:lnTo>
                    <a:pt x="1308" y="104"/>
                  </a:lnTo>
                  <a:lnTo>
                    <a:pt x="1312" y="105"/>
                  </a:lnTo>
                  <a:lnTo>
                    <a:pt x="1315" y="107"/>
                  </a:lnTo>
                  <a:lnTo>
                    <a:pt x="1315" y="107"/>
                  </a:lnTo>
                  <a:lnTo>
                    <a:pt x="1406" y="119"/>
                  </a:lnTo>
                  <a:lnTo>
                    <a:pt x="1496" y="133"/>
                  </a:lnTo>
                  <a:lnTo>
                    <a:pt x="1583" y="149"/>
                  </a:lnTo>
                  <a:lnTo>
                    <a:pt x="1624" y="159"/>
                  </a:lnTo>
                  <a:lnTo>
                    <a:pt x="1665" y="168"/>
                  </a:lnTo>
                  <a:lnTo>
                    <a:pt x="1665" y="168"/>
                  </a:lnTo>
                  <a:lnTo>
                    <a:pt x="1684" y="174"/>
                  </a:lnTo>
                  <a:lnTo>
                    <a:pt x="1703" y="182"/>
                  </a:lnTo>
                  <a:lnTo>
                    <a:pt x="1721" y="189"/>
                  </a:lnTo>
                  <a:lnTo>
                    <a:pt x="1740" y="195"/>
                  </a:lnTo>
                  <a:lnTo>
                    <a:pt x="1740" y="195"/>
                  </a:lnTo>
                  <a:lnTo>
                    <a:pt x="1754" y="198"/>
                  </a:lnTo>
                  <a:lnTo>
                    <a:pt x="1770" y="199"/>
                  </a:lnTo>
                  <a:lnTo>
                    <a:pt x="1787" y="201"/>
                  </a:lnTo>
                  <a:lnTo>
                    <a:pt x="1804" y="203"/>
                  </a:lnTo>
                  <a:lnTo>
                    <a:pt x="1804" y="203"/>
                  </a:lnTo>
                  <a:lnTo>
                    <a:pt x="1819" y="208"/>
                  </a:lnTo>
                  <a:lnTo>
                    <a:pt x="1834" y="212"/>
                  </a:lnTo>
                  <a:lnTo>
                    <a:pt x="1864" y="223"/>
                  </a:lnTo>
                  <a:lnTo>
                    <a:pt x="1864" y="223"/>
                  </a:lnTo>
                  <a:lnTo>
                    <a:pt x="1871" y="233"/>
                  </a:lnTo>
                  <a:lnTo>
                    <a:pt x="1872" y="239"/>
                  </a:lnTo>
                  <a:lnTo>
                    <a:pt x="1872" y="243"/>
                  </a:lnTo>
                  <a:lnTo>
                    <a:pt x="1871" y="253"/>
                  </a:lnTo>
                  <a:lnTo>
                    <a:pt x="1868" y="260"/>
                  </a:lnTo>
                  <a:lnTo>
                    <a:pt x="1863" y="267"/>
                  </a:lnTo>
                  <a:lnTo>
                    <a:pt x="1856" y="274"/>
                  </a:lnTo>
                  <a:lnTo>
                    <a:pt x="1842" y="285"/>
                  </a:lnTo>
                  <a:lnTo>
                    <a:pt x="1842" y="285"/>
                  </a:lnTo>
                  <a:lnTo>
                    <a:pt x="1832" y="289"/>
                  </a:lnTo>
                  <a:lnTo>
                    <a:pt x="1822" y="293"/>
                  </a:lnTo>
                  <a:lnTo>
                    <a:pt x="1804" y="306"/>
                  </a:lnTo>
                  <a:lnTo>
                    <a:pt x="1785" y="319"/>
                  </a:lnTo>
                  <a:lnTo>
                    <a:pt x="1767" y="330"/>
                  </a:lnTo>
                  <a:lnTo>
                    <a:pt x="1767" y="330"/>
                  </a:lnTo>
                  <a:lnTo>
                    <a:pt x="1756" y="334"/>
                  </a:lnTo>
                  <a:lnTo>
                    <a:pt x="1746" y="337"/>
                  </a:lnTo>
                  <a:lnTo>
                    <a:pt x="1735" y="341"/>
                  </a:lnTo>
                  <a:lnTo>
                    <a:pt x="1725" y="345"/>
                  </a:lnTo>
                  <a:lnTo>
                    <a:pt x="1725" y="345"/>
                  </a:lnTo>
                  <a:lnTo>
                    <a:pt x="1680" y="369"/>
                  </a:lnTo>
                  <a:lnTo>
                    <a:pt x="1634" y="390"/>
                  </a:lnTo>
                  <a:lnTo>
                    <a:pt x="1634" y="390"/>
                  </a:lnTo>
                  <a:lnTo>
                    <a:pt x="1600" y="407"/>
                  </a:lnTo>
                  <a:lnTo>
                    <a:pt x="1568" y="424"/>
                  </a:lnTo>
                  <a:lnTo>
                    <a:pt x="1503" y="462"/>
                  </a:lnTo>
                  <a:lnTo>
                    <a:pt x="1439" y="500"/>
                  </a:lnTo>
                  <a:lnTo>
                    <a:pt x="1375" y="538"/>
                  </a:lnTo>
                  <a:lnTo>
                    <a:pt x="1375" y="538"/>
                  </a:lnTo>
                  <a:lnTo>
                    <a:pt x="1415" y="584"/>
                  </a:lnTo>
                  <a:lnTo>
                    <a:pt x="1434" y="609"/>
                  </a:lnTo>
                  <a:lnTo>
                    <a:pt x="1453" y="634"/>
                  </a:lnTo>
                  <a:lnTo>
                    <a:pt x="1469" y="661"/>
                  </a:lnTo>
                  <a:lnTo>
                    <a:pt x="1484" y="688"/>
                  </a:lnTo>
                  <a:lnTo>
                    <a:pt x="1498" y="717"/>
                  </a:lnTo>
                  <a:lnTo>
                    <a:pt x="1507" y="748"/>
                  </a:lnTo>
                  <a:lnTo>
                    <a:pt x="1507" y="748"/>
                  </a:lnTo>
                  <a:lnTo>
                    <a:pt x="1521" y="738"/>
                  </a:lnTo>
                  <a:lnTo>
                    <a:pt x="1535" y="729"/>
                  </a:lnTo>
                  <a:lnTo>
                    <a:pt x="1542" y="724"/>
                  </a:lnTo>
                  <a:lnTo>
                    <a:pt x="1551" y="722"/>
                  </a:lnTo>
                  <a:lnTo>
                    <a:pt x="1559" y="720"/>
                  </a:lnTo>
                  <a:lnTo>
                    <a:pt x="1569" y="722"/>
                  </a:lnTo>
                  <a:lnTo>
                    <a:pt x="1569" y="722"/>
                  </a:lnTo>
                  <a:lnTo>
                    <a:pt x="1576" y="722"/>
                  </a:lnTo>
                  <a:lnTo>
                    <a:pt x="1580" y="724"/>
                  </a:lnTo>
                  <a:lnTo>
                    <a:pt x="1585" y="727"/>
                  </a:lnTo>
                  <a:lnTo>
                    <a:pt x="1587" y="731"/>
                  </a:lnTo>
                  <a:lnTo>
                    <a:pt x="1590" y="736"/>
                  </a:lnTo>
                  <a:lnTo>
                    <a:pt x="1590" y="740"/>
                  </a:lnTo>
                  <a:lnTo>
                    <a:pt x="1590" y="751"/>
                  </a:lnTo>
                  <a:lnTo>
                    <a:pt x="1587" y="775"/>
                  </a:lnTo>
                  <a:lnTo>
                    <a:pt x="1587" y="786"/>
                  </a:lnTo>
                  <a:lnTo>
                    <a:pt x="1589" y="792"/>
                  </a:lnTo>
                  <a:lnTo>
                    <a:pt x="1590" y="796"/>
                  </a:lnTo>
                  <a:lnTo>
                    <a:pt x="1590" y="796"/>
                  </a:lnTo>
                  <a:lnTo>
                    <a:pt x="1594" y="804"/>
                  </a:lnTo>
                  <a:lnTo>
                    <a:pt x="1603" y="811"/>
                  </a:lnTo>
                  <a:lnTo>
                    <a:pt x="1620" y="823"/>
                  </a:lnTo>
                  <a:lnTo>
                    <a:pt x="1628" y="830"/>
                  </a:lnTo>
                  <a:lnTo>
                    <a:pt x="1635" y="837"/>
                  </a:lnTo>
                  <a:lnTo>
                    <a:pt x="1638" y="841"/>
                  </a:lnTo>
                  <a:lnTo>
                    <a:pt x="1641" y="845"/>
                  </a:lnTo>
                  <a:lnTo>
                    <a:pt x="1642" y="851"/>
                  </a:lnTo>
                  <a:lnTo>
                    <a:pt x="1642" y="858"/>
                  </a:lnTo>
                  <a:lnTo>
                    <a:pt x="1642" y="858"/>
                  </a:lnTo>
                  <a:lnTo>
                    <a:pt x="1660" y="851"/>
                  </a:lnTo>
                  <a:lnTo>
                    <a:pt x="1679" y="842"/>
                  </a:lnTo>
                  <a:lnTo>
                    <a:pt x="1696" y="834"/>
                  </a:lnTo>
                  <a:lnTo>
                    <a:pt x="1712" y="825"/>
                  </a:lnTo>
                  <a:lnTo>
                    <a:pt x="1743" y="804"/>
                  </a:lnTo>
                  <a:lnTo>
                    <a:pt x="1773" y="782"/>
                  </a:lnTo>
                  <a:lnTo>
                    <a:pt x="1773" y="782"/>
                  </a:lnTo>
                  <a:lnTo>
                    <a:pt x="1804" y="761"/>
                  </a:lnTo>
                  <a:lnTo>
                    <a:pt x="1836" y="740"/>
                  </a:lnTo>
                  <a:lnTo>
                    <a:pt x="1851" y="729"/>
                  </a:lnTo>
                  <a:lnTo>
                    <a:pt x="1867" y="716"/>
                  </a:lnTo>
                  <a:lnTo>
                    <a:pt x="1881" y="705"/>
                  </a:lnTo>
                  <a:lnTo>
                    <a:pt x="1893" y="691"/>
                  </a:lnTo>
                  <a:lnTo>
                    <a:pt x="1893" y="691"/>
                  </a:lnTo>
                  <a:lnTo>
                    <a:pt x="1910" y="691"/>
                  </a:lnTo>
                  <a:lnTo>
                    <a:pt x="1927" y="692"/>
                  </a:lnTo>
                  <a:lnTo>
                    <a:pt x="1944" y="695"/>
                  </a:lnTo>
                  <a:lnTo>
                    <a:pt x="1961" y="700"/>
                  </a:lnTo>
                  <a:lnTo>
                    <a:pt x="1976" y="706"/>
                  </a:lnTo>
                  <a:lnTo>
                    <a:pt x="1992" y="715"/>
                  </a:lnTo>
                  <a:lnTo>
                    <a:pt x="2007" y="723"/>
                  </a:lnTo>
                  <a:lnTo>
                    <a:pt x="2020" y="733"/>
                  </a:lnTo>
                  <a:lnTo>
                    <a:pt x="2020" y="733"/>
                  </a:lnTo>
                  <a:lnTo>
                    <a:pt x="2034" y="751"/>
                  </a:lnTo>
                  <a:lnTo>
                    <a:pt x="2048" y="772"/>
                  </a:lnTo>
                  <a:lnTo>
                    <a:pt x="2061" y="793"/>
                  </a:lnTo>
                  <a:lnTo>
                    <a:pt x="2072" y="817"/>
                  </a:lnTo>
                  <a:lnTo>
                    <a:pt x="2082" y="841"/>
                  </a:lnTo>
                  <a:lnTo>
                    <a:pt x="2089" y="868"/>
                  </a:lnTo>
                  <a:lnTo>
                    <a:pt x="2094" y="893"/>
                  </a:lnTo>
                  <a:lnTo>
                    <a:pt x="2098" y="921"/>
                  </a:lnTo>
                  <a:lnTo>
                    <a:pt x="2098" y="921"/>
                  </a:lnTo>
                  <a:lnTo>
                    <a:pt x="2100" y="935"/>
                  </a:lnTo>
                  <a:lnTo>
                    <a:pt x="2100" y="946"/>
                  </a:lnTo>
                  <a:lnTo>
                    <a:pt x="2098" y="956"/>
                  </a:lnTo>
                  <a:lnTo>
                    <a:pt x="2096" y="964"/>
                  </a:lnTo>
                  <a:lnTo>
                    <a:pt x="2096" y="964"/>
                  </a:lnTo>
                  <a:lnTo>
                    <a:pt x="2097" y="971"/>
                  </a:lnTo>
                  <a:lnTo>
                    <a:pt x="2098" y="978"/>
                  </a:lnTo>
                  <a:lnTo>
                    <a:pt x="2097" y="983"/>
                  </a:lnTo>
                  <a:lnTo>
                    <a:pt x="2094" y="987"/>
                  </a:lnTo>
                  <a:lnTo>
                    <a:pt x="2090" y="990"/>
                  </a:lnTo>
                  <a:lnTo>
                    <a:pt x="2086" y="993"/>
                  </a:lnTo>
                  <a:lnTo>
                    <a:pt x="2076" y="995"/>
                  </a:lnTo>
                  <a:lnTo>
                    <a:pt x="2076" y="995"/>
                  </a:lnTo>
                  <a:lnTo>
                    <a:pt x="2051" y="998"/>
                  </a:lnTo>
                  <a:lnTo>
                    <a:pt x="2028" y="1002"/>
                  </a:lnTo>
                  <a:lnTo>
                    <a:pt x="1983" y="1012"/>
                  </a:lnTo>
                  <a:lnTo>
                    <a:pt x="1940" y="1023"/>
                  </a:lnTo>
                  <a:lnTo>
                    <a:pt x="1893" y="1036"/>
                  </a:lnTo>
                  <a:lnTo>
                    <a:pt x="1893" y="1036"/>
                  </a:lnTo>
                  <a:lnTo>
                    <a:pt x="1849" y="1047"/>
                  </a:lnTo>
                  <a:lnTo>
                    <a:pt x="1849" y="1047"/>
                  </a:lnTo>
                  <a:lnTo>
                    <a:pt x="1833" y="1053"/>
                  </a:lnTo>
                  <a:lnTo>
                    <a:pt x="1818" y="1059"/>
                  </a:lnTo>
                  <a:lnTo>
                    <a:pt x="1802" y="1064"/>
                  </a:lnTo>
                  <a:lnTo>
                    <a:pt x="1784" y="1068"/>
                  </a:lnTo>
                  <a:lnTo>
                    <a:pt x="1784" y="1068"/>
                  </a:lnTo>
                  <a:lnTo>
                    <a:pt x="1776" y="1071"/>
                  </a:lnTo>
                  <a:lnTo>
                    <a:pt x="1767" y="1075"/>
                  </a:lnTo>
                  <a:lnTo>
                    <a:pt x="1756" y="1080"/>
                  </a:lnTo>
                  <a:lnTo>
                    <a:pt x="1746" y="1082"/>
                  </a:lnTo>
                  <a:lnTo>
                    <a:pt x="1746" y="1082"/>
                  </a:lnTo>
                  <a:lnTo>
                    <a:pt x="1724" y="1088"/>
                  </a:lnTo>
                  <a:lnTo>
                    <a:pt x="1703" y="1092"/>
                  </a:lnTo>
                  <a:lnTo>
                    <a:pt x="1683" y="1098"/>
                  </a:lnTo>
                  <a:lnTo>
                    <a:pt x="1674" y="1101"/>
                  </a:lnTo>
                  <a:lnTo>
                    <a:pt x="1667" y="1103"/>
                  </a:lnTo>
                  <a:lnTo>
                    <a:pt x="1667" y="1103"/>
                  </a:lnTo>
                  <a:lnTo>
                    <a:pt x="1656" y="1110"/>
                  </a:lnTo>
                  <a:lnTo>
                    <a:pt x="1646" y="1115"/>
                  </a:lnTo>
                  <a:lnTo>
                    <a:pt x="1642" y="1116"/>
                  </a:lnTo>
                  <a:lnTo>
                    <a:pt x="1638" y="1115"/>
                  </a:lnTo>
                  <a:lnTo>
                    <a:pt x="1632" y="1113"/>
                  </a:lnTo>
                  <a:lnTo>
                    <a:pt x="1627" y="1109"/>
                  </a:lnTo>
                  <a:lnTo>
                    <a:pt x="1627" y="1109"/>
                  </a:lnTo>
                  <a:lnTo>
                    <a:pt x="1623" y="1115"/>
                  </a:lnTo>
                  <a:lnTo>
                    <a:pt x="1620" y="1120"/>
                  </a:lnTo>
                  <a:lnTo>
                    <a:pt x="1617" y="1126"/>
                  </a:lnTo>
                  <a:lnTo>
                    <a:pt x="1613" y="1132"/>
                  </a:lnTo>
                  <a:lnTo>
                    <a:pt x="1613" y="1132"/>
                  </a:lnTo>
                  <a:lnTo>
                    <a:pt x="1600" y="1133"/>
                  </a:lnTo>
                  <a:lnTo>
                    <a:pt x="1589" y="1137"/>
                  </a:lnTo>
                  <a:lnTo>
                    <a:pt x="1566" y="1148"/>
                  </a:lnTo>
                  <a:lnTo>
                    <a:pt x="1557" y="1153"/>
                  </a:lnTo>
                  <a:lnTo>
                    <a:pt x="1547" y="1155"/>
                  </a:lnTo>
                  <a:lnTo>
                    <a:pt x="1541" y="1155"/>
                  </a:lnTo>
                  <a:lnTo>
                    <a:pt x="1537" y="1155"/>
                  </a:lnTo>
                  <a:lnTo>
                    <a:pt x="1533" y="1154"/>
                  </a:lnTo>
                  <a:lnTo>
                    <a:pt x="1528" y="1151"/>
                  </a:lnTo>
                  <a:lnTo>
                    <a:pt x="1528" y="1151"/>
                  </a:lnTo>
                  <a:lnTo>
                    <a:pt x="1472" y="1169"/>
                  </a:lnTo>
                  <a:lnTo>
                    <a:pt x="1416" y="1190"/>
                  </a:lnTo>
                  <a:lnTo>
                    <a:pt x="1359" y="1213"/>
                  </a:lnTo>
                  <a:lnTo>
                    <a:pt x="1331" y="1226"/>
                  </a:lnTo>
                  <a:lnTo>
                    <a:pt x="1302" y="1238"/>
                  </a:lnTo>
                  <a:lnTo>
                    <a:pt x="1302" y="1238"/>
                  </a:lnTo>
                  <a:lnTo>
                    <a:pt x="1260" y="1259"/>
                  </a:lnTo>
                  <a:lnTo>
                    <a:pt x="1220" y="1283"/>
                  </a:lnTo>
                  <a:lnTo>
                    <a:pt x="1179" y="1307"/>
                  </a:lnTo>
                  <a:lnTo>
                    <a:pt x="1138" y="1331"/>
                  </a:lnTo>
                  <a:lnTo>
                    <a:pt x="1138" y="1331"/>
                  </a:lnTo>
                  <a:lnTo>
                    <a:pt x="1112" y="1346"/>
                  </a:lnTo>
                  <a:lnTo>
                    <a:pt x="1097" y="1355"/>
                  </a:lnTo>
                  <a:lnTo>
                    <a:pt x="1085" y="1363"/>
                  </a:lnTo>
                  <a:lnTo>
                    <a:pt x="1085" y="1363"/>
                  </a:lnTo>
                  <a:lnTo>
                    <a:pt x="1078" y="1367"/>
                  </a:lnTo>
                  <a:lnTo>
                    <a:pt x="1072" y="1374"/>
                  </a:lnTo>
                  <a:lnTo>
                    <a:pt x="1067" y="1380"/>
                  </a:lnTo>
                  <a:lnTo>
                    <a:pt x="1060" y="1384"/>
                  </a:lnTo>
                  <a:lnTo>
                    <a:pt x="1060" y="1384"/>
                  </a:lnTo>
                  <a:lnTo>
                    <a:pt x="1051" y="1387"/>
                  </a:lnTo>
                  <a:lnTo>
                    <a:pt x="1043" y="1387"/>
                  </a:lnTo>
                  <a:lnTo>
                    <a:pt x="1033" y="1388"/>
                  </a:lnTo>
                  <a:lnTo>
                    <a:pt x="1024" y="1387"/>
                  </a:lnTo>
                  <a:lnTo>
                    <a:pt x="1015" y="1384"/>
                  </a:lnTo>
                  <a:lnTo>
                    <a:pt x="1006" y="1381"/>
                  </a:lnTo>
                  <a:lnTo>
                    <a:pt x="989" y="1374"/>
                  </a:lnTo>
                  <a:lnTo>
                    <a:pt x="973" y="1365"/>
                  </a:lnTo>
                  <a:lnTo>
                    <a:pt x="957" y="1353"/>
                  </a:lnTo>
                  <a:lnTo>
                    <a:pt x="944" y="1342"/>
                  </a:lnTo>
                  <a:lnTo>
                    <a:pt x="935" y="1332"/>
                  </a:lnTo>
                  <a:lnTo>
                    <a:pt x="935" y="1332"/>
                  </a:lnTo>
                  <a:lnTo>
                    <a:pt x="925" y="1324"/>
                  </a:lnTo>
                  <a:lnTo>
                    <a:pt x="918" y="1314"/>
                  </a:lnTo>
                  <a:lnTo>
                    <a:pt x="912" y="1304"/>
                  </a:lnTo>
                  <a:lnTo>
                    <a:pt x="907" y="1293"/>
                  </a:lnTo>
                  <a:lnTo>
                    <a:pt x="897" y="1268"/>
                  </a:lnTo>
                  <a:lnTo>
                    <a:pt x="888" y="1238"/>
                  </a:lnTo>
                  <a:lnTo>
                    <a:pt x="888" y="1238"/>
                  </a:lnTo>
                  <a:lnTo>
                    <a:pt x="886" y="1226"/>
                  </a:lnTo>
                  <a:lnTo>
                    <a:pt x="883" y="1210"/>
                  </a:lnTo>
                  <a:lnTo>
                    <a:pt x="880" y="1195"/>
                  </a:lnTo>
                  <a:lnTo>
                    <a:pt x="880" y="1178"/>
                  </a:lnTo>
                  <a:lnTo>
                    <a:pt x="880" y="1178"/>
                  </a:lnTo>
                  <a:lnTo>
                    <a:pt x="822" y="1169"/>
                  </a:lnTo>
                  <a:lnTo>
                    <a:pt x="765" y="1162"/>
                  </a:lnTo>
                  <a:lnTo>
                    <a:pt x="709" y="1153"/>
                  </a:lnTo>
                  <a:lnTo>
                    <a:pt x="651" y="1140"/>
                  </a:lnTo>
                  <a:lnTo>
                    <a:pt x="651" y="1140"/>
                  </a:lnTo>
                  <a:lnTo>
                    <a:pt x="606" y="1129"/>
                  </a:lnTo>
                  <a:lnTo>
                    <a:pt x="564" y="1113"/>
                  </a:lnTo>
                  <a:lnTo>
                    <a:pt x="522" y="1096"/>
                  </a:lnTo>
                  <a:lnTo>
                    <a:pt x="481" y="1077"/>
                  </a:lnTo>
                  <a:lnTo>
                    <a:pt x="442" y="1057"/>
                  </a:lnTo>
                  <a:lnTo>
                    <a:pt x="404" y="1035"/>
                  </a:lnTo>
                  <a:lnTo>
                    <a:pt x="368" y="1012"/>
                  </a:lnTo>
                  <a:lnTo>
                    <a:pt x="332" y="990"/>
                  </a:lnTo>
                  <a:lnTo>
                    <a:pt x="332" y="990"/>
                  </a:lnTo>
                  <a:lnTo>
                    <a:pt x="331" y="994"/>
                  </a:lnTo>
                  <a:lnTo>
                    <a:pt x="331" y="998"/>
                  </a:lnTo>
                  <a:lnTo>
                    <a:pt x="331" y="1002"/>
                  </a:lnTo>
                  <a:lnTo>
                    <a:pt x="330" y="1007"/>
                  </a:lnTo>
                  <a:lnTo>
                    <a:pt x="330" y="1007"/>
                  </a:lnTo>
                  <a:lnTo>
                    <a:pt x="323" y="1009"/>
                  </a:lnTo>
                  <a:lnTo>
                    <a:pt x="316" y="1012"/>
                  </a:lnTo>
                  <a:lnTo>
                    <a:pt x="300" y="1018"/>
                  </a:lnTo>
                  <a:lnTo>
                    <a:pt x="300" y="1018"/>
                  </a:lnTo>
                  <a:lnTo>
                    <a:pt x="304" y="1035"/>
                  </a:lnTo>
                  <a:lnTo>
                    <a:pt x="307" y="1042"/>
                  </a:lnTo>
                  <a:lnTo>
                    <a:pt x="307" y="1047"/>
                  </a:lnTo>
                  <a:lnTo>
                    <a:pt x="307" y="1047"/>
                  </a:lnTo>
                  <a:lnTo>
                    <a:pt x="293" y="1060"/>
                  </a:lnTo>
                  <a:lnTo>
                    <a:pt x="279" y="1071"/>
                  </a:lnTo>
                  <a:lnTo>
                    <a:pt x="262" y="1081"/>
                  </a:lnTo>
                  <a:lnTo>
                    <a:pt x="245" y="1088"/>
                  </a:lnTo>
                  <a:lnTo>
                    <a:pt x="227" y="1094"/>
                  </a:lnTo>
                  <a:lnTo>
                    <a:pt x="207" y="1096"/>
                  </a:lnTo>
                  <a:lnTo>
                    <a:pt x="186" y="1095"/>
                  </a:lnTo>
                  <a:lnTo>
                    <a:pt x="175" y="1094"/>
                  </a:lnTo>
                  <a:lnTo>
                    <a:pt x="165" y="1092"/>
                  </a:lnTo>
                  <a:lnTo>
                    <a:pt x="165" y="1092"/>
                  </a:lnTo>
                  <a:lnTo>
                    <a:pt x="157" y="1087"/>
                  </a:lnTo>
                  <a:lnTo>
                    <a:pt x="153" y="1084"/>
                  </a:lnTo>
                  <a:lnTo>
                    <a:pt x="147" y="1082"/>
                  </a:lnTo>
                  <a:lnTo>
                    <a:pt x="147" y="1082"/>
                  </a:lnTo>
                  <a:lnTo>
                    <a:pt x="144" y="1082"/>
                  </a:lnTo>
                  <a:lnTo>
                    <a:pt x="140" y="1085"/>
                  </a:lnTo>
                  <a:lnTo>
                    <a:pt x="137" y="1085"/>
                  </a:lnTo>
                  <a:lnTo>
                    <a:pt x="133" y="1085"/>
                  </a:lnTo>
                  <a:lnTo>
                    <a:pt x="133" y="1085"/>
                  </a:lnTo>
                  <a:lnTo>
                    <a:pt x="116" y="1077"/>
                  </a:lnTo>
                  <a:lnTo>
                    <a:pt x="101" y="1067"/>
                  </a:lnTo>
                  <a:lnTo>
                    <a:pt x="85" y="1056"/>
                  </a:lnTo>
                  <a:lnTo>
                    <a:pt x="73" y="1043"/>
                  </a:lnTo>
                  <a:lnTo>
                    <a:pt x="60" y="1030"/>
                  </a:lnTo>
                  <a:lnTo>
                    <a:pt x="49" y="1018"/>
                  </a:lnTo>
                  <a:lnTo>
                    <a:pt x="38" y="1004"/>
                  </a:lnTo>
                  <a:lnTo>
                    <a:pt x="29" y="988"/>
                  </a:lnTo>
                  <a:lnTo>
                    <a:pt x="29" y="988"/>
                  </a:lnTo>
                  <a:lnTo>
                    <a:pt x="36" y="978"/>
                  </a:lnTo>
                  <a:lnTo>
                    <a:pt x="43" y="967"/>
                  </a:lnTo>
                  <a:lnTo>
                    <a:pt x="49" y="955"/>
                  </a:lnTo>
                  <a:lnTo>
                    <a:pt x="54" y="941"/>
                  </a:lnTo>
                  <a:lnTo>
                    <a:pt x="66" y="911"/>
                  </a:lnTo>
                  <a:lnTo>
                    <a:pt x="74" y="879"/>
                  </a:lnTo>
                  <a:lnTo>
                    <a:pt x="84" y="847"/>
                  </a:lnTo>
                  <a:lnTo>
                    <a:pt x="94" y="816"/>
                  </a:lnTo>
                  <a:lnTo>
                    <a:pt x="105" y="786"/>
                  </a:lnTo>
                  <a:lnTo>
                    <a:pt x="112" y="772"/>
                  </a:lnTo>
                  <a:lnTo>
                    <a:pt x="119" y="759"/>
                  </a:lnTo>
                  <a:lnTo>
                    <a:pt x="119" y="759"/>
                  </a:lnTo>
                  <a:lnTo>
                    <a:pt x="127" y="750"/>
                  </a:lnTo>
                  <a:lnTo>
                    <a:pt x="137" y="740"/>
                  </a:lnTo>
                  <a:lnTo>
                    <a:pt x="147" y="733"/>
                  </a:lnTo>
                  <a:lnTo>
                    <a:pt x="151" y="731"/>
                  </a:lnTo>
                  <a:lnTo>
                    <a:pt x="153" y="731"/>
                  </a:lnTo>
                  <a:lnTo>
                    <a:pt x="153" y="731"/>
                  </a:lnTo>
                  <a:close/>
                  <a:moveTo>
                    <a:pt x="1818" y="1044"/>
                  </a:moveTo>
                  <a:lnTo>
                    <a:pt x="1818" y="1044"/>
                  </a:lnTo>
                  <a:lnTo>
                    <a:pt x="1861" y="1030"/>
                  </a:lnTo>
                  <a:lnTo>
                    <a:pt x="1909" y="1016"/>
                  </a:lnTo>
                  <a:lnTo>
                    <a:pt x="1957" y="1004"/>
                  </a:lnTo>
                  <a:lnTo>
                    <a:pt x="2003" y="993"/>
                  </a:lnTo>
                  <a:lnTo>
                    <a:pt x="2003" y="993"/>
                  </a:lnTo>
                  <a:lnTo>
                    <a:pt x="2024" y="988"/>
                  </a:lnTo>
                  <a:lnTo>
                    <a:pt x="2046" y="984"/>
                  </a:lnTo>
                  <a:lnTo>
                    <a:pt x="2056" y="981"/>
                  </a:lnTo>
                  <a:lnTo>
                    <a:pt x="2065" y="977"/>
                  </a:lnTo>
                  <a:lnTo>
                    <a:pt x="2072" y="973"/>
                  </a:lnTo>
                  <a:lnTo>
                    <a:pt x="2077" y="966"/>
                  </a:lnTo>
                  <a:lnTo>
                    <a:pt x="2077" y="966"/>
                  </a:lnTo>
                  <a:lnTo>
                    <a:pt x="2082" y="948"/>
                  </a:lnTo>
                  <a:lnTo>
                    <a:pt x="2083" y="929"/>
                  </a:lnTo>
                  <a:lnTo>
                    <a:pt x="2082" y="910"/>
                  </a:lnTo>
                  <a:lnTo>
                    <a:pt x="2079" y="890"/>
                  </a:lnTo>
                  <a:lnTo>
                    <a:pt x="2075" y="870"/>
                  </a:lnTo>
                  <a:lnTo>
                    <a:pt x="2069" y="852"/>
                  </a:lnTo>
                  <a:lnTo>
                    <a:pt x="2062" y="835"/>
                  </a:lnTo>
                  <a:lnTo>
                    <a:pt x="2055" y="818"/>
                  </a:lnTo>
                  <a:lnTo>
                    <a:pt x="2055" y="818"/>
                  </a:lnTo>
                  <a:lnTo>
                    <a:pt x="2032" y="775"/>
                  </a:lnTo>
                  <a:lnTo>
                    <a:pt x="2020" y="755"/>
                  </a:lnTo>
                  <a:lnTo>
                    <a:pt x="2013" y="747"/>
                  </a:lnTo>
                  <a:lnTo>
                    <a:pt x="2007" y="741"/>
                  </a:lnTo>
                  <a:lnTo>
                    <a:pt x="2007" y="741"/>
                  </a:lnTo>
                  <a:lnTo>
                    <a:pt x="1986" y="727"/>
                  </a:lnTo>
                  <a:lnTo>
                    <a:pt x="1976" y="722"/>
                  </a:lnTo>
                  <a:lnTo>
                    <a:pt x="1965" y="717"/>
                  </a:lnTo>
                  <a:lnTo>
                    <a:pt x="1955" y="713"/>
                  </a:lnTo>
                  <a:lnTo>
                    <a:pt x="1944" y="710"/>
                  </a:lnTo>
                  <a:lnTo>
                    <a:pt x="1933" y="708"/>
                  </a:lnTo>
                  <a:lnTo>
                    <a:pt x="1920" y="708"/>
                  </a:lnTo>
                  <a:lnTo>
                    <a:pt x="1920" y="708"/>
                  </a:lnTo>
                  <a:lnTo>
                    <a:pt x="1893" y="720"/>
                  </a:lnTo>
                  <a:lnTo>
                    <a:pt x="1867" y="736"/>
                  </a:lnTo>
                  <a:lnTo>
                    <a:pt x="1842" y="751"/>
                  </a:lnTo>
                  <a:lnTo>
                    <a:pt x="1816" y="769"/>
                  </a:lnTo>
                  <a:lnTo>
                    <a:pt x="1766" y="806"/>
                  </a:lnTo>
                  <a:lnTo>
                    <a:pt x="1715" y="841"/>
                  </a:lnTo>
                  <a:lnTo>
                    <a:pt x="1715" y="841"/>
                  </a:lnTo>
                  <a:lnTo>
                    <a:pt x="1701" y="849"/>
                  </a:lnTo>
                  <a:lnTo>
                    <a:pt x="1687" y="856"/>
                  </a:lnTo>
                  <a:lnTo>
                    <a:pt x="1658" y="868"/>
                  </a:lnTo>
                  <a:lnTo>
                    <a:pt x="1658" y="868"/>
                  </a:lnTo>
                  <a:lnTo>
                    <a:pt x="1651" y="875"/>
                  </a:lnTo>
                  <a:lnTo>
                    <a:pt x="1648" y="879"/>
                  </a:lnTo>
                  <a:lnTo>
                    <a:pt x="1646" y="879"/>
                  </a:lnTo>
                  <a:lnTo>
                    <a:pt x="1644" y="879"/>
                  </a:lnTo>
                  <a:lnTo>
                    <a:pt x="1644" y="879"/>
                  </a:lnTo>
                  <a:lnTo>
                    <a:pt x="1646" y="884"/>
                  </a:lnTo>
                  <a:lnTo>
                    <a:pt x="1646" y="891"/>
                  </a:lnTo>
                  <a:lnTo>
                    <a:pt x="1646" y="897"/>
                  </a:lnTo>
                  <a:lnTo>
                    <a:pt x="1646" y="901"/>
                  </a:lnTo>
                  <a:lnTo>
                    <a:pt x="1645" y="905"/>
                  </a:lnTo>
                  <a:lnTo>
                    <a:pt x="1642" y="910"/>
                  </a:lnTo>
                  <a:lnTo>
                    <a:pt x="1635" y="917"/>
                  </a:lnTo>
                  <a:lnTo>
                    <a:pt x="1627" y="921"/>
                  </a:lnTo>
                  <a:lnTo>
                    <a:pt x="1618" y="925"/>
                  </a:lnTo>
                  <a:lnTo>
                    <a:pt x="1607" y="927"/>
                  </a:lnTo>
                  <a:lnTo>
                    <a:pt x="1597" y="927"/>
                  </a:lnTo>
                  <a:lnTo>
                    <a:pt x="1597" y="927"/>
                  </a:lnTo>
                  <a:lnTo>
                    <a:pt x="1611" y="941"/>
                  </a:lnTo>
                  <a:lnTo>
                    <a:pt x="1624" y="957"/>
                  </a:lnTo>
                  <a:lnTo>
                    <a:pt x="1637" y="976"/>
                  </a:lnTo>
                  <a:lnTo>
                    <a:pt x="1646" y="995"/>
                  </a:lnTo>
                  <a:lnTo>
                    <a:pt x="1655" y="1016"/>
                  </a:lnTo>
                  <a:lnTo>
                    <a:pt x="1662" y="1039"/>
                  </a:lnTo>
                  <a:lnTo>
                    <a:pt x="1666" y="1061"/>
                  </a:lnTo>
                  <a:lnTo>
                    <a:pt x="1667" y="1085"/>
                  </a:lnTo>
                  <a:lnTo>
                    <a:pt x="1667" y="1085"/>
                  </a:lnTo>
                  <a:lnTo>
                    <a:pt x="1704" y="1074"/>
                  </a:lnTo>
                  <a:lnTo>
                    <a:pt x="1742" y="1064"/>
                  </a:lnTo>
                  <a:lnTo>
                    <a:pt x="1780" y="1056"/>
                  </a:lnTo>
                  <a:lnTo>
                    <a:pt x="1818" y="1044"/>
                  </a:lnTo>
                  <a:lnTo>
                    <a:pt x="1818" y="1044"/>
                  </a:lnTo>
                  <a:close/>
                  <a:moveTo>
                    <a:pt x="821" y="334"/>
                  </a:moveTo>
                  <a:lnTo>
                    <a:pt x="821" y="334"/>
                  </a:lnTo>
                  <a:lnTo>
                    <a:pt x="801" y="331"/>
                  </a:lnTo>
                  <a:lnTo>
                    <a:pt x="786" y="328"/>
                  </a:lnTo>
                  <a:lnTo>
                    <a:pt x="772" y="326"/>
                  </a:lnTo>
                  <a:lnTo>
                    <a:pt x="765" y="323"/>
                  </a:lnTo>
                  <a:lnTo>
                    <a:pt x="759" y="319"/>
                  </a:lnTo>
                  <a:lnTo>
                    <a:pt x="759" y="319"/>
                  </a:lnTo>
                  <a:lnTo>
                    <a:pt x="755" y="316"/>
                  </a:lnTo>
                  <a:lnTo>
                    <a:pt x="751" y="314"/>
                  </a:lnTo>
                  <a:lnTo>
                    <a:pt x="747" y="314"/>
                  </a:lnTo>
                  <a:lnTo>
                    <a:pt x="742" y="314"/>
                  </a:lnTo>
                  <a:lnTo>
                    <a:pt x="732" y="319"/>
                  </a:lnTo>
                  <a:lnTo>
                    <a:pt x="720" y="324"/>
                  </a:lnTo>
                  <a:lnTo>
                    <a:pt x="720" y="324"/>
                  </a:lnTo>
                  <a:lnTo>
                    <a:pt x="695" y="335"/>
                  </a:lnTo>
                  <a:lnTo>
                    <a:pt x="669" y="348"/>
                  </a:lnTo>
                  <a:lnTo>
                    <a:pt x="624" y="371"/>
                  </a:lnTo>
                  <a:lnTo>
                    <a:pt x="624" y="371"/>
                  </a:lnTo>
                  <a:lnTo>
                    <a:pt x="582" y="392"/>
                  </a:lnTo>
                  <a:lnTo>
                    <a:pt x="542" y="415"/>
                  </a:lnTo>
                  <a:lnTo>
                    <a:pt x="499" y="441"/>
                  </a:lnTo>
                  <a:lnTo>
                    <a:pt x="457" y="466"/>
                  </a:lnTo>
                  <a:lnTo>
                    <a:pt x="375" y="518"/>
                  </a:lnTo>
                  <a:lnTo>
                    <a:pt x="332" y="542"/>
                  </a:lnTo>
                  <a:lnTo>
                    <a:pt x="290" y="566"/>
                  </a:lnTo>
                  <a:lnTo>
                    <a:pt x="290" y="566"/>
                  </a:lnTo>
                  <a:lnTo>
                    <a:pt x="289" y="567"/>
                  </a:lnTo>
                  <a:lnTo>
                    <a:pt x="289" y="569"/>
                  </a:lnTo>
                  <a:lnTo>
                    <a:pt x="289" y="569"/>
                  </a:lnTo>
                  <a:lnTo>
                    <a:pt x="289" y="569"/>
                  </a:lnTo>
                  <a:lnTo>
                    <a:pt x="289" y="567"/>
                  </a:lnTo>
                  <a:lnTo>
                    <a:pt x="290" y="567"/>
                  </a:lnTo>
                  <a:lnTo>
                    <a:pt x="290" y="567"/>
                  </a:lnTo>
                  <a:lnTo>
                    <a:pt x="338" y="577"/>
                  </a:lnTo>
                  <a:lnTo>
                    <a:pt x="380" y="590"/>
                  </a:lnTo>
                  <a:lnTo>
                    <a:pt x="421" y="605"/>
                  </a:lnTo>
                  <a:lnTo>
                    <a:pt x="463" y="623"/>
                  </a:lnTo>
                  <a:lnTo>
                    <a:pt x="463" y="623"/>
                  </a:lnTo>
                  <a:lnTo>
                    <a:pt x="490" y="634"/>
                  </a:lnTo>
                  <a:lnTo>
                    <a:pt x="519" y="646"/>
                  </a:lnTo>
                  <a:lnTo>
                    <a:pt x="549" y="654"/>
                  </a:lnTo>
                  <a:lnTo>
                    <a:pt x="578" y="663"/>
                  </a:lnTo>
                  <a:lnTo>
                    <a:pt x="578" y="663"/>
                  </a:lnTo>
                  <a:lnTo>
                    <a:pt x="623" y="677"/>
                  </a:lnTo>
                  <a:lnTo>
                    <a:pt x="667" y="691"/>
                  </a:lnTo>
                  <a:lnTo>
                    <a:pt x="710" y="705"/>
                  </a:lnTo>
                  <a:lnTo>
                    <a:pt x="749" y="719"/>
                  </a:lnTo>
                  <a:lnTo>
                    <a:pt x="749" y="719"/>
                  </a:lnTo>
                  <a:lnTo>
                    <a:pt x="777" y="729"/>
                  </a:lnTo>
                  <a:lnTo>
                    <a:pt x="805" y="738"/>
                  </a:lnTo>
                  <a:lnTo>
                    <a:pt x="805" y="738"/>
                  </a:lnTo>
                  <a:lnTo>
                    <a:pt x="818" y="744"/>
                  </a:lnTo>
                  <a:lnTo>
                    <a:pt x="831" y="751"/>
                  </a:lnTo>
                  <a:lnTo>
                    <a:pt x="862" y="768"/>
                  </a:lnTo>
                  <a:lnTo>
                    <a:pt x="877" y="775"/>
                  </a:lnTo>
                  <a:lnTo>
                    <a:pt x="893" y="782"/>
                  </a:lnTo>
                  <a:lnTo>
                    <a:pt x="908" y="786"/>
                  </a:lnTo>
                  <a:lnTo>
                    <a:pt x="922" y="788"/>
                  </a:lnTo>
                  <a:lnTo>
                    <a:pt x="922" y="788"/>
                  </a:lnTo>
                  <a:lnTo>
                    <a:pt x="932" y="786"/>
                  </a:lnTo>
                  <a:lnTo>
                    <a:pt x="939" y="783"/>
                  </a:lnTo>
                  <a:lnTo>
                    <a:pt x="947" y="781"/>
                  </a:lnTo>
                  <a:lnTo>
                    <a:pt x="953" y="781"/>
                  </a:lnTo>
                  <a:lnTo>
                    <a:pt x="957" y="782"/>
                  </a:lnTo>
                  <a:lnTo>
                    <a:pt x="957" y="782"/>
                  </a:lnTo>
                  <a:lnTo>
                    <a:pt x="1005" y="748"/>
                  </a:lnTo>
                  <a:lnTo>
                    <a:pt x="1055" y="716"/>
                  </a:lnTo>
                  <a:lnTo>
                    <a:pt x="1107" y="686"/>
                  </a:lnTo>
                  <a:lnTo>
                    <a:pt x="1159" y="656"/>
                  </a:lnTo>
                  <a:lnTo>
                    <a:pt x="1211" y="626"/>
                  </a:lnTo>
                  <a:lnTo>
                    <a:pt x="1263" y="595"/>
                  </a:lnTo>
                  <a:lnTo>
                    <a:pt x="1312" y="563"/>
                  </a:lnTo>
                  <a:lnTo>
                    <a:pt x="1338" y="546"/>
                  </a:lnTo>
                  <a:lnTo>
                    <a:pt x="1361" y="529"/>
                  </a:lnTo>
                  <a:lnTo>
                    <a:pt x="1361" y="529"/>
                  </a:lnTo>
                  <a:lnTo>
                    <a:pt x="1422" y="494"/>
                  </a:lnTo>
                  <a:lnTo>
                    <a:pt x="1482" y="459"/>
                  </a:lnTo>
                  <a:lnTo>
                    <a:pt x="1542" y="422"/>
                  </a:lnTo>
                  <a:lnTo>
                    <a:pt x="1573" y="406"/>
                  </a:lnTo>
                  <a:lnTo>
                    <a:pt x="1606" y="389"/>
                  </a:lnTo>
                  <a:lnTo>
                    <a:pt x="1606" y="389"/>
                  </a:lnTo>
                  <a:lnTo>
                    <a:pt x="1638" y="373"/>
                  </a:lnTo>
                  <a:lnTo>
                    <a:pt x="1670" y="358"/>
                  </a:lnTo>
                  <a:lnTo>
                    <a:pt x="1735" y="327"/>
                  </a:lnTo>
                  <a:lnTo>
                    <a:pt x="1767" y="310"/>
                  </a:lnTo>
                  <a:lnTo>
                    <a:pt x="1798" y="292"/>
                  </a:lnTo>
                  <a:lnTo>
                    <a:pt x="1826" y="272"/>
                  </a:lnTo>
                  <a:lnTo>
                    <a:pt x="1840" y="262"/>
                  </a:lnTo>
                  <a:lnTo>
                    <a:pt x="1854" y="251"/>
                  </a:lnTo>
                  <a:lnTo>
                    <a:pt x="1854" y="251"/>
                  </a:lnTo>
                  <a:lnTo>
                    <a:pt x="1849" y="241"/>
                  </a:lnTo>
                  <a:lnTo>
                    <a:pt x="1842" y="234"/>
                  </a:lnTo>
                  <a:lnTo>
                    <a:pt x="1833" y="229"/>
                  </a:lnTo>
                  <a:lnTo>
                    <a:pt x="1825" y="225"/>
                  </a:lnTo>
                  <a:lnTo>
                    <a:pt x="1815" y="222"/>
                  </a:lnTo>
                  <a:lnTo>
                    <a:pt x="1805" y="219"/>
                  </a:lnTo>
                  <a:lnTo>
                    <a:pt x="1785" y="216"/>
                  </a:lnTo>
                  <a:lnTo>
                    <a:pt x="1785" y="216"/>
                  </a:lnTo>
                  <a:lnTo>
                    <a:pt x="1745" y="208"/>
                  </a:lnTo>
                  <a:lnTo>
                    <a:pt x="1724" y="203"/>
                  </a:lnTo>
                  <a:lnTo>
                    <a:pt x="1704" y="196"/>
                  </a:lnTo>
                  <a:lnTo>
                    <a:pt x="1704" y="196"/>
                  </a:lnTo>
                  <a:lnTo>
                    <a:pt x="1673" y="185"/>
                  </a:lnTo>
                  <a:lnTo>
                    <a:pt x="1642" y="177"/>
                  </a:lnTo>
                  <a:lnTo>
                    <a:pt x="1611" y="168"/>
                  </a:lnTo>
                  <a:lnTo>
                    <a:pt x="1580" y="161"/>
                  </a:lnTo>
                  <a:lnTo>
                    <a:pt x="1516" y="149"/>
                  </a:lnTo>
                  <a:lnTo>
                    <a:pt x="1450" y="139"/>
                  </a:lnTo>
                  <a:lnTo>
                    <a:pt x="1450" y="139"/>
                  </a:lnTo>
                  <a:lnTo>
                    <a:pt x="1378" y="128"/>
                  </a:lnTo>
                  <a:lnTo>
                    <a:pt x="1311" y="118"/>
                  </a:lnTo>
                  <a:lnTo>
                    <a:pt x="1243" y="111"/>
                  </a:lnTo>
                  <a:lnTo>
                    <a:pt x="1176" y="105"/>
                  </a:lnTo>
                  <a:lnTo>
                    <a:pt x="1176" y="105"/>
                  </a:lnTo>
                  <a:lnTo>
                    <a:pt x="1147" y="97"/>
                  </a:lnTo>
                  <a:lnTo>
                    <a:pt x="1119" y="91"/>
                  </a:lnTo>
                  <a:lnTo>
                    <a:pt x="1060" y="80"/>
                  </a:lnTo>
                  <a:lnTo>
                    <a:pt x="1060" y="80"/>
                  </a:lnTo>
                  <a:lnTo>
                    <a:pt x="1005" y="66"/>
                  </a:lnTo>
                  <a:lnTo>
                    <a:pt x="978" y="59"/>
                  </a:lnTo>
                  <a:lnTo>
                    <a:pt x="953" y="49"/>
                  </a:lnTo>
                  <a:lnTo>
                    <a:pt x="953" y="49"/>
                  </a:lnTo>
                  <a:lnTo>
                    <a:pt x="900" y="34"/>
                  </a:lnTo>
                  <a:lnTo>
                    <a:pt x="873" y="28"/>
                  </a:lnTo>
                  <a:lnTo>
                    <a:pt x="846" y="22"/>
                  </a:lnTo>
                  <a:lnTo>
                    <a:pt x="820" y="20"/>
                  </a:lnTo>
                  <a:lnTo>
                    <a:pt x="807" y="20"/>
                  </a:lnTo>
                  <a:lnTo>
                    <a:pt x="793" y="20"/>
                  </a:lnTo>
                  <a:lnTo>
                    <a:pt x="780" y="21"/>
                  </a:lnTo>
                  <a:lnTo>
                    <a:pt x="768" y="24"/>
                  </a:lnTo>
                  <a:lnTo>
                    <a:pt x="755" y="28"/>
                  </a:lnTo>
                  <a:lnTo>
                    <a:pt x="742" y="34"/>
                  </a:lnTo>
                  <a:lnTo>
                    <a:pt x="742" y="34"/>
                  </a:lnTo>
                  <a:lnTo>
                    <a:pt x="713" y="49"/>
                  </a:lnTo>
                  <a:lnTo>
                    <a:pt x="685" y="64"/>
                  </a:lnTo>
                  <a:lnTo>
                    <a:pt x="629" y="100"/>
                  </a:lnTo>
                  <a:lnTo>
                    <a:pt x="629" y="100"/>
                  </a:lnTo>
                  <a:lnTo>
                    <a:pt x="571" y="135"/>
                  </a:lnTo>
                  <a:lnTo>
                    <a:pt x="515" y="168"/>
                  </a:lnTo>
                  <a:lnTo>
                    <a:pt x="403" y="233"/>
                  </a:lnTo>
                  <a:lnTo>
                    <a:pt x="403" y="233"/>
                  </a:lnTo>
                  <a:lnTo>
                    <a:pt x="348" y="267"/>
                  </a:lnTo>
                  <a:lnTo>
                    <a:pt x="320" y="283"/>
                  </a:lnTo>
                  <a:lnTo>
                    <a:pt x="293" y="298"/>
                  </a:lnTo>
                  <a:lnTo>
                    <a:pt x="293" y="298"/>
                  </a:lnTo>
                  <a:lnTo>
                    <a:pt x="179" y="354"/>
                  </a:lnTo>
                  <a:lnTo>
                    <a:pt x="120" y="382"/>
                  </a:lnTo>
                  <a:lnTo>
                    <a:pt x="61" y="408"/>
                  </a:lnTo>
                  <a:lnTo>
                    <a:pt x="61" y="408"/>
                  </a:lnTo>
                  <a:lnTo>
                    <a:pt x="59" y="415"/>
                  </a:lnTo>
                  <a:lnTo>
                    <a:pt x="54" y="422"/>
                  </a:lnTo>
                  <a:lnTo>
                    <a:pt x="49" y="428"/>
                  </a:lnTo>
                  <a:lnTo>
                    <a:pt x="42" y="434"/>
                  </a:lnTo>
                  <a:lnTo>
                    <a:pt x="35" y="439"/>
                  </a:lnTo>
                  <a:lnTo>
                    <a:pt x="29" y="446"/>
                  </a:lnTo>
                  <a:lnTo>
                    <a:pt x="25" y="453"/>
                  </a:lnTo>
                  <a:lnTo>
                    <a:pt x="22" y="460"/>
                  </a:lnTo>
                  <a:lnTo>
                    <a:pt x="22" y="460"/>
                  </a:lnTo>
                  <a:lnTo>
                    <a:pt x="22" y="466"/>
                  </a:lnTo>
                  <a:lnTo>
                    <a:pt x="24" y="473"/>
                  </a:lnTo>
                  <a:lnTo>
                    <a:pt x="28" y="477"/>
                  </a:lnTo>
                  <a:lnTo>
                    <a:pt x="33" y="481"/>
                  </a:lnTo>
                  <a:lnTo>
                    <a:pt x="39" y="486"/>
                  </a:lnTo>
                  <a:lnTo>
                    <a:pt x="46" y="488"/>
                  </a:lnTo>
                  <a:lnTo>
                    <a:pt x="54" y="490"/>
                  </a:lnTo>
                  <a:lnTo>
                    <a:pt x="61" y="490"/>
                  </a:lnTo>
                  <a:lnTo>
                    <a:pt x="61" y="490"/>
                  </a:lnTo>
                  <a:lnTo>
                    <a:pt x="80" y="500"/>
                  </a:lnTo>
                  <a:lnTo>
                    <a:pt x="99" y="508"/>
                  </a:lnTo>
                  <a:lnTo>
                    <a:pt x="119" y="515"/>
                  </a:lnTo>
                  <a:lnTo>
                    <a:pt x="137" y="519"/>
                  </a:lnTo>
                  <a:lnTo>
                    <a:pt x="137" y="519"/>
                  </a:lnTo>
                  <a:lnTo>
                    <a:pt x="153" y="531"/>
                  </a:lnTo>
                  <a:lnTo>
                    <a:pt x="171" y="539"/>
                  </a:lnTo>
                  <a:lnTo>
                    <a:pt x="191" y="546"/>
                  </a:lnTo>
                  <a:lnTo>
                    <a:pt x="200" y="549"/>
                  </a:lnTo>
                  <a:lnTo>
                    <a:pt x="210" y="550"/>
                  </a:lnTo>
                  <a:lnTo>
                    <a:pt x="210" y="550"/>
                  </a:lnTo>
                  <a:lnTo>
                    <a:pt x="222" y="542"/>
                  </a:lnTo>
                  <a:lnTo>
                    <a:pt x="231" y="536"/>
                  </a:lnTo>
                  <a:lnTo>
                    <a:pt x="255" y="526"/>
                  </a:lnTo>
                  <a:lnTo>
                    <a:pt x="279" y="518"/>
                  </a:lnTo>
                  <a:lnTo>
                    <a:pt x="290" y="512"/>
                  </a:lnTo>
                  <a:lnTo>
                    <a:pt x="302" y="505"/>
                  </a:lnTo>
                  <a:lnTo>
                    <a:pt x="302" y="505"/>
                  </a:lnTo>
                  <a:lnTo>
                    <a:pt x="313" y="497"/>
                  </a:lnTo>
                  <a:lnTo>
                    <a:pt x="324" y="487"/>
                  </a:lnTo>
                  <a:lnTo>
                    <a:pt x="335" y="476"/>
                  </a:lnTo>
                  <a:lnTo>
                    <a:pt x="346" y="467"/>
                  </a:lnTo>
                  <a:lnTo>
                    <a:pt x="346" y="467"/>
                  </a:lnTo>
                  <a:lnTo>
                    <a:pt x="373" y="452"/>
                  </a:lnTo>
                  <a:lnTo>
                    <a:pt x="401" y="437"/>
                  </a:lnTo>
                  <a:lnTo>
                    <a:pt x="401" y="437"/>
                  </a:lnTo>
                  <a:lnTo>
                    <a:pt x="428" y="418"/>
                  </a:lnTo>
                  <a:lnTo>
                    <a:pt x="453" y="401"/>
                  </a:lnTo>
                  <a:lnTo>
                    <a:pt x="480" y="386"/>
                  </a:lnTo>
                  <a:lnTo>
                    <a:pt x="494" y="378"/>
                  </a:lnTo>
                  <a:lnTo>
                    <a:pt x="508" y="371"/>
                  </a:lnTo>
                  <a:lnTo>
                    <a:pt x="508" y="371"/>
                  </a:lnTo>
                  <a:lnTo>
                    <a:pt x="565" y="345"/>
                  </a:lnTo>
                  <a:lnTo>
                    <a:pt x="623" y="319"/>
                  </a:lnTo>
                  <a:lnTo>
                    <a:pt x="682" y="293"/>
                  </a:lnTo>
                  <a:lnTo>
                    <a:pt x="711" y="281"/>
                  </a:lnTo>
                  <a:lnTo>
                    <a:pt x="742" y="269"/>
                  </a:lnTo>
                  <a:lnTo>
                    <a:pt x="742" y="269"/>
                  </a:lnTo>
                  <a:lnTo>
                    <a:pt x="749" y="258"/>
                  </a:lnTo>
                  <a:lnTo>
                    <a:pt x="758" y="248"/>
                  </a:lnTo>
                  <a:lnTo>
                    <a:pt x="766" y="239"/>
                  </a:lnTo>
                  <a:lnTo>
                    <a:pt x="776" y="229"/>
                  </a:lnTo>
                  <a:lnTo>
                    <a:pt x="787" y="222"/>
                  </a:lnTo>
                  <a:lnTo>
                    <a:pt x="800" y="215"/>
                  </a:lnTo>
                  <a:lnTo>
                    <a:pt x="814" y="210"/>
                  </a:lnTo>
                  <a:lnTo>
                    <a:pt x="829" y="206"/>
                  </a:lnTo>
                  <a:lnTo>
                    <a:pt x="829" y="206"/>
                  </a:lnTo>
                  <a:lnTo>
                    <a:pt x="842" y="205"/>
                  </a:lnTo>
                  <a:lnTo>
                    <a:pt x="849" y="205"/>
                  </a:lnTo>
                  <a:lnTo>
                    <a:pt x="866" y="206"/>
                  </a:lnTo>
                  <a:lnTo>
                    <a:pt x="866" y="206"/>
                  </a:lnTo>
                  <a:lnTo>
                    <a:pt x="884" y="209"/>
                  </a:lnTo>
                  <a:lnTo>
                    <a:pt x="898" y="213"/>
                  </a:lnTo>
                  <a:lnTo>
                    <a:pt x="911" y="218"/>
                  </a:lnTo>
                  <a:lnTo>
                    <a:pt x="921" y="223"/>
                  </a:lnTo>
                  <a:lnTo>
                    <a:pt x="921" y="223"/>
                  </a:lnTo>
                  <a:lnTo>
                    <a:pt x="925" y="227"/>
                  </a:lnTo>
                  <a:lnTo>
                    <a:pt x="930" y="232"/>
                  </a:lnTo>
                  <a:lnTo>
                    <a:pt x="937" y="244"/>
                  </a:lnTo>
                  <a:lnTo>
                    <a:pt x="951" y="268"/>
                  </a:lnTo>
                  <a:lnTo>
                    <a:pt x="951" y="268"/>
                  </a:lnTo>
                  <a:lnTo>
                    <a:pt x="950" y="278"/>
                  </a:lnTo>
                  <a:lnTo>
                    <a:pt x="949" y="288"/>
                  </a:lnTo>
                  <a:lnTo>
                    <a:pt x="946" y="295"/>
                  </a:lnTo>
                  <a:lnTo>
                    <a:pt x="942" y="303"/>
                  </a:lnTo>
                  <a:lnTo>
                    <a:pt x="937" y="309"/>
                  </a:lnTo>
                  <a:lnTo>
                    <a:pt x="932" y="316"/>
                  </a:lnTo>
                  <a:lnTo>
                    <a:pt x="921" y="326"/>
                  </a:lnTo>
                  <a:lnTo>
                    <a:pt x="921" y="326"/>
                  </a:lnTo>
                  <a:lnTo>
                    <a:pt x="908" y="331"/>
                  </a:lnTo>
                  <a:lnTo>
                    <a:pt x="895" y="335"/>
                  </a:lnTo>
                  <a:lnTo>
                    <a:pt x="883" y="338"/>
                  </a:lnTo>
                  <a:lnTo>
                    <a:pt x="871" y="340"/>
                  </a:lnTo>
                  <a:lnTo>
                    <a:pt x="859" y="338"/>
                  </a:lnTo>
                  <a:lnTo>
                    <a:pt x="846" y="338"/>
                  </a:lnTo>
                  <a:lnTo>
                    <a:pt x="821" y="334"/>
                  </a:lnTo>
                  <a:lnTo>
                    <a:pt x="821" y="334"/>
                  </a:lnTo>
                  <a:close/>
                  <a:moveTo>
                    <a:pt x="1618" y="966"/>
                  </a:moveTo>
                  <a:lnTo>
                    <a:pt x="1618" y="966"/>
                  </a:lnTo>
                  <a:lnTo>
                    <a:pt x="1596" y="948"/>
                  </a:lnTo>
                  <a:lnTo>
                    <a:pt x="1576" y="927"/>
                  </a:lnTo>
                  <a:lnTo>
                    <a:pt x="1576" y="927"/>
                  </a:lnTo>
                  <a:lnTo>
                    <a:pt x="1545" y="931"/>
                  </a:lnTo>
                  <a:lnTo>
                    <a:pt x="1516" y="936"/>
                  </a:lnTo>
                  <a:lnTo>
                    <a:pt x="1516" y="936"/>
                  </a:lnTo>
                  <a:lnTo>
                    <a:pt x="1520" y="948"/>
                  </a:lnTo>
                  <a:lnTo>
                    <a:pt x="1526" y="957"/>
                  </a:lnTo>
                  <a:lnTo>
                    <a:pt x="1537" y="978"/>
                  </a:lnTo>
                  <a:lnTo>
                    <a:pt x="1537" y="978"/>
                  </a:lnTo>
                  <a:lnTo>
                    <a:pt x="1537" y="993"/>
                  </a:lnTo>
                  <a:lnTo>
                    <a:pt x="1538" y="1007"/>
                  </a:lnTo>
                  <a:lnTo>
                    <a:pt x="1538" y="1021"/>
                  </a:lnTo>
                  <a:lnTo>
                    <a:pt x="1537" y="1036"/>
                  </a:lnTo>
                  <a:lnTo>
                    <a:pt x="1537" y="1036"/>
                  </a:lnTo>
                  <a:lnTo>
                    <a:pt x="1535" y="1043"/>
                  </a:lnTo>
                  <a:lnTo>
                    <a:pt x="1534" y="1050"/>
                  </a:lnTo>
                  <a:lnTo>
                    <a:pt x="1533" y="1056"/>
                  </a:lnTo>
                  <a:lnTo>
                    <a:pt x="1533" y="1064"/>
                  </a:lnTo>
                  <a:lnTo>
                    <a:pt x="1533" y="1064"/>
                  </a:lnTo>
                  <a:lnTo>
                    <a:pt x="1534" y="1071"/>
                  </a:lnTo>
                  <a:lnTo>
                    <a:pt x="1538" y="1080"/>
                  </a:lnTo>
                  <a:lnTo>
                    <a:pt x="1544" y="1089"/>
                  </a:lnTo>
                  <a:lnTo>
                    <a:pt x="1547" y="1099"/>
                  </a:lnTo>
                  <a:lnTo>
                    <a:pt x="1547" y="1099"/>
                  </a:lnTo>
                  <a:lnTo>
                    <a:pt x="1547" y="1108"/>
                  </a:lnTo>
                  <a:lnTo>
                    <a:pt x="1547" y="1117"/>
                  </a:lnTo>
                  <a:lnTo>
                    <a:pt x="1547" y="1127"/>
                  </a:lnTo>
                  <a:lnTo>
                    <a:pt x="1548" y="1137"/>
                  </a:lnTo>
                  <a:lnTo>
                    <a:pt x="1548" y="1137"/>
                  </a:lnTo>
                  <a:lnTo>
                    <a:pt x="1552" y="1137"/>
                  </a:lnTo>
                  <a:lnTo>
                    <a:pt x="1557" y="1136"/>
                  </a:lnTo>
                  <a:lnTo>
                    <a:pt x="1562" y="1132"/>
                  </a:lnTo>
                  <a:lnTo>
                    <a:pt x="1568" y="1126"/>
                  </a:lnTo>
                  <a:lnTo>
                    <a:pt x="1571" y="1124"/>
                  </a:lnTo>
                  <a:lnTo>
                    <a:pt x="1575" y="1123"/>
                  </a:lnTo>
                  <a:lnTo>
                    <a:pt x="1575" y="1123"/>
                  </a:lnTo>
                  <a:lnTo>
                    <a:pt x="1576" y="1103"/>
                  </a:lnTo>
                  <a:lnTo>
                    <a:pt x="1576" y="1082"/>
                  </a:lnTo>
                  <a:lnTo>
                    <a:pt x="1576" y="1082"/>
                  </a:lnTo>
                  <a:lnTo>
                    <a:pt x="1573" y="1073"/>
                  </a:lnTo>
                  <a:lnTo>
                    <a:pt x="1571" y="1061"/>
                  </a:lnTo>
                  <a:lnTo>
                    <a:pt x="1571" y="1056"/>
                  </a:lnTo>
                  <a:lnTo>
                    <a:pt x="1571" y="1050"/>
                  </a:lnTo>
                  <a:lnTo>
                    <a:pt x="1572" y="1046"/>
                  </a:lnTo>
                  <a:lnTo>
                    <a:pt x="1575" y="1043"/>
                  </a:lnTo>
                  <a:lnTo>
                    <a:pt x="1575" y="1043"/>
                  </a:lnTo>
                  <a:lnTo>
                    <a:pt x="1578" y="1051"/>
                  </a:lnTo>
                  <a:lnTo>
                    <a:pt x="1580" y="1061"/>
                  </a:lnTo>
                  <a:lnTo>
                    <a:pt x="1583" y="1081"/>
                  </a:lnTo>
                  <a:lnTo>
                    <a:pt x="1587" y="1122"/>
                  </a:lnTo>
                  <a:lnTo>
                    <a:pt x="1587" y="1122"/>
                  </a:lnTo>
                  <a:lnTo>
                    <a:pt x="1596" y="1120"/>
                  </a:lnTo>
                  <a:lnTo>
                    <a:pt x="1604" y="1117"/>
                  </a:lnTo>
                  <a:lnTo>
                    <a:pt x="1604" y="1117"/>
                  </a:lnTo>
                  <a:lnTo>
                    <a:pt x="1606" y="1094"/>
                  </a:lnTo>
                  <a:lnTo>
                    <a:pt x="1607" y="1071"/>
                  </a:lnTo>
                  <a:lnTo>
                    <a:pt x="1607" y="1071"/>
                  </a:lnTo>
                  <a:lnTo>
                    <a:pt x="1603" y="1063"/>
                  </a:lnTo>
                  <a:lnTo>
                    <a:pt x="1601" y="1054"/>
                  </a:lnTo>
                  <a:lnTo>
                    <a:pt x="1600" y="1046"/>
                  </a:lnTo>
                  <a:lnTo>
                    <a:pt x="1599" y="1037"/>
                  </a:lnTo>
                  <a:lnTo>
                    <a:pt x="1599" y="1037"/>
                  </a:lnTo>
                  <a:lnTo>
                    <a:pt x="1593" y="1026"/>
                  </a:lnTo>
                  <a:lnTo>
                    <a:pt x="1587" y="1015"/>
                  </a:lnTo>
                  <a:lnTo>
                    <a:pt x="1585" y="1011"/>
                  </a:lnTo>
                  <a:lnTo>
                    <a:pt x="1583" y="1005"/>
                  </a:lnTo>
                  <a:lnTo>
                    <a:pt x="1583" y="1001"/>
                  </a:lnTo>
                  <a:lnTo>
                    <a:pt x="1585" y="995"/>
                  </a:lnTo>
                  <a:lnTo>
                    <a:pt x="1585" y="995"/>
                  </a:lnTo>
                  <a:lnTo>
                    <a:pt x="1592" y="1004"/>
                  </a:lnTo>
                  <a:lnTo>
                    <a:pt x="1597" y="1015"/>
                  </a:lnTo>
                  <a:lnTo>
                    <a:pt x="1601" y="1026"/>
                  </a:lnTo>
                  <a:lnTo>
                    <a:pt x="1607" y="1037"/>
                  </a:lnTo>
                  <a:lnTo>
                    <a:pt x="1613" y="1063"/>
                  </a:lnTo>
                  <a:lnTo>
                    <a:pt x="1618" y="1087"/>
                  </a:lnTo>
                  <a:lnTo>
                    <a:pt x="1618" y="1087"/>
                  </a:lnTo>
                  <a:lnTo>
                    <a:pt x="1627" y="1088"/>
                  </a:lnTo>
                  <a:lnTo>
                    <a:pt x="1634" y="1091"/>
                  </a:lnTo>
                  <a:lnTo>
                    <a:pt x="1641" y="1095"/>
                  </a:lnTo>
                  <a:lnTo>
                    <a:pt x="1648" y="1095"/>
                  </a:lnTo>
                  <a:lnTo>
                    <a:pt x="1648" y="1095"/>
                  </a:lnTo>
                  <a:lnTo>
                    <a:pt x="1651" y="1087"/>
                  </a:lnTo>
                  <a:lnTo>
                    <a:pt x="1652" y="1078"/>
                  </a:lnTo>
                  <a:lnTo>
                    <a:pt x="1652" y="1070"/>
                  </a:lnTo>
                  <a:lnTo>
                    <a:pt x="1652" y="1061"/>
                  </a:lnTo>
                  <a:lnTo>
                    <a:pt x="1649" y="1044"/>
                  </a:lnTo>
                  <a:lnTo>
                    <a:pt x="1644" y="1028"/>
                  </a:lnTo>
                  <a:lnTo>
                    <a:pt x="1638" y="1011"/>
                  </a:lnTo>
                  <a:lnTo>
                    <a:pt x="1630" y="995"/>
                  </a:lnTo>
                  <a:lnTo>
                    <a:pt x="1624" y="980"/>
                  </a:lnTo>
                  <a:lnTo>
                    <a:pt x="1618" y="966"/>
                  </a:lnTo>
                  <a:lnTo>
                    <a:pt x="1618" y="966"/>
                  </a:lnTo>
                  <a:close/>
                  <a:moveTo>
                    <a:pt x="1583" y="914"/>
                  </a:moveTo>
                  <a:lnTo>
                    <a:pt x="1583" y="914"/>
                  </a:lnTo>
                  <a:lnTo>
                    <a:pt x="1599" y="911"/>
                  </a:lnTo>
                  <a:lnTo>
                    <a:pt x="1614" y="908"/>
                  </a:lnTo>
                  <a:lnTo>
                    <a:pt x="1620" y="907"/>
                  </a:lnTo>
                  <a:lnTo>
                    <a:pt x="1625" y="903"/>
                  </a:lnTo>
                  <a:lnTo>
                    <a:pt x="1628" y="897"/>
                  </a:lnTo>
                  <a:lnTo>
                    <a:pt x="1630" y="890"/>
                  </a:lnTo>
                  <a:lnTo>
                    <a:pt x="1630" y="890"/>
                  </a:lnTo>
                  <a:lnTo>
                    <a:pt x="1630" y="875"/>
                  </a:lnTo>
                  <a:lnTo>
                    <a:pt x="1627" y="861"/>
                  </a:lnTo>
                  <a:lnTo>
                    <a:pt x="1623" y="849"/>
                  </a:lnTo>
                  <a:lnTo>
                    <a:pt x="1615" y="839"/>
                  </a:lnTo>
                  <a:lnTo>
                    <a:pt x="1607" y="830"/>
                  </a:lnTo>
                  <a:lnTo>
                    <a:pt x="1597" y="823"/>
                  </a:lnTo>
                  <a:lnTo>
                    <a:pt x="1579" y="809"/>
                  </a:lnTo>
                  <a:lnTo>
                    <a:pt x="1579" y="809"/>
                  </a:lnTo>
                  <a:lnTo>
                    <a:pt x="1576" y="797"/>
                  </a:lnTo>
                  <a:lnTo>
                    <a:pt x="1576" y="785"/>
                  </a:lnTo>
                  <a:lnTo>
                    <a:pt x="1579" y="759"/>
                  </a:lnTo>
                  <a:lnTo>
                    <a:pt x="1579" y="750"/>
                  </a:lnTo>
                  <a:lnTo>
                    <a:pt x="1578" y="740"/>
                  </a:lnTo>
                  <a:lnTo>
                    <a:pt x="1575" y="737"/>
                  </a:lnTo>
                  <a:lnTo>
                    <a:pt x="1572" y="734"/>
                  </a:lnTo>
                  <a:lnTo>
                    <a:pt x="1569" y="733"/>
                  </a:lnTo>
                  <a:lnTo>
                    <a:pt x="1564" y="731"/>
                  </a:lnTo>
                  <a:lnTo>
                    <a:pt x="1564" y="731"/>
                  </a:lnTo>
                  <a:lnTo>
                    <a:pt x="1552" y="734"/>
                  </a:lnTo>
                  <a:lnTo>
                    <a:pt x="1540" y="738"/>
                  </a:lnTo>
                  <a:lnTo>
                    <a:pt x="1540" y="738"/>
                  </a:lnTo>
                  <a:lnTo>
                    <a:pt x="1533" y="743"/>
                  </a:lnTo>
                  <a:lnTo>
                    <a:pt x="1526" y="750"/>
                  </a:lnTo>
                  <a:lnTo>
                    <a:pt x="1520" y="755"/>
                  </a:lnTo>
                  <a:lnTo>
                    <a:pt x="1513" y="759"/>
                  </a:lnTo>
                  <a:lnTo>
                    <a:pt x="1513" y="759"/>
                  </a:lnTo>
                  <a:lnTo>
                    <a:pt x="1513" y="765"/>
                  </a:lnTo>
                  <a:lnTo>
                    <a:pt x="1514" y="771"/>
                  </a:lnTo>
                  <a:lnTo>
                    <a:pt x="1516" y="781"/>
                  </a:lnTo>
                  <a:lnTo>
                    <a:pt x="1516" y="785"/>
                  </a:lnTo>
                  <a:lnTo>
                    <a:pt x="1514" y="789"/>
                  </a:lnTo>
                  <a:lnTo>
                    <a:pt x="1510" y="790"/>
                  </a:lnTo>
                  <a:lnTo>
                    <a:pt x="1505" y="790"/>
                  </a:lnTo>
                  <a:lnTo>
                    <a:pt x="1505" y="790"/>
                  </a:lnTo>
                  <a:lnTo>
                    <a:pt x="1503" y="782"/>
                  </a:lnTo>
                  <a:lnTo>
                    <a:pt x="1503" y="779"/>
                  </a:lnTo>
                  <a:lnTo>
                    <a:pt x="1500" y="776"/>
                  </a:lnTo>
                  <a:lnTo>
                    <a:pt x="1500" y="776"/>
                  </a:lnTo>
                  <a:lnTo>
                    <a:pt x="1489" y="799"/>
                  </a:lnTo>
                  <a:lnTo>
                    <a:pt x="1484" y="811"/>
                  </a:lnTo>
                  <a:lnTo>
                    <a:pt x="1479" y="824"/>
                  </a:lnTo>
                  <a:lnTo>
                    <a:pt x="1475" y="837"/>
                  </a:lnTo>
                  <a:lnTo>
                    <a:pt x="1474" y="849"/>
                  </a:lnTo>
                  <a:lnTo>
                    <a:pt x="1472" y="862"/>
                  </a:lnTo>
                  <a:lnTo>
                    <a:pt x="1475" y="873"/>
                  </a:lnTo>
                  <a:lnTo>
                    <a:pt x="1475" y="873"/>
                  </a:lnTo>
                  <a:lnTo>
                    <a:pt x="1482" y="865"/>
                  </a:lnTo>
                  <a:lnTo>
                    <a:pt x="1491" y="855"/>
                  </a:lnTo>
                  <a:lnTo>
                    <a:pt x="1498" y="845"/>
                  </a:lnTo>
                  <a:lnTo>
                    <a:pt x="1506" y="835"/>
                  </a:lnTo>
                  <a:lnTo>
                    <a:pt x="1514" y="828"/>
                  </a:lnTo>
                  <a:lnTo>
                    <a:pt x="1524" y="824"/>
                  </a:lnTo>
                  <a:lnTo>
                    <a:pt x="1528" y="824"/>
                  </a:lnTo>
                  <a:lnTo>
                    <a:pt x="1534" y="824"/>
                  </a:lnTo>
                  <a:lnTo>
                    <a:pt x="1538" y="825"/>
                  </a:lnTo>
                  <a:lnTo>
                    <a:pt x="1544" y="828"/>
                  </a:lnTo>
                  <a:lnTo>
                    <a:pt x="1544" y="828"/>
                  </a:lnTo>
                  <a:lnTo>
                    <a:pt x="1551" y="835"/>
                  </a:lnTo>
                  <a:lnTo>
                    <a:pt x="1554" y="844"/>
                  </a:lnTo>
                  <a:lnTo>
                    <a:pt x="1554" y="849"/>
                  </a:lnTo>
                  <a:lnTo>
                    <a:pt x="1551" y="855"/>
                  </a:lnTo>
                  <a:lnTo>
                    <a:pt x="1547" y="861"/>
                  </a:lnTo>
                  <a:lnTo>
                    <a:pt x="1541" y="865"/>
                  </a:lnTo>
                  <a:lnTo>
                    <a:pt x="1527" y="875"/>
                  </a:lnTo>
                  <a:lnTo>
                    <a:pt x="1513" y="883"/>
                  </a:lnTo>
                  <a:lnTo>
                    <a:pt x="1507" y="887"/>
                  </a:lnTo>
                  <a:lnTo>
                    <a:pt x="1502" y="893"/>
                  </a:lnTo>
                  <a:lnTo>
                    <a:pt x="1498" y="898"/>
                  </a:lnTo>
                  <a:lnTo>
                    <a:pt x="1498" y="904"/>
                  </a:lnTo>
                  <a:lnTo>
                    <a:pt x="1498" y="912"/>
                  </a:lnTo>
                  <a:lnTo>
                    <a:pt x="1502" y="921"/>
                  </a:lnTo>
                  <a:lnTo>
                    <a:pt x="1502" y="921"/>
                  </a:lnTo>
                  <a:lnTo>
                    <a:pt x="1527" y="918"/>
                  </a:lnTo>
                  <a:lnTo>
                    <a:pt x="1557" y="915"/>
                  </a:lnTo>
                  <a:lnTo>
                    <a:pt x="1557" y="915"/>
                  </a:lnTo>
                  <a:lnTo>
                    <a:pt x="1559" y="911"/>
                  </a:lnTo>
                  <a:lnTo>
                    <a:pt x="1564" y="908"/>
                  </a:lnTo>
                  <a:lnTo>
                    <a:pt x="1569" y="905"/>
                  </a:lnTo>
                  <a:lnTo>
                    <a:pt x="1575" y="904"/>
                  </a:lnTo>
                  <a:lnTo>
                    <a:pt x="1575" y="904"/>
                  </a:lnTo>
                  <a:lnTo>
                    <a:pt x="1575" y="908"/>
                  </a:lnTo>
                  <a:lnTo>
                    <a:pt x="1578" y="910"/>
                  </a:lnTo>
                  <a:lnTo>
                    <a:pt x="1583" y="914"/>
                  </a:lnTo>
                  <a:lnTo>
                    <a:pt x="1583" y="914"/>
                  </a:lnTo>
                  <a:close/>
                  <a:moveTo>
                    <a:pt x="1493" y="879"/>
                  </a:moveTo>
                  <a:lnTo>
                    <a:pt x="1493" y="879"/>
                  </a:lnTo>
                  <a:lnTo>
                    <a:pt x="1499" y="875"/>
                  </a:lnTo>
                  <a:lnTo>
                    <a:pt x="1505" y="870"/>
                  </a:lnTo>
                  <a:lnTo>
                    <a:pt x="1516" y="865"/>
                  </a:lnTo>
                  <a:lnTo>
                    <a:pt x="1527" y="858"/>
                  </a:lnTo>
                  <a:lnTo>
                    <a:pt x="1531" y="854"/>
                  </a:lnTo>
                  <a:lnTo>
                    <a:pt x="1535" y="848"/>
                  </a:lnTo>
                  <a:lnTo>
                    <a:pt x="1535" y="848"/>
                  </a:lnTo>
                  <a:lnTo>
                    <a:pt x="1531" y="845"/>
                  </a:lnTo>
                  <a:lnTo>
                    <a:pt x="1528" y="844"/>
                  </a:lnTo>
                  <a:lnTo>
                    <a:pt x="1527" y="841"/>
                  </a:lnTo>
                  <a:lnTo>
                    <a:pt x="1527" y="841"/>
                  </a:lnTo>
                  <a:lnTo>
                    <a:pt x="1521" y="844"/>
                  </a:lnTo>
                  <a:lnTo>
                    <a:pt x="1514" y="848"/>
                  </a:lnTo>
                  <a:lnTo>
                    <a:pt x="1509" y="854"/>
                  </a:lnTo>
                  <a:lnTo>
                    <a:pt x="1505" y="859"/>
                  </a:lnTo>
                  <a:lnTo>
                    <a:pt x="1498" y="870"/>
                  </a:lnTo>
                  <a:lnTo>
                    <a:pt x="1493" y="879"/>
                  </a:lnTo>
                  <a:lnTo>
                    <a:pt x="1493" y="879"/>
                  </a:lnTo>
                  <a:close/>
                  <a:moveTo>
                    <a:pt x="1526" y="1080"/>
                  </a:moveTo>
                  <a:lnTo>
                    <a:pt x="1526" y="1080"/>
                  </a:lnTo>
                  <a:lnTo>
                    <a:pt x="1524" y="1085"/>
                  </a:lnTo>
                  <a:lnTo>
                    <a:pt x="1523" y="1091"/>
                  </a:lnTo>
                  <a:lnTo>
                    <a:pt x="1520" y="1094"/>
                  </a:lnTo>
                  <a:lnTo>
                    <a:pt x="1514" y="1096"/>
                  </a:lnTo>
                  <a:lnTo>
                    <a:pt x="1514" y="1096"/>
                  </a:lnTo>
                  <a:lnTo>
                    <a:pt x="1506" y="1094"/>
                  </a:lnTo>
                  <a:lnTo>
                    <a:pt x="1498" y="1092"/>
                  </a:lnTo>
                  <a:lnTo>
                    <a:pt x="1488" y="1092"/>
                  </a:lnTo>
                  <a:lnTo>
                    <a:pt x="1479" y="1092"/>
                  </a:lnTo>
                  <a:lnTo>
                    <a:pt x="1461" y="1095"/>
                  </a:lnTo>
                  <a:lnTo>
                    <a:pt x="1447" y="1099"/>
                  </a:lnTo>
                  <a:lnTo>
                    <a:pt x="1447" y="1099"/>
                  </a:lnTo>
                  <a:lnTo>
                    <a:pt x="1447" y="1096"/>
                  </a:lnTo>
                  <a:lnTo>
                    <a:pt x="1446" y="1095"/>
                  </a:lnTo>
                  <a:lnTo>
                    <a:pt x="1444" y="1094"/>
                  </a:lnTo>
                  <a:lnTo>
                    <a:pt x="1443" y="1092"/>
                  </a:lnTo>
                  <a:lnTo>
                    <a:pt x="1443" y="1092"/>
                  </a:lnTo>
                  <a:lnTo>
                    <a:pt x="1457" y="1067"/>
                  </a:lnTo>
                  <a:lnTo>
                    <a:pt x="1468" y="1039"/>
                  </a:lnTo>
                  <a:lnTo>
                    <a:pt x="1478" y="1009"/>
                  </a:lnTo>
                  <a:lnTo>
                    <a:pt x="1485" y="978"/>
                  </a:lnTo>
                  <a:lnTo>
                    <a:pt x="1485" y="978"/>
                  </a:lnTo>
                  <a:lnTo>
                    <a:pt x="1479" y="973"/>
                  </a:lnTo>
                  <a:lnTo>
                    <a:pt x="1475" y="967"/>
                  </a:lnTo>
                  <a:lnTo>
                    <a:pt x="1471" y="963"/>
                  </a:lnTo>
                  <a:lnTo>
                    <a:pt x="1464" y="959"/>
                  </a:lnTo>
                  <a:lnTo>
                    <a:pt x="1464" y="959"/>
                  </a:lnTo>
                  <a:lnTo>
                    <a:pt x="1455" y="966"/>
                  </a:lnTo>
                  <a:lnTo>
                    <a:pt x="1447" y="973"/>
                  </a:lnTo>
                  <a:lnTo>
                    <a:pt x="1441" y="976"/>
                  </a:lnTo>
                  <a:lnTo>
                    <a:pt x="1436" y="977"/>
                  </a:lnTo>
                  <a:lnTo>
                    <a:pt x="1432" y="977"/>
                  </a:lnTo>
                  <a:lnTo>
                    <a:pt x="1426" y="976"/>
                  </a:lnTo>
                  <a:lnTo>
                    <a:pt x="1426" y="976"/>
                  </a:lnTo>
                  <a:lnTo>
                    <a:pt x="1409" y="987"/>
                  </a:lnTo>
                  <a:lnTo>
                    <a:pt x="1394" y="998"/>
                  </a:lnTo>
                  <a:lnTo>
                    <a:pt x="1380" y="1011"/>
                  </a:lnTo>
                  <a:lnTo>
                    <a:pt x="1367" y="1025"/>
                  </a:lnTo>
                  <a:lnTo>
                    <a:pt x="1354" y="1040"/>
                  </a:lnTo>
                  <a:lnTo>
                    <a:pt x="1343" y="1056"/>
                  </a:lnTo>
                  <a:lnTo>
                    <a:pt x="1333" y="1073"/>
                  </a:lnTo>
                  <a:lnTo>
                    <a:pt x="1324" y="1089"/>
                  </a:lnTo>
                  <a:lnTo>
                    <a:pt x="1324" y="1089"/>
                  </a:lnTo>
                  <a:lnTo>
                    <a:pt x="1322" y="1095"/>
                  </a:lnTo>
                  <a:lnTo>
                    <a:pt x="1322" y="1102"/>
                  </a:lnTo>
                  <a:lnTo>
                    <a:pt x="1322" y="1102"/>
                  </a:lnTo>
                  <a:lnTo>
                    <a:pt x="1319" y="1106"/>
                  </a:lnTo>
                  <a:lnTo>
                    <a:pt x="1316" y="1110"/>
                  </a:lnTo>
                  <a:lnTo>
                    <a:pt x="1309" y="1120"/>
                  </a:lnTo>
                  <a:lnTo>
                    <a:pt x="1307" y="1124"/>
                  </a:lnTo>
                  <a:lnTo>
                    <a:pt x="1302" y="1126"/>
                  </a:lnTo>
                  <a:lnTo>
                    <a:pt x="1298" y="1124"/>
                  </a:lnTo>
                  <a:lnTo>
                    <a:pt x="1293" y="1119"/>
                  </a:lnTo>
                  <a:lnTo>
                    <a:pt x="1293" y="1119"/>
                  </a:lnTo>
                  <a:lnTo>
                    <a:pt x="1291" y="1108"/>
                  </a:lnTo>
                  <a:lnTo>
                    <a:pt x="1287" y="1095"/>
                  </a:lnTo>
                  <a:lnTo>
                    <a:pt x="1281" y="1082"/>
                  </a:lnTo>
                  <a:lnTo>
                    <a:pt x="1277" y="1077"/>
                  </a:lnTo>
                  <a:lnTo>
                    <a:pt x="1273" y="1073"/>
                  </a:lnTo>
                  <a:lnTo>
                    <a:pt x="1273" y="1073"/>
                  </a:lnTo>
                  <a:lnTo>
                    <a:pt x="1265" y="1066"/>
                  </a:lnTo>
                  <a:lnTo>
                    <a:pt x="1256" y="1060"/>
                  </a:lnTo>
                  <a:lnTo>
                    <a:pt x="1248" y="1057"/>
                  </a:lnTo>
                  <a:lnTo>
                    <a:pt x="1239" y="1054"/>
                  </a:lnTo>
                  <a:lnTo>
                    <a:pt x="1222" y="1049"/>
                  </a:lnTo>
                  <a:lnTo>
                    <a:pt x="1214" y="1046"/>
                  </a:lnTo>
                  <a:lnTo>
                    <a:pt x="1207" y="1043"/>
                  </a:lnTo>
                  <a:lnTo>
                    <a:pt x="1207" y="1043"/>
                  </a:lnTo>
                  <a:lnTo>
                    <a:pt x="1206" y="1040"/>
                  </a:lnTo>
                  <a:lnTo>
                    <a:pt x="1206" y="1037"/>
                  </a:lnTo>
                  <a:lnTo>
                    <a:pt x="1208" y="1033"/>
                  </a:lnTo>
                  <a:lnTo>
                    <a:pt x="1211" y="1029"/>
                  </a:lnTo>
                  <a:lnTo>
                    <a:pt x="1211" y="1028"/>
                  </a:lnTo>
                  <a:lnTo>
                    <a:pt x="1210" y="1025"/>
                  </a:lnTo>
                  <a:lnTo>
                    <a:pt x="1210" y="1025"/>
                  </a:lnTo>
                  <a:lnTo>
                    <a:pt x="1186" y="1032"/>
                  </a:lnTo>
                  <a:lnTo>
                    <a:pt x="1159" y="1039"/>
                  </a:lnTo>
                  <a:lnTo>
                    <a:pt x="1131" y="1046"/>
                  </a:lnTo>
                  <a:lnTo>
                    <a:pt x="1102" y="1051"/>
                  </a:lnTo>
                  <a:lnTo>
                    <a:pt x="1074" y="1054"/>
                  </a:lnTo>
                  <a:lnTo>
                    <a:pt x="1044" y="1057"/>
                  </a:lnTo>
                  <a:lnTo>
                    <a:pt x="1015" y="1057"/>
                  </a:lnTo>
                  <a:lnTo>
                    <a:pt x="987" y="1054"/>
                  </a:lnTo>
                  <a:lnTo>
                    <a:pt x="987" y="1054"/>
                  </a:lnTo>
                  <a:lnTo>
                    <a:pt x="989" y="1060"/>
                  </a:lnTo>
                  <a:lnTo>
                    <a:pt x="992" y="1064"/>
                  </a:lnTo>
                  <a:lnTo>
                    <a:pt x="1002" y="1073"/>
                  </a:lnTo>
                  <a:lnTo>
                    <a:pt x="1022" y="1088"/>
                  </a:lnTo>
                  <a:lnTo>
                    <a:pt x="1022" y="1088"/>
                  </a:lnTo>
                  <a:lnTo>
                    <a:pt x="1040" y="1110"/>
                  </a:lnTo>
                  <a:lnTo>
                    <a:pt x="1055" y="1137"/>
                  </a:lnTo>
                  <a:lnTo>
                    <a:pt x="1071" y="1165"/>
                  </a:lnTo>
                  <a:lnTo>
                    <a:pt x="1076" y="1181"/>
                  </a:lnTo>
                  <a:lnTo>
                    <a:pt x="1082" y="1198"/>
                  </a:lnTo>
                  <a:lnTo>
                    <a:pt x="1086" y="1213"/>
                  </a:lnTo>
                  <a:lnTo>
                    <a:pt x="1090" y="1231"/>
                  </a:lnTo>
                  <a:lnTo>
                    <a:pt x="1093" y="1248"/>
                  </a:lnTo>
                  <a:lnTo>
                    <a:pt x="1095" y="1266"/>
                  </a:lnTo>
                  <a:lnTo>
                    <a:pt x="1096" y="1285"/>
                  </a:lnTo>
                  <a:lnTo>
                    <a:pt x="1095" y="1303"/>
                  </a:lnTo>
                  <a:lnTo>
                    <a:pt x="1093" y="1322"/>
                  </a:lnTo>
                  <a:lnTo>
                    <a:pt x="1090" y="1342"/>
                  </a:lnTo>
                  <a:lnTo>
                    <a:pt x="1090" y="1342"/>
                  </a:lnTo>
                  <a:lnTo>
                    <a:pt x="1168" y="1296"/>
                  </a:lnTo>
                  <a:lnTo>
                    <a:pt x="1207" y="1273"/>
                  </a:lnTo>
                  <a:lnTo>
                    <a:pt x="1246" y="1251"/>
                  </a:lnTo>
                  <a:lnTo>
                    <a:pt x="1288" y="1230"/>
                  </a:lnTo>
                  <a:lnTo>
                    <a:pt x="1329" y="1210"/>
                  </a:lnTo>
                  <a:lnTo>
                    <a:pt x="1371" y="1192"/>
                  </a:lnTo>
                  <a:lnTo>
                    <a:pt x="1415" y="1174"/>
                  </a:lnTo>
                  <a:lnTo>
                    <a:pt x="1415" y="1174"/>
                  </a:lnTo>
                  <a:lnTo>
                    <a:pt x="1446" y="1164"/>
                  </a:lnTo>
                  <a:lnTo>
                    <a:pt x="1475" y="1153"/>
                  </a:lnTo>
                  <a:lnTo>
                    <a:pt x="1506" y="1141"/>
                  </a:lnTo>
                  <a:lnTo>
                    <a:pt x="1520" y="1134"/>
                  </a:lnTo>
                  <a:lnTo>
                    <a:pt x="1534" y="1126"/>
                  </a:lnTo>
                  <a:lnTo>
                    <a:pt x="1534" y="1126"/>
                  </a:lnTo>
                  <a:lnTo>
                    <a:pt x="1534" y="1113"/>
                  </a:lnTo>
                  <a:lnTo>
                    <a:pt x="1534" y="1101"/>
                  </a:lnTo>
                  <a:lnTo>
                    <a:pt x="1531" y="1089"/>
                  </a:lnTo>
                  <a:lnTo>
                    <a:pt x="1528" y="1084"/>
                  </a:lnTo>
                  <a:lnTo>
                    <a:pt x="1526" y="1080"/>
                  </a:lnTo>
                  <a:lnTo>
                    <a:pt x="1526" y="1080"/>
                  </a:lnTo>
                  <a:close/>
                  <a:moveTo>
                    <a:pt x="1521" y="1043"/>
                  </a:moveTo>
                  <a:lnTo>
                    <a:pt x="1521" y="1043"/>
                  </a:lnTo>
                  <a:lnTo>
                    <a:pt x="1524" y="1030"/>
                  </a:lnTo>
                  <a:lnTo>
                    <a:pt x="1526" y="1018"/>
                  </a:lnTo>
                  <a:lnTo>
                    <a:pt x="1526" y="1004"/>
                  </a:lnTo>
                  <a:lnTo>
                    <a:pt x="1524" y="991"/>
                  </a:lnTo>
                  <a:lnTo>
                    <a:pt x="1521" y="978"/>
                  </a:lnTo>
                  <a:lnTo>
                    <a:pt x="1517" y="967"/>
                  </a:lnTo>
                  <a:lnTo>
                    <a:pt x="1513" y="957"/>
                  </a:lnTo>
                  <a:lnTo>
                    <a:pt x="1506" y="950"/>
                  </a:lnTo>
                  <a:lnTo>
                    <a:pt x="1506" y="950"/>
                  </a:lnTo>
                  <a:lnTo>
                    <a:pt x="1506" y="955"/>
                  </a:lnTo>
                  <a:lnTo>
                    <a:pt x="1505" y="959"/>
                  </a:lnTo>
                  <a:lnTo>
                    <a:pt x="1502" y="966"/>
                  </a:lnTo>
                  <a:lnTo>
                    <a:pt x="1498" y="971"/>
                  </a:lnTo>
                  <a:lnTo>
                    <a:pt x="1495" y="976"/>
                  </a:lnTo>
                  <a:lnTo>
                    <a:pt x="1495" y="976"/>
                  </a:lnTo>
                  <a:lnTo>
                    <a:pt x="1495" y="981"/>
                  </a:lnTo>
                  <a:lnTo>
                    <a:pt x="1496" y="987"/>
                  </a:lnTo>
                  <a:lnTo>
                    <a:pt x="1496" y="993"/>
                  </a:lnTo>
                  <a:lnTo>
                    <a:pt x="1495" y="1000"/>
                  </a:lnTo>
                  <a:lnTo>
                    <a:pt x="1495" y="1000"/>
                  </a:lnTo>
                  <a:lnTo>
                    <a:pt x="1493" y="1009"/>
                  </a:lnTo>
                  <a:lnTo>
                    <a:pt x="1489" y="1019"/>
                  </a:lnTo>
                  <a:lnTo>
                    <a:pt x="1481" y="1037"/>
                  </a:lnTo>
                  <a:lnTo>
                    <a:pt x="1477" y="1047"/>
                  </a:lnTo>
                  <a:lnTo>
                    <a:pt x="1472" y="1057"/>
                  </a:lnTo>
                  <a:lnTo>
                    <a:pt x="1469" y="1067"/>
                  </a:lnTo>
                  <a:lnTo>
                    <a:pt x="1469" y="1078"/>
                  </a:lnTo>
                  <a:lnTo>
                    <a:pt x="1469" y="1078"/>
                  </a:lnTo>
                  <a:lnTo>
                    <a:pt x="1481" y="1078"/>
                  </a:lnTo>
                  <a:lnTo>
                    <a:pt x="1496" y="1078"/>
                  </a:lnTo>
                  <a:lnTo>
                    <a:pt x="1505" y="1078"/>
                  </a:lnTo>
                  <a:lnTo>
                    <a:pt x="1510" y="1075"/>
                  </a:lnTo>
                  <a:lnTo>
                    <a:pt x="1516" y="1070"/>
                  </a:lnTo>
                  <a:lnTo>
                    <a:pt x="1517" y="1067"/>
                  </a:lnTo>
                  <a:lnTo>
                    <a:pt x="1519" y="1064"/>
                  </a:lnTo>
                  <a:lnTo>
                    <a:pt x="1519" y="1064"/>
                  </a:lnTo>
                  <a:lnTo>
                    <a:pt x="1517" y="1059"/>
                  </a:lnTo>
                  <a:lnTo>
                    <a:pt x="1516" y="1056"/>
                  </a:lnTo>
                  <a:lnTo>
                    <a:pt x="1514" y="1051"/>
                  </a:lnTo>
                  <a:lnTo>
                    <a:pt x="1514" y="1046"/>
                  </a:lnTo>
                  <a:lnTo>
                    <a:pt x="1514" y="1046"/>
                  </a:lnTo>
                  <a:lnTo>
                    <a:pt x="1516" y="1044"/>
                  </a:lnTo>
                  <a:lnTo>
                    <a:pt x="1517" y="1044"/>
                  </a:lnTo>
                  <a:lnTo>
                    <a:pt x="1520" y="1046"/>
                  </a:lnTo>
                  <a:lnTo>
                    <a:pt x="1521" y="1046"/>
                  </a:lnTo>
                  <a:lnTo>
                    <a:pt x="1521" y="1043"/>
                  </a:lnTo>
                  <a:lnTo>
                    <a:pt x="1521" y="1043"/>
                  </a:lnTo>
                  <a:close/>
                  <a:moveTo>
                    <a:pt x="1498" y="761"/>
                  </a:moveTo>
                  <a:lnTo>
                    <a:pt x="1498" y="761"/>
                  </a:lnTo>
                  <a:lnTo>
                    <a:pt x="1495" y="755"/>
                  </a:lnTo>
                  <a:lnTo>
                    <a:pt x="1495" y="755"/>
                  </a:lnTo>
                  <a:lnTo>
                    <a:pt x="1484" y="726"/>
                  </a:lnTo>
                  <a:lnTo>
                    <a:pt x="1469" y="695"/>
                  </a:lnTo>
                  <a:lnTo>
                    <a:pt x="1455" y="667"/>
                  </a:lnTo>
                  <a:lnTo>
                    <a:pt x="1440" y="640"/>
                  </a:lnTo>
                  <a:lnTo>
                    <a:pt x="1422" y="615"/>
                  </a:lnTo>
                  <a:lnTo>
                    <a:pt x="1404" y="591"/>
                  </a:lnTo>
                  <a:lnTo>
                    <a:pt x="1382" y="570"/>
                  </a:lnTo>
                  <a:lnTo>
                    <a:pt x="1359" y="550"/>
                  </a:lnTo>
                  <a:lnTo>
                    <a:pt x="1359" y="550"/>
                  </a:lnTo>
                  <a:lnTo>
                    <a:pt x="1308" y="583"/>
                  </a:lnTo>
                  <a:lnTo>
                    <a:pt x="1256" y="613"/>
                  </a:lnTo>
                  <a:lnTo>
                    <a:pt x="1152" y="675"/>
                  </a:lnTo>
                  <a:lnTo>
                    <a:pt x="1100" y="706"/>
                  </a:lnTo>
                  <a:lnTo>
                    <a:pt x="1048" y="737"/>
                  </a:lnTo>
                  <a:lnTo>
                    <a:pt x="998" y="771"/>
                  </a:lnTo>
                  <a:lnTo>
                    <a:pt x="949" y="804"/>
                  </a:lnTo>
                  <a:lnTo>
                    <a:pt x="949" y="804"/>
                  </a:lnTo>
                  <a:lnTo>
                    <a:pt x="930" y="804"/>
                  </a:lnTo>
                  <a:lnTo>
                    <a:pt x="915" y="802"/>
                  </a:lnTo>
                  <a:lnTo>
                    <a:pt x="901" y="797"/>
                  </a:lnTo>
                  <a:lnTo>
                    <a:pt x="887" y="792"/>
                  </a:lnTo>
                  <a:lnTo>
                    <a:pt x="862" y="779"/>
                  </a:lnTo>
                  <a:lnTo>
                    <a:pt x="835" y="766"/>
                  </a:lnTo>
                  <a:lnTo>
                    <a:pt x="835" y="766"/>
                  </a:lnTo>
                  <a:lnTo>
                    <a:pt x="831" y="765"/>
                  </a:lnTo>
                  <a:lnTo>
                    <a:pt x="827" y="765"/>
                  </a:lnTo>
                  <a:lnTo>
                    <a:pt x="821" y="764"/>
                  </a:lnTo>
                  <a:lnTo>
                    <a:pt x="817" y="762"/>
                  </a:lnTo>
                  <a:lnTo>
                    <a:pt x="817" y="762"/>
                  </a:lnTo>
                  <a:lnTo>
                    <a:pt x="800" y="755"/>
                  </a:lnTo>
                  <a:lnTo>
                    <a:pt x="783" y="747"/>
                  </a:lnTo>
                  <a:lnTo>
                    <a:pt x="766" y="738"/>
                  </a:lnTo>
                  <a:lnTo>
                    <a:pt x="749" y="731"/>
                  </a:lnTo>
                  <a:lnTo>
                    <a:pt x="749" y="731"/>
                  </a:lnTo>
                  <a:lnTo>
                    <a:pt x="730" y="724"/>
                  </a:lnTo>
                  <a:lnTo>
                    <a:pt x="711" y="719"/>
                  </a:lnTo>
                  <a:lnTo>
                    <a:pt x="672" y="709"/>
                  </a:lnTo>
                  <a:lnTo>
                    <a:pt x="672" y="709"/>
                  </a:lnTo>
                  <a:lnTo>
                    <a:pt x="648" y="700"/>
                  </a:lnTo>
                  <a:lnTo>
                    <a:pt x="626" y="692"/>
                  </a:lnTo>
                  <a:lnTo>
                    <a:pt x="579" y="675"/>
                  </a:lnTo>
                  <a:lnTo>
                    <a:pt x="579" y="675"/>
                  </a:lnTo>
                  <a:lnTo>
                    <a:pt x="528" y="660"/>
                  </a:lnTo>
                  <a:lnTo>
                    <a:pt x="476" y="644"/>
                  </a:lnTo>
                  <a:lnTo>
                    <a:pt x="476" y="644"/>
                  </a:lnTo>
                  <a:lnTo>
                    <a:pt x="469" y="649"/>
                  </a:lnTo>
                  <a:lnTo>
                    <a:pt x="463" y="656"/>
                  </a:lnTo>
                  <a:lnTo>
                    <a:pt x="456" y="661"/>
                  </a:lnTo>
                  <a:lnTo>
                    <a:pt x="449" y="667"/>
                  </a:lnTo>
                  <a:lnTo>
                    <a:pt x="449" y="667"/>
                  </a:lnTo>
                  <a:lnTo>
                    <a:pt x="426" y="696"/>
                  </a:lnTo>
                  <a:lnTo>
                    <a:pt x="407" y="727"/>
                  </a:lnTo>
                  <a:lnTo>
                    <a:pt x="389" y="759"/>
                  </a:lnTo>
                  <a:lnTo>
                    <a:pt x="370" y="793"/>
                  </a:lnTo>
                  <a:lnTo>
                    <a:pt x="355" y="828"/>
                  </a:lnTo>
                  <a:lnTo>
                    <a:pt x="339" y="865"/>
                  </a:lnTo>
                  <a:lnTo>
                    <a:pt x="325" y="901"/>
                  </a:lnTo>
                  <a:lnTo>
                    <a:pt x="311" y="939"/>
                  </a:lnTo>
                  <a:lnTo>
                    <a:pt x="311" y="939"/>
                  </a:lnTo>
                  <a:lnTo>
                    <a:pt x="314" y="939"/>
                  </a:lnTo>
                  <a:lnTo>
                    <a:pt x="316" y="941"/>
                  </a:lnTo>
                  <a:lnTo>
                    <a:pt x="317" y="945"/>
                  </a:lnTo>
                  <a:lnTo>
                    <a:pt x="317" y="949"/>
                  </a:lnTo>
                  <a:lnTo>
                    <a:pt x="316" y="952"/>
                  </a:lnTo>
                  <a:lnTo>
                    <a:pt x="316" y="952"/>
                  </a:lnTo>
                  <a:lnTo>
                    <a:pt x="324" y="962"/>
                  </a:lnTo>
                  <a:lnTo>
                    <a:pt x="328" y="966"/>
                  </a:lnTo>
                  <a:lnTo>
                    <a:pt x="331" y="973"/>
                  </a:lnTo>
                  <a:lnTo>
                    <a:pt x="331" y="973"/>
                  </a:lnTo>
                  <a:lnTo>
                    <a:pt x="379" y="1004"/>
                  </a:lnTo>
                  <a:lnTo>
                    <a:pt x="429" y="1033"/>
                  </a:lnTo>
                  <a:lnTo>
                    <a:pt x="456" y="1047"/>
                  </a:lnTo>
                  <a:lnTo>
                    <a:pt x="483" y="1061"/>
                  </a:lnTo>
                  <a:lnTo>
                    <a:pt x="509" y="1074"/>
                  </a:lnTo>
                  <a:lnTo>
                    <a:pt x="537" y="1085"/>
                  </a:lnTo>
                  <a:lnTo>
                    <a:pt x="565" y="1096"/>
                  </a:lnTo>
                  <a:lnTo>
                    <a:pt x="595" y="1106"/>
                  </a:lnTo>
                  <a:lnTo>
                    <a:pt x="624" y="1116"/>
                  </a:lnTo>
                  <a:lnTo>
                    <a:pt x="655" y="1124"/>
                  </a:lnTo>
                  <a:lnTo>
                    <a:pt x="686" y="1132"/>
                  </a:lnTo>
                  <a:lnTo>
                    <a:pt x="718" y="1137"/>
                  </a:lnTo>
                  <a:lnTo>
                    <a:pt x="752" y="1143"/>
                  </a:lnTo>
                  <a:lnTo>
                    <a:pt x="786" y="1146"/>
                  </a:lnTo>
                  <a:lnTo>
                    <a:pt x="786" y="1146"/>
                  </a:lnTo>
                  <a:lnTo>
                    <a:pt x="791" y="1150"/>
                  </a:lnTo>
                  <a:lnTo>
                    <a:pt x="797" y="1151"/>
                  </a:lnTo>
                  <a:lnTo>
                    <a:pt x="810" y="1151"/>
                  </a:lnTo>
                  <a:lnTo>
                    <a:pt x="810" y="1151"/>
                  </a:lnTo>
                  <a:lnTo>
                    <a:pt x="827" y="1154"/>
                  </a:lnTo>
                  <a:lnTo>
                    <a:pt x="845" y="1158"/>
                  </a:lnTo>
                  <a:lnTo>
                    <a:pt x="855" y="1160"/>
                  </a:lnTo>
                  <a:lnTo>
                    <a:pt x="864" y="1160"/>
                  </a:lnTo>
                  <a:lnTo>
                    <a:pt x="873" y="1160"/>
                  </a:lnTo>
                  <a:lnTo>
                    <a:pt x="881" y="1158"/>
                  </a:lnTo>
                  <a:lnTo>
                    <a:pt x="881" y="1158"/>
                  </a:lnTo>
                  <a:lnTo>
                    <a:pt x="884" y="1147"/>
                  </a:lnTo>
                  <a:lnTo>
                    <a:pt x="888" y="1139"/>
                  </a:lnTo>
                  <a:lnTo>
                    <a:pt x="893" y="1130"/>
                  </a:lnTo>
                  <a:lnTo>
                    <a:pt x="898" y="1122"/>
                  </a:lnTo>
                  <a:lnTo>
                    <a:pt x="911" y="1108"/>
                  </a:lnTo>
                  <a:lnTo>
                    <a:pt x="923" y="1095"/>
                  </a:lnTo>
                  <a:lnTo>
                    <a:pt x="923" y="1095"/>
                  </a:lnTo>
                  <a:lnTo>
                    <a:pt x="933" y="1091"/>
                  </a:lnTo>
                  <a:lnTo>
                    <a:pt x="943" y="1089"/>
                  </a:lnTo>
                  <a:lnTo>
                    <a:pt x="951" y="1089"/>
                  </a:lnTo>
                  <a:lnTo>
                    <a:pt x="961" y="1089"/>
                  </a:lnTo>
                  <a:lnTo>
                    <a:pt x="980" y="1089"/>
                  </a:lnTo>
                  <a:lnTo>
                    <a:pt x="989" y="1089"/>
                  </a:lnTo>
                  <a:lnTo>
                    <a:pt x="999" y="1087"/>
                  </a:lnTo>
                  <a:lnTo>
                    <a:pt x="999" y="1087"/>
                  </a:lnTo>
                  <a:lnTo>
                    <a:pt x="994" y="1081"/>
                  </a:lnTo>
                  <a:lnTo>
                    <a:pt x="988" y="1075"/>
                  </a:lnTo>
                  <a:lnTo>
                    <a:pt x="975" y="1068"/>
                  </a:lnTo>
                  <a:lnTo>
                    <a:pt x="961" y="1061"/>
                  </a:lnTo>
                  <a:lnTo>
                    <a:pt x="946" y="1057"/>
                  </a:lnTo>
                  <a:lnTo>
                    <a:pt x="946" y="1057"/>
                  </a:lnTo>
                  <a:lnTo>
                    <a:pt x="946" y="1053"/>
                  </a:lnTo>
                  <a:lnTo>
                    <a:pt x="947" y="1049"/>
                  </a:lnTo>
                  <a:lnTo>
                    <a:pt x="949" y="1047"/>
                  </a:lnTo>
                  <a:lnTo>
                    <a:pt x="951" y="1044"/>
                  </a:lnTo>
                  <a:lnTo>
                    <a:pt x="957" y="1042"/>
                  </a:lnTo>
                  <a:lnTo>
                    <a:pt x="964" y="1040"/>
                  </a:lnTo>
                  <a:lnTo>
                    <a:pt x="964" y="1040"/>
                  </a:lnTo>
                  <a:lnTo>
                    <a:pt x="977" y="1040"/>
                  </a:lnTo>
                  <a:lnTo>
                    <a:pt x="989" y="1040"/>
                  </a:lnTo>
                  <a:lnTo>
                    <a:pt x="1017" y="1042"/>
                  </a:lnTo>
                  <a:lnTo>
                    <a:pt x="1044" y="1043"/>
                  </a:lnTo>
                  <a:lnTo>
                    <a:pt x="1058" y="1043"/>
                  </a:lnTo>
                  <a:lnTo>
                    <a:pt x="1072" y="1043"/>
                  </a:lnTo>
                  <a:lnTo>
                    <a:pt x="1072" y="1043"/>
                  </a:lnTo>
                  <a:lnTo>
                    <a:pt x="1093" y="1040"/>
                  </a:lnTo>
                  <a:lnTo>
                    <a:pt x="1113" y="1036"/>
                  </a:lnTo>
                  <a:lnTo>
                    <a:pt x="1151" y="1028"/>
                  </a:lnTo>
                  <a:lnTo>
                    <a:pt x="1189" y="1018"/>
                  </a:lnTo>
                  <a:lnTo>
                    <a:pt x="1228" y="1008"/>
                  </a:lnTo>
                  <a:lnTo>
                    <a:pt x="1228" y="1008"/>
                  </a:lnTo>
                  <a:lnTo>
                    <a:pt x="1243" y="997"/>
                  </a:lnTo>
                  <a:lnTo>
                    <a:pt x="1260" y="985"/>
                  </a:lnTo>
                  <a:lnTo>
                    <a:pt x="1277" y="977"/>
                  </a:lnTo>
                  <a:lnTo>
                    <a:pt x="1295" y="967"/>
                  </a:lnTo>
                  <a:lnTo>
                    <a:pt x="1332" y="950"/>
                  </a:lnTo>
                  <a:lnTo>
                    <a:pt x="1366" y="934"/>
                  </a:lnTo>
                  <a:lnTo>
                    <a:pt x="1366" y="934"/>
                  </a:lnTo>
                  <a:lnTo>
                    <a:pt x="1345" y="925"/>
                  </a:lnTo>
                  <a:lnTo>
                    <a:pt x="1326" y="915"/>
                  </a:lnTo>
                  <a:lnTo>
                    <a:pt x="1308" y="904"/>
                  </a:lnTo>
                  <a:lnTo>
                    <a:pt x="1291" y="889"/>
                  </a:lnTo>
                  <a:lnTo>
                    <a:pt x="1291" y="889"/>
                  </a:lnTo>
                  <a:lnTo>
                    <a:pt x="1280" y="879"/>
                  </a:lnTo>
                  <a:lnTo>
                    <a:pt x="1270" y="868"/>
                  </a:lnTo>
                  <a:lnTo>
                    <a:pt x="1260" y="855"/>
                  </a:lnTo>
                  <a:lnTo>
                    <a:pt x="1253" y="842"/>
                  </a:lnTo>
                  <a:lnTo>
                    <a:pt x="1251" y="837"/>
                  </a:lnTo>
                  <a:lnTo>
                    <a:pt x="1249" y="830"/>
                  </a:lnTo>
                  <a:lnTo>
                    <a:pt x="1249" y="824"/>
                  </a:lnTo>
                  <a:lnTo>
                    <a:pt x="1249" y="817"/>
                  </a:lnTo>
                  <a:lnTo>
                    <a:pt x="1251" y="811"/>
                  </a:lnTo>
                  <a:lnTo>
                    <a:pt x="1255" y="804"/>
                  </a:lnTo>
                  <a:lnTo>
                    <a:pt x="1259" y="799"/>
                  </a:lnTo>
                  <a:lnTo>
                    <a:pt x="1265" y="793"/>
                  </a:lnTo>
                  <a:lnTo>
                    <a:pt x="1265" y="793"/>
                  </a:lnTo>
                  <a:lnTo>
                    <a:pt x="1273" y="790"/>
                  </a:lnTo>
                  <a:lnTo>
                    <a:pt x="1280" y="789"/>
                  </a:lnTo>
                  <a:lnTo>
                    <a:pt x="1294" y="788"/>
                  </a:lnTo>
                  <a:lnTo>
                    <a:pt x="1300" y="788"/>
                  </a:lnTo>
                  <a:lnTo>
                    <a:pt x="1305" y="786"/>
                  </a:lnTo>
                  <a:lnTo>
                    <a:pt x="1311" y="783"/>
                  </a:lnTo>
                  <a:lnTo>
                    <a:pt x="1315" y="779"/>
                  </a:lnTo>
                  <a:lnTo>
                    <a:pt x="1315" y="779"/>
                  </a:lnTo>
                  <a:lnTo>
                    <a:pt x="1319" y="773"/>
                  </a:lnTo>
                  <a:lnTo>
                    <a:pt x="1321" y="766"/>
                  </a:lnTo>
                  <a:lnTo>
                    <a:pt x="1322" y="752"/>
                  </a:lnTo>
                  <a:lnTo>
                    <a:pt x="1324" y="738"/>
                  </a:lnTo>
                  <a:lnTo>
                    <a:pt x="1324" y="731"/>
                  </a:lnTo>
                  <a:lnTo>
                    <a:pt x="1326" y="724"/>
                  </a:lnTo>
                  <a:lnTo>
                    <a:pt x="1326" y="724"/>
                  </a:lnTo>
                  <a:lnTo>
                    <a:pt x="1331" y="717"/>
                  </a:lnTo>
                  <a:lnTo>
                    <a:pt x="1336" y="710"/>
                  </a:lnTo>
                  <a:lnTo>
                    <a:pt x="1343" y="706"/>
                  </a:lnTo>
                  <a:lnTo>
                    <a:pt x="1350" y="703"/>
                  </a:lnTo>
                  <a:lnTo>
                    <a:pt x="1350" y="703"/>
                  </a:lnTo>
                  <a:lnTo>
                    <a:pt x="1363" y="708"/>
                  </a:lnTo>
                  <a:lnTo>
                    <a:pt x="1374" y="712"/>
                  </a:lnTo>
                  <a:lnTo>
                    <a:pt x="1384" y="719"/>
                  </a:lnTo>
                  <a:lnTo>
                    <a:pt x="1394" y="726"/>
                  </a:lnTo>
                  <a:lnTo>
                    <a:pt x="1402" y="733"/>
                  </a:lnTo>
                  <a:lnTo>
                    <a:pt x="1411" y="741"/>
                  </a:lnTo>
                  <a:lnTo>
                    <a:pt x="1418" y="751"/>
                  </a:lnTo>
                  <a:lnTo>
                    <a:pt x="1425" y="761"/>
                  </a:lnTo>
                  <a:lnTo>
                    <a:pt x="1436" y="782"/>
                  </a:lnTo>
                  <a:lnTo>
                    <a:pt x="1446" y="804"/>
                  </a:lnTo>
                  <a:lnTo>
                    <a:pt x="1454" y="828"/>
                  </a:lnTo>
                  <a:lnTo>
                    <a:pt x="1462" y="854"/>
                  </a:lnTo>
                  <a:lnTo>
                    <a:pt x="1462" y="854"/>
                  </a:lnTo>
                  <a:lnTo>
                    <a:pt x="1464" y="839"/>
                  </a:lnTo>
                  <a:lnTo>
                    <a:pt x="1467" y="827"/>
                  </a:lnTo>
                  <a:lnTo>
                    <a:pt x="1469" y="816"/>
                  </a:lnTo>
                  <a:lnTo>
                    <a:pt x="1474" y="804"/>
                  </a:lnTo>
                  <a:lnTo>
                    <a:pt x="1485" y="782"/>
                  </a:lnTo>
                  <a:lnTo>
                    <a:pt x="1498" y="761"/>
                  </a:lnTo>
                  <a:lnTo>
                    <a:pt x="1498" y="761"/>
                  </a:lnTo>
                  <a:close/>
                  <a:moveTo>
                    <a:pt x="1440" y="897"/>
                  </a:moveTo>
                  <a:lnTo>
                    <a:pt x="1440" y="897"/>
                  </a:lnTo>
                  <a:lnTo>
                    <a:pt x="1436" y="905"/>
                  </a:lnTo>
                  <a:lnTo>
                    <a:pt x="1433" y="912"/>
                  </a:lnTo>
                  <a:lnTo>
                    <a:pt x="1430" y="920"/>
                  </a:lnTo>
                  <a:lnTo>
                    <a:pt x="1429" y="928"/>
                  </a:lnTo>
                  <a:lnTo>
                    <a:pt x="1430" y="945"/>
                  </a:lnTo>
                  <a:lnTo>
                    <a:pt x="1433" y="962"/>
                  </a:lnTo>
                  <a:lnTo>
                    <a:pt x="1433" y="962"/>
                  </a:lnTo>
                  <a:lnTo>
                    <a:pt x="1439" y="962"/>
                  </a:lnTo>
                  <a:lnTo>
                    <a:pt x="1443" y="959"/>
                  </a:lnTo>
                  <a:lnTo>
                    <a:pt x="1447" y="956"/>
                  </a:lnTo>
                  <a:lnTo>
                    <a:pt x="1450" y="952"/>
                  </a:lnTo>
                  <a:lnTo>
                    <a:pt x="1455" y="943"/>
                  </a:lnTo>
                  <a:lnTo>
                    <a:pt x="1460" y="941"/>
                  </a:lnTo>
                  <a:lnTo>
                    <a:pt x="1464" y="938"/>
                  </a:lnTo>
                  <a:lnTo>
                    <a:pt x="1464" y="938"/>
                  </a:lnTo>
                  <a:lnTo>
                    <a:pt x="1468" y="939"/>
                  </a:lnTo>
                  <a:lnTo>
                    <a:pt x="1471" y="942"/>
                  </a:lnTo>
                  <a:lnTo>
                    <a:pt x="1475" y="948"/>
                  </a:lnTo>
                  <a:lnTo>
                    <a:pt x="1481" y="953"/>
                  </a:lnTo>
                  <a:lnTo>
                    <a:pt x="1484" y="956"/>
                  </a:lnTo>
                  <a:lnTo>
                    <a:pt x="1489" y="957"/>
                  </a:lnTo>
                  <a:lnTo>
                    <a:pt x="1489" y="957"/>
                  </a:lnTo>
                  <a:lnTo>
                    <a:pt x="1489" y="943"/>
                  </a:lnTo>
                  <a:lnTo>
                    <a:pt x="1489" y="931"/>
                  </a:lnTo>
                  <a:lnTo>
                    <a:pt x="1485" y="921"/>
                  </a:lnTo>
                  <a:lnTo>
                    <a:pt x="1479" y="912"/>
                  </a:lnTo>
                  <a:lnTo>
                    <a:pt x="1471" y="905"/>
                  </a:lnTo>
                  <a:lnTo>
                    <a:pt x="1462" y="901"/>
                  </a:lnTo>
                  <a:lnTo>
                    <a:pt x="1451" y="898"/>
                  </a:lnTo>
                  <a:lnTo>
                    <a:pt x="1440" y="897"/>
                  </a:lnTo>
                  <a:lnTo>
                    <a:pt x="1440" y="897"/>
                  </a:lnTo>
                  <a:close/>
                  <a:moveTo>
                    <a:pt x="1423" y="790"/>
                  </a:moveTo>
                  <a:lnTo>
                    <a:pt x="1423" y="790"/>
                  </a:lnTo>
                  <a:lnTo>
                    <a:pt x="1416" y="785"/>
                  </a:lnTo>
                  <a:lnTo>
                    <a:pt x="1411" y="781"/>
                  </a:lnTo>
                  <a:lnTo>
                    <a:pt x="1404" y="779"/>
                  </a:lnTo>
                  <a:lnTo>
                    <a:pt x="1396" y="779"/>
                  </a:lnTo>
                  <a:lnTo>
                    <a:pt x="1391" y="782"/>
                  </a:lnTo>
                  <a:lnTo>
                    <a:pt x="1385" y="785"/>
                  </a:lnTo>
                  <a:lnTo>
                    <a:pt x="1380" y="789"/>
                  </a:lnTo>
                  <a:lnTo>
                    <a:pt x="1373" y="795"/>
                  </a:lnTo>
                  <a:lnTo>
                    <a:pt x="1373" y="795"/>
                  </a:lnTo>
                  <a:lnTo>
                    <a:pt x="1389" y="807"/>
                  </a:lnTo>
                  <a:lnTo>
                    <a:pt x="1404" y="823"/>
                  </a:lnTo>
                  <a:lnTo>
                    <a:pt x="1418" y="839"/>
                  </a:lnTo>
                  <a:lnTo>
                    <a:pt x="1422" y="848"/>
                  </a:lnTo>
                  <a:lnTo>
                    <a:pt x="1427" y="858"/>
                  </a:lnTo>
                  <a:lnTo>
                    <a:pt x="1427" y="858"/>
                  </a:lnTo>
                  <a:lnTo>
                    <a:pt x="1429" y="865"/>
                  </a:lnTo>
                  <a:lnTo>
                    <a:pt x="1430" y="872"/>
                  </a:lnTo>
                  <a:lnTo>
                    <a:pt x="1432" y="876"/>
                  </a:lnTo>
                  <a:lnTo>
                    <a:pt x="1434" y="879"/>
                  </a:lnTo>
                  <a:lnTo>
                    <a:pt x="1437" y="880"/>
                  </a:lnTo>
                  <a:lnTo>
                    <a:pt x="1441" y="882"/>
                  </a:lnTo>
                  <a:lnTo>
                    <a:pt x="1441" y="882"/>
                  </a:lnTo>
                  <a:lnTo>
                    <a:pt x="1444" y="873"/>
                  </a:lnTo>
                  <a:lnTo>
                    <a:pt x="1446" y="863"/>
                  </a:lnTo>
                  <a:lnTo>
                    <a:pt x="1446" y="851"/>
                  </a:lnTo>
                  <a:lnTo>
                    <a:pt x="1443" y="837"/>
                  </a:lnTo>
                  <a:lnTo>
                    <a:pt x="1440" y="824"/>
                  </a:lnTo>
                  <a:lnTo>
                    <a:pt x="1436" y="811"/>
                  </a:lnTo>
                  <a:lnTo>
                    <a:pt x="1430" y="800"/>
                  </a:lnTo>
                  <a:lnTo>
                    <a:pt x="1423" y="790"/>
                  </a:lnTo>
                  <a:lnTo>
                    <a:pt x="1423" y="790"/>
                  </a:lnTo>
                  <a:close/>
                  <a:moveTo>
                    <a:pt x="1370" y="804"/>
                  </a:moveTo>
                  <a:lnTo>
                    <a:pt x="1370" y="804"/>
                  </a:lnTo>
                  <a:lnTo>
                    <a:pt x="1371" y="818"/>
                  </a:lnTo>
                  <a:lnTo>
                    <a:pt x="1375" y="831"/>
                  </a:lnTo>
                  <a:lnTo>
                    <a:pt x="1381" y="841"/>
                  </a:lnTo>
                  <a:lnTo>
                    <a:pt x="1388" y="851"/>
                  </a:lnTo>
                  <a:lnTo>
                    <a:pt x="1396" y="859"/>
                  </a:lnTo>
                  <a:lnTo>
                    <a:pt x="1405" y="868"/>
                  </a:lnTo>
                  <a:lnTo>
                    <a:pt x="1420" y="880"/>
                  </a:lnTo>
                  <a:lnTo>
                    <a:pt x="1420" y="880"/>
                  </a:lnTo>
                  <a:lnTo>
                    <a:pt x="1416" y="868"/>
                  </a:lnTo>
                  <a:lnTo>
                    <a:pt x="1412" y="858"/>
                  </a:lnTo>
                  <a:lnTo>
                    <a:pt x="1406" y="847"/>
                  </a:lnTo>
                  <a:lnTo>
                    <a:pt x="1401" y="837"/>
                  </a:lnTo>
                  <a:lnTo>
                    <a:pt x="1394" y="828"/>
                  </a:lnTo>
                  <a:lnTo>
                    <a:pt x="1387" y="820"/>
                  </a:lnTo>
                  <a:lnTo>
                    <a:pt x="1378" y="811"/>
                  </a:lnTo>
                  <a:lnTo>
                    <a:pt x="1370" y="804"/>
                  </a:lnTo>
                  <a:lnTo>
                    <a:pt x="1370" y="804"/>
                  </a:lnTo>
                  <a:close/>
                  <a:moveTo>
                    <a:pt x="1370" y="775"/>
                  </a:moveTo>
                  <a:lnTo>
                    <a:pt x="1370" y="775"/>
                  </a:lnTo>
                  <a:lnTo>
                    <a:pt x="1375" y="769"/>
                  </a:lnTo>
                  <a:lnTo>
                    <a:pt x="1384" y="765"/>
                  </a:lnTo>
                  <a:lnTo>
                    <a:pt x="1392" y="761"/>
                  </a:lnTo>
                  <a:lnTo>
                    <a:pt x="1398" y="761"/>
                  </a:lnTo>
                  <a:lnTo>
                    <a:pt x="1402" y="761"/>
                  </a:lnTo>
                  <a:lnTo>
                    <a:pt x="1402" y="761"/>
                  </a:lnTo>
                  <a:lnTo>
                    <a:pt x="1406" y="764"/>
                  </a:lnTo>
                  <a:lnTo>
                    <a:pt x="1411" y="766"/>
                  </a:lnTo>
                  <a:lnTo>
                    <a:pt x="1413" y="769"/>
                  </a:lnTo>
                  <a:lnTo>
                    <a:pt x="1413" y="768"/>
                  </a:lnTo>
                  <a:lnTo>
                    <a:pt x="1413" y="766"/>
                  </a:lnTo>
                  <a:lnTo>
                    <a:pt x="1413" y="766"/>
                  </a:lnTo>
                  <a:lnTo>
                    <a:pt x="1402" y="752"/>
                  </a:lnTo>
                  <a:lnTo>
                    <a:pt x="1387" y="737"/>
                  </a:lnTo>
                  <a:lnTo>
                    <a:pt x="1378" y="730"/>
                  </a:lnTo>
                  <a:lnTo>
                    <a:pt x="1370" y="724"/>
                  </a:lnTo>
                  <a:lnTo>
                    <a:pt x="1361" y="720"/>
                  </a:lnTo>
                  <a:lnTo>
                    <a:pt x="1354" y="719"/>
                  </a:lnTo>
                  <a:lnTo>
                    <a:pt x="1354" y="719"/>
                  </a:lnTo>
                  <a:lnTo>
                    <a:pt x="1349" y="720"/>
                  </a:lnTo>
                  <a:lnTo>
                    <a:pt x="1346" y="722"/>
                  </a:lnTo>
                  <a:lnTo>
                    <a:pt x="1343" y="724"/>
                  </a:lnTo>
                  <a:lnTo>
                    <a:pt x="1340" y="729"/>
                  </a:lnTo>
                  <a:lnTo>
                    <a:pt x="1338" y="737"/>
                  </a:lnTo>
                  <a:lnTo>
                    <a:pt x="1336" y="748"/>
                  </a:lnTo>
                  <a:lnTo>
                    <a:pt x="1333" y="771"/>
                  </a:lnTo>
                  <a:lnTo>
                    <a:pt x="1331" y="781"/>
                  </a:lnTo>
                  <a:lnTo>
                    <a:pt x="1329" y="785"/>
                  </a:lnTo>
                  <a:lnTo>
                    <a:pt x="1326" y="789"/>
                  </a:lnTo>
                  <a:lnTo>
                    <a:pt x="1326" y="789"/>
                  </a:lnTo>
                  <a:lnTo>
                    <a:pt x="1319" y="795"/>
                  </a:lnTo>
                  <a:lnTo>
                    <a:pt x="1312" y="799"/>
                  </a:lnTo>
                  <a:lnTo>
                    <a:pt x="1307" y="800"/>
                  </a:lnTo>
                  <a:lnTo>
                    <a:pt x="1300" y="800"/>
                  </a:lnTo>
                  <a:lnTo>
                    <a:pt x="1286" y="802"/>
                  </a:lnTo>
                  <a:lnTo>
                    <a:pt x="1277" y="803"/>
                  </a:lnTo>
                  <a:lnTo>
                    <a:pt x="1270" y="807"/>
                  </a:lnTo>
                  <a:lnTo>
                    <a:pt x="1270" y="807"/>
                  </a:lnTo>
                  <a:lnTo>
                    <a:pt x="1267" y="810"/>
                  </a:lnTo>
                  <a:lnTo>
                    <a:pt x="1265" y="814"/>
                  </a:lnTo>
                  <a:lnTo>
                    <a:pt x="1263" y="823"/>
                  </a:lnTo>
                  <a:lnTo>
                    <a:pt x="1265" y="832"/>
                  </a:lnTo>
                  <a:lnTo>
                    <a:pt x="1267" y="841"/>
                  </a:lnTo>
                  <a:lnTo>
                    <a:pt x="1273" y="849"/>
                  </a:lnTo>
                  <a:lnTo>
                    <a:pt x="1279" y="858"/>
                  </a:lnTo>
                  <a:lnTo>
                    <a:pt x="1293" y="873"/>
                  </a:lnTo>
                  <a:lnTo>
                    <a:pt x="1293" y="873"/>
                  </a:lnTo>
                  <a:lnTo>
                    <a:pt x="1304" y="883"/>
                  </a:lnTo>
                  <a:lnTo>
                    <a:pt x="1315" y="891"/>
                  </a:lnTo>
                  <a:lnTo>
                    <a:pt x="1326" y="900"/>
                  </a:lnTo>
                  <a:lnTo>
                    <a:pt x="1339" y="907"/>
                  </a:lnTo>
                  <a:lnTo>
                    <a:pt x="1352" y="912"/>
                  </a:lnTo>
                  <a:lnTo>
                    <a:pt x="1364" y="917"/>
                  </a:lnTo>
                  <a:lnTo>
                    <a:pt x="1391" y="925"/>
                  </a:lnTo>
                  <a:lnTo>
                    <a:pt x="1391" y="925"/>
                  </a:lnTo>
                  <a:lnTo>
                    <a:pt x="1398" y="924"/>
                  </a:lnTo>
                  <a:lnTo>
                    <a:pt x="1405" y="922"/>
                  </a:lnTo>
                  <a:lnTo>
                    <a:pt x="1411" y="924"/>
                  </a:lnTo>
                  <a:lnTo>
                    <a:pt x="1416" y="925"/>
                  </a:lnTo>
                  <a:lnTo>
                    <a:pt x="1416" y="925"/>
                  </a:lnTo>
                  <a:lnTo>
                    <a:pt x="1416" y="920"/>
                  </a:lnTo>
                  <a:lnTo>
                    <a:pt x="1418" y="914"/>
                  </a:lnTo>
                  <a:lnTo>
                    <a:pt x="1420" y="904"/>
                  </a:lnTo>
                  <a:lnTo>
                    <a:pt x="1420" y="904"/>
                  </a:lnTo>
                  <a:lnTo>
                    <a:pt x="1395" y="877"/>
                  </a:lnTo>
                  <a:lnTo>
                    <a:pt x="1382" y="862"/>
                  </a:lnTo>
                  <a:lnTo>
                    <a:pt x="1371" y="847"/>
                  </a:lnTo>
                  <a:lnTo>
                    <a:pt x="1361" y="831"/>
                  </a:lnTo>
                  <a:lnTo>
                    <a:pt x="1357" y="823"/>
                  </a:lnTo>
                  <a:lnTo>
                    <a:pt x="1356" y="813"/>
                  </a:lnTo>
                  <a:lnTo>
                    <a:pt x="1354" y="804"/>
                  </a:lnTo>
                  <a:lnTo>
                    <a:pt x="1354" y="795"/>
                  </a:lnTo>
                  <a:lnTo>
                    <a:pt x="1356" y="785"/>
                  </a:lnTo>
                  <a:lnTo>
                    <a:pt x="1359" y="775"/>
                  </a:lnTo>
                  <a:lnTo>
                    <a:pt x="1359" y="775"/>
                  </a:lnTo>
                  <a:lnTo>
                    <a:pt x="1363" y="773"/>
                  </a:lnTo>
                  <a:lnTo>
                    <a:pt x="1366" y="775"/>
                  </a:lnTo>
                  <a:lnTo>
                    <a:pt x="1367" y="776"/>
                  </a:lnTo>
                  <a:lnTo>
                    <a:pt x="1370" y="775"/>
                  </a:lnTo>
                  <a:lnTo>
                    <a:pt x="1370" y="775"/>
                  </a:lnTo>
                  <a:close/>
                  <a:moveTo>
                    <a:pt x="1364" y="1008"/>
                  </a:moveTo>
                  <a:lnTo>
                    <a:pt x="1364" y="1008"/>
                  </a:lnTo>
                  <a:lnTo>
                    <a:pt x="1371" y="1001"/>
                  </a:lnTo>
                  <a:lnTo>
                    <a:pt x="1381" y="995"/>
                  </a:lnTo>
                  <a:lnTo>
                    <a:pt x="1401" y="980"/>
                  </a:lnTo>
                  <a:lnTo>
                    <a:pt x="1409" y="973"/>
                  </a:lnTo>
                  <a:lnTo>
                    <a:pt x="1415" y="964"/>
                  </a:lnTo>
                  <a:lnTo>
                    <a:pt x="1418" y="959"/>
                  </a:lnTo>
                  <a:lnTo>
                    <a:pt x="1418" y="955"/>
                  </a:lnTo>
                  <a:lnTo>
                    <a:pt x="1418" y="950"/>
                  </a:lnTo>
                  <a:lnTo>
                    <a:pt x="1416" y="945"/>
                  </a:lnTo>
                  <a:lnTo>
                    <a:pt x="1416" y="945"/>
                  </a:lnTo>
                  <a:lnTo>
                    <a:pt x="1411" y="943"/>
                  </a:lnTo>
                  <a:lnTo>
                    <a:pt x="1405" y="943"/>
                  </a:lnTo>
                  <a:lnTo>
                    <a:pt x="1399" y="943"/>
                  </a:lnTo>
                  <a:lnTo>
                    <a:pt x="1394" y="941"/>
                  </a:lnTo>
                  <a:lnTo>
                    <a:pt x="1394" y="941"/>
                  </a:lnTo>
                  <a:lnTo>
                    <a:pt x="1359" y="955"/>
                  </a:lnTo>
                  <a:lnTo>
                    <a:pt x="1322" y="970"/>
                  </a:lnTo>
                  <a:lnTo>
                    <a:pt x="1286" y="987"/>
                  </a:lnTo>
                  <a:lnTo>
                    <a:pt x="1252" y="1004"/>
                  </a:lnTo>
                  <a:lnTo>
                    <a:pt x="1252" y="1004"/>
                  </a:lnTo>
                  <a:lnTo>
                    <a:pt x="1252" y="1009"/>
                  </a:lnTo>
                  <a:lnTo>
                    <a:pt x="1249" y="1014"/>
                  </a:lnTo>
                  <a:lnTo>
                    <a:pt x="1249" y="1014"/>
                  </a:lnTo>
                  <a:lnTo>
                    <a:pt x="1235" y="1021"/>
                  </a:lnTo>
                  <a:lnTo>
                    <a:pt x="1229" y="1026"/>
                  </a:lnTo>
                  <a:lnTo>
                    <a:pt x="1228" y="1029"/>
                  </a:lnTo>
                  <a:lnTo>
                    <a:pt x="1227" y="1033"/>
                  </a:lnTo>
                  <a:lnTo>
                    <a:pt x="1227" y="1033"/>
                  </a:lnTo>
                  <a:lnTo>
                    <a:pt x="1243" y="1039"/>
                  </a:lnTo>
                  <a:lnTo>
                    <a:pt x="1258" y="1047"/>
                  </a:lnTo>
                  <a:lnTo>
                    <a:pt x="1286" y="1066"/>
                  </a:lnTo>
                  <a:lnTo>
                    <a:pt x="1286" y="1066"/>
                  </a:lnTo>
                  <a:lnTo>
                    <a:pt x="1294" y="1084"/>
                  </a:lnTo>
                  <a:lnTo>
                    <a:pt x="1300" y="1094"/>
                  </a:lnTo>
                  <a:lnTo>
                    <a:pt x="1307" y="1101"/>
                  </a:lnTo>
                  <a:lnTo>
                    <a:pt x="1307" y="1101"/>
                  </a:lnTo>
                  <a:lnTo>
                    <a:pt x="1318" y="1077"/>
                  </a:lnTo>
                  <a:lnTo>
                    <a:pt x="1332" y="1053"/>
                  </a:lnTo>
                  <a:lnTo>
                    <a:pt x="1346" y="1029"/>
                  </a:lnTo>
                  <a:lnTo>
                    <a:pt x="1354" y="1018"/>
                  </a:lnTo>
                  <a:lnTo>
                    <a:pt x="1364" y="1008"/>
                  </a:lnTo>
                  <a:lnTo>
                    <a:pt x="1364" y="1008"/>
                  </a:lnTo>
                  <a:close/>
                  <a:moveTo>
                    <a:pt x="894" y="1178"/>
                  </a:moveTo>
                  <a:lnTo>
                    <a:pt x="894" y="1178"/>
                  </a:lnTo>
                  <a:lnTo>
                    <a:pt x="900" y="1217"/>
                  </a:lnTo>
                  <a:lnTo>
                    <a:pt x="902" y="1237"/>
                  </a:lnTo>
                  <a:lnTo>
                    <a:pt x="908" y="1256"/>
                  </a:lnTo>
                  <a:lnTo>
                    <a:pt x="914" y="1275"/>
                  </a:lnTo>
                  <a:lnTo>
                    <a:pt x="921" y="1292"/>
                  </a:lnTo>
                  <a:lnTo>
                    <a:pt x="929" y="1307"/>
                  </a:lnTo>
                  <a:lnTo>
                    <a:pt x="939" y="1321"/>
                  </a:lnTo>
                  <a:lnTo>
                    <a:pt x="939" y="1321"/>
                  </a:lnTo>
                  <a:lnTo>
                    <a:pt x="953" y="1334"/>
                  </a:lnTo>
                  <a:lnTo>
                    <a:pt x="970" y="1346"/>
                  </a:lnTo>
                  <a:lnTo>
                    <a:pt x="987" y="1358"/>
                  </a:lnTo>
                  <a:lnTo>
                    <a:pt x="996" y="1362"/>
                  </a:lnTo>
                  <a:lnTo>
                    <a:pt x="1006" y="1365"/>
                  </a:lnTo>
                  <a:lnTo>
                    <a:pt x="1015" y="1367"/>
                  </a:lnTo>
                  <a:lnTo>
                    <a:pt x="1024" y="1369"/>
                  </a:lnTo>
                  <a:lnTo>
                    <a:pt x="1033" y="1369"/>
                  </a:lnTo>
                  <a:lnTo>
                    <a:pt x="1043" y="1369"/>
                  </a:lnTo>
                  <a:lnTo>
                    <a:pt x="1051" y="1366"/>
                  </a:lnTo>
                  <a:lnTo>
                    <a:pt x="1060" y="1362"/>
                  </a:lnTo>
                  <a:lnTo>
                    <a:pt x="1067" y="1355"/>
                  </a:lnTo>
                  <a:lnTo>
                    <a:pt x="1074" y="1346"/>
                  </a:lnTo>
                  <a:lnTo>
                    <a:pt x="1074" y="1346"/>
                  </a:lnTo>
                  <a:lnTo>
                    <a:pt x="1079" y="1324"/>
                  </a:lnTo>
                  <a:lnTo>
                    <a:pt x="1082" y="1299"/>
                  </a:lnTo>
                  <a:lnTo>
                    <a:pt x="1082" y="1275"/>
                  </a:lnTo>
                  <a:lnTo>
                    <a:pt x="1079" y="1254"/>
                  </a:lnTo>
                  <a:lnTo>
                    <a:pt x="1079" y="1254"/>
                  </a:lnTo>
                  <a:lnTo>
                    <a:pt x="1068" y="1258"/>
                  </a:lnTo>
                  <a:lnTo>
                    <a:pt x="1058" y="1263"/>
                  </a:lnTo>
                  <a:lnTo>
                    <a:pt x="1041" y="1275"/>
                  </a:lnTo>
                  <a:lnTo>
                    <a:pt x="1032" y="1279"/>
                  </a:lnTo>
                  <a:lnTo>
                    <a:pt x="1022" y="1283"/>
                  </a:lnTo>
                  <a:lnTo>
                    <a:pt x="1010" y="1287"/>
                  </a:lnTo>
                  <a:lnTo>
                    <a:pt x="998" y="1289"/>
                  </a:lnTo>
                  <a:lnTo>
                    <a:pt x="998" y="1289"/>
                  </a:lnTo>
                  <a:lnTo>
                    <a:pt x="987" y="1285"/>
                  </a:lnTo>
                  <a:lnTo>
                    <a:pt x="978" y="1279"/>
                  </a:lnTo>
                  <a:lnTo>
                    <a:pt x="971" y="1271"/>
                  </a:lnTo>
                  <a:lnTo>
                    <a:pt x="964" y="1262"/>
                  </a:lnTo>
                  <a:lnTo>
                    <a:pt x="960" y="1252"/>
                  </a:lnTo>
                  <a:lnTo>
                    <a:pt x="954" y="1242"/>
                  </a:lnTo>
                  <a:lnTo>
                    <a:pt x="946" y="1223"/>
                  </a:lnTo>
                  <a:lnTo>
                    <a:pt x="946" y="1223"/>
                  </a:lnTo>
                  <a:lnTo>
                    <a:pt x="940" y="1210"/>
                  </a:lnTo>
                  <a:lnTo>
                    <a:pt x="935" y="1199"/>
                  </a:lnTo>
                  <a:lnTo>
                    <a:pt x="933" y="1195"/>
                  </a:lnTo>
                  <a:lnTo>
                    <a:pt x="933" y="1190"/>
                  </a:lnTo>
                  <a:lnTo>
                    <a:pt x="936" y="1186"/>
                  </a:lnTo>
                  <a:lnTo>
                    <a:pt x="939" y="1182"/>
                  </a:lnTo>
                  <a:lnTo>
                    <a:pt x="939" y="1182"/>
                  </a:lnTo>
                  <a:lnTo>
                    <a:pt x="949" y="1186"/>
                  </a:lnTo>
                  <a:lnTo>
                    <a:pt x="957" y="1189"/>
                  </a:lnTo>
                  <a:lnTo>
                    <a:pt x="968" y="1190"/>
                  </a:lnTo>
                  <a:lnTo>
                    <a:pt x="978" y="1189"/>
                  </a:lnTo>
                  <a:lnTo>
                    <a:pt x="989" y="1188"/>
                  </a:lnTo>
                  <a:lnTo>
                    <a:pt x="999" y="1185"/>
                  </a:lnTo>
                  <a:lnTo>
                    <a:pt x="1020" y="1178"/>
                  </a:lnTo>
                  <a:lnTo>
                    <a:pt x="1020" y="1178"/>
                  </a:lnTo>
                  <a:lnTo>
                    <a:pt x="1015" y="1164"/>
                  </a:lnTo>
                  <a:lnTo>
                    <a:pt x="1008" y="1151"/>
                  </a:lnTo>
                  <a:lnTo>
                    <a:pt x="1001" y="1140"/>
                  </a:lnTo>
                  <a:lnTo>
                    <a:pt x="992" y="1129"/>
                  </a:lnTo>
                  <a:lnTo>
                    <a:pt x="982" y="1120"/>
                  </a:lnTo>
                  <a:lnTo>
                    <a:pt x="971" y="1112"/>
                  </a:lnTo>
                  <a:lnTo>
                    <a:pt x="959" y="1106"/>
                  </a:lnTo>
                  <a:lnTo>
                    <a:pt x="944" y="1103"/>
                  </a:lnTo>
                  <a:lnTo>
                    <a:pt x="944" y="1103"/>
                  </a:lnTo>
                  <a:lnTo>
                    <a:pt x="936" y="1108"/>
                  </a:lnTo>
                  <a:lnTo>
                    <a:pt x="929" y="1113"/>
                  </a:lnTo>
                  <a:lnTo>
                    <a:pt x="922" y="1119"/>
                  </a:lnTo>
                  <a:lnTo>
                    <a:pt x="915" y="1124"/>
                  </a:lnTo>
                  <a:lnTo>
                    <a:pt x="909" y="1133"/>
                  </a:lnTo>
                  <a:lnTo>
                    <a:pt x="905" y="1140"/>
                  </a:lnTo>
                  <a:lnTo>
                    <a:pt x="898" y="1158"/>
                  </a:lnTo>
                  <a:lnTo>
                    <a:pt x="898" y="1158"/>
                  </a:lnTo>
                  <a:lnTo>
                    <a:pt x="900" y="1160"/>
                  </a:lnTo>
                  <a:lnTo>
                    <a:pt x="902" y="1162"/>
                  </a:lnTo>
                  <a:lnTo>
                    <a:pt x="902" y="1167"/>
                  </a:lnTo>
                  <a:lnTo>
                    <a:pt x="902" y="1171"/>
                  </a:lnTo>
                  <a:lnTo>
                    <a:pt x="902" y="1171"/>
                  </a:lnTo>
                  <a:lnTo>
                    <a:pt x="900" y="1175"/>
                  </a:lnTo>
                  <a:lnTo>
                    <a:pt x="894" y="1178"/>
                  </a:lnTo>
                  <a:lnTo>
                    <a:pt x="894" y="1178"/>
                  </a:lnTo>
                  <a:close/>
                  <a:moveTo>
                    <a:pt x="1009" y="1101"/>
                  </a:moveTo>
                  <a:lnTo>
                    <a:pt x="1009" y="1101"/>
                  </a:lnTo>
                  <a:lnTo>
                    <a:pt x="1003" y="1102"/>
                  </a:lnTo>
                  <a:lnTo>
                    <a:pt x="998" y="1103"/>
                  </a:lnTo>
                  <a:lnTo>
                    <a:pt x="992" y="1105"/>
                  </a:lnTo>
                  <a:lnTo>
                    <a:pt x="987" y="1108"/>
                  </a:lnTo>
                  <a:lnTo>
                    <a:pt x="987" y="1108"/>
                  </a:lnTo>
                  <a:lnTo>
                    <a:pt x="994" y="1112"/>
                  </a:lnTo>
                  <a:lnTo>
                    <a:pt x="1002" y="1119"/>
                  </a:lnTo>
                  <a:lnTo>
                    <a:pt x="1008" y="1126"/>
                  </a:lnTo>
                  <a:lnTo>
                    <a:pt x="1015" y="1133"/>
                  </a:lnTo>
                  <a:lnTo>
                    <a:pt x="1024" y="1150"/>
                  </a:lnTo>
                  <a:lnTo>
                    <a:pt x="1033" y="1169"/>
                  </a:lnTo>
                  <a:lnTo>
                    <a:pt x="1039" y="1190"/>
                  </a:lnTo>
                  <a:lnTo>
                    <a:pt x="1041" y="1213"/>
                  </a:lnTo>
                  <a:lnTo>
                    <a:pt x="1041" y="1235"/>
                  </a:lnTo>
                  <a:lnTo>
                    <a:pt x="1040" y="1247"/>
                  </a:lnTo>
                  <a:lnTo>
                    <a:pt x="1037" y="1258"/>
                  </a:lnTo>
                  <a:lnTo>
                    <a:pt x="1037" y="1258"/>
                  </a:lnTo>
                  <a:lnTo>
                    <a:pt x="1050" y="1252"/>
                  </a:lnTo>
                  <a:lnTo>
                    <a:pt x="1060" y="1245"/>
                  </a:lnTo>
                  <a:lnTo>
                    <a:pt x="1069" y="1238"/>
                  </a:lnTo>
                  <a:lnTo>
                    <a:pt x="1078" y="1230"/>
                  </a:lnTo>
                  <a:lnTo>
                    <a:pt x="1078" y="1230"/>
                  </a:lnTo>
                  <a:lnTo>
                    <a:pt x="1074" y="1210"/>
                  </a:lnTo>
                  <a:lnTo>
                    <a:pt x="1068" y="1192"/>
                  </a:lnTo>
                  <a:lnTo>
                    <a:pt x="1061" y="1175"/>
                  </a:lnTo>
                  <a:lnTo>
                    <a:pt x="1053" y="1158"/>
                  </a:lnTo>
                  <a:lnTo>
                    <a:pt x="1043" y="1141"/>
                  </a:lnTo>
                  <a:lnTo>
                    <a:pt x="1033" y="1127"/>
                  </a:lnTo>
                  <a:lnTo>
                    <a:pt x="1022" y="1113"/>
                  </a:lnTo>
                  <a:lnTo>
                    <a:pt x="1009" y="1101"/>
                  </a:lnTo>
                  <a:lnTo>
                    <a:pt x="1009" y="1101"/>
                  </a:lnTo>
                  <a:close/>
                  <a:moveTo>
                    <a:pt x="999" y="1273"/>
                  </a:moveTo>
                  <a:lnTo>
                    <a:pt x="999" y="1273"/>
                  </a:lnTo>
                  <a:lnTo>
                    <a:pt x="1005" y="1273"/>
                  </a:lnTo>
                  <a:lnTo>
                    <a:pt x="1009" y="1271"/>
                  </a:lnTo>
                  <a:lnTo>
                    <a:pt x="1013" y="1268"/>
                  </a:lnTo>
                  <a:lnTo>
                    <a:pt x="1016" y="1263"/>
                  </a:lnTo>
                  <a:lnTo>
                    <a:pt x="1022" y="1254"/>
                  </a:lnTo>
                  <a:lnTo>
                    <a:pt x="1026" y="1241"/>
                  </a:lnTo>
                  <a:lnTo>
                    <a:pt x="1027" y="1227"/>
                  </a:lnTo>
                  <a:lnTo>
                    <a:pt x="1027" y="1213"/>
                  </a:lnTo>
                  <a:lnTo>
                    <a:pt x="1026" y="1202"/>
                  </a:lnTo>
                  <a:lnTo>
                    <a:pt x="1023" y="1192"/>
                  </a:lnTo>
                  <a:lnTo>
                    <a:pt x="1023" y="1192"/>
                  </a:lnTo>
                  <a:lnTo>
                    <a:pt x="1017" y="1196"/>
                  </a:lnTo>
                  <a:lnTo>
                    <a:pt x="1009" y="1199"/>
                  </a:lnTo>
                  <a:lnTo>
                    <a:pt x="1001" y="1202"/>
                  </a:lnTo>
                  <a:lnTo>
                    <a:pt x="991" y="1203"/>
                  </a:lnTo>
                  <a:lnTo>
                    <a:pt x="971" y="1206"/>
                  </a:lnTo>
                  <a:lnTo>
                    <a:pt x="953" y="1207"/>
                  </a:lnTo>
                  <a:lnTo>
                    <a:pt x="953" y="1207"/>
                  </a:lnTo>
                  <a:lnTo>
                    <a:pt x="957" y="1214"/>
                  </a:lnTo>
                  <a:lnTo>
                    <a:pt x="961" y="1224"/>
                  </a:lnTo>
                  <a:lnTo>
                    <a:pt x="971" y="1247"/>
                  </a:lnTo>
                  <a:lnTo>
                    <a:pt x="977" y="1256"/>
                  </a:lnTo>
                  <a:lnTo>
                    <a:pt x="982" y="1265"/>
                  </a:lnTo>
                  <a:lnTo>
                    <a:pt x="987" y="1269"/>
                  </a:lnTo>
                  <a:lnTo>
                    <a:pt x="991" y="1271"/>
                  </a:lnTo>
                  <a:lnTo>
                    <a:pt x="995" y="1273"/>
                  </a:lnTo>
                  <a:lnTo>
                    <a:pt x="999" y="1273"/>
                  </a:lnTo>
                  <a:lnTo>
                    <a:pt x="999" y="1273"/>
                  </a:lnTo>
                  <a:close/>
                  <a:moveTo>
                    <a:pt x="770" y="291"/>
                  </a:moveTo>
                  <a:lnTo>
                    <a:pt x="770" y="291"/>
                  </a:lnTo>
                  <a:lnTo>
                    <a:pt x="768" y="283"/>
                  </a:lnTo>
                  <a:lnTo>
                    <a:pt x="766" y="275"/>
                  </a:lnTo>
                  <a:lnTo>
                    <a:pt x="763" y="262"/>
                  </a:lnTo>
                  <a:lnTo>
                    <a:pt x="763" y="262"/>
                  </a:lnTo>
                  <a:lnTo>
                    <a:pt x="759" y="267"/>
                  </a:lnTo>
                  <a:lnTo>
                    <a:pt x="756" y="272"/>
                  </a:lnTo>
                  <a:lnTo>
                    <a:pt x="755" y="278"/>
                  </a:lnTo>
                  <a:lnTo>
                    <a:pt x="754" y="283"/>
                  </a:lnTo>
                  <a:lnTo>
                    <a:pt x="754" y="283"/>
                  </a:lnTo>
                  <a:lnTo>
                    <a:pt x="759" y="288"/>
                  </a:lnTo>
                  <a:lnTo>
                    <a:pt x="765" y="292"/>
                  </a:lnTo>
                  <a:lnTo>
                    <a:pt x="769" y="298"/>
                  </a:lnTo>
                  <a:lnTo>
                    <a:pt x="770" y="302"/>
                  </a:lnTo>
                  <a:lnTo>
                    <a:pt x="770" y="306"/>
                  </a:lnTo>
                  <a:lnTo>
                    <a:pt x="770" y="306"/>
                  </a:lnTo>
                  <a:lnTo>
                    <a:pt x="790" y="314"/>
                  </a:lnTo>
                  <a:lnTo>
                    <a:pt x="813" y="320"/>
                  </a:lnTo>
                  <a:lnTo>
                    <a:pt x="839" y="324"/>
                  </a:lnTo>
                  <a:lnTo>
                    <a:pt x="852" y="326"/>
                  </a:lnTo>
                  <a:lnTo>
                    <a:pt x="864" y="326"/>
                  </a:lnTo>
                  <a:lnTo>
                    <a:pt x="877" y="324"/>
                  </a:lnTo>
                  <a:lnTo>
                    <a:pt x="890" y="321"/>
                  </a:lnTo>
                  <a:lnTo>
                    <a:pt x="900" y="319"/>
                  </a:lnTo>
                  <a:lnTo>
                    <a:pt x="909" y="313"/>
                  </a:lnTo>
                  <a:lnTo>
                    <a:pt x="918" y="307"/>
                  </a:lnTo>
                  <a:lnTo>
                    <a:pt x="925" y="299"/>
                  </a:lnTo>
                  <a:lnTo>
                    <a:pt x="930" y="289"/>
                  </a:lnTo>
                  <a:lnTo>
                    <a:pt x="932" y="276"/>
                  </a:lnTo>
                  <a:lnTo>
                    <a:pt x="932" y="276"/>
                  </a:lnTo>
                  <a:lnTo>
                    <a:pt x="926" y="285"/>
                  </a:lnTo>
                  <a:lnTo>
                    <a:pt x="919" y="292"/>
                  </a:lnTo>
                  <a:lnTo>
                    <a:pt x="909" y="298"/>
                  </a:lnTo>
                  <a:lnTo>
                    <a:pt x="901" y="303"/>
                  </a:lnTo>
                  <a:lnTo>
                    <a:pt x="890" y="306"/>
                  </a:lnTo>
                  <a:lnTo>
                    <a:pt x="878" y="310"/>
                  </a:lnTo>
                  <a:lnTo>
                    <a:pt x="867" y="312"/>
                  </a:lnTo>
                  <a:lnTo>
                    <a:pt x="856" y="313"/>
                  </a:lnTo>
                  <a:lnTo>
                    <a:pt x="845" y="313"/>
                  </a:lnTo>
                  <a:lnTo>
                    <a:pt x="832" y="312"/>
                  </a:lnTo>
                  <a:lnTo>
                    <a:pt x="821" y="310"/>
                  </a:lnTo>
                  <a:lnTo>
                    <a:pt x="810" y="309"/>
                  </a:lnTo>
                  <a:lnTo>
                    <a:pt x="798" y="305"/>
                  </a:lnTo>
                  <a:lnTo>
                    <a:pt x="789" y="300"/>
                  </a:lnTo>
                  <a:lnTo>
                    <a:pt x="779" y="296"/>
                  </a:lnTo>
                  <a:lnTo>
                    <a:pt x="770" y="291"/>
                  </a:lnTo>
                  <a:lnTo>
                    <a:pt x="770" y="291"/>
                  </a:lnTo>
                  <a:close/>
                  <a:moveTo>
                    <a:pt x="907" y="240"/>
                  </a:moveTo>
                  <a:lnTo>
                    <a:pt x="907" y="240"/>
                  </a:lnTo>
                  <a:lnTo>
                    <a:pt x="901" y="233"/>
                  </a:lnTo>
                  <a:lnTo>
                    <a:pt x="895" y="227"/>
                  </a:lnTo>
                  <a:lnTo>
                    <a:pt x="895" y="227"/>
                  </a:lnTo>
                  <a:lnTo>
                    <a:pt x="878" y="225"/>
                  </a:lnTo>
                  <a:lnTo>
                    <a:pt x="857" y="222"/>
                  </a:lnTo>
                  <a:lnTo>
                    <a:pt x="835" y="223"/>
                  </a:lnTo>
                  <a:lnTo>
                    <a:pt x="824" y="225"/>
                  </a:lnTo>
                  <a:lnTo>
                    <a:pt x="813" y="227"/>
                  </a:lnTo>
                  <a:lnTo>
                    <a:pt x="803" y="230"/>
                  </a:lnTo>
                  <a:lnTo>
                    <a:pt x="794" y="234"/>
                  </a:lnTo>
                  <a:lnTo>
                    <a:pt x="787" y="240"/>
                  </a:lnTo>
                  <a:lnTo>
                    <a:pt x="783" y="247"/>
                  </a:lnTo>
                  <a:lnTo>
                    <a:pt x="780" y="254"/>
                  </a:lnTo>
                  <a:lnTo>
                    <a:pt x="780" y="264"/>
                  </a:lnTo>
                  <a:lnTo>
                    <a:pt x="783" y="274"/>
                  </a:lnTo>
                  <a:lnTo>
                    <a:pt x="789" y="285"/>
                  </a:lnTo>
                  <a:lnTo>
                    <a:pt x="789" y="285"/>
                  </a:lnTo>
                  <a:lnTo>
                    <a:pt x="796" y="289"/>
                  </a:lnTo>
                  <a:lnTo>
                    <a:pt x="804" y="293"/>
                  </a:lnTo>
                  <a:lnTo>
                    <a:pt x="824" y="298"/>
                  </a:lnTo>
                  <a:lnTo>
                    <a:pt x="845" y="299"/>
                  </a:lnTo>
                  <a:lnTo>
                    <a:pt x="856" y="299"/>
                  </a:lnTo>
                  <a:lnTo>
                    <a:pt x="867" y="299"/>
                  </a:lnTo>
                  <a:lnTo>
                    <a:pt x="878" y="298"/>
                  </a:lnTo>
                  <a:lnTo>
                    <a:pt x="888" y="295"/>
                  </a:lnTo>
                  <a:lnTo>
                    <a:pt x="898" y="291"/>
                  </a:lnTo>
                  <a:lnTo>
                    <a:pt x="905" y="286"/>
                  </a:lnTo>
                  <a:lnTo>
                    <a:pt x="912" y="281"/>
                  </a:lnTo>
                  <a:lnTo>
                    <a:pt x="916" y="274"/>
                  </a:lnTo>
                  <a:lnTo>
                    <a:pt x="919" y="265"/>
                  </a:lnTo>
                  <a:lnTo>
                    <a:pt x="921" y="255"/>
                  </a:lnTo>
                  <a:lnTo>
                    <a:pt x="921" y="255"/>
                  </a:lnTo>
                  <a:lnTo>
                    <a:pt x="915" y="253"/>
                  </a:lnTo>
                  <a:lnTo>
                    <a:pt x="911" y="247"/>
                  </a:lnTo>
                  <a:lnTo>
                    <a:pt x="902" y="239"/>
                  </a:lnTo>
                  <a:lnTo>
                    <a:pt x="902" y="239"/>
                  </a:lnTo>
                  <a:lnTo>
                    <a:pt x="905" y="239"/>
                  </a:lnTo>
                  <a:lnTo>
                    <a:pt x="907" y="240"/>
                  </a:lnTo>
                  <a:lnTo>
                    <a:pt x="907" y="240"/>
                  </a:lnTo>
                  <a:close/>
                  <a:moveTo>
                    <a:pt x="738" y="289"/>
                  </a:moveTo>
                  <a:lnTo>
                    <a:pt x="738" y="289"/>
                  </a:lnTo>
                  <a:lnTo>
                    <a:pt x="721" y="295"/>
                  </a:lnTo>
                  <a:lnTo>
                    <a:pt x="704" y="300"/>
                  </a:lnTo>
                  <a:lnTo>
                    <a:pt x="689" y="307"/>
                  </a:lnTo>
                  <a:lnTo>
                    <a:pt x="675" y="316"/>
                  </a:lnTo>
                  <a:lnTo>
                    <a:pt x="675" y="316"/>
                  </a:lnTo>
                  <a:lnTo>
                    <a:pt x="661" y="320"/>
                  </a:lnTo>
                  <a:lnTo>
                    <a:pt x="650" y="326"/>
                  </a:lnTo>
                  <a:lnTo>
                    <a:pt x="650" y="326"/>
                  </a:lnTo>
                  <a:lnTo>
                    <a:pt x="631" y="331"/>
                  </a:lnTo>
                  <a:lnTo>
                    <a:pt x="616" y="338"/>
                  </a:lnTo>
                  <a:lnTo>
                    <a:pt x="584" y="354"/>
                  </a:lnTo>
                  <a:lnTo>
                    <a:pt x="554" y="369"/>
                  </a:lnTo>
                  <a:lnTo>
                    <a:pt x="522" y="383"/>
                  </a:lnTo>
                  <a:lnTo>
                    <a:pt x="522" y="383"/>
                  </a:lnTo>
                  <a:lnTo>
                    <a:pt x="508" y="387"/>
                  </a:lnTo>
                  <a:lnTo>
                    <a:pt x="495" y="392"/>
                  </a:lnTo>
                  <a:lnTo>
                    <a:pt x="484" y="399"/>
                  </a:lnTo>
                  <a:lnTo>
                    <a:pt x="474" y="406"/>
                  </a:lnTo>
                  <a:lnTo>
                    <a:pt x="453" y="420"/>
                  </a:lnTo>
                  <a:lnTo>
                    <a:pt x="443" y="427"/>
                  </a:lnTo>
                  <a:lnTo>
                    <a:pt x="431" y="432"/>
                  </a:lnTo>
                  <a:lnTo>
                    <a:pt x="431" y="432"/>
                  </a:lnTo>
                  <a:lnTo>
                    <a:pt x="422" y="441"/>
                  </a:lnTo>
                  <a:lnTo>
                    <a:pt x="414" y="446"/>
                  </a:lnTo>
                  <a:lnTo>
                    <a:pt x="394" y="458"/>
                  </a:lnTo>
                  <a:lnTo>
                    <a:pt x="373" y="469"/>
                  </a:lnTo>
                  <a:lnTo>
                    <a:pt x="363" y="473"/>
                  </a:lnTo>
                  <a:lnTo>
                    <a:pt x="353" y="480"/>
                  </a:lnTo>
                  <a:lnTo>
                    <a:pt x="353" y="480"/>
                  </a:lnTo>
                  <a:lnTo>
                    <a:pt x="327" y="500"/>
                  </a:lnTo>
                  <a:lnTo>
                    <a:pt x="299" y="522"/>
                  </a:lnTo>
                  <a:lnTo>
                    <a:pt x="285" y="532"/>
                  </a:lnTo>
                  <a:lnTo>
                    <a:pt x="271" y="542"/>
                  </a:lnTo>
                  <a:lnTo>
                    <a:pt x="255" y="550"/>
                  </a:lnTo>
                  <a:lnTo>
                    <a:pt x="240" y="556"/>
                  </a:lnTo>
                  <a:lnTo>
                    <a:pt x="240" y="556"/>
                  </a:lnTo>
                  <a:lnTo>
                    <a:pt x="234" y="556"/>
                  </a:lnTo>
                  <a:lnTo>
                    <a:pt x="230" y="554"/>
                  </a:lnTo>
                  <a:lnTo>
                    <a:pt x="230" y="554"/>
                  </a:lnTo>
                  <a:lnTo>
                    <a:pt x="223" y="560"/>
                  </a:lnTo>
                  <a:lnTo>
                    <a:pt x="217" y="567"/>
                  </a:lnTo>
                  <a:lnTo>
                    <a:pt x="213" y="574"/>
                  </a:lnTo>
                  <a:lnTo>
                    <a:pt x="209" y="583"/>
                  </a:lnTo>
                  <a:lnTo>
                    <a:pt x="205" y="601"/>
                  </a:lnTo>
                  <a:lnTo>
                    <a:pt x="202" y="622"/>
                  </a:lnTo>
                  <a:lnTo>
                    <a:pt x="202" y="622"/>
                  </a:lnTo>
                  <a:lnTo>
                    <a:pt x="216" y="627"/>
                  </a:lnTo>
                  <a:lnTo>
                    <a:pt x="230" y="633"/>
                  </a:lnTo>
                  <a:lnTo>
                    <a:pt x="230" y="633"/>
                  </a:lnTo>
                  <a:lnTo>
                    <a:pt x="231" y="626"/>
                  </a:lnTo>
                  <a:lnTo>
                    <a:pt x="233" y="619"/>
                  </a:lnTo>
                  <a:lnTo>
                    <a:pt x="234" y="604"/>
                  </a:lnTo>
                  <a:lnTo>
                    <a:pt x="236" y="588"/>
                  </a:lnTo>
                  <a:lnTo>
                    <a:pt x="237" y="581"/>
                  </a:lnTo>
                  <a:lnTo>
                    <a:pt x="238" y="576"/>
                  </a:lnTo>
                  <a:lnTo>
                    <a:pt x="238" y="576"/>
                  </a:lnTo>
                  <a:lnTo>
                    <a:pt x="245" y="571"/>
                  </a:lnTo>
                  <a:lnTo>
                    <a:pt x="251" y="567"/>
                  </a:lnTo>
                  <a:lnTo>
                    <a:pt x="257" y="561"/>
                  </a:lnTo>
                  <a:lnTo>
                    <a:pt x="264" y="556"/>
                  </a:lnTo>
                  <a:lnTo>
                    <a:pt x="264" y="556"/>
                  </a:lnTo>
                  <a:lnTo>
                    <a:pt x="269" y="554"/>
                  </a:lnTo>
                  <a:lnTo>
                    <a:pt x="275" y="553"/>
                  </a:lnTo>
                  <a:lnTo>
                    <a:pt x="282" y="552"/>
                  </a:lnTo>
                  <a:lnTo>
                    <a:pt x="287" y="550"/>
                  </a:lnTo>
                  <a:lnTo>
                    <a:pt x="287" y="550"/>
                  </a:lnTo>
                  <a:lnTo>
                    <a:pt x="296" y="543"/>
                  </a:lnTo>
                  <a:lnTo>
                    <a:pt x="304" y="538"/>
                  </a:lnTo>
                  <a:lnTo>
                    <a:pt x="304" y="538"/>
                  </a:lnTo>
                  <a:lnTo>
                    <a:pt x="377" y="500"/>
                  </a:lnTo>
                  <a:lnTo>
                    <a:pt x="411" y="479"/>
                  </a:lnTo>
                  <a:lnTo>
                    <a:pt x="428" y="469"/>
                  </a:lnTo>
                  <a:lnTo>
                    <a:pt x="443" y="458"/>
                  </a:lnTo>
                  <a:lnTo>
                    <a:pt x="443" y="458"/>
                  </a:lnTo>
                  <a:lnTo>
                    <a:pt x="448" y="455"/>
                  </a:lnTo>
                  <a:lnTo>
                    <a:pt x="452" y="453"/>
                  </a:lnTo>
                  <a:lnTo>
                    <a:pt x="456" y="451"/>
                  </a:lnTo>
                  <a:lnTo>
                    <a:pt x="460" y="451"/>
                  </a:lnTo>
                  <a:lnTo>
                    <a:pt x="460" y="451"/>
                  </a:lnTo>
                  <a:lnTo>
                    <a:pt x="492" y="428"/>
                  </a:lnTo>
                  <a:lnTo>
                    <a:pt x="526" y="407"/>
                  </a:lnTo>
                  <a:lnTo>
                    <a:pt x="560" y="387"/>
                  </a:lnTo>
                  <a:lnTo>
                    <a:pt x="595" y="369"/>
                  </a:lnTo>
                  <a:lnTo>
                    <a:pt x="668" y="333"/>
                  </a:lnTo>
                  <a:lnTo>
                    <a:pt x="741" y="298"/>
                  </a:lnTo>
                  <a:lnTo>
                    <a:pt x="741" y="298"/>
                  </a:lnTo>
                  <a:lnTo>
                    <a:pt x="742" y="298"/>
                  </a:lnTo>
                  <a:lnTo>
                    <a:pt x="742" y="296"/>
                  </a:lnTo>
                  <a:lnTo>
                    <a:pt x="742" y="296"/>
                  </a:lnTo>
                  <a:lnTo>
                    <a:pt x="740" y="296"/>
                  </a:lnTo>
                  <a:lnTo>
                    <a:pt x="738" y="295"/>
                  </a:lnTo>
                  <a:lnTo>
                    <a:pt x="738" y="289"/>
                  </a:lnTo>
                  <a:lnTo>
                    <a:pt x="738" y="289"/>
                  </a:lnTo>
                  <a:close/>
                  <a:moveTo>
                    <a:pt x="457" y="637"/>
                  </a:moveTo>
                  <a:lnTo>
                    <a:pt x="457" y="637"/>
                  </a:lnTo>
                  <a:lnTo>
                    <a:pt x="457" y="633"/>
                  </a:lnTo>
                  <a:lnTo>
                    <a:pt x="457" y="633"/>
                  </a:lnTo>
                  <a:lnTo>
                    <a:pt x="410" y="615"/>
                  </a:lnTo>
                  <a:lnTo>
                    <a:pt x="362" y="599"/>
                  </a:lnTo>
                  <a:lnTo>
                    <a:pt x="338" y="594"/>
                  </a:lnTo>
                  <a:lnTo>
                    <a:pt x="313" y="587"/>
                  </a:lnTo>
                  <a:lnTo>
                    <a:pt x="286" y="583"/>
                  </a:lnTo>
                  <a:lnTo>
                    <a:pt x="259" y="580"/>
                  </a:lnTo>
                  <a:lnTo>
                    <a:pt x="259" y="580"/>
                  </a:lnTo>
                  <a:lnTo>
                    <a:pt x="255" y="585"/>
                  </a:lnTo>
                  <a:lnTo>
                    <a:pt x="251" y="591"/>
                  </a:lnTo>
                  <a:lnTo>
                    <a:pt x="248" y="598"/>
                  </a:lnTo>
                  <a:lnTo>
                    <a:pt x="247" y="606"/>
                  </a:lnTo>
                  <a:lnTo>
                    <a:pt x="243" y="623"/>
                  </a:lnTo>
                  <a:lnTo>
                    <a:pt x="240" y="640"/>
                  </a:lnTo>
                  <a:lnTo>
                    <a:pt x="240" y="640"/>
                  </a:lnTo>
                  <a:lnTo>
                    <a:pt x="250" y="646"/>
                  </a:lnTo>
                  <a:lnTo>
                    <a:pt x="258" y="653"/>
                  </a:lnTo>
                  <a:lnTo>
                    <a:pt x="265" y="661"/>
                  </a:lnTo>
                  <a:lnTo>
                    <a:pt x="271" y="671"/>
                  </a:lnTo>
                  <a:lnTo>
                    <a:pt x="273" y="682"/>
                  </a:lnTo>
                  <a:lnTo>
                    <a:pt x="273" y="693"/>
                  </a:lnTo>
                  <a:lnTo>
                    <a:pt x="272" y="705"/>
                  </a:lnTo>
                  <a:lnTo>
                    <a:pt x="268" y="717"/>
                  </a:lnTo>
                  <a:lnTo>
                    <a:pt x="268" y="717"/>
                  </a:lnTo>
                  <a:lnTo>
                    <a:pt x="264" y="724"/>
                  </a:lnTo>
                  <a:lnTo>
                    <a:pt x="257" y="730"/>
                  </a:lnTo>
                  <a:lnTo>
                    <a:pt x="251" y="736"/>
                  </a:lnTo>
                  <a:lnTo>
                    <a:pt x="245" y="741"/>
                  </a:lnTo>
                  <a:lnTo>
                    <a:pt x="245" y="741"/>
                  </a:lnTo>
                  <a:lnTo>
                    <a:pt x="254" y="750"/>
                  </a:lnTo>
                  <a:lnTo>
                    <a:pt x="259" y="758"/>
                  </a:lnTo>
                  <a:lnTo>
                    <a:pt x="266" y="766"/>
                  </a:lnTo>
                  <a:lnTo>
                    <a:pt x="271" y="776"/>
                  </a:lnTo>
                  <a:lnTo>
                    <a:pt x="279" y="799"/>
                  </a:lnTo>
                  <a:lnTo>
                    <a:pt x="285" y="823"/>
                  </a:lnTo>
                  <a:lnTo>
                    <a:pt x="295" y="873"/>
                  </a:lnTo>
                  <a:lnTo>
                    <a:pt x="299" y="897"/>
                  </a:lnTo>
                  <a:lnTo>
                    <a:pt x="304" y="921"/>
                  </a:lnTo>
                  <a:lnTo>
                    <a:pt x="304" y="921"/>
                  </a:lnTo>
                  <a:lnTo>
                    <a:pt x="318" y="879"/>
                  </a:lnTo>
                  <a:lnTo>
                    <a:pt x="334" y="839"/>
                  </a:lnTo>
                  <a:lnTo>
                    <a:pt x="351" y="802"/>
                  </a:lnTo>
                  <a:lnTo>
                    <a:pt x="369" y="766"/>
                  </a:lnTo>
                  <a:lnTo>
                    <a:pt x="389" y="731"/>
                  </a:lnTo>
                  <a:lnTo>
                    <a:pt x="410" y="698"/>
                  </a:lnTo>
                  <a:lnTo>
                    <a:pt x="432" y="667"/>
                  </a:lnTo>
                  <a:lnTo>
                    <a:pt x="457" y="637"/>
                  </a:lnTo>
                  <a:lnTo>
                    <a:pt x="457" y="637"/>
                  </a:lnTo>
                  <a:close/>
                  <a:moveTo>
                    <a:pt x="286" y="901"/>
                  </a:moveTo>
                  <a:lnTo>
                    <a:pt x="286" y="901"/>
                  </a:lnTo>
                  <a:lnTo>
                    <a:pt x="276" y="848"/>
                  </a:lnTo>
                  <a:lnTo>
                    <a:pt x="271" y="823"/>
                  </a:lnTo>
                  <a:lnTo>
                    <a:pt x="265" y="800"/>
                  </a:lnTo>
                  <a:lnTo>
                    <a:pt x="265" y="800"/>
                  </a:lnTo>
                  <a:lnTo>
                    <a:pt x="261" y="789"/>
                  </a:lnTo>
                  <a:lnTo>
                    <a:pt x="257" y="779"/>
                  </a:lnTo>
                  <a:lnTo>
                    <a:pt x="251" y="769"/>
                  </a:lnTo>
                  <a:lnTo>
                    <a:pt x="244" y="761"/>
                  </a:lnTo>
                  <a:lnTo>
                    <a:pt x="237" y="754"/>
                  </a:lnTo>
                  <a:lnTo>
                    <a:pt x="229" y="750"/>
                  </a:lnTo>
                  <a:lnTo>
                    <a:pt x="224" y="750"/>
                  </a:lnTo>
                  <a:lnTo>
                    <a:pt x="219" y="750"/>
                  </a:lnTo>
                  <a:lnTo>
                    <a:pt x="214" y="750"/>
                  </a:lnTo>
                  <a:lnTo>
                    <a:pt x="209" y="752"/>
                  </a:lnTo>
                  <a:lnTo>
                    <a:pt x="209" y="752"/>
                  </a:lnTo>
                  <a:lnTo>
                    <a:pt x="209" y="768"/>
                  </a:lnTo>
                  <a:lnTo>
                    <a:pt x="210" y="782"/>
                  </a:lnTo>
                  <a:lnTo>
                    <a:pt x="214" y="811"/>
                  </a:lnTo>
                  <a:lnTo>
                    <a:pt x="216" y="824"/>
                  </a:lnTo>
                  <a:lnTo>
                    <a:pt x="216" y="838"/>
                  </a:lnTo>
                  <a:lnTo>
                    <a:pt x="214" y="851"/>
                  </a:lnTo>
                  <a:lnTo>
                    <a:pt x="210" y="862"/>
                  </a:lnTo>
                  <a:lnTo>
                    <a:pt x="210" y="862"/>
                  </a:lnTo>
                  <a:lnTo>
                    <a:pt x="206" y="835"/>
                  </a:lnTo>
                  <a:lnTo>
                    <a:pt x="203" y="809"/>
                  </a:lnTo>
                  <a:lnTo>
                    <a:pt x="200" y="783"/>
                  </a:lnTo>
                  <a:lnTo>
                    <a:pt x="198" y="769"/>
                  </a:lnTo>
                  <a:lnTo>
                    <a:pt x="193" y="755"/>
                  </a:lnTo>
                  <a:lnTo>
                    <a:pt x="193" y="755"/>
                  </a:lnTo>
                  <a:lnTo>
                    <a:pt x="191" y="768"/>
                  </a:lnTo>
                  <a:lnTo>
                    <a:pt x="191" y="781"/>
                  </a:lnTo>
                  <a:lnTo>
                    <a:pt x="191" y="807"/>
                  </a:lnTo>
                  <a:lnTo>
                    <a:pt x="189" y="820"/>
                  </a:lnTo>
                  <a:lnTo>
                    <a:pt x="189" y="832"/>
                  </a:lnTo>
                  <a:lnTo>
                    <a:pt x="186" y="844"/>
                  </a:lnTo>
                  <a:lnTo>
                    <a:pt x="182" y="854"/>
                  </a:lnTo>
                  <a:lnTo>
                    <a:pt x="182" y="854"/>
                  </a:lnTo>
                  <a:lnTo>
                    <a:pt x="179" y="821"/>
                  </a:lnTo>
                  <a:lnTo>
                    <a:pt x="179" y="793"/>
                  </a:lnTo>
                  <a:lnTo>
                    <a:pt x="179" y="793"/>
                  </a:lnTo>
                  <a:lnTo>
                    <a:pt x="181" y="776"/>
                  </a:lnTo>
                  <a:lnTo>
                    <a:pt x="182" y="761"/>
                  </a:lnTo>
                  <a:lnTo>
                    <a:pt x="181" y="754"/>
                  </a:lnTo>
                  <a:lnTo>
                    <a:pt x="179" y="750"/>
                  </a:lnTo>
                  <a:lnTo>
                    <a:pt x="175" y="747"/>
                  </a:lnTo>
                  <a:lnTo>
                    <a:pt x="168" y="745"/>
                  </a:lnTo>
                  <a:lnTo>
                    <a:pt x="168" y="745"/>
                  </a:lnTo>
                  <a:lnTo>
                    <a:pt x="161" y="758"/>
                  </a:lnTo>
                  <a:lnTo>
                    <a:pt x="154" y="772"/>
                  </a:lnTo>
                  <a:lnTo>
                    <a:pt x="147" y="786"/>
                  </a:lnTo>
                  <a:lnTo>
                    <a:pt x="139" y="797"/>
                  </a:lnTo>
                  <a:lnTo>
                    <a:pt x="139" y="797"/>
                  </a:lnTo>
                  <a:lnTo>
                    <a:pt x="137" y="789"/>
                  </a:lnTo>
                  <a:lnTo>
                    <a:pt x="139" y="782"/>
                  </a:lnTo>
                  <a:lnTo>
                    <a:pt x="140" y="776"/>
                  </a:lnTo>
                  <a:lnTo>
                    <a:pt x="143" y="771"/>
                  </a:lnTo>
                  <a:lnTo>
                    <a:pt x="149" y="759"/>
                  </a:lnTo>
                  <a:lnTo>
                    <a:pt x="151" y="752"/>
                  </a:lnTo>
                  <a:lnTo>
                    <a:pt x="153" y="745"/>
                  </a:lnTo>
                  <a:lnTo>
                    <a:pt x="153" y="745"/>
                  </a:lnTo>
                  <a:lnTo>
                    <a:pt x="141" y="755"/>
                  </a:lnTo>
                  <a:lnTo>
                    <a:pt x="132" y="768"/>
                  </a:lnTo>
                  <a:lnTo>
                    <a:pt x="122" y="781"/>
                  </a:lnTo>
                  <a:lnTo>
                    <a:pt x="115" y="796"/>
                  </a:lnTo>
                  <a:lnTo>
                    <a:pt x="108" y="810"/>
                  </a:lnTo>
                  <a:lnTo>
                    <a:pt x="102" y="827"/>
                  </a:lnTo>
                  <a:lnTo>
                    <a:pt x="91" y="861"/>
                  </a:lnTo>
                  <a:lnTo>
                    <a:pt x="73" y="929"/>
                  </a:lnTo>
                  <a:lnTo>
                    <a:pt x="61" y="963"/>
                  </a:lnTo>
                  <a:lnTo>
                    <a:pt x="56" y="978"/>
                  </a:lnTo>
                  <a:lnTo>
                    <a:pt x="47" y="994"/>
                  </a:lnTo>
                  <a:lnTo>
                    <a:pt x="47" y="994"/>
                  </a:lnTo>
                  <a:lnTo>
                    <a:pt x="56" y="1001"/>
                  </a:lnTo>
                  <a:lnTo>
                    <a:pt x="63" y="1009"/>
                  </a:lnTo>
                  <a:lnTo>
                    <a:pt x="76" y="1028"/>
                  </a:lnTo>
                  <a:lnTo>
                    <a:pt x="83" y="1036"/>
                  </a:lnTo>
                  <a:lnTo>
                    <a:pt x="90" y="1043"/>
                  </a:lnTo>
                  <a:lnTo>
                    <a:pt x="98" y="1049"/>
                  </a:lnTo>
                  <a:lnTo>
                    <a:pt x="108" y="1051"/>
                  </a:lnTo>
                  <a:lnTo>
                    <a:pt x="108" y="1051"/>
                  </a:lnTo>
                  <a:lnTo>
                    <a:pt x="111" y="1028"/>
                  </a:lnTo>
                  <a:lnTo>
                    <a:pt x="113" y="1004"/>
                  </a:lnTo>
                  <a:lnTo>
                    <a:pt x="119" y="955"/>
                  </a:lnTo>
                  <a:lnTo>
                    <a:pt x="123" y="905"/>
                  </a:lnTo>
                  <a:lnTo>
                    <a:pt x="127" y="882"/>
                  </a:lnTo>
                  <a:lnTo>
                    <a:pt x="132" y="859"/>
                  </a:lnTo>
                  <a:lnTo>
                    <a:pt x="132" y="859"/>
                  </a:lnTo>
                  <a:lnTo>
                    <a:pt x="133" y="851"/>
                  </a:lnTo>
                  <a:lnTo>
                    <a:pt x="136" y="841"/>
                  </a:lnTo>
                  <a:lnTo>
                    <a:pt x="139" y="837"/>
                  </a:lnTo>
                  <a:lnTo>
                    <a:pt x="141" y="832"/>
                  </a:lnTo>
                  <a:lnTo>
                    <a:pt x="144" y="830"/>
                  </a:lnTo>
                  <a:lnTo>
                    <a:pt x="150" y="830"/>
                  </a:lnTo>
                  <a:lnTo>
                    <a:pt x="150" y="830"/>
                  </a:lnTo>
                  <a:lnTo>
                    <a:pt x="143" y="856"/>
                  </a:lnTo>
                  <a:lnTo>
                    <a:pt x="137" y="882"/>
                  </a:lnTo>
                  <a:lnTo>
                    <a:pt x="133" y="907"/>
                  </a:lnTo>
                  <a:lnTo>
                    <a:pt x="130" y="932"/>
                  </a:lnTo>
                  <a:lnTo>
                    <a:pt x="126" y="983"/>
                  </a:lnTo>
                  <a:lnTo>
                    <a:pt x="125" y="1033"/>
                  </a:lnTo>
                  <a:lnTo>
                    <a:pt x="125" y="1033"/>
                  </a:lnTo>
                  <a:lnTo>
                    <a:pt x="122" y="1037"/>
                  </a:lnTo>
                  <a:lnTo>
                    <a:pt x="120" y="1042"/>
                  </a:lnTo>
                  <a:lnTo>
                    <a:pt x="119" y="1046"/>
                  </a:lnTo>
                  <a:lnTo>
                    <a:pt x="120" y="1051"/>
                  </a:lnTo>
                  <a:lnTo>
                    <a:pt x="120" y="1056"/>
                  </a:lnTo>
                  <a:lnTo>
                    <a:pt x="123" y="1060"/>
                  </a:lnTo>
                  <a:lnTo>
                    <a:pt x="126" y="1063"/>
                  </a:lnTo>
                  <a:lnTo>
                    <a:pt x="130" y="1064"/>
                  </a:lnTo>
                  <a:lnTo>
                    <a:pt x="130" y="1064"/>
                  </a:lnTo>
                  <a:lnTo>
                    <a:pt x="137" y="1018"/>
                  </a:lnTo>
                  <a:lnTo>
                    <a:pt x="141" y="995"/>
                  </a:lnTo>
                  <a:lnTo>
                    <a:pt x="144" y="984"/>
                  </a:lnTo>
                  <a:lnTo>
                    <a:pt x="147" y="974"/>
                  </a:lnTo>
                  <a:lnTo>
                    <a:pt x="147" y="974"/>
                  </a:lnTo>
                  <a:lnTo>
                    <a:pt x="149" y="985"/>
                  </a:lnTo>
                  <a:lnTo>
                    <a:pt x="149" y="998"/>
                  </a:lnTo>
                  <a:lnTo>
                    <a:pt x="146" y="1025"/>
                  </a:lnTo>
                  <a:lnTo>
                    <a:pt x="143" y="1049"/>
                  </a:lnTo>
                  <a:lnTo>
                    <a:pt x="143" y="1060"/>
                  </a:lnTo>
                  <a:lnTo>
                    <a:pt x="144" y="1071"/>
                  </a:lnTo>
                  <a:lnTo>
                    <a:pt x="144" y="1071"/>
                  </a:lnTo>
                  <a:lnTo>
                    <a:pt x="147" y="1071"/>
                  </a:lnTo>
                  <a:lnTo>
                    <a:pt x="151" y="1071"/>
                  </a:lnTo>
                  <a:lnTo>
                    <a:pt x="154" y="1073"/>
                  </a:lnTo>
                  <a:lnTo>
                    <a:pt x="158" y="1073"/>
                  </a:lnTo>
                  <a:lnTo>
                    <a:pt x="158" y="1073"/>
                  </a:lnTo>
                  <a:lnTo>
                    <a:pt x="160" y="1056"/>
                  </a:lnTo>
                  <a:lnTo>
                    <a:pt x="160" y="1037"/>
                  </a:lnTo>
                  <a:lnTo>
                    <a:pt x="161" y="1019"/>
                  </a:lnTo>
                  <a:lnTo>
                    <a:pt x="163" y="1012"/>
                  </a:lnTo>
                  <a:lnTo>
                    <a:pt x="165" y="1007"/>
                  </a:lnTo>
                  <a:lnTo>
                    <a:pt x="165" y="1007"/>
                  </a:lnTo>
                  <a:lnTo>
                    <a:pt x="168" y="1040"/>
                  </a:lnTo>
                  <a:lnTo>
                    <a:pt x="170" y="1059"/>
                  </a:lnTo>
                  <a:lnTo>
                    <a:pt x="171" y="1075"/>
                  </a:lnTo>
                  <a:lnTo>
                    <a:pt x="171" y="1075"/>
                  </a:lnTo>
                  <a:lnTo>
                    <a:pt x="181" y="1078"/>
                  </a:lnTo>
                  <a:lnTo>
                    <a:pt x="193" y="1081"/>
                  </a:lnTo>
                  <a:lnTo>
                    <a:pt x="202" y="1081"/>
                  </a:lnTo>
                  <a:lnTo>
                    <a:pt x="209" y="1081"/>
                  </a:lnTo>
                  <a:lnTo>
                    <a:pt x="214" y="1080"/>
                  </a:lnTo>
                  <a:lnTo>
                    <a:pt x="222" y="1078"/>
                  </a:lnTo>
                  <a:lnTo>
                    <a:pt x="222" y="1078"/>
                  </a:lnTo>
                  <a:lnTo>
                    <a:pt x="223" y="1066"/>
                  </a:lnTo>
                  <a:lnTo>
                    <a:pt x="223" y="1054"/>
                  </a:lnTo>
                  <a:lnTo>
                    <a:pt x="222" y="1030"/>
                  </a:lnTo>
                  <a:lnTo>
                    <a:pt x="220" y="1008"/>
                  </a:lnTo>
                  <a:lnTo>
                    <a:pt x="220" y="998"/>
                  </a:lnTo>
                  <a:lnTo>
                    <a:pt x="223" y="988"/>
                  </a:lnTo>
                  <a:lnTo>
                    <a:pt x="223" y="988"/>
                  </a:lnTo>
                  <a:lnTo>
                    <a:pt x="230" y="1032"/>
                  </a:lnTo>
                  <a:lnTo>
                    <a:pt x="233" y="1054"/>
                  </a:lnTo>
                  <a:lnTo>
                    <a:pt x="236" y="1075"/>
                  </a:lnTo>
                  <a:lnTo>
                    <a:pt x="236" y="1075"/>
                  </a:lnTo>
                  <a:lnTo>
                    <a:pt x="243" y="1074"/>
                  </a:lnTo>
                  <a:lnTo>
                    <a:pt x="251" y="1071"/>
                  </a:lnTo>
                  <a:lnTo>
                    <a:pt x="257" y="1067"/>
                  </a:lnTo>
                  <a:lnTo>
                    <a:pt x="262" y="1063"/>
                  </a:lnTo>
                  <a:lnTo>
                    <a:pt x="273" y="1053"/>
                  </a:lnTo>
                  <a:lnTo>
                    <a:pt x="283" y="1043"/>
                  </a:lnTo>
                  <a:lnTo>
                    <a:pt x="283" y="1043"/>
                  </a:lnTo>
                  <a:lnTo>
                    <a:pt x="285" y="1028"/>
                  </a:lnTo>
                  <a:lnTo>
                    <a:pt x="283" y="1022"/>
                  </a:lnTo>
                  <a:lnTo>
                    <a:pt x="282" y="1019"/>
                  </a:lnTo>
                  <a:lnTo>
                    <a:pt x="279" y="1018"/>
                  </a:lnTo>
                  <a:lnTo>
                    <a:pt x="279" y="1018"/>
                  </a:lnTo>
                  <a:lnTo>
                    <a:pt x="282" y="1012"/>
                  </a:lnTo>
                  <a:lnTo>
                    <a:pt x="282" y="1009"/>
                  </a:lnTo>
                  <a:lnTo>
                    <a:pt x="282" y="1004"/>
                  </a:lnTo>
                  <a:lnTo>
                    <a:pt x="282" y="1004"/>
                  </a:lnTo>
                  <a:lnTo>
                    <a:pt x="262" y="924"/>
                  </a:lnTo>
                  <a:lnTo>
                    <a:pt x="245" y="844"/>
                  </a:lnTo>
                  <a:lnTo>
                    <a:pt x="245" y="844"/>
                  </a:lnTo>
                  <a:lnTo>
                    <a:pt x="243" y="838"/>
                  </a:lnTo>
                  <a:lnTo>
                    <a:pt x="241" y="831"/>
                  </a:lnTo>
                  <a:lnTo>
                    <a:pt x="240" y="828"/>
                  </a:lnTo>
                  <a:lnTo>
                    <a:pt x="241" y="825"/>
                  </a:lnTo>
                  <a:lnTo>
                    <a:pt x="243" y="823"/>
                  </a:lnTo>
                  <a:lnTo>
                    <a:pt x="247" y="821"/>
                  </a:lnTo>
                  <a:lnTo>
                    <a:pt x="247" y="821"/>
                  </a:lnTo>
                  <a:lnTo>
                    <a:pt x="251" y="827"/>
                  </a:lnTo>
                  <a:lnTo>
                    <a:pt x="255" y="835"/>
                  </a:lnTo>
                  <a:lnTo>
                    <a:pt x="257" y="842"/>
                  </a:lnTo>
                  <a:lnTo>
                    <a:pt x="259" y="851"/>
                  </a:lnTo>
                  <a:lnTo>
                    <a:pt x="261" y="869"/>
                  </a:lnTo>
                  <a:lnTo>
                    <a:pt x="264" y="886"/>
                  </a:lnTo>
                  <a:lnTo>
                    <a:pt x="264" y="886"/>
                  </a:lnTo>
                  <a:lnTo>
                    <a:pt x="271" y="918"/>
                  </a:lnTo>
                  <a:lnTo>
                    <a:pt x="280" y="949"/>
                  </a:lnTo>
                  <a:lnTo>
                    <a:pt x="290" y="978"/>
                  </a:lnTo>
                  <a:lnTo>
                    <a:pt x="297" y="1007"/>
                  </a:lnTo>
                  <a:lnTo>
                    <a:pt x="297" y="1007"/>
                  </a:lnTo>
                  <a:lnTo>
                    <a:pt x="302" y="1004"/>
                  </a:lnTo>
                  <a:lnTo>
                    <a:pt x="304" y="1001"/>
                  </a:lnTo>
                  <a:lnTo>
                    <a:pt x="309" y="1000"/>
                  </a:lnTo>
                  <a:lnTo>
                    <a:pt x="311" y="997"/>
                  </a:lnTo>
                  <a:lnTo>
                    <a:pt x="311" y="997"/>
                  </a:lnTo>
                  <a:lnTo>
                    <a:pt x="306" y="976"/>
                  </a:lnTo>
                  <a:lnTo>
                    <a:pt x="299" y="950"/>
                  </a:lnTo>
                  <a:lnTo>
                    <a:pt x="292" y="924"/>
                  </a:lnTo>
                  <a:lnTo>
                    <a:pt x="286" y="901"/>
                  </a:lnTo>
                  <a:lnTo>
                    <a:pt x="286" y="901"/>
                  </a:lnTo>
                  <a:close/>
                  <a:moveTo>
                    <a:pt x="226" y="729"/>
                  </a:moveTo>
                  <a:lnTo>
                    <a:pt x="226" y="729"/>
                  </a:lnTo>
                  <a:lnTo>
                    <a:pt x="230" y="730"/>
                  </a:lnTo>
                  <a:lnTo>
                    <a:pt x="236" y="729"/>
                  </a:lnTo>
                  <a:lnTo>
                    <a:pt x="241" y="726"/>
                  </a:lnTo>
                  <a:lnTo>
                    <a:pt x="247" y="720"/>
                  </a:lnTo>
                  <a:lnTo>
                    <a:pt x="251" y="715"/>
                  </a:lnTo>
                  <a:lnTo>
                    <a:pt x="255" y="709"/>
                  </a:lnTo>
                  <a:lnTo>
                    <a:pt x="257" y="702"/>
                  </a:lnTo>
                  <a:lnTo>
                    <a:pt x="257" y="695"/>
                  </a:lnTo>
                  <a:lnTo>
                    <a:pt x="257" y="695"/>
                  </a:lnTo>
                  <a:lnTo>
                    <a:pt x="243" y="712"/>
                  </a:lnTo>
                  <a:lnTo>
                    <a:pt x="234" y="720"/>
                  </a:lnTo>
                  <a:lnTo>
                    <a:pt x="226" y="729"/>
                  </a:lnTo>
                  <a:lnTo>
                    <a:pt x="226" y="729"/>
                  </a:lnTo>
                  <a:close/>
                  <a:moveTo>
                    <a:pt x="254" y="670"/>
                  </a:moveTo>
                  <a:lnTo>
                    <a:pt x="254" y="670"/>
                  </a:lnTo>
                  <a:lnTo>
                    <a:pt x="252" y="668"/>
                  </a:lnTo>
                  <a:lnTo>
                    <a:pt x="250" y="664"/>
                  </a:lnTo>
                  <a:lnTo>
                    <a:pt x="248" y="663"/>
                  </a:lnTo>
                  <a:lnTo>
                    <a:pt x="247" y="661"/>
                  </a:lnTo>
                  <a:lnTo>
                    <a:pt x="244" y="661"/>
                  </a:lnTo>
                  <a:lnTo>
                    <a:pt x="244" y="661"/>
                  </a:lnTo>
                  <a:lnTo>
                    <a:pt x="241" y="674"/>
                  </a:lnTo>
                  <a:lnTo>
                    <a:pt x="236" y="685"/>
                  </a:lnTo>
                  <a:lnTo>
                    <a:pt x="227" y="695"/>
                  </a:lnTo>
                  <a:lnTo>
                    <a:pt x="217" y="702"/>
                  </a:lnTo>
                  <a:lnTo>
                    <a:pt x="206" y="709"/>
                  </a:lnTo>
                  <a:lnTo>
                    <a:pt x="193" y="715"/>
                  </a:lnTo>
                  <a:lnTo>
                    <a:pt x="179" y="719"/>
                  </a:lnTo>
                  <a:lnTo>
                    <a:pt x="165" y="722"/>
                  </a:lnTo>
                  <a:lnTo>
                    <a:pt x="165" y="722"/>
                  </a:lnTo>
                  <a:lnTo>
                    <a:pt x="172" y="727"/>
                  </a:lnTo>
                  <a:lnTo>
                    <a:pt x="179" y="730"/>
                  </a:lnTo>
                  <a:lnTo>
                    <a:pt x="186" y="733"/>
                  </a:lnTo>
                  <a:lnTo>
                    <a:pt x="193" y="733"/>
                  </a:lnTo>
                  <a:lnTo>
                    <a:pt x="199" y="731"/>
                  </a:lnTo>
                  <a:lnTo>
                    <a:pt x="206" y="729"/>
                  </a:lnTo>
                  <a:lnTo>
                    <a:pt x="213" y="726"/>
                  </a:lnTo>
                  <a:lnTo>
                    <a:pt x="219" y="720"/>
                  </a:lnTo>
                  <a:lnTo>
                    <a:pt x="230" y="709"/>
                  </a:lnTo>
                  <a:lnTo>
                    <a:pt x="240" y="696"/>
                  </a:lnTo>
                  <a:lnTo>
                    <a:pt x="248" y="682"/>
                  </a:lnTo>
                  <a:lnTo>
                    <a:pt x="254" y="670"/>
                  </a:lnTo>
                  <a:lnTo>
                    <a:pt x="254" y="670"/>
                  </a:lnTo>
                  <a:close/>
                  <a:moveTo>
                    <a:pt x="168" y="705"/>
                  </a:moveTo>
                  <a:lnTo>
                    <a:pt x="168" y="705"/>
                  </a:lnTo>
                  <a:lnTo>
                    <a:pt x="179" y="703"/>
                  </a:lnTo>
                  <a:lnTo>
                    <a:pt x="192" y="700"/>
                  </a:lnTo>
                  <a:lnTo>
                    <a:pt x="205" y="695"/>
                  </a:lnTo>
                  <a:lnTo>
                    <a:pt x="214" y="688"/>
                  </a:lnTo>
                  <a:lnTo>
                    <a:pt x="223" y="681"/>
                  </a:lnTo>
                  <a:lnTo>
                    <a:pt x="226" y="675"/>
                  </a:lnTo>
                  <a:lnTo>
                    <a:pt x="227" y="671"/>
                  </a:lnTo>
                  <a:lnTo>
                    <a:pt x="227" y="667"/>
                  </a:lnTo>
                  <a:lnTo>
                    <a:pt x="227" y="661"/>
                  </a:lnTo>
                  <a:lnTo>
                    <a:pt x="224" y="656"/>
                  </a:lnTo>
                  <a:lnTo>
                    <a:pt x="222" y="651"/>
                  </a:lnTo>
                  <a:lnTo>
                    <a:pt x="222" y="651"/>
                  </a:lnTo>
                  <a:lnTo>
                    <a:pt x="214" y="658"/>
                  </a:lnTo>
                  <a:lnTo>
                    <a:pt x="206" y="665"/>
                  </a:lnTo>
                  <a:lnTo>
                    <a:pt x="191" y="677"/>
                  </a:lnTo>
                  <a:lnTo>
                    <a:pt x="172" y="688"/>
                  </a:lnTo>
                  <a:lnTo>
                    <a:pt x="154" y="698"/>
                  </a:lnTo>
                  <a:lnTo>
                    <a:pt x="154" y="698"/>
                  </a:lnTo>
                  <a:lnTo>
                    <a:pt x="154" y="700"/>
                  </a:lnTo>
                  <a:lnTo>
                    <a:pt x="156" y="702"/>
                  </a:lnTo>
                  <a:lnTo>
                    <a:pt x="160" y="705"/>
                  </a:lnTo>
                  <a:lnTo>
                    <a:pt x="164" y="705"/>
                  </a:lnTo>
                  <a:lnTo>
                    <a:pt x="168" y="705"/>
                  </a:lnTo>
                  <a:lnTo>
                    <a:pt x="168" y="705"/>
                  </a:lnTo>
                  <a:close/>
                  <a:moveTo>
                    <a:pt x="189" y="639"/>
                  </a:moveTo>
                  <a:lnTo>
                    <a:pt x="189" y="639"/>
                  </a:lnTo>
                  <a:lnTo>
                    <a:pt x="179" y="642"/>
                  </a:lnTo>
                  <a:lnTo>
                    <a:pt x="171" y="646"/>
                  </a:lnTo>
                  <a:lnTo>
                    <a:pt x="164" y="650"/>
                  </a:lnTo>
                  <a:lnTo>
                    <a:pt x="160" y="657"/>
                  </a:lnTo>
                  <a:lnTo>
                    <a:pt x="156" y="664"/>
                  </a:lnTo>
                  <a:lnTo>
                    <a:pt x="153" y="671"/>
                  </a:lnTo>
                  <a:lnTo>
                    <a:pt x="153" y="679"/>
                  </a:lnTo>
                  <a:lnTo>
                    <a:pt x="153" y="686"/>
                  </a:lnTo>
                  <a:lnTo>
                    <a:pt x="153" y="686"/>
                  </a:lnTo>
                  <a:lnTo>
                    <a:pt x="161" y="682"/>
                  </a:lnTo>
                  <a:lnTo>
                    <a:pt x="168" y="678"/>
                  </a:lnTo>
                  <a:lnTo>
                    <a:pt x="181" y="670"/>
                  </a:lnTo>
                  <a:lnTo>
                    <a:pt x="192" y="658"/>
                  </a:lnTo>
                  <a:lnTo>
                    <a:pt x="205" y="649"/>
                  </a:lnTo>
                  <a:lnTo>
                    <a:pt x="205" y="649"/>
                  </a:lnTo>
                  <a:lnTo>
                    <a:pt x="205" y="649"/>
                  </a:lnTo>
                  <a:lnTo>
                    <a:pt x="205" y="646"/>
                  </a:lnTo>
                  <a:lnTo>
                    <a:pt x="205" y="643"/>
                  </a:lnTo>
                  <a:lnTo>
                    <a:pt x="205" y="643"/>
                  </a:lnTo>
                  <a:lnTo>
                    <a:pt x="200" y="643"/>
                  </a:lnTo>
                  <a:lnTo>
                    <a:pt x="198" y="642"/>
                  </a:lnTo>
                  <a:lnTo>
                    <a:pt x="193" y="640"/>
                  </a:lnTo>
                  <a:lnTo>
                    <a:pt x="189" y="639"/>
                  </a:lnTo>
                  <a:lnTo>
                    <a:pt x="189" y="639"/>
                  </a:lnTo>
                  <a:close/>
                </a:path>
              </a:pathLst>
            </a:custGeom>
            <a:solidFill>
              <a:srgbClr val="FFFFFF"/>
            </a:solid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nvGrpSpPr>
            <p:cNvPr id="18" name="组合 17"/>
            <p:cNvGrpSpPr/>
            <p:nvPr/>
          </p:nvGrpSpPr>
          <p:grpSpPr>
            <a:xfrm>
              <a:off x="6680153" y="1838752"/>
              <a:ext cx="892175" cy="561975"/>
              <a:chOff x="2163763" y="1033463"/>
              <a:chExt cx="892175" cy="561975"/>
            </a:xfrm>
          </p:grpSpPr>
          <p:sp>
            <p:nvSpPr>
              <p:cNvPr id="19" name="Freeform 128"/>
              <p:cNvSpPr>
                <a:spLocks noEditPoints="1"/>
              </p:cNvSpPr>
              <p:nvPr/>
            </p:nvSpPr>
            <p:spPr bwMode="auto">
              <a:xfrm>
                <a:off x="2727326" y="1279525"/>
                <a:ext cx="161925" cy="165100"/>
              </a:xfrm>
              <a:custGeom>
                <a:avLst/>
                <a:gdLst/>
                <a:ahLst/>
                <a:cxnLst>
                  <a:cxn ang="0">
                    <a:pos x="252" y="126"/>
                  </a:cxn>
                  <a:cxn ang="0">
                    <a:pos x="233" y="126"/>
                  </a:cxn>
                  <a:cxn ang="0">
                    <a:pos x="203" y="105"/>
                  </a:cxn>
                  <a:cxn ang="0">
                    <a:pos x="175" y="98"/>
                  </a:cxn>
                  <a:cxn ang="0">
                    <a:pos x="137" y="116"/>
                  </a:cxn>
                  <a:cxn ang="0">
                    <a:pos x="120" y="151"/>
                  </a:cxn>
                  <a:cxn ang="0">
                    <a:pos x="125" y="186"/>
                  </a:cxn>
                  <a:cxn ang="0">
                    <a:pos x="144" y="206"/>
                  </a:cxn>
                  <a:cxn ang="0">
                    <a:pos x="167" y="210"/>
                  </a:cxn>
                  <a:cxn ang="0">
                    <a:pos x="212" y="209"/>
                  </a:cxn>
                  <a:cxn ang="0">
                    <a:pos x="231" y="224"/>
                  </a:cxn>
                  <a:cxn ang="0">
                    <a:pos x="242" y="259"/>
                  </a:cxn>
                  <a:cxn ang="0">
                    <a:pos x="228" y="288"/>
                  </a:cxn>
                  <a:cxn ang="0">
                    <a:pos x="185" y="309"/>
                  </a:cxn>
                  <a:cxn ang="0">
                    <a:pos x="130" y="310"/>
                  </a:cxn>
                  <a:cxn ang="0">
                    <a:pos x="57" y="288"/>
                  </a:cxn>
                  <a:cxn ang="0">
                    <a:pos x="9" y="210"/>
                  </a:cxn>
                  <a:cxn ang="0">
                    <a:pos x="0" y="161"/>
                  </a:cxn>
                  <a:cxn ang="0">
                    <a:pos x="8" y="112"/>
                  </a:cxn>
                  <a:cxn ang="0">
                    <a:pos x="18" y="98"/>
                  </a:cxn>
                  <a:cxn ang="0">
                    <a:pos x="22" y="81"/>
                  </a:cxn>
                  <a:cxn ang="0">
                    <a:pos x="57" y="38"/>
                  </a:cxn>
                  <a:cxn ang="0">
                    <a:pos x="126" y="3"/>
                  </a:cxn>
                  <a:cxn ang="0">
                    <a:pos x="160" y="1"/>
                  </a:cxn>
                  <a:cxn ang="0">
                    <a:pos x="219" y="22"/>
                  </a:cxn>
                  <a:cxn ang="0">
                    <a:pos x="255" y="21"/>
                  </a:cxn>
                  <a:cxn ang="0">
                    <a:pos x="286" y="12"/>
                  </a:cxn>
                  <a:cxn ang="0">
                    <a:pos x="304" y="28"/>
                  </a:cxn>
                  <a:cxn ang="0">
                    <a:pos x="306" y="59"/>
                  </a:cxn>
                  <a:cxn ang="0">
                    <a:pos x="271" y="122"/>
                  </a:cxn>
                  <a:cxn ang="0">
                    <a:pos x="279" y="26"/>
                  </a:cxn>
                  <a:cxn ang="0">
                    <a:pos x="241" y="50"/>
                  </a:cxn>
                  <a:cxn ang="0">
                    <a:pos x="213" y="39"/>
                  </a:cxn>
                  <a:cxn ang="0">
                    <a:pos x="186" y="24"/>
                  </a:cxn>
                  <a:cxn ang="0">
                    <a:pos x="119" y="22"/>
                  </a:cxn>
                  <a:cxn ang="0">
                    <a:pos x="61" y="56"/>
                  </a:cxn>
                  <a:cxn ang="0">
                    <a:pos x="24" y="112"/>
                  </a:cxn>
                  <a:cxn ang="0">
                    <a:pos x="16" y="163"/>
                  </a:cxn>
                  <a:cxn ang="0">
                    <a:pos x="39" y="238"/>
                  </a:cxn>
                  <a:cxn ang="0">
                    <a:pos x="78" y="279"/>
                  </a:cxn>
                  <a:cxn ang="0">
                    <a:pos x="106" y="290"/>
                  </a:cxn>
                  <a:cxn ang="0">
                    <a:pos x="168" y="295"/>
                  </a:cxn>
                  <a:cxn ang="0">
                    <a:pos x="210" y="281"/>
                  </a:cxn>
                  <a:cxn ang="0">
                    <a:pos x="223" y="251"/>
                  </a:cxn>
                  <a:cxn ang="0">
                    <a:pos x="205" y="226"/>
                  </a:cxn>
                  <a:cxn ang="0">
                    <a:pos x="161" y="227"/>
                  </a:cxn>
                  <a:cxn ang="0">
                    <a:pos x="132" y="217"/>
                  </a:cxn>
                  <a:cxn ang="0">
                    <a:pos x="108" y="185"/>
                  </a:cxn>
                  <a:cxn ang="0">
                    <a:pos x="104" y="146"/>
                  </a:cxn>
                  <a:cxn ang="0">
                    <a:pos x="120" y="109"/>
                  </a:cxn>
                  <a:cxn ang="0">
                    <a:pos x="147" y="91"/>
                  </a:cxn>
                  <a:cxn ang="0">
                    <a:pos x="189" y="85"/>
                  </a:cxn>
                  <a:cxn ang="0">
                    <a:pos x="223" y="98"/>
                  </a:cxn>
                  <a:cxn ang="0">
                    <a:pos x="251" y="111"/>
                  </a:cxn>
                  <a:cxn ang="0">
                    <a:pos x="273" y="94"/>
                  </a:cxn>
                  <a:cxn ang="0">
                    <a:pos x="293" y="52"/>
                  </a:cxn>
                  <a:cxn ang="0">
                    <a:pos x="285" y="31"/>
                  </a:cxn>
                </a:cxnLst>
                <a:rect l="0" t="0" r="r" b="b"/>
                <a:pathLst>
                  <a:path w="307" h="311">
                    <a:moveTo>
                      <a:pt x="259" y="130"/>
                    </a:moveTo>
                    <a:lnTo>
                      <a:pt x="259" y="130"/>
                    </a:lnTo>
                    <a:lnTo>
                      <a:pt x="257" y="127"/>
                    </a:lnTo>
                    <a:lnTo>
                      <a:pt x="252" y="126"/>
                    </a:lnTo>
                    <a:lnTo>
                      <a:pt x="247" y="127"/>
                    </a:lnTo>
                    <a:lnTo>
                      <a:pt x="241" y="127"/>
                    </a:lnTo>
                    <a:lnTo>
                      <a:pt x="233" y="126"/>
                    </a:lnTo>
                    <a:lnTo>
                      <a:pt x="233" y="126"/>
                    </a:lnTo>
                    <a:lnTo>
                      <a:pt x="226" y="123"/>
                    </a:lnTo>
                    <a:lnTo>
                      <a:pt x="220" y="119"/>
                    </a:lnTo>
                    <a:lnTo>
                      <a:pt x="209" y="109"/>
                    </a:lnTo>
                    <a:lnTo>
                      <a:pt x="203" y="105"/>
                    </a:lnTo>
                    <a:lnTo>
                      <a:pt x="196" y="101"/>
                    </a:lnTo>
                    <a:lnTo>
                      <a:pt x="186" y="98"/>
                    </a:lnTo>
                    <a:lnTo>
                      <a:pt x="175" y="98"/>
                    </a:lnTo>
                    <a:lnTo>
                      <a:pt x="175" y="98"/>
                    </a:lnTo>
                    <a:lnTo>
                      <a:pt x="165" y="101"/>
                    </a:lnTo>
                    <a:lnTo>
                      <a:pt x="154" y="105"/>
                    </a:lnTo>
                    <a:lnTo>
                      <a:pt x="144" y="111"/>
                    </a:lnTo>
                    <a:lnTo>
                      <a:pt x="137" y="116"/>
                    </a:lnTo>
                    <a:lnTo>
                      <a:pt x="137" y="116"/>
                    </a:lnTo>
                    <a:lnTo>
                      <a:pt x="129" y="126"/>
                    </a:lnTo>
                    <a:lnTo>
                      <a:pt x="123" y="139"/>
                    </a:lnTo>
                    <a:lnTo>
                      <a:pt x="120" y="151"/>
                    </a:lnTo>
                    <a:lnTo>
                      <a:pt x="120" y="165"/>
                    </a:lnTo>
                    <a:lnTo>
                      <a:pt x="120" y="172"/>
                    </a:lnTo>
                    <a:lnTo>
                      <a:pt x="122" y="179"/>
                    </a:lnTo>
                    <a:lnTo>
                      <a:pt x="125" y="186"/>
                    </a:lnTo>
                    <a:lnTo>
                      <a:pt x="127" y="192"/>
                    </a:lnTo>
                    <a:lnTo>
                      <a:pt x="132" y="198"/>
                    </a:lnTo>
                    <a:lnTo>
                      <a:pt x="137" y="202"/>
                    </a:lnTo>
                    <a:lnTo>
                      <a:pt x="144" y="206"/>
                    </a:lnTo>
                    <a:lnTo>
                      <a:pt x="151" y="209"/>
                    </a:lnTo>
                    <a:lnTo>
                      <a:pt x="151" y="209"/>
                    </a:lnTo>
                    <a:lnTo>
                      <a:pt x="158" y="210"/>
                    </a:lnTo>
                    <a:lnTo>
                      <a:pt x="167" y="210"/>
                    </a:lnTo>
                    <a:lnTo>
                      <a:pt x="182" y="209"/>
                    </a:lnTo>
                    <a:lnTo>
                      <a:pt x="198" y="208"/>
                    </a:lnTo>
                    <a:lnTo>
                      <a:pt x="205" y="208"/>
                    </a:lnTo>
                    <a:lnTo>
                      <a:pt x="212" y="209"/>
                    </a:lnTo>
                    <a:lnTo>
                      <a:pt x="212" y="209"/>
                    </a:lnTo>
                    <a:lnTo>
                      <a:pt x="220" y="212"/>
                    </a:lnTo>
                    <a:lnTo>
                      <a:pt x="226" y="217"/>
                    </a:lnTo>
                    <a:lnTo>
                      <a:pt x="231" y="224"/>
                    </a:lnTo>
                    <a:lnTo>
                      <a:pt x="235" y="233"/>
                    </a:lnTo>
                    <a:lnTo>
                      <a:pt x="238" y="241"/>
                    </a:lnTo>
                    <a:lnTo>
                      <a:pt x="241" y="250"/>
                    </a:lnTo>
                    <a:lnTo>
                      <a:pt x="242" y="259"/>
                    </a:lnTo>
                    <a:lnTo>
                      <a:pt x="242" y="268"/>
                    </a:lnTo>
                    <a:lnTo>
                      <a:pt x="242" y="268"/>
                    </a:lnTo>
                    <a:lnTo>
                      <a:pt x="235" y="279"/>
                    </a:lnTo>
                    <a:lnTo>
                      <a:pt x="228" y="288"/>
                    </a:lnTo>
                    <a:lnTo>
                      <a:pt x="219" y="295"/>
                    </a:lnTo>
                    <a:lnTo>
                      <a:pt x="207" y="302"/>
                    </a:lnTo>
                    <a:lnTo>
                      <a:pt x="196" y="306"/>
                    </a:lnTo>
                    <a:lnTo>
                      <a:pt x="185" y="309"/>
                    </a:lnTo>
                    <a:lnTo>
                      <a:pt x="171" y="310"/>
                    </a:lnTo>
                    <a:lnTo>
                      <a:pt x="158" y="311"/>
                    </a:lnTo>
                    <a:lnTo>
                      <a:pt x="144" y="311"/>
                    </a:lnTo>
                    <a:lnTo>
                      <a:pt x="130" y="310"/>
                    </a:lnTo>
                    <a:lnTo>
                      <a:pt x="104" y="304"/>
                    </a:lnTo>
                    <a:lnTo>
                      <a:pt x="78" y="297"/>
                    </a:lnTo>
                    <a:lnTo>
                      <a:pt x="57" y="288"/>
                    </a:lnTo>
                    <a:lnTo>
                      <a:pt x="57" y="288"/>
                    </a:lnTo>
                    <a:lnTo>
                      <a:pt x="43" y="272"/>
                    </a:lnTo>
                    <a:lnTo>
                      <a:pt x="31" y="254"/>
                    </a:lnTo>
                    <a:lnTo>
                      <a:pt x="18" y="233"/>
                    </a:lnTo>
                    <a:lnTo>
                      <a:pt x="9" y="210"/>
                    </a:lnTo>
                    <a:lnTo>
                      <a:pt x="5" y="199"/>
                    </a:lnTo>
                    <a:lnTo>
                      <a:pt x="2" y="186"/>
                    </a:lnTo>
                    <a:lnTo>
                      <a:pt x="1" y="174"/>
                    </a:lnTo>
                    <a:lnTo>
                      <a:pt x="0" y="161"/>
                    </a:lnTo>
                    <a:lnTo>
                      <a:pt x="0" y="149"/>
                    </a:lnTo>
                    <a:lnTo>
                      <a:pt x="1" y="137"/>
                    </a:lnTo>
                    <a:lnTo>
                      <a:pt x="4" y="125"/>
                    </a:lnTo>
                    <a:lnTo>
                      <a:pt x="8" y="112"/>
                    </a:lnTo>
                    <a:lnTo>
                      <a:pt x="8" y="112"/>
                    </a:lnTo>
                    <a:lnTo>
                      <a:pt x="11" y="108"/>
                    </a:lnTo>
                    <a:lnTo>
                      <a:pt x="14" y="102"/>
                    </a:lnTo>
                    <a:lnTo>
                      <a:pt x="18" y="98"/>
                    </a:lnTo>
                    <a:lnTo>
                      <a:pt x="19" y="92"/>
                    </a:lnTo>
                    <a:lnTo>
                      <a:pt x="19" y="92"/>
                    </a:lnTo>
                    <a:lnTo>
                      <a:pt x="21" y="87"/>
                    </a:lnTo>
                    <a:lnTo>
                      <a:pt x="22" y="81"/>
                    </a:lnTo>
                    <a:lnTo>
                      <a:pt x="22" y="81"/>
                    </a:lnTo>
                    <a:lnTo>
                      <a:pt x="31" y="66"/>
                    </a:lnTo>
                    <a:lnTo>
                      <a:pt x="43" y="52"/>
                    </a:lnTo>
                    <a:lnTo>
                      <a:pt x="57" y="38"/>
                    </a:lnTo>
                    <a:lnTo>
                      <a:pt x="73" y="26"/>
                    </a:lnTo>
                    <a:lnTo>
                      <a:pt x="91" y="15"/>
                    </a:lnTo>
                    <a:lnTo>
                      <a:pt x="108" y="8"/>
                    </a:lnTo>
                    <a:lnTo>
                      <a:pt x="126" y="3"/>
                    </a:lnTo>
                    <a:lnTo>
                      <a:pt x="136" y="1"/>
                    </a:lnTo>
                    <a:lnTo>
                      <a:pt x="144" y="0"/>
                    </a:lnTo>
                    <a:lnTo>
                      <a:pt x="144" y="0"/>
                    </a:lnTo>
                    <a:lnTo>
                      <a:pt x="160" y="1"/>
                    </a:lnTo>
                    <a:lnTo>
                      <a:pt x="174" y="4"/>
                    </a:lnTo>
                    <a:lnTo>
                      <a:pt x="186" y="8"/>
                    </a:lnTo>
                    <a:lnTo>
                      <a:pt x="196" y="12"/>
                    </a:lnTo>
                    <a:lnTo>
                      <a:pt x="219" y="22"/>
                    </a:lnTo>
                    <a:lnTo>
                      <a:pt x="230" y="25"/>
                    </a:lnTo>
                    <a:lnTo>
                      <a:pt x="242" y="28"/>
                    </a:lnTo>
                    <a:lnTo>
                      <a:pt x="242" y="28"/>
                    </a:lnTo>
                    <a:lnTo>
                      <a:pt x="255" y="21"/>
                    </a:lnTo>
                    <a:lnTo>
                      <a:pt x="266" y="14"/>
                    </a:lnTo>
                    <a:lnTo>
                      <a:pt x="273" y="11"/>
                    </a:lnTo>
                    <a:lnTo>
                      <a:pt x="279" y="11"/>
                    </a:lnTo>
                    <a:lnTo>
                      <a:pt x="286" y="12"/>
                    </a:lnTo>
                    <a:lnTo>
                      <a:pt x="294" y="17"/>
                    </a:lnTo>
                    <a:lnTo>
                      <a:pt x="294" y="17"/>
                    </a:lnTo>
                    <a:lnTo>
                      <a:pt x="300" y="21"/>
                    </a:lnTo>
                    <a:lnTo>
                      <a:pt x="304" y="28"/>
                    </a:lnTo>
                    <a:lnTo>
                      <a:pt x="307" y="33"/>
                    </a:lnTo>
                    <a:lnTo>
                      <a:pt x="307" y="42"/>
                    </a:lnTo>
                    <a:lnTo>
                      <a:pt x="307" y="50"/>
                    </a:lnTo>
                    <a:lnTo>
                      <a:pt x="306" y="59"/>
                    </a:lnTo>
                    <a:lnTo>
                      <a:pt x="300" y="76"/>
                    </a:lnTo>
                    <a:lnTo>
                      <a:pt x="292" y="92"/>
                    </a:lnTo>
                    <a:lnTo>
                      <a:pt x="282" y="109"/>
                    </a:lnTo>
                    <a:lnTo>
                      <a:pt x="271" y="122"/>
                    </a:lnTo>
                    <a:lnTo>
                      <a:pt x="259" y="130"/>
                    </a:lnTo>
                    <a:lnTo>
                      <a:pt x="259" y="130"/>
                    </a:lnTo>
                    <a:close/>
                    <a:moveTo>
                      <a:pt x="279" y="26"/>
                    </a:moveTo>
                    <a:lnTo>
                      <a:pt x="279" y="26"/>
                    </a:lnTo>
                    <a:lnTo>
                      <a:pt x="268" y="36"/>
                    </a:lnTo>
                    <a:lnTo>
                      <a:pt x="255" y="45"/>
                    </a:lnTo>
                    <a:lnTo>
                      <a:pt x="248" y="49"/>
                    </a:lnTo>
                    <a:lnTo>
                      <a:pt x="241" y="50"/>
                    </a:lnTo>
                    <a:lnTo>
                      <a:pt x="233" y="50"/>
                    </a:lnTo>
                    <a:lnTo>
                      <a:pt x="224" y="49"/>
                    </a:lnTo>
                    <a:lnTo>
                      <a:pt x="224" y="49"/>
                    </a:lnTo>
                    <a:lnTo>
                      <a:pt x="213" y="39"/>
                    </a:lnTo>
                    <a:lnTo>
                      <a:pt x="207" y="35"/>
                    </a:lnTo>
                    <a:lnTo>
                      <a:pt x="203" y="32"/>
                    </a:lnTo>
                    <a:lnTo>
                      <a:pt x="203" y="32"/>
                    </a:lnTo>
                    <a:lnTo>
                      <a:pt x="186" y="24"/>
                    </a:lnTo>
                    <a:lnTo>
                      <a:pt x="169" y="19"/>
                    </a:lnTo>
                    <a:lnTo>
                      <a:pt x="153" y="18"/>
                    </a:lnTo>
                    <a:lnTo>
                      <a:pt x="136" y="19"/>
                    </a:lnTo>
                    <a:lnTo>
                      <a:pt x="119" y="22"/>
                    </a:lnTo>
                    <a:lnTo>
                      <a:pt x="104" y="28"/>
                    </a:lnTo>
                    <a:lnTo>
                      <a:pt x="88" y="35"/>
                    </a:lnTo>
                    <a:lnTo>
                      <a:pt x="74" y="45"/>
                    </a:lnTo>
                    <a:lnTo>
                      <a:pt x="61" y="56"/>
                    </a:lnTo>
                    <a:lnTo>
                      <a:pt x="50" y="69"/>
                    </a:lnTo>
                    <a:lnTo>
                      <a:pt x="39" y="81"/>
                    </a:lnTo>
                    <a:lnTo>
                      <a:pt x="31" y="97"/>
                    </a:lnTo>
                    <a:lnTo>
                      <a:pt x="24" y="112"/>
                    </a:lnTo>
                    <a:lnTo>
                      <a:pt x="19" y="129"/>
                    </a:lnTo>
                    <a:lnTo>
                      <a:pt x="16" y="146"/>
                    </a:lnTo>
                    <a:lnTo>
                      <a:pt x="16" y="163"/>
                    </a:lnTo>
                    <a:lnTo>
                      <a:pt x="16" y="163"/>
                    </a:lnTo>
                    <a:lnTo>
                      <a:pt x="19" y="182"/>
                    </a:lnTo>
                    <a:lnTo>
                      <a:pt x="24" y="202"/>
                    </a:lnTo>
                    <a:lnTo>
                      <a:pt x="31" y="222"/>
                    </a:lnTo>
                    <a:lnTo>
                      <a:pt x="39" y="238"/>
                    </a:lnTo>
                    <a:lnTo>
                      <a:pt x="50" y="255"/>
                    </a:lnTo>
                    <a:lnTo>
                      <a:pt x="64" y="269"/>
                    </a:lnTo>
                    <a:lnTo>
                      <a:pt x="71" y="275"/>
                    </a:lnTo>
                    <a:lnTo>
                      <a:pt x="78" y="279"/>
                    </a:lnTo>
                    <a:lnTo>
                      <a:pt x="87" y="283"/>
                    </a:lnTo>
                    <a:lnTo>
                      <a:pt x="95" y="288"/>
                    </a:lnTo>
                    <a:lnTo>
                      <a:pt x="95" y="288"/>
                    </a:lnTo>
                    <a:lnTo>
                      <a:pt x="106" y="290"/>
                    </a:lnTo>
                    <a:lnTo>
                      <a:pt x="118" y="292"/>
                    </a:lnTo>
                    <a:lnTo>
                      <a:pt x="143" y="295"/>
                    </a:lnTo>
                    <a:lnTo>
                      <a:pt x="155" y="295"/>
                    </a:lnTo>
                    <a:lnTo>
                      <a:pt x="168" y="295"/>
                    </a:lnTo>
                    <a:lnTo>
                      <a:pt x="181" y="292"/>
                    </a:lnTo>
                    <a:lnTo>
                      <a:pt x="192" y="290"/>
                    </a:lnTo>
                    <a:lnTo>
                      <a:pt x="202" y="286"/>
                    </a:lnTo>
                    <a:lnTo>
                      <a:pt x="210" y="281"/>
                    </a:lnTo>
                    <a:lnTo>
                      <a:pt x="217" y="275"/>
                    </a:lnTo>
                    <a:lnTo>
                      <a:pt x="221" y="268"/>
                    </a:lnTo>
                    <a:lnTo>
                      <a:pt x="224" y="259"/>
                    </a:lnTo>
                    <a:lnTo>
                      <a:pt x="223" y="251"/>
                    </a:lnTo>
                    <a:lnTo>
                      <a:pt x="219" y="240"/>
                    </a:lnTo>
                    <a:lnTo>
                      <a:pt x="212" y="227"/>
                    </a:lnTo>
                    <a:lnTo>
                      <a:pt x="212" y="227"/>
                    </a:lnTo>
                    <a:lnTo>
                      <a:pt x="205" y="226"/>
                    </a:lnTo>
                    <a:lnTo>
                      <a:pt x="198" y="224"/>
                    </a:lnTo>
                    <a:lnTo>
                      <a:pt x="184" y="224"/>
                    </a:lnTo>
                    <a:lnTo>
                      <a:pt x="172" y="227"/>
                    </a:lnTo>
                    <a:lnTo>
                      <a:pt x="161" y="227"/>
                    </a:lnTo>
                    <a:lnTo>
                      <a:pt x="161" y="227"/>
                    </a:lnTo>
                    <a:lnTo>
                      <a:pt x="150" y="226"/>
                    </a:lnTo>
                    <a:lnTo>
                      <a:pt x="140" y="222"/>
                    </a:lnTo>
                    <a:lnTo>
                      <a:pt x="132" y="217"/>
                    </a:lnTo>
                    <a:lnTo>
                      <a:pt x="125" y="210"/>
                    </a:lnTo>
                    <a:lnTo>
                      <a:pt x="118" y="203"/>
                    </a:lnTo>
                    <a:lnTo>
                      <a:pt x="112" y="195"/>
                    </a:lnTo>
                    <a:lnTo>
                      <a:pt x="108" y="185"/>
                    </a:lnTo>
                    <a:lnTo>
                      <a:pt x="105" y="175"/>
                    </a:lnTo>
                    <a:lnTo>
                      <a:pt x="104" y="165"/>
                    </a:lnTo>
                    <a:lnTo>
                      <a:pt x="104" y="156"/>
                    </a:lnTo>
                    <a:lnTo>
                      <a:pt x="104" y="146"/>
                    </a:lnTo>
                    <a:lnTo>
                      <a:pt x="106" y="136"/>
                    </a:lnTo>
                    <a:lnTo>
                      <a:pt x="109" y="126"/>
                    </a:lnTo>
                    <a:lnTo>
                      <a:pt x="115" y="118"/>
                    </a:lnTo>
                    <a:lnTo>
                      <a:pt x="120" y="109"/>
                    </a:lnTo>
                    <a:lnTo>
                      <a:pt x="129" y="102"/>
                    </a:lnTo>
                    <a:lnTo>
                      <a:pt x="129" y="102"/>
                    </a:lnTo>
                    <a:lnTo>
                      <a:pt x="137" y="95"/>
                    </a:lnTo>
                    <a:lnTo>
                      <a:pt x="147" y="91"/>
                    </a:lnTo>
                    <a:lnTo>
                      <a:pt x="157" y="87"/>
                    </a:lnTo>
                    <a:lnTo>
                      <a:pt x="167" y="85"/>
                    </a:lnTo>
                    <a:lnTo>
                      <a:pt x="178" y="84"/>
                    </a:lnTo>
                    <a:lnTo>
                      <a:pt x="189" y="85"/>
                    </a:lnTo>
                    <a:lnTo>
                      <a:pt x="202" y="87"/>
                    </a:lnTo>
                    <a:lnTo>
                      <a:pt x="216" y="90"/>
                    </a:lnTo>
                    <a:lnTo>
                      <a:pt x="216" y="90"/>
                    </a:lnTo>
                    <a:lnTo>
                      <a:pt x="223" y="98"/>
                    </a:lnTo>
                    <a:lnTo>
                      <a:pt x="233" y="105"/>
                    </a:lnTo>
                    <a:lnTo>
                      <a:pt x="238" y="108"/>
                    </a:lnTo>
                    <a:lnTo>
                      <a:pt x="244" y="111"/>
                    </a:lnTo>
                    <a:lnTo>
                      <a:pt x="251" y="111"/>
                    </a:lnTo>
                    <a:lnTo>
                      <a:pt x="258" y="111"/>
                    </a:lnTo>
                    <a:lnTo>
                      <a:pt x="258" y="111"/>
                    </a:lnTo>
                    <a:lnTo>
                      <a:pt x="265" y="104"/>
                    </a:lnTo>
                    <a:lnTo>
                      <a:pt x="273" y="94"/>
                    </a:lnTo>
                    <a:lnTo>
                      <a:pt x="282" y="83"/>
                    </a:lnTo>
                    <a:lnTo>
                      <a:pt x="287" y="70"/>
                    </a:lnTo>
                    <a:lnTo>
                      <a:pt x="292" y="57"/>
                    </a:lnTo>
                    <a:lnTo>
                      <a:pt x="293" y="52"/>
                    </a:lnTo>
                    <a:lnTo>
                      <a:pt x="293" y="46"/>
                    </a:lnTo>
                    <a:lnTo>
                      <a:pt x="292" y="40"/>
                    </a:lnTo>
                    <a:lnTo>
                      <a:pt x="289" y="35"/>
                    </a:lnTo>
                    <a:lnTo>
                      <a:pt x="285" y="31"/>
                    </a:lnTo>
                    <a:lnTo>
                      <a:pt x="279" y="26"/>
                    </a:lnTo>
                    <a:lnTo>
                      <a:pt x="279" y="26"/>
                    </a:lnTo>
                    <a:close/>
                  </a:path>
                </a:pathLst>
              </a:custGeom>
              <a:solidFill>
                <a:srgbClr val="FFFFFF"/>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0" name="Freeform 129"/>
              <p:cNvSpPr>
                <a:spLocks noEditPoints="1"/>
              </p:cNvSpPr>
              <p:nvPr/>
            </p:nvSpPr>
            <p:spPr bwMode="auto">
              <a:xfrm>
                <a:off x="2641601" y="1249363"/>
                <a:ext cx="34925" cy="38100"/>
              </a:xfrm>
              <a:custGeom>
                <a:avLst/>
                <a:gdLst/>
                <a:ahLst/>
                <a:cxnLst>
                  <a:cxn ang="0">
                    <a:pos x="65" y="35"/>
                  </a:cxn>
                  <a:cxn ang="0">
                    <a:pos x="65" y="35"/>
                  </a:cxn>
                  <a:cxn ang="0">
                    <a:pos x="65" y="44"/>
                  </a:cxn>
                  <a:cxn ang="0">
                    <a:pos x="63" y="51"/>
                  </a:cxn>
                  <a:cxn ang="0">
                    <a:pos x="61" y="56"/>
                  </a:cxn>
                  <a:cxn ang="0">
                    <a:pos x="56" y="62"/>
                  </a:cxn>
                  <a:cxn ang="0">
                    <a:pos x="51" y="66"/>
                  </a:cxn>
                  <a:cxn ang="0">
                    <a:pos x="44" y="70"/>
                  </a:cxn>
                  <a:cxn ang="0">
                    <a:pos x="35" y="72"/>
                  </a:cxn>
                  <a:cxn ang="0">
                    <a:pos x="27" y="70"/>
                  </a:cxn>
                  <a:cxn ang="0">
                    <a:pos x="27" y="70"/>
                  </a:cxn>
                  <a:cxn ang="0">
                    <a:pos x="21" y="69"/>
                  </a:cxn>
                  <a:cxn ang="0">
                    <a:pos x="17" y="66"/>
                  </a:cxn>
                  <a:cxn ang="0">
                    <a:pos x="13" y="63"/>
                  </a:cxn>
                  <a:cxn ang="0">
                    <a:pos x="9" y="58"/>
                  </a:cxn>
                  <a:cxn ang="0">
                    <a:pos x="3" y="48"/>
                  </a:cxn>
                  <a:cxn ang="0">
                    <a:pos x="0" y="35"/>
                  </a:cxn>
                  <a:cxn ang="0">
                    <a:pos x="0" y="24"/>
                  </a:cxn>
                  <a:cxn ang="0">
                    <a:pos x="2" y="18"/>
                  </a:cxn>
                  <a:cxn ang="0">
                    <a:pos x="3" y="13"/>
                  </a:cxn>
                  <a:cxn ang="0">
                    <a:pos x="7" y="9"/>
                  </a:cxn>
                  <a:cxn ang="0">
                    <a:pos x="10" y="4"/>
                  </a:cxn>
                  <a:cxn ang="0">
                    <a:pos x="16" y="2"/>
                  </a:cxn>
                  <a:cxn ang="0">
                    <a:pos x="21" y="0"/>
                  </a:cxn>
                  <a:cxn ang="0">
                    <a:pos x="21" y="0"/>
                  </a:cxn>
                  <a:cxn ang="0">
                    <a:pos x="30" y="0"/>
                  </a:cxn>
                  <a:cxn ang="0">
                    <a:pos x="37" y="3"/>
                  </a:cxn>
                  <a:cxn ang="0">
                    <a:pos x="44" y="6"/>
                  </a:cxn>
                  <a:cxn ang="0">
                    <a:pos x="51" y="10"/>
                  </a:cxn>
                  <a:cxn ang="0">
                    <a:pos x="55" y="16"/>
                  </a:cxn>
                  <a:cxn ang="0">
                    <a:pos x="59" y="21"/>
                  </a:cxn>
                  <a:cxn ang="0">
                    <a:pos x="63" y="28"/>
                  </a:cxn>
                  <a:cxn ang="0">
                    <a:pos x="65" y="35"/>
                  </a:cxn>
                  <a:cxn ang="0">
                    <a:pos x="65" y="35"/>
                  </a:cxn>
                  <a:cxn ang="0">
                    <a:pos x="20" y="17"/>
                  </a:cxn>
                  <a:cxn ang="0">
                    <a:pos x="20" y="17"/>
                  </a:cxn>
                  <a:cxn ang="0">
                    <a:pos x="16" y="21"/>
                  </a:cxn>
                  <a:cxn ang="0">
                    <a:pos x="14" y="25"/>
                  </a:cxn>
                  <a:cxn ang="0">
                    <a:pos x="13" y="30"/>
                  </a:cxn>
                  <a:cxn ang="0">
                    <a:pos x="13" y="34"/>
                  </a:cxn>
                  <a:cxn ang="0">
                    <a:pos x="16" y="42"/>
                  </a:cxn>
                  <a:cxn ang="0">
                    <a:pos x="21" y="49"/>
                  </a:cxn>
                  <a:cxn ang="0">
                    <a:pos x="27" y="55"/>
                  </a:cxn>
                  <a:cxn ang="0">
                    <a:pos x="31" y="56"/>
                  </a:cxn>
                  <a:cxn ang="0">
                    <a:pos x="35" y="56"/>
                  </a:cxn>
                  <a:cxn ang="0">
                    <a:pos x="40" y="56"/>
                  </a:cxn>
                  <a:cxn ang="0">
                    <a:pos x="44" y="55"/>
                  </a:cxn>
                  <a:cxn ang="0">
                    <a:pos x="47" y="52"/>
                  </a:cxn>
                  <a:cxn ang="0">
                    <a:pos x="51" y="48"/>
                  </a:cxn>
                  <a:cxn ang="0">
                    <a:pos x="51" y="48"/>
                  </a:cxn>
                  <a:cxn ang="0">
                    <a:pos x="51" y="39"/>
                  </a:cxn>
                  <a:cxn ang="0">
                    <a:pos x="49" y="32"/>
                  </a:cxn>
                  <a:cxn ang="0">
                    <a:pos x="45" y="27"/>
                  </a:cxn>
                  <a:cxn ang="0">
                    <a:pos x="40" y="23"/>
                  </a:cxn>
                  <a:cxn ang="0">
                    <a:pos x="34" y="20"/>
                  </a:cxn>
                  <a:cxn ang="0">
                    <a:pos x="28" y="18"/>
                  </a:cxn>
                  <a:cxn ang="0">
                    <a:pos x="20" y="17"/>
                  </a:cxn>
                  <a:cxn ang="0">
                    <a:pos x="20" y="17"/>
                  </a:cxn>
                </a:cxnLst>
                <a:rect l="0" t="0" r="r" b="b"/>
                <a:pathLst>
                  <a:path w="65" h="72">
                    <a:moveTo>
                      <a:pt x="65" y="35"/>
                    </a:moveTo>
                    <a:lnTo>
                      <a:pt x="65" y="35"/>
                    </a:lnTo>
                    <a:lnTo>
                      <a:pt x="65" y="44"/>
                    </a:lnTo>
                    <a:lnTo>
                      <a:pt x="63" y="51"/>
                    </a:lnTo>
                    <a:lnTo>
                      <a:pt x="61" y="56"/>
                    </a:lnTo>
                    <a:lnTo>
                      <a:pt x="56" y="62"/>
                    </a:lnTo>
                    <a:lnTo>
                      <a:pt x="51" y="66"/>
                    </a:lnTo>
                    <a:lnTo>
                      <a:pt x="44" y="70"/>
                    </a:lnTo>
                    <a:lnTo>
                      <a:pt x="35" y="72"/>
                    </a:lnTo>
                    <a:lnTo>
                      <a:pt x="27" y="70"/>
                    </a:lnTo>
                    <a:lnTo>
                      <a:pt x="27" y="70"/>
                    </a:lnTo>
                    <a:lnTo>
                      <a:pt x="21" y="69"/>
                    </a:lnTo>
                    <a:lnTo>
                      <a:pt x="17" y="66"/>
                    </a:lnTo>
                    <a:lnTo>
                      <a:pt x="13" y="63"/>
                    </a:lnTo>
                    <a:lnTo>
                      <a:pt x="9" y="58"/>
                    </a:lnTo>
                    <a:lnTo>
                      <a:pt x="3" y="48"/>
                    </a:lnTo>
                    <a:lnTo>
                      <a:pt x="0" y="35"/>
                    </a:lnTo>
                    <a:lnTo>
                      <a:pt x="0" y="24"/>
                    </a:lnTo>
                    <a:lnTo>
                      <a:pt x="2" y="18"/>
                    </a:lnTo>
                    <a:lnTo>
                      <a:pt x="3" y="13"/>
                    </a:lnTo>
                    <a:lnTo>
                      <a:pt x="7" y="9"/>
                    </a:lnTo>
                    <a:lnTo>
                      <a:pt x="10" y="4"/>
                    </a:lnTo>
                    <a:lnTo>
                      <a:pt x="16" y="2"/>
                    </a:lnTo>
                    <a:lnTo>
                      <a:pt x="21" y="0"/>
                    </a:lnTo>
                    <a:lnTo>
                      <a:pt x="21" y="0"/>
                    </a:lnTo>
                    <a:lnTo>
                      <a:pt x="30" y="0"/>
                    </a:lnTo>
                    <a:lnTo>
                      <a:pt x="37" y="3"/>
                    </a:lnTo>
                    <a:lnTo>
                      <a:pt x="44" y="6"/>
                    </a:lnTo>
                    <a:lnTo>
                      <a:pt x="51" y="10"/>
                    </a:lnTo>
                    <a:lnTo>
                      <a:pt x="55" y="16"/>
                    </a:lnTo>
                    <a:lnTo>
                      <a:pt x="59" y="21"/>
                    </a:lnTo>
                    <a:lnTo>
                      <a:pt x="63" y="28"/>
                    </a:lnTo>
                    <a:lnTo>
                      <a:pt x="65" y="35"/>
                    </a:lnTo>
                    <a:lnTo>
                      <a:pt x="65" y="35"/>
                    </a:lnTo>
                    <a:close/>
                    <a:moveTo>
                      <a:pt x="20" y="17"/>
                    </a:moveTo>
                    <a:lnTo>
                      <a:pt x="20" y="17"/>
                    </a:lnTo>
                    <a:lnTo>
                      <a:pt x="16" y="21"/>
                    </a:lnTo>
                    <a:lnTo>
                      <a:pt x="14" y="25"/>
                    </a:lnTo>
                    <a:lnTo>
                      <a:pt x="13" y="30"/>
                    </a:lnTo>
                    <a:lnTo>
                      <a:pt x="13" y="34"/>
                    </a:lnTo>
                    <a:lnTo>
                      <a:pt x="16" y="42"/>
                    </a:lnTo>
                    <a:lnTo>
                      <a:pt x="21" y="49"/>
                    </a:lnTo>
                    <a:lnTo>
                      <a:pt x="27" y="55"/>
                    </a:lnTo>
                    <a:lnTo>
                      <a:pt x="31" y="56"/>
                    </a:lnTo>
                    <a:lnTo>
                      <a:pt x="35" y="56"/>
                    </a:lnTo>
                    <a:lnTo>
                      <a:pt x="40" y="56"/>
                    </a:lnTo>
                    <a:lnTo>
                      <a:pt x="44" y="55"/>
                    </a:lnTo>
                    <a:lnTo>
                      <a:pt x="47" y="52"/>
                    </a:lnTo>
                    <a:lnTo>
                      <a:pt x="51" y="48"/>
                    </a:lnTo>
                    <a:lnTo>
                      <a:pt x="51" y="48"/>
                    </a:lnTo>
                    <a:lnTo>
                      <a:pt x="51" y="39"/>
                    </a:lnTo>
                    <a:lnTo>
                      <a:pt x="49" y="32"/>
                    </a:lnTo>
                    <a:lnTo>
                      <a:pt x="45" y="27"/>
                    </a:lnTo>
                    <a:lnTo>
                      <a:pt x="40" y="23"/>
                    </a:lnTo>
                    <a:lnTo>
                      <a:pt x="34" y="20"/>
                    </a:lnTo>
                    <a:lnTo>
                      <a:pt x="28" y="18"/>
                    </a:lnTo>
                    <a:lnTo>
                      <a:pt x="20" y="17"/>
                    </a:lnTo>
                    <a:lnTo>
                      <a:pt x="20" y="17"/>
                    </a:lnTo>
                    <a:close/>
                  </a:path>
                </a:pathLst>
              </a:custGeom>
              <a:solidFill>
                <a:srgbClr val="FFFFFF"/>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1" name="Freeform 130"/>
              <p:cNvSpPr>
                <a:spLocks noEditPoints="1"/>
              </p:cNvSpPr>
              <p:nvPr/>
            </p:nvSpPr>
            <p:spPr bwMode="auto">
              <a:xfrm>
                <a:off x="2619376" y="1327150"/>
                <a:ext cx="47625" cy="47625"/>
              </a:xfrm>
              <a:custGeom>
                <a:avLst/>
                <a:gdLst/>
                <a:ahLst/>
                <a:cxnLst>
                  <a:cxn ang="0">
                    <a:pos x="85" y="74"/>
                  </a:cxn>
                  <a:cxn ang="0">
                    <a:pos x="69" y="87"/>
                  </a:cxn>
                  <a:cxn ang="0">
                    <a:pos x="51" y="91"/>
                  </a:cxn>
                  <a:cxn ang="0">
                    <a:pos x="31" y="88"/>
                  </a:cxn>
                  <a:cxn ang="0">
                    <a:pos x="13" y="80"/>
                  </a:cxn>
                  <a:cxn ang="0">
                    <a:pos x="8" y="71"/>
                  </a:cxn>
                  <a:cxn ang="0">
                    <a:pos x="2" y="52"/>
                  </a:cxn>
                  <a:cxn ang="0">
                    <a:pos x="2" y="32"/>
                  </a:cxn>
                  <a:cxn ang="0">
                    <a:pos x="10" y="14"/>
                  </a:cxn>
                  <a:cxn ang="0">
                    <a:pos x="16" y="7"/>
                  </a:cxn>
                  <a:cxn ang="0">
                    <a:pos x="40" y="0"/>
                  </a:cxn>
                  <a:cxn ang="0">
                    <a:pos x="68" y="2"/>
                  </a:cxn>
                  <a:cxn ang="0">
                    <a:pos x="73" y="9"/>
                  </a:cxn>
                  <a:cxn ang="0">
                    <a:pos x="83" y="26"/>
                  </a:cxn>
                  <a:cxn ang="0">
                    <a:pos x="89" y="46"/>
                  </a:cxn>
                  <a:cxn ang="0">
                    <a:pos x="88" y="66"/>
                  </a:cxn>
                  <a:cxn ang="0">
                    <a:pos x="85" y="74"/>
                  </a:cxn>
                  <a:cxn ang="0">
                    <a:pos x="37" y="78"/>
                  </a:cxn>
                  <a:cxn ang="0">
                    <a:pos x="51" y="78"/>
                  </a:cxn>
                  <a:cxn ang="0">
                    <a:pos x="61" y="73"/>
                  </a:cxn>
                  <a:cxn ang="0">
                    <a:pos x="69" y="64"/>
                  </a:cxn>
                  <a:cxn ang="0">
                    <a:pos x="72" y="53"/>
                  </a:cxn>
                  <a:cxn ang="0">
                    <a:pos x="73" y="40"/>
                  </a:cxn>
                  <a:cxn ang="0">
                    <a:pos x="69" y="28"/>
                  </a:cxn>
                  <a:cxn ang="0">
                    <a:pos x="62" y="18"/>
                  </a:cxn>
                  <a:cxn ang="0">
                    <a:pos x="50" y="9"/>
                  </a:cxn>
                  <a:cxn ang="0">
                    <a:pos x="43" y="11"/>
                  </a:cxn>
                  <a:cxn ang="0">
                    <a:pos x="31" y="18"/>
                  </a:cxn>
                  <a:cxn ang="0">
                    <a:pos x="23" y="26"/>
                  </a:cxn>
                  <a:cxn ang="0">
                    <a:pos x="17" y="37"/>
                  </a:cxn>
                  <a:cxn ang="0">
                    <a:pos x="16" y="49"/>
                  </a:cxn>
                  <a:cxn ang="0">
                    <a:pos x="17" y="60"/>
                  </a:cxn>
                  <a:cxn ang="0">
                    <a:pos x="23" y="70"/>
                  </a:cxn>
                  <a:cxn ang="0">
                    <a:pos x="31" y="77"/>
                  </a:cxn>
                  <a:cxn ang="0">
                    <a:pos x="37" y="78"/>
                  </a:cxn>
                </a:cxnLst>
                <a:rect l="0" t="0" r="r" b="b"/>
                <a:pathLst>
                  <a:path w="89" h="91">
                    <a:moveTo>
                      <a:pt x="85" y="74"/>
                    </a:moveTo>
                    <a:lnTo>
                      <a:pt x="85" y="74"/>
                    </a:lnTo>
                    <a:lnTo>
                      <a:pt x="78" y="81"/>
                    </a:lnTo>
                    <a:lnTo>
                      <a:pt x="69" y="87"/>
                    </a:lnTo>
                    <a:lnTo>
                      <a:pt x="61" y="89"/>
                    </a:lnTo>
                    <a:lnTo>
                      <a:pt x="51" y="91"/>
                    </a:lnTo>
                    <a:lnTo>
                      <a:pt x="41" y="91"/>
                    </a:lnTo>
                    <a:lnTo>
                      <a:pt x="31" y="88"/>
                    </a:lnTo>
                    <a:lnTo>
                      <a:pt x="22" y="85"/>
                    </a:lnTo>
                    <a:lnTo>
                      <a:pt x="13" y="80"/>
                    </a:lnTo>
                    <a:lnTo>
                      <a:pt x="13" y="80"/>
                    </a:lnTo>
                    <a:lnTo>
                      <a:pt x="8" y="71"/>
                    </a:lnTo>
                    <a:lnTo>
                      <a:pt x="3" y="61"/>
                    </a:lnTo>
                    <a:lnTo>
                      <a:pt x="2" y="52"/>
                    </a:lnTo>
                    <a:lnTo>
                      <a:pt x="0" y="42"/>
                    </a:lnTo>
                    <a:lnTo>
                      <a:pt x="2" y="32"/>
                    </a:lnTo>
                    <a:lnTo>
                      <a:pt x="6" y="22"/>
                    </a:lnTo>
                    <a:lnTo>
                      <a:pt x="10" y="14"/>
                    </a:lnTo>
                    <a:lnTo>
                      <a:pt x="16" y="7"/>
                    </a:lnTo>
                    <a:lnTo>
                      <a:pt x="16" y="7"/>
                    </a:lnTo>
                    <a:lnTo>
                      <a:pt x="27" y="2"/>
                    </a:lnTo>
                    <a:lnTo>
                      <a:pt x="40" y="0"/>
                    </a:lnTo>
                    <a:lnTo>
                      <a:pt x="52" y="0"/>
                    </a:lnTo>
                    <a:lnTo>
                      <a:pt x="68" y="2"/>
                    </a:lnTo>
                    <a:lnTo>
                      <a:pt x="68" y="2"/>
                    </a:lnTo>
                    <a:lnTo>
                      <a:pt x="73" y="9"/>
                    </a:lnTo>
                    <a:lnTo>
                      <a:pt x="79" y="18"/>
                    </a:lnTo>
                    <a:lnTo>
                      <a:pt x="83" y="26"/>
                    </a:lnTo>
                    <a:lnTo>
                      <a:pt x="88" y="36"/>
                    </a:lnTo>
                    <a:lnTo>
                      <a:pt x="89" y="46"/>
                    </a:lnTo>
                    <a:lnTo>
                      <a:pt x="89" y="56"/>
                    </a:lnTo>
                    <a:lnTo>
                      <a:pt x="88" y="66"/>
                    </a:lnTo>
                    <a:lnTo>
                      <a:pt x="85" y="74"/>
                    </a:lnTo>
                    <a:lnTo>
                      <a:pt x="85" y="74"/>
                    </a:lnTo>
                    <a:close/>
                    <a:moveTo>
                      <a:pt x="37" y="78"/>
                    </a:moveTo>
                    <a:lnTo>
                      <a:pt x="37" y="78"/>
                    </a:lnTo>
                    <a:lnTo>
                      <a:pt x="44" y="80"/>
                    </a:lnTo>
                    <a:lnTo>
                      <a:pt x="51" y="78"/>
                    </a:lnTo>
                    <a:lnTo>
                      <a:pt x="57" y="77"/>
                    </a:lnTo>
                    <a:lnTo>
                      <a:pt x="61" y="73"/>
                    </a:lnTo>
                    <a:lnTo>
                      <a:pt x="65" y="70"/>
                    </a:lnTo>
                    <a:lnTo>
                      <a:pt x="69" y="64"/>
                    </a:lnTo>
                    <a:lnTo>
                      <a:pt x="71" y="59"/>
                    </a:lnTo>
                    <a:lnTo>
                      <a:pt x="72" y="53"/>
                    </a:lnTo>
                    <a:lnTo>
                      <a:pt x="73" y="46"/>
                    </a:lnTo>
                    <a:lnTo>
                      <a:pt x="73" y="40"/>
                    </a:lnTo>
                    <a:lnTo>
                      <a:pt x="72" y="33"/>
                    </a:lnTo>
                    <a:lnTo>
                      <a:pt x="69" y="28"/>
                    </a:lnTo>
                    <a:lnTo>
                      <a:pt x="66" y="22"/>
                    </a:lnTo>
                    <a:lnTo>
                      <a:pt x="62" y="18"/>
                    </a:lnTo>
                    <a:lnTo>
                      <a:pt x="57" y="14"/>
                    </a:lnTo>
                    <a:lnTo>
                      <a:pt x="50" y="9"/>
                    </a:lnTo>
                    <a:lnTo>
                      <a:pt x="50" y="9"/>
                    </a:lnTo>
                    <a:lnTo>
                      <a:pt x="43" y="11"/>
                    </a:lnTo>
                    <a:lnTo>
                      <a:pt x="37" y="14"/>
                    </a:lnTo>
                    <a:lnTo>
                      <a:pt x="31" y="18"/>
                    </a:lnTo>
                    <a:lnTo>
                      <a:pt x="27" y="22"/>
                    </a:lnTo>
                    <a:lnTo>
                      <a:pt x="23" y="26"/>
                    </a:lnTo>
                    <a:lnTo>
                      <a:pt x="20" y="32"/>
                    </a:lnTo>
                    <a:lnTo>
                      <a:pt x="17" y="37"/>
                    </a:lnTo>
                    <a:lnTo>
                      <a:pt x="16" y="43"/>
                    </a:lnTo>
                    <a:lnTo>
                      <a:pt x="16" y="49"/>
                    </a:lnTo>
                    <a:lnTo>
                      <a:pt x="16" y="54"/>
                    </a:lnTo>
                    <a:lnTo>
                      <a:pt x="17" y="60"/>
                    </a:lnTo>
                    <a:lnTo>
                      <a:pt x="19" y="66"/>
                    </a:lnTo>
                    <a:lnTo>
                      <a:pt x="23" y="70"/>
                    </a:lnTo>
                    <a:lnTo>
                      <a:pt x="26" y="73"/>
                    </a:lnTo>
                    <a:lnTo>
                      <a:pt x="31" y="77"/>
                    </a:lnTo>
                    <a:lnTo>
                      <a:pt x="37" y="78"/>
                    </a:lnTo>
                    <a:lnTo>
                      <a:pt x="37" y="78"/>
                    </a:lnTo>
                    <a:close/>
                  </a:path>
                </a:pathLst>
              </a:custGeom>
              <a:solidFill>
                <a:srgbClr val="FFFFFF"/>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2" name="Freeform 131"/>
              <p:cNvSpPr>
                <a:spLocks noEditPoints="1"/>
              </p:cNvSpPr>
              <p:nvPr/>
            </p:nvSpPr>
            <p:spPr bwMode="auto">
              <a:xfrm>
                <a:off x="2471738" y="1239838"/>
                <a:ext cx="44450" cy="60325"/>
              </a:xfrm>
              <a:custGeom>
                <a:avLst/>
                <a:gdLst/>
                <a:ahLst/>
                <a:cxnLst>
                  <a:cxn ang="0">
                    <a:pos x="28" y="114"/>
                  </a:cxn>
                  <a:cxn ang="0">
                    <a:pos x="28" y="114"/>
                  </a:cxn>
                  <a:cxn ang="0">
                    <a:pos x="21" y="102"/>
                  </a:cxn>
                  <a:cxn ang="0">
                    <a:pos x="17" y="93"/>
                  </a:cxn>
                  <a:cxn ang="0">
                    <a:pos x="12" y="80"/>
                  </a:cxn>
                  <a:cxn ang="0">
                    <a:pos x="10" y="69"/>
                  </a:cxn>
                  <a:cxn ang="0">
                    <a:pos x="5" y="45"/>
                  </a:cxn>
                  <a:cxn ang="0">
                    <a:pos x="0" y="21"/>
                  </a:cxn>
                  <a:cxn ang="0">
                    <a:pos x="0" y="21"/>
                  </a:cxn>
                  <a:cxn ang="0">
                    <a:pos x="3" y="15"/>
                  </a:cxn>
                  <a:cxn ang="0">
                    <a:pos x="4" y="8"/>
                  </a:cxn>
                  <a:cxn ang="0">
                    <a:pos x="8" y="3"/>
                  </a:cxn>
                  <a:cxn ang="0">
                    <a:pos x="11" y="0"/>
                  </a:cxn>
                  <a:cxn ang="0">
                    <a:pos x="14" y="0"/>
                  </a:cxn>
                  <a:cxn ang="0">
                    <a:pos x="14" y="0"/>
                  </a:cxn>
                  <a:cxn ang="0">
                    <a:pos x="19" y="0"/>
                  </a:cxn>
                  <a:cxn ang="0">
                    <a:pos x="25" y="3"/>
                  </a:cxn>
                  <a:cxn ang="0">
                    <a:pos x="29" y="7"/>
                  </a:cxn>
                  <a:cxn ang="0">
                    <a:pos x="35" y="13"/>
                  </a:cxn>
                  <a:cxn ang="0">
                    <a:pos x="46" y="27"/>
                  </a:cxn>
                  <a:cxn ang="0">
                    <a:pos x="59" y="43"/>
                  </a:cxn>
                  <a:cxn ang="0">
                    <a:pos x="59" y="43"/>
                  </a:cxn>
                  <a:cxn ang="0">
                    <a:pos x="70" y="53"/>
                  </a:cxn>
                  <a:cxn ang="0">
                    <a:pos x="76" y="59"/>
                  </a:cxn>
                  <a:cxn ang="0">
                    <a:pos x="80" y="66"/>
                  </a:cxn>
                  <a:cxn ang="0">
                    <a:pos x="80" y="66"/>
                  </a:cxn>
                  <a:cxn ang="0">
                    <a:pos x="83" y="73"/>
                  </a:cxn>
                  <a:cxn ang="0">
                    <a:pos x="84" y="79"/>
                  </a:cxn>
                  <a:cxn ang="0">
                    <a:pos x="84" y="84"/>
                  </a:cxn>
                  <a:cxn ang="0">
                    <a:pos x="83" y="90"/>
                  </a:cxn>
                  <a:cxn ang="0">
                    <a:pos x="81" y="94"/>
                  </a:cxn>
                  <a:cxn ang="0">
                    <a:pos x="80" y="98"/>
                  </a:cxn>
                  <a:cxn ang="0">
                    <a:pos x="73" y="105"/>
                  </a:cxn>
                  <a:cxn ang="0">
                    <a:pos x="63" y="111"/>
                  </a:cxn>
                  <a:cxn ang="0">
                    <a:pos x="52" y="114"/>
                  </a:cxn>
                  <a:cxn ang="0">
                    <a:pos x="40" y="115"/>
                  </a:cxn>
                  <a:cxn ang="0">
                    <a:pos x="28" y="114"/>
                  </a:cxn>
                  <a:cxn ang="0">
                    <a:pos x="28" y="114"/>
                  </a:cxn>
                  <a:cxn ang="0">
                    <a:pos x="67" y="73"/>
                  </a:cxn>
                  <a:cxn ang="0">
                    <a:pos x="67" y="73"/>
                  </a:cxn>
                  <a:cxn ang="0">
                    <a:pos x="64" y="66"/>
                  </a:cxn>
                  <a:cxn ang="0">
                    <a:pos x="59" y="57"/>
                  </a:cxn>
                  <a:cxn ang="0">
                    <a:pos x="45" y="42"/>
                  </a:cxn>
                  <a:cxn ang="0">
                    <a:pos x="31" y="28"/>
                  </a:cxn>
                  <a:cxn ang="0">
                    <a:pos x="18" y="18"/>
                  </a:cxn>
                  <a:cxn ang="0">
                    <a:pos x="18" y="18"/>
                  </a:cxn>
                  <a:cxn ang="0">
                    <a:pos x="18" y="29"/>
                  </a:cxn>
                  <a:cxn ang="0">
                    <a:pos x="18" y="39"/>
                  </a:cxn>
                  <a:cxn ang="0">
                    <a:pos x="19" y="49"/>
                  </a:cxn>
                  <a:cxn ang="0">
                    <a:pos x="21" y="60"/>
                  </a:cxn>
                  <a:cxn ang="0">
                    <a:pos x="32" y="100"/>
                  </a:cxn>
                  <a:cxn ang="0">
                    <a:pos x="32" y="100"/>
                  </a:cxn>
                  <a:cxn ang="0">
                    <a:pos x="40" y="101"/>
                  </a:cxn>
                  <a:cxn ang="0">
                    <a:pos x="49" y="101"/>
                  </a:cxn>
                  <a:cxn ang="0">
                    <a:pos x="56" y="100"/>
                  </a:cxn>
                  <a:cxn ang="0">
                    <a:pos x="61" y="97"/>
                  </a:cxn>
                  <a:cxn ang="0">
                    <a:pos x="66" y="93"/>
                  </a:cxn>
                  <a:cxn ang="0">
                    <a:pos x="69" y="87"/>
                  </a:cxn>
                  <a:cxn ang="0">
                    <a:pos x="69" y="81"/>
                  </a:cxn>
                  <a:cxn ang="0">
                    <a:pos x="67" y="73"/>
                  </a:cxn>
                  <a:cxn ang="0">
                    <a:pos x="67" y="73"/>
                  </a:cxn>
                </a:cxnLst>
                <a:rect l="0" t="0" r="r" b="b"/>
                <a:pathLst>
                  <a:path w="84" h="115">
                    <a:moveTo>
                      <a:pt x="28" y="114"/>
                    </a:moveTo>
                    <a:lnTo>
                      <a:pt x="28" y="114"/>
                    </a:lnTo>
                    <a:lnTo>
                      <a:pt x="21" y="102"/>
                    </a:lnTo>
                    <a:lnTo>
                      <a:pt x="17" y="93"/>
                    </a:lnTo>
                    <a:lnTo>
                      <a:pt x="12" y="80"/>
                    </a:lnTo>
                    <a:lnTo>
                      <a:pt x="10" y="69"/>
                    </a:lnTo>
                    <a:lnTo>
                      <a:pt x="5" y="45"/>
                    </a:lnTo>
                    <a:lnTo>
                      <a:pt x="0" y="21"/>
                    </a:lnTo>
                    <a:lnTo>
                      <a:pt x="0" y="21"/>
                    </a:lnTo>
                    <a:lnTo>
                      <a:pt x="3" y="15"/>
                    </a:lnTo>
                    <a:lnTo>
                      <a:pt x="4" y="8"/>
                    </a:lnTo>
                    <a:lnTo>
                      <a:pt x="8" y="3"/>
                    </a:lnTo>
                    <a:lnTo>
                      <a:pt x="11" y="0"/>
                    </a:lnTo>
                    <a:lnTo>
                      <a:pt x="14" y="0"/>
                    </a:lnTo>
                    <a:lnTo>
                      <a:pt x="14" y="0"/>
                    </a:lnTo>
                    <a:lnTo>
                      <a:pt x="19" y="0"/>
                    </a:lnTo>
                    <a:lnTo>
                      <a:pt x="25" y="3"/>
                    </a:lnTo>
                    <a:lnTo>
                      <a:pt x="29" y="7"/>
                    </a:lnTo>
                    <a:lnTo>
                      <a:pt x="35" y="13"/>
                    </a:lnTo>
                    <a:lnTo>
                      <a:pt x="46" y="27"/>
                    </a:lnTo>
                    <a:lnTo>
                      <a:pt x="59" y="43"/>
                    </a:lnTo>
                    <a:lnTo>
                      <a:pt x="59" y="43"/>
                    </a:lnTo>
                    <a:lnTo>
                      <a:pt x="70" y="53"/>
                    </a:lnTo>
                    <a:lnTo>
                      <a:pt x="76" y="59"/>
                    </a:lnTo>
                    <a:lnTo>
                      <a:pt x="80" y="66"/>
                    </a:lnTo>
                    <a:lnTo>
                      <a:pt x="80" y="66"/>
                    </a:lnTo>
                    <a:lnTo>
                      <a:pt x="83" y="73"/>
                    </a:lnTo>
                    <a:lnTo>
                      <a:pt x="84" y="79"/>
                    </a:lnTo>
                    <a:lnTo>
                      <a:pt x="84" y="84"/>
                    </a:lnTo>
                    <a:lnTo>
                      <a:pt x="83" y="90"/>
                    </a:lnTo>
                    <a:lnTo>
                      <a:pt x="81" y="94"/>
                    </a:lnTo>
                    <a:lnTo>
                      <a:pt x="80" y="98"/>
                    </a:lnTo>
                    <a:lnTo>
                      <a:pt x="73" y="105"/>
                    </a:lnTo>
                    <a:lnTo>
                      <a:pt x="63" y="111"/>
                    </a:lnTo>
                    <a:lnTo>
                      <a:pt x="52" y="114"/>
                    </a:lnTo>
                    <a:lnTo>
                      <a:pt x="40" y="115"/>
                    </a:lnTo>
                    <a:lnTo>
                      <a:pt x="28" y="114"/>
                    </a:lnTo>
                    <a:lnTo>
                      <a:pt x="28" y="114"/>
                    </a:lnTo>
                    <a:close/>
                    <a:moveTo>
                      <a:pt x="67" y="73"/>
                    </a:moveTo>
                    <a:lnTo>
                      <a:pt x="67" y="73"/>
                    </a:lnTo>
                    <a:lnTo>
                      <a:pt x="64" y="66"/>
                    </a:lnTo>
                    <a:lnTo>
                      <a:pt x="59" y="57"/>
                    </a:lnTo>
                    <a:lnTo>
                      <a:pt x="45" y="42"/>
                    </a:lnTo>
                    <a:lnTo>
                      <a:pt x="31" y="28"/>
                    </a:lnTo>
                    <a:lnTo>
                      <a:pt x="18" y="18"/>
                    </a:lnTo>
                    <a:lnTo>
                      <a:pt x="18" y="18"/>
                    </a:lnTo>
                    <a:lnTo>
                      <a:pt x="18" y="29"/>
                    </a:lnTo>
                    <a:lnTo>
                      <a:pt x="18" y="39"/>
                    </a:lnTo>
                    <a:lnTo>
                      <a:pt x="19" y="49"/>
                    </a:lnTo>
                    <a:lnTo>
                      <a:pt x="21" y="60"/>
                    </a:lnTo>
                    <a:lnTo>
                      <a:pt x="32" y="100"/>
                    </a:lnTo>
                    <a:lnTo>
                      <a:pt x="32" y="100"/>
                    </a:lnTo>
                    <a:lnTo>
                      <a:pt x="40" y="101"/>
                    </a:lnTo>
                    <a:lnTo>
                      <a:pt x="49" y="101"/>
                    </a:lnTo>
                    <a:lnTo>
                      <a:pt x="56" y="100"/>
                    </a:lnTo>
                    <a:lnTo>
                      <a:pt x="61" y="97"/>
                    </a:lnTo>
                    <a:lnTo>
                      <a:pt x="66" y="93"/>
                    </a:lnTo>
                    <a:lnTo>
                      <a:pt x="69" y="87"/>
                    </a:lnTo>
                    <a:lnTo>
                      <a:pt x="69" y="81"/>
                    </a:lnTo>
                    <a:lnTo>
                      <a:pt x="67" y="73"/>
                    </a:lnTo>
                    <a:lnTo>
                      <a:pt x="67" y="73"/>
                    </a:lnTo>
                    <a:close/>
                  </a:path>
                </a:pathLst>
              </a:custGeom>
              <a:solidFill>
                <a:srgbClr val="FFFFFF"/>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3" name="Freeform 132"/>
              <p:cNvSpPr>
                <a:spLocks noEditPoints="1"/>
              </p:cNvSpPr>
              <p:nvPr/>
            </p:nvSpPr>
            <p:spPr bwMode="auto">
              <a:xfrm>
                <a:off x="2163763" y="1033463"/>
                <a:ext cx="892175" cy="561975"/>
              </a:xfrm>
              <a:custGeom>
                <a:avLst/>
                <a:gdLst/>
                <a:ahLst/>
                <a:cxnLst>
                  <a:cxn ang="0">
                    <a:pos x="932" y="146"/>
                  </a:cxn>
                  <a:cxn ang="0">
                    <a:pos x="1663" y="466"/>
                  </a:cxn>
                  <a:cxn ang="0">
                    <a:pos x="1374" y="1060"/>
                  </a:cxn>
                  <a:cxn ang="0">
                    <a:pos x="380" y="828"/>
                  </a:cxn>
                  <a:cxn ang="0">
                    <a:pos x="1" y="585"/>
                  </a:cxn>
                  <a:cxn ang="0">
                    <a:pos x="1561" y="757"/>
                  </a:cxn>
                  <a:cxn ang="0">
                    <a:pos x="1217" y="988"/>
                  </a:cxn>
                  <a:cxn ang="0">
                    <a:pos x="285" y="760"/>
                  </a:cxn>
                  <a:cxn ang="0">
                    <a:pos x="300" y="293"/>
                  </a:cxn>
                  <a:cxn ang="0">
                    <a:pos x="197" y="456"/>
                  </a:cxn>
                  <a:cxn ang="0">
                    <a:pos x="516" y="848"/>
                  </a:cxn>
                  <a:cxn ang="0">
                    <a:pos x="1430" y="1045"/>
                  </a:cxn>
                  <a:cxn ang="0">
                    <a:pos x="1631" y="600"/>
                  </a:cxn>
                  <a:cxn ang="0">
                    <a:pos x="838" y="219"/>
                  </a:cxn>
                  <a:cxn ang="0">
                    <a:pos x="283" y="98"/>
                  </a:cxn>
                  <a:cxn ang="0">
                    <a:pos x="819" y="261"/>
                  </a:cxn>
                  <a:cxn ang="0">
                    <a:pos x="297" y="392"/>
                  </a:cxn>
                  <a:cxn ang="0">
                    <a:pos x="617" y="726"/>
                  </a:cxn>
                  <a:cxn ang="0">
                    <a:pos x="1124" y="851"/>
                  </a:cxn>
                  <a:cxn ang="0">
                    <a:pos x="1502" y="817"/>
                  </a:cxn>
                  <a:cxn ang="0">
                    <a:pos x="1551" y="621"/>
                  </a:cxn>
                  <a:cxn ang="0">
                    <a:pos x="810" y="744"/>
                  </a:cxn>
                  <a:cxn ang="0">
                    <a:pos x="321" y="386"/>
                  </a:cxn>
                  <a:cxn ang="0">
                    <a:pos x="1573" y="385"/>
                  </a:cxn>
                  <a:cxn ang="0">
                    <a:pos x="1388" y="288"/>
                  </a:cxn>
                  <a:cxn ang="0">
                    <a:pos x="336" y="27"/>
                  </a:cxn>
                  <a:cxn ang="0">
                    <a:pos x="334" y="76"/>
                  </a:cxn>
                  <a:cxn ang="0">
                    <a:pos x="481" y="121"/>
                  </a:cxn>
                  <a:cxn ang="0">
                    <a:pos x="613" y="125"/>
                  </a:cxn>
                  <a:cxn ang="0">
                    <a:pos x="786" y="161"/>
                  </a:cxn>
                  <a:cxn ang="0">
                    <a:pos x="988" y="220"/>
                  </a:cxn>
                  <a:cxn ang="0">
                    <a:pos x="1155" y="270"/>
                  </a:cxn>
                  <a:cxn ang="0">
                    <a:pos x="1329" y="320"/>
                  </a:cxn>
                  <a:cxn ang="0">
                    <a:pos x="1460" y="355"/>
                  </a:cxn>
                  <a:cxn ang="0">
                    <a:pos x="342" y="521"/>
                  </a:cxn>
                  <a:cxn ang="0">
                    <a:pos x="838" y="734"/>
                  </a:cxn>
                  <a:cxn ang="0">
                    <a:pos x="1274" y="833"/>
                  </a:cxn>
                  <a:cxn ang="0">
                    <a:pos x="1448" y="430"/>
                  </a:cxn>
                  <a:cxn ang="0">
                    <a:pos x="824" y="271"/>
                  </a:cxn>
                  <a:cxn ang="0">
                    <a:pos x="1503" y="375"/>
                  </a:cxn>
                  <a:cxn ang="0">
                    <a:pos x="898" y="813"/>
                  </a:cxn>
                  <a:cxn ang="0">
                    <a:pos x="313" y="615"/>
                  </a:cxn>
                  <a:cxn ang="0">
                    <a:pos x="171" y="639"/>
                  </a:cxn>
                  <a:cxn ang="0">
                    <a:pos x="946" y="896"/>
                  </a:cxn>
                  <a:cxn ang="0">
                    <a:pos x="1489" y="852"/>
                  </a:cxn>
                  <a:cxn ang="0">
                    <a:pos x="1392" y="347"/>
                  </a:cxn>
                  <a:cxn ang="0">
                    <a:pos x="1190" y="293"/>
                  </a:cxn>
                  <a:cxn ang="0">
                    <a:pos x="1033" y="248"/>
                  </a:cxn>
                  <a:cxn ang="0">
                    <a:pos x="897" y="216"/>
                  </a:cxn>
                  <a:cxn ang="0">
                    <a:pos x="808" y="191"/>
                  </a:cxn>
                  <a:cxn ang="0">
                    <a:pos x="661" y="139"/>
                  </a:cxn>
                  <a:cxn ang="0">
                    <a:pos x="453" y="112"/>
                  </a:cxn>
                  <a:cxn ang="0">
                    <a:pos x="242" y="275"/>
                  </a:cxn>
                  <a:cxn ang="0">
                    <a:pos x="240" y="94"/>
                  </a:cxn>
                  <a:cxn ang="0">
                    <a:pos x="162" y="171"/>
                  </a:cxn>
                  <a:cxn ang="0">
                    <a:pos x="205" y="34"/>
                  </a:cxn>
                  <a:cxn ang="0">
                    <a:pos x="228" y="206"/>
                  </a:cxn>
                  <a:cxn ang="0">
                    <a:pos x="171" y="194"/>
                  </a:cxn>
                  <a:cxn ang="0">
                    <a:pos x="193" y="159"/>
                  </a:cxn>
                  <a:cxn ang="0">
                    <a:pos x="16" y="584"/>
                  </a:cxn>
                  <a:cxn ang="0">
                    <a:pos x="117" y="373"/>
                  </a:cxn>
                  <a:cxn ang="0">
                    <a:pos x="203" y="209"/>
                  </a:cxn>
                </a:cxnLst>
                <a:rect l="0" t="0" r="r" b="b"/>
                <a:pathLst>
                  <a:path w="1684" h="1061">
                    <a:moveTo>
                      <a:pt x="196" y="8"/>
                    </a:moveTo>
                    <a:lnTo>
                      <a:pt x="196" y="8"/>
                    </a:lnTo>
                    <a:lnTo>
                      <a:pt x="202" y="10"/>
                    </a:lnTo>
                    <a:lnTo>
                      <a:pt x="209" y="8"/>
                    </a:lnTo>
                    <a:lnTo>
                      <a:pt x="221" y="6"/>
                    </a:lnTo>
                    <a:lnTo>
                      <a:pt x="233" y="3"/>
                    </a:lnTo>
                    <a:lnTo>
                      <a:pt x="242" y="0"/>
                    </a:lnTo>
                    <a:lnTo>
                      <a:pt x="242" y="0"/>
                    </a:lnTo>
                    <a:lnTo>
                      <a:pt x="249" y="1"/>
                    </a:lnTo>
                    <a:lnTo>
                      <a:pt x="258" y="3"/>
                    </a:lnTo>
                    <a:lnTo>
                      <a:pt x="275" y="6"/>
                    </a:lnTo>
                    <a:lnTo>
                      <a:pt x="275" y="6"/>
                    </a:lnTo>
                    <a:lnTo>
                      <a:pt x="320" y="8"/>
                    </a:lnTo>
                    <a:lnTo>
                      <a:pt x="345" y="11"/>
                    </a:lnTo>
                    <a:lnTo>
                      <a:pt x="367" y="15"/>
                    </a:lnTo>
                    <a:lnTo>
                      <a:pt x="367" y="15"/>
                    </a:lnTo>
                    <a:lnTo>
                      <a:pt x="384" y="21"/>
                    </a:lnTo>
                    <a:lnTo>
                      <a:pt x="401" y="27"/>
                    </a:lnTo>
                    <a:lnTo>
                      <a:pt x="416" y="32"/>
                    </a:lnTo>
                    <a:lnTo>
                      <a:pt x="433" y="36"/>
                    </a:lnTo>
                    <a:lnTo>
                      <a:pt x="433" y="36"/>
                    </a:lnTo>
                    <a:lnTo>
                      <a:pt x="461" y="42"/>
                    </a:lnTo>
                    <a:lnTo>
                      <a:pt x="488" y="48"/>
                    </a:lnTo>
                    <a:lnTo>
                      <a:pt x="543" y="56"/>
                    </a:lnTo>
                    <a:lnTo>
                      <a:pt x="598" y="65"/>
                    </a:lnTo>
                    <a:lnTo>
                      <a:pt x="626" y="69"/>
                    </a:lnTo>
                    <a:lnTo>
                      <a:pt x="652" y="76"/>
                    </a:lnTo>
                    <a:lnTo>
                      <a:pt x="652" y="76"/>
                    </a:lnTo>
                    <a:lnTo>
                      <a:pt x="721" y="93"/>
                    </a:lnTo>
                    <a:lnTo>
                      <a:pt x="790" y="111"/>
                    </a:lnTo>
                    <a:lnTo>
                      <a:pt x="790" y="111"/>
                    </a:lnTo>
                    <a:lnTo>
                      <a:pt x="932" y="146"/>
                    </a:lnTo>
                    <a:lnTo>
                      <a:pt x="1002" y="166"/>
                    </a:lnTo>
                    <a:lnTo>
                      <a:pt x="1036" y="175"/>
                    </a:lnTo>
                    <a:lnTo>
                      <a:pt x="1069" y="187"/>
                    </a:lnTo>
                    <a:lnTo>
                      <a:pt x="1069" y="187"/>
                    </a:lnTo>
                    <a:lnTo>
                      <a:pt x="1104" y="198"/>
                    </a:lnTo>
                    <a:lnTo>
                      <a:pt x="1139" y="209"/>
                    </a:lnTo>
                    <a:lnTo>
                      <a:pt x="1175" y="219"/>
                    </a:lnTo>
                    <a:lnTo>
                      <a:pt x="1208" y="229"/>
                    </a:lnTo>
                    <a:lnTo>
                      <a:pt x="1208" y="229"/>
                    </a:lnTo>
                    <a:lnTo>
                      <a:pt x="1242" y="240"/>
                    </a:lnTo>
                    <a:lnTo>
                      <a:pt x="1276" y="250"/>
                    </a:lnTo>
                    <a:lnTo>
                      <a:pt x="1309" y="258"/>
                    </a:lnTo>
                    <a:lnTo>
                      <a:pt x="1343" y="265"/>
                    </a:lnTo>
                    <a:lnTo>
                      <a:pt x="1474" y="292"/>
                    </a:lnTo>
                    <a:lnTo>
                      <a:pt x="1474" y="292"/>
                    </a:lnTo>
                    <a:lnTo>
                      <a:pt x="1495" y="302"/>
                    </a:lnTo>
                    <a:lnTo>
                      <a:pt x="1506" y="305"/>
                    </a:lnTo>
                    <a:lnTo>
                      <a:pt x="1517" y="306"/>
                    </a:lnTo>
                    <a:lnTo>
                      <a:pt x="1517" y="306"/>
                    </a:lnTo>
                    <a:lnTo>
                      <a:pt x="1525" y="313"/>
                    </a:lnTo>
                    <a:lnTo>
                      <a:pt x="1534" y="317"/>
                    </a:lnTo>
                    <a:lnTo>
                      <a:pt x="1544" y="322"/>
                    </a:lnTo>
                    <a:lnTo>
                      <a:pt x="1552" y="327"/>
                    </a:lnTo>
                    <a:lnTo>
                      <a:pt x="1552" y="327"/>
                    </a:lnTo>
                    <a:lnTo>
                      <a:pt x="1561" y="334"/>
                    </a:lnTo>
                    <a:lnTo>
                      <a:pt x="1569" y="343"/>
                    </a:lnTo>
                    <a:lnTo>
                      <a:pt x="1586" y="362"/>
                    </a:lnTo>
                    <a:lnTo>
                      <a:pt x="1618" y="406"/>
                    </a:lnTo>
                    <a:lnTo>
                      <a:pt x="1618" y="406"/>
                    </a:lnTo>
                    <a:lnTo>
                      <a:pt x="1642" y="435"/>
                    </a:lnTo>
                    <a:lnTo>
                      <a:pt x="1653" y="451"/>
                    </a:lnTo>
                    <a:lnTo>
                      <a:pt x="1663" y="466"/>
                    </a:lnTo>
                    <a:lnTo>
                      <a:pt x="1673" y="483"/>
                    </a:lnTo>
                    <a:lnTo>
                      <a:pt x="1679" y="501"/>
                    </a:lnTo>
                    <a:lnTo>
                      <a:pt x="1681" y="510"/>
                    </a:lnTo>
                    <a:lnTo>
                      <a:pt x="1683" y="519"/>
                    </a:lnTo>
                    <a:lnTo>
                      <a:pt x="1684" y="529"/>
                    </a:lnTo>
                    <a:lnTo>
                      <a:pt x="1684" y="541"/>
                    </a:lnTo>
                    <a:lnTo>
                      <a:pt x="1684" y="541"/>
                    </a:lnTo>
                    <a:lnTo>
                      <a:pt x="1681" y="557"/>
                    </a:lnTo>
                    <a:lnTo>
                      <a:pt x="1680" y="574"/>
                    </a:lnTo>
                    <a:lnTo>
                      <a:pt x="1671" y="608"/>
                    </a:lnTo>
                    <a:lnTo>
                      <a:pt x="1660" y="642"/>
                    </a:lnTo>
                    <a:lnTo>
                      <a:pt x="1649" y="674"/>
                    </a:lnTo>
                    <a:lnTo>
                      <a:pt x="1649" y="674"/>
                    </a:lnTo>
                    <a:lnTo>
                      <a:pt x="1636" y="703"/>
                    </a:lnTo>
                    <a:lnTo>
                      <a:pt x="1624" y="731"/>
                    </a:lnTo>
                    <a:lnTo>
                      <a:pt x="1596" y="790"/>
                    </a:lnTo>
                    <a:lnTo>
                      <a:pt x="1596" y="790"/>
                    </a:lnTo>
                    <a:lnTo>
                      <a:pt x="1570" y="851"/>
                    </a:lnTo>
                    <a:lnTo>
                      <a:pt x="1545" y="911"/>
                    </a:lnTo>
                    <a:lnTo>
                      <a:pt x="1545" y="911"/>
                    </a:lnTo>
                    <a:lnTo>
                      <a:pt x="1530" y="949"/>
                    </a:lnTo>
                    <a:lnTo>
                      <a:pt x="1516" y="986"/>
                    </a:lnTo>
                    <a:lnTo>
                      <a:pt x="1509" y="1002"/>
                    </a:lnTo>
                    <a:lnTo>
                      <a:pt x="1500" y="1018"/>
                    </a:lnTo>
                    <a:lnTo>
                      <a:pt x="1492" y="1032"/>
                    </a:lnTo>
                    <a:lnTo>
                      <a:pt x="1481" y="1046"/>
                    </a:lnTo>
                    <a:lnTo>
                      <a:pt x="1481" y="1046"/>
                    </a:lnTo>
                    <a:lnTo>
                      <a:pt x="1440" y="1054"/>
                    </a:lnTo>
                    <a:lnTo>
                      <a:pt x="1416" y="1059"/>
                    </a:lnTo>
                    <a:lnTo>
                      <a:pt x="1389" y="1061"/>
                    </a:lnTo>
                    <a:lnTo>
                      <a:pt x="1389" y="1061"/>
                    </a:lnTo>
                    <a:lnTo>
                      <a:pt x="1374" y="1060"/>
                    </a:lnTo>
                    <a:lnTo>
                      <a:pt x="1357" y="1056"/>
                    </a:lnTo>
                    <a:lnTo>
                      <a:pt x="1328" y="1047"/>
                    </a:lnTo>
                    <a:lnTo>
                      <a:pt x="1298" y="1036"/>
                    </a:lnTo>
                    <a:lnTo>
                      <a:pt x="1283" y="1032"/>
                    </a:lnTo>
                    <a:lnTo>
                      <a:pt x="1267" y="1028"/>
                    </a:lnTo>
                    <a:lnTo>
                      <a:pt x="1267" y="1028"/>
                    </a:lnTo>
                    <a:lnTo>
                      <a:pt x="1221" y="1016"/>
                    </a:lnTo>
                    <a:lnTo>
                      <a:pt x="1175" y="1004"/>
                    </a:lnTo>
                    <a:lnTo>
                      <a:pt x="1128" y="990"/>
                    </a:lnTo>
                    <a:lnTo>
                      <a:pt x="1080" y="977"/>
                    </a:lnTo>
                    <a:lnTo>
                      <a:pt x="1080" y="977"/>
                    </a:lnTo>
                    <a:lnTo>
                      <a:pt x="984" y="955"/>
                    </a:lnTo>
                    <a:lnTo>
                      <a:pt x="984" y="955"/>
                    </a:lnTo>
                    <a:lnTo>
                      <a:pt x="892" y="931"/>
                    </a:lnTo>
                    <a:lnTo>
                      <a:pt x="846" y="920"/>
                    </a:lnTo>
                    <a:lnTo>
                      <a:pt x="822" y="915"/>
                    </a:lnTo>
                    <a:lnTo>
                      <a:pt x="798" y="911"/>
                    </a:lnTo>
                    <a:lnTo>
                      <a:pt x="798" y="911"/>
                    </a:lnTo>
                    <a:lnTo>
                      <a:pt x="696" y="897"/>
                    </a:lnTo>
                    <a:lnTo>
                      <a:pt x="696" y="897"/>
                    </a:lnTo>
                    <a:lnTo>
                      <a:pt x="666" y="892"/>
                    </a:lnTo>
                    <a:lnTo>
                      <a:pt x="638" y="886"/>
                    </a:lnTo>
                    <a:lnTo>
                      <a:pt x="610" y="880"/>
                    </a:lnTo>
                    <a:lnTo>
                      <a:pt x="595" y="879"/>
                    </a:lnTo>
                    <a:lnTo>
                      <a:pt x="579" y="877"/>
                    </a:lnTo>
                    <a:lnTo>
                      <a:pt x="579" y="877"/>
                    </a:lnTo>
                    <a:lnTo>
                      <a:pt x="554" y="869"/>
                    </a:lnTo>
                    <a:lnTo>
                      <a:pt x="529" y="862"/>
                    </a:lnTo>
                    <a:lnTo>
                      <a:pt x="478" y="851"/>
                    </a:lnTo>
                    <a:lnTo>
                      <a:pt x="428" y="841"/>
                    </a:lnTo>
                    <a:lnTo>
                      <a:pt x="380" y="828"/>
                    </a:lnTo>
                    <a:lnTo>
                      <a:pt x="380" y="828"/>
                    </a:lnTo>
                    <a:lnTo>
                      <a:pt x="336" y="819"/>
                    </a:lnTo>
                    <a:lnTo>
                      <a:pt x="294" y="809"/>
                    </a:lnTo>
                    <a:lnTo>
                      <a:pt x="251" y="799"/>
                    </a:lnTo>
                    <a:lnTo>
                      <a:pt x="231" y="792"/>
                    </a:lnTo>
                    <a:lnTo>
                      <a:pt x="210" y="785"/>
                    </a:lnTo>
                    <a:lnTo>
                      <a:pt x="210" y="785"/>
                    </a:lnTo>
                    <a:lnTo>
                      <a:pt x="197" y="785"/>
                    </a:lnTo>
                    <a:lnTo>
                      <a:pt x="186" y="783"/>
                    </a:lnTo>
                    <a:lnTo>
                      <a:pt x="175" y="782"/>
                    </a:lnTo>
                    <a:lnTo>
                      <a:pt x="165" y="778"/>
                    </a:lnTo>
                    <a:lnTo>
                      <a:pt x="144" y="772"/>
                    </a:lnTo>
                    <a:lnTo>
                      <a:pt x="132" y="769"/>
                    </a:lnTo>
                    <a:lnTo>
                      <a:pt x="119" y="768"/>
                    </a:lnTo>
                    <a:lnTo>
                      <a:pt x="119" y="768"/>
                    </a:lnTo>
                    <a:lnTo>
                      <a:pt x="109" y="761"/>
                    </a:lnTo>
                    <a:lnTo>
                      <a:pt x="98" y="755"/>
                    </a:lnTo>
                    <a:lnTo>
                      <a:pt x="89" y="748"/>
                    </a:lnTo>
                    <a:lnTo>
                      <a:pt x="81" y="741"/>
                    </a:lnTo>
                    <a:lnTo>
                      <a:pt x="81" y="741"/>
                    </a:lnTo>
                    <a:lnTo>
                      <a:pt x="75" y="736"/>
                    </a:lnTo>
                    <a:lnTo>
                      <a:pt x="73" y="729"/>
                    </a:lnTo>
                    <a:lnTo>
                      <a:pt x="68" y="722"/>
                    </a:lnTo>
                    <a:lnTo>
                      <a:pt x="64" y="713"/>
                    </a:lnTo>
                    <a:lnTo>
                      <a:pt x="64" y="713"/>
                    </a:lnTo>
                    <a:lnTo>
                      <a:pt x="54" y="698"/>
                    </a:lnTo>
                    <a:lnTo>
                      <a:pt x="42" y="682"/>
                    </a:lnTo>
                    <a:lnTo>
                      <a:pt x="30" y="667"/>
                    </a:lnTo>
                    <a:lnTo>
                      <a:pt x="21" y="650"/>
                    </a:lnTo>
                    <a:lnTo>
                      <a:pt x="21" y="650"/>
                    </a:lnTo>
                    <a:lnTo>
                      <a:pt x="14" y="632"/>
                    </a:lnTo>
                    <a:lnTo>
                      <a:pt x="5" y="609"/>
                    </a:lnTo>
                    <a:lnTo>
                      <a:pt x="1" y="585"/>
                    </a:lnTo>
                    <a:lnTo>
                      <a:pt x="0" y="574"/>
                    </a:lnTo>
                    <a:lnTo>
                      <a:pt x="0" y="563"/>
                    </a:lnTo>
                    <a:lnTo>
                      <a:pt x="0" y="563"/>
                    </a:lnTo>
                    <a:lnTo>
                      <a:pt x="2" y="546"/>
                    </a:lnTo>
                    <a:lnTo>
                      <a:pt x="8" y="529"/>
                    </a:lnTo>
                    <a:lnTo>
                      <a:pt x="14" y="512"/>
                    </a:lnTo>
                    <a:lnTo>
                      <a:pt x="22" y="496"/>
                    </a:lnTo>
                    <a:lnTo>
                      <a:pt x="37" y="463"/>
                    </a:lnTo>
                    <a:lnTo>
                      <a:pt x="46" y="448"/>
                    </a:lnTo>
                    <a:lnTo>
                      <a:pt x="53" y="432"/>
                    </a:lnTo>
                    <a:lnTo>
                      <a:pt x="53" y="432"/>
                    </a:lnTo>
                    <a:lnTo>
                      <a:pt x="66" y="397"/>
                    </a:lnTo>
                    <a:lnTo>
                      <a:pt x="78" y="362"/>
                    </a:lnTo>
                    <a:lnTo>
                      <a:pt x="102" y="292"/>
                    </a:lnTo>
                    <a:lnTo>
                      <a:pt x="102" y="292"/>
                    </a:lnTo>
                    <a:lnTo>
                      <a:pt x="113" y="254"/>
                    </a:lnTo>
                    <a:lnTo>
                      <a:pt x="124" y="216"/>
                    </a:lnTo>
                    <a:lnTo>
                      <a:pt x="146" y="142"/>
                    </a:lnTo>
                    <a:lnTo>
                      <a:pt x="155" y="107"/>
                    </a:lnTo>
                    <a:lnTo>
                      <a:pt x="168" y="72"/>
                    </a:lnTo>
                    <a:lnTo>
                      <a:pt x="181" y="39"/>
                    </a:lnTo>
                    <a:lnTo>
                      <a:pt x="196" y="8"/>
                    </a:lnTo>
                    <a:lnTo>
                      <a:pt x="196" y="8"/>
                    </a:lnTo>
                    <a:close/>
                    <a:moveTo>
                      <a:pt x="1631" y="600"/>
                    </a:moveTo>
                    <a:lnTo>
                      <a:pt x="1631" y="600"/>
                    </a:lnTo>
                    <a:lnTo>
                      <a:pt x="1627" y="618"/>
                    </a:lnTo>
                    <a:lnTo>
                      <a:pt x="1621" y="636"/>
                    </a:lnTo>
                    <a:lnTo>
                      <a:pt x="1614" y="653"/>
                    </a:lnTo>
                    <a:lnTo>
                      <a:pt x="1607" y="670"/>
                    </a:lnTo>
                    <a:lnTo>
                      <a:pt x="1607" y="670"/>
                    </a:lnTo>
                    <a:lnTo>
                      <a:pt x="1584" y="713"/>
                    </a:lnTo>
                    <a:lnTo>
                      <a:pt x="1561" y="757"/>
                    </a:lnTo>
                    <a:lnTo>
                      <a:pt x="1535" y="796"/>
                    </a:lnTo>
                    <a:lnTo>
                      <a:pt x="1509" y="833"/>
                    </a:lnTo>
                    <a:lnTo>
                      <a:pt x="1509" y="833"/>
                    </a:lnTo>
                    <a:lnTo>
                      <a:pt x="1504" y="858"/>
                    </a:lnTo>
                    <a:lnTo>
                      <a:pt x="1499" y="883"/>
                    </a:lnTo>
                    <a:lnTo>
                      <a:pt x="1490" y="908"/>
                    </a:lnTo>
                    <a:lnTo>
                      <a:pt x="1479" y="934"/>
                    </a:lnTo>
                    <a:lnTo>
                      <a:pt x="1467" y="958"/>
                    </a:lnTo>
                    <a:lnTo>
                      <a:pt x="1452" y="979"/>
                    </a:lnTo>
                    <a:lnTo>
                      <a:pt x="1436" y="997"/>
                    </a:lnTo>
                    <a:lnTo>
                      <a:pt x="1427" y="1005"/>
                    </a:lnTo>
                    <a:lnTo>
                      <a:pt x="1417" y="1012"/>
                    </a:lnTo>
                    <a:lnTo>
                      <a:pt x="1417" y="1012"/>
                    </a:lnTo>
                    <a:lnTo>
                      <a:pt x="1415" y="1012"/>
                    </a:lnTo>
                    <a:lnTo>
                      <a:pt x="1410" y="1014"/>
                    </a:lnTo>
                    <a:lnTo>
                      <a:pt x="1405" y="1015"/>
                    </a:lnTo>
                    <a:lnTo>
                      <a:pt x="1401" y="1016"/>
                    </a:lnTo>
                    <a:lnTo>
                      <a:pt x="1401" y="1016"/>
                    </a:lnTo>
                    <a:lnTo>
                      <a:pt x="1389" y="1015"/>
                    </a:lnTo>
                    <a:lnTo>
                      <a:pt x="1377" y="1012"/>
                    </a:lnTo>
                    <a:lnTo>
                      <a:pt x="1363" y="1011"/>
                    </a:lnTo>
                    <a:lnTo>
                      <a:pt x="1347" y="1009"/>
                    </a:lnTo>
                    <a:lnTo>
                      <a:pt x="1347" y="1009"/>
                    </a:lnTo>
                    <a:lnTo>
                      <a:pt x="1337" y="1009"/>
                    </a:lnTo>
                    <a:lnTo>
                      <a:pt x="1326" y="1011"/>
                    </a:lnTo>
                    <a:lnTo>
                      <a:pt x="1326" y="1011"/>
                    </a:lnTo>
                    <a:lnTo>
                      <a:pt x="1312" y="1009"/>
                    </a:lnTo>
                    <a:lnTo>
                      <a:pt x="1298" y="1007"/>
                    </a:lnTo>
                    <a:lnTo>
                      <a:pt x="1269" y="998"/>
                    </a:lnTo>
                    <a:lnTo>
                      <a:pt x="1242" y="991"/>
                    </a:lnTo>
                    <a:lnTo>
                      <a:pt x="1229" y="988"/>
                    </a:lnTo>
                    <a:lnTo>
                      <a:pt x="1217" y="988"/>
                    </a:lnTo>
                    <a:lnTo>
                      <a:pt x="1217" y="988"/>
                    </a:lnTo>
                    <a:lnTo>
                      <a:pt x="1210" y="983"/>
                    </a:lnTo>
                    <a:lnTo>
                      <a:pt x="1203" y="980"/>
                    </a:lnTo>
                    <a:lnTo>
                      <a:pt x="1187" y="974"/>
                    </a:lnTo>
                    <a:lnTo>
                      <a:pt x="1151" y="966"/>
                    </a:lnTo>
                    <a:lnTo>
                      <a:pt x="1151" y="966"/>
                    </a:lnTo>
                    <a:lnTo>
                      <a:pt x="1123" y="958"/>
                    </a:lnTo>
                    <a:lnTo>
                      <a:pt x="1110" y="953"/>
                    </a:lnTo>
                    <a:lnTo>
                      <a:pt x="1096" y="952"/>
                    </a:lnTo>
                    <a:lnTo>
                      <a:pt x="1096" y="952"/>
                    </a:lnTo>
                    <a:lnTo>
                      <a:pt x="1068" y="946"/>
                    </a:lnTo>
                    <a:lnTo>
                      <a:pt x="1041" y="939"/>
                    </a:lnTo>
                    <a:lnTo>
                      <a:pt x="988" y="921"/>
                    </a:lnTo>
                    <a:lnTo>
                      <a:pt x="988" y="921"/>
                    </a:lnTo>
                    <a:lnTo>
                      <a:pt x="960" y="914"/>
                    </a:lnTo>
                    <a:lnTo>
                      <a:pt x="933" y="907"/>
                    </a:lnTo>
                    <a:lnTo>
                      <a:pt x="876" y="896"/>
                    </a:lnTo>
                    <a:lnTo>
                      <a:pt x="821" y="886"/>
                    </a:lnTo>
                    <a:lnTo>
                      <a:pt x="766" y="876"/>
                    </a:lnTo>
                    <a:lnTo>
                      <a:pt x="766" y="876"/>
                    </a:lnTo>
                    <a:lnTo>
                      <a:pt x="735" y="869"/>
                    </a:lnTo>
                    <a:lnTo>
                      <a:pt x="706" y="861"/>
                    </a:lnTo>
                    <a:lnTo>
                      <a:pt x="647" y="842"/>
                    </a:lnTo>
                    <a:lnTo>
                      <a:pt x="647" y="842"/>
                    </a:lnTo>
                    <a:lnTo>
                      <a:pt x="588" y="826"/>
                    </a:lnTo>
                    <a:lnTo>
                      <a:pt x="527" y="810"/>
                    </a:lnTo>
                    <a:lnTo>
                      <a:pt x="468" y="795"/>
                    </a:lnTo>
                    <a:lnTo>
                      <a:pt x="409" y="782"/>
                    </a:lnTo>
                    <a:lnTo>
                      <a:pt x="409" y="782"/>
                    </a:lnTo>
                    <a:lnTo>
                      <a:pt x="346" y="769"/>
                    </a:lnTo>
                    <a:lnTo>
                      <a:pt x="285" y="760"/>
                    </a:lnTo>
                    <a:lnTo>
                      <a:pt x="285" y="760"/>
                    </a:lnTo>
                    <a:lnTo>
                      <a:pt x="266" y="757"/>
                    </a:lnTo>
                    <a:lnTo>
                      <a:pt x="245" y="754"/>
                    </a:lnTo>
                    <a:lnTo>
                      <a:pt x="223" y="751"/>
                    </a:lnTo>
                    <a:lnTo>
                      <a:pt x="203" y="746"/>
                    </a:lnTo>
                    <a:lnTo>
                      <a:pt x="203" y="746"/>
                    </a:lnTo>
                    <a:lnTo>
                      <a:pt x="189" y="740"/>
                    </a:lnTo>
                    <a:lnTo>
                      <a:pt x="178" y="733"/>
                    </a:lnTo>
                    <a:lnTo>
                      <a:pt x="168" y="726"/>
                    </a:lnTo>
                    <a:lnTo>
                      <a:pt x="161" y="716"/>
                    </a:lnTo>
                    <a:lnTo>
                      <a:pt x="157" y="706"/>
                    </a:lnTo>
                    <a:lnTo>
                      <a:pt x="153" y="694"/>
                    </a:lnTo>
                    <a:lnTo>
                      <a:pt x="151" y="681"/>
                    </a:lnTo>
                    <a:lnTo>
                      <a:pt x="153" y="664"/>
                    </a:lnTo>
                    <a:lnTo>
                      <a:pt x="153" y="664"/>
                    </a:lnTo>
                    <a:lnTo>
                      <a:pt x="154" y="649"/>
                    </a:lnTo>
                    <a:lnTo>
                      <a:pt x="157" y="630"/>
                    </a:lnTo>
                    <a:lnTo>
                      <a:pt x="161" y="611"/>
                    </a:lnTo>
                    <a:lnTo>
                      <a:pt x="167" y="591"/>
                    </a:lnTo>
                    <a:lnTo>
                      <a:pt x="167" y="591"/>
                    </a:lnTo>
                    <a:lnTo>
                      <a:pt x="172" y="576"/>
                    </a:lnTo>
                    <a:lnTo>
                      <a:pt x="179" y="560"/>
                    </a:lnTo>
                    <a:lnTo>
                      <a:pt x="196" y="528"/>
                    </a:lnTo>
                    <a:lnTo>
                      <a:pt x="214" y="496"/>
                    </a:lnTo>
                    <a:lnTo>
                      <a:pt x="223" y="479"/>
                    </a:lnTo>
                    <a:lnTo>
                      <a:pt x="231" y="462"/>
                    </a:lnTo>
                    <a:lnTo>
                      <a:pt x="231" y="462"/>
                    </a:lnTo>
                    <a:lnTo>
                      <a:pt x="259" y="392"/>
                    </a:lnTo>
                    <a:lnTo>
                      <a:pt x="287" y="324"/>
                    </a:lnTo>
                    <a:lnTo>
                      <a:pt x="287" y="324"/>
                    </a:lnTo>
                    <a:lnTo>
                      <a:pt x="297" y="299"/>
                    </a:lnTo>
                    <a:lnTo>
                      <a:pt x="297" y="299"/>
                    </a:lnTo>
                    <a:lnTo>
                      <a:pt x="300" y="293"/>
                    </a:lnTo>
                    <a:lnTo>
                      <a:pt x="304" y="288"/>
                    </a:lnTo>
                    <a:lnTo>
                      <a:pt x="308" y="282"/>
                    </a:lnTo>
                    <a:lnTo>
                      <a:pt x="311" y="277"/>
                    </a:lnTo>
                    <a:lnTo>
                      <a:pt x="311" y="277"/>
                    </a:lnTo>
                    <a:lnTo>
                      <a:pt x="314" y="270"/>
                    </a:lnTo>
                    <a:lnTo>
                      <a:pt x="315" y="261"/>
                    </a:lnTo>
                    <a:lnTo>
                      <a:pt x="317" y="251"/>
                    </a:lnTo>
                    <a:lnTo>
                      <a:pt x="318" y="243"/>
                    </a:lnTo>
                    <a:lnTo>
                      <a:pt x="318" y="243"/>
                    </a:lnTo>
                    <a:lnTo>
                      <a:pt x="327" y="220"/>
                    </a:lnTo>
                    <a:lnTo>
                      <a:pt x="329" y="209"/>
                    </a:lnTo>
                    <a:lnTo>
                      <a:pt x="334" y="197"/>
                    </a:lnTo>
                    <a:lnTo>
                      <a:pt x="335" y="184"/>
                    </a:lnTo>
                    <a:lnTo>
                      <a:pt x="335" y="173"/>
                    </a:lnTo>
                    <a:lnTo>
                      <a:pt x="332" y="161"/>
                    </a:lnTo>
                    <a:lnTo>
                      <a:pt x="331" y="157"/>
                    </a:lnTo>
                    <a:lnTo>
                      <a:pt x="327" y="153"/>
                    </a:lnTo>
                    <a:lnTo>
                      <a:pt x="327" y="153"/>
                    </a:lnTo>
                    <a:lnTo>
                      <a:pt x="317" y="154"/>
                    </a:lnTo>
                    <a:lnTo>
                      <a:pt x="308" y="159"/>
                    </a:lnTo>
                    <a:lnTo>
                      <a:pt x="290" y="168"/>
                    </a:lnTo>
                    <a:lnTo>
                      <a:pt x="290" y="168"/>
                    </a:lnTo>
                    <a:lnTo>
                      <a:pt x="283" y="185"/>
                    </a:lnTo>
                    <a:lnTo>
                      <a:pt x="278" y="204"/>
                    </a:lnTo>
                    <a:lnTo>
                      <a:pt x="268" y="240"/>
                    </a:lnTo>
                    <a:lnTo>
                      <a:pt x="258" y="277"/>
                    </a:lnTo>
                    <a:lnTo>
                      <a:pt x="248" y="313"/>
                    </a:lnTo>
                    <a:lnTo>
                      <a:pt x="248" y="313"/>
                    </a:lnTo>
                    <a:lnTo>
                      <a:pt x="237" y="348"/>
                    </a:lnTo>
                    <a:lnTo>
                      <a:pt x="226" y="385"/>
                    </a:lnTo>
                    <a:lnTo>
                      <a:pt x="213" y="421"/>
                    </a:lnTo>
                    <a:lnTo>
                      <a:pt x="197" y="456"/>
                    </a:lnTo>
                    <a:lnTo>
                      <a:pt x="197" y="456"/>
                    </a:lnTo>
                    <a:lnTo>
                      <a:pt x="182" y="487"/>
                    </a:lnTo>
                    <a:lnTo>
                      <a:pt x="167" y="519"/>
                    </a:lnTo>
                    <a:lnTo>
                      <a:pt x="150" y="552"/>
                    </a:lnTo>
                    <a:lnTo>
                      <a:pt x="133" y="585"/>
                    </a:lnTo>
                    <a:lnTo>
                      <a:pt x="133" y="585"/>
                    </a:lnTo>
                    <a:lnTo>
                      <a:pt x="126" y="602"/>
                    </a:lnTo>
                    <a:lnTo>
                      <a:pt x="120" y="619"/>
                    </a:lnTo>
                    <a:lnTo>
                      <a:pt x="109" y="660"/>
                    </a:lnTo>
                    <a:lnTo>
                      <a:pt x="109" y="660"/>
                    </a:lnTo>
                    <a:lnTo>
                      <a:pt x="103" y="680"/>
                    </a:lnTo>
                    <a:lnTo>
                      <a:pt x="98" y="701"/>
                    </a:lnTo>
                    <a:lnTo>
                      <a:pt x="96" y="710"/>
                    </a:lnTo>
                    <a:lnTo>
                      <a:pt x="95" y="720"/>
                    </a:lnTo>
                    <a:lnTo>
                      <a:pt x="96" y="729"/>
                    </a:lnTo>
                    <a:lnTo>
                      <a:pt x="98" y="736"/>
                    </a:lnTo>
                    <a:lnTo>
                      <a:pt x="98" y="736"/>
                    </a:lnTo>
                    <a:lnTo>
                      <a:pt x="102" y="741"/>
                    </a:lnTo>
                    <a:lnTo>
                      <a:pt x="110" y="747"/>
                    </a:lnTo>
                    <a:lnTo>
                      <a:pt x="120" y="751"/>
                    </a:lnTo>
                    <a:lnTo>
                      <a:pt x="132" y="755"/>
                    </a:lnTo>
                    <a:lnTo>
                      <a:pt x="158" y="762"/>
                    </a:lnTo>
                    <a:lnTo>
                      <a:pt x="183" y="768"/>
                    </a:lnTo>
                    <a:lnTo>
                      <a:pt x="183" y="768"/>
                    </a:lnTo>
                    <a:lnTo>
                      <a:pt x="221" y="776"/>
                    </a:lnTo>
                    <a:lnTo>
                      <a:pt x="258" y="785"/>
                    </a:lnTo>
                    <a:lnTo>
                      <a:pt x="328" y="804"/>
                    </a:lnTo>
                    <a:lnTo>
                      <a:pt x="395" y="823"/>
                    </a:lnTo>
                    <a:lnTo>
                      <a:pt x="431" y="831"/>
                    </a:lnTo>
                    <a:lnTo>
                      <a:pt x="466" y="838"/>
                    </a:lnTo>
                    <a:lnTo>
                      <a:pt x="466" y="838"/>
                    </a:lnTo>
                    <a:lnTo>
                      <a:pt x="516" y="848"/>
                    </a:lnTo>
                    <a:lnTo>
                      <a:pt x="568" y="861"/>
                    </a:lnTo>
                    <a:lnTo>
                      <a:pt x="620" y="873"/>
                    </a:lnTo>
                    <a:lnTo>
                      <a:pt x="647" y="879"/>
                    </a:lnTo>
                    <a:lnTo>
                      <a:pt x="673" y="883"/>
                    </a:lnTo>
                    <a:lnTo>
                      <a:pt x="673" y="883"/>
                    </a:lnTo>
                    <a:lnTo>
                      <a:pt x="728" y="890"/>
                    </a:lnTo>
                    <a:lnTo>
                      <a:pt x="783" y="897"/>
                    </a:lnTo>
                    <a:lnTo>
                      <a:pt x="783" y="897"/>
                    </a:lnTo>
                    <a:lnTo>
                      <a:pt x="810" y="901"/>
                    </a:lnTo>
                    <a:lnTo>
                      <a:pt x="836" y="907"/>
                    </a:lnTo>
                    <a:lnTo>
                      <a:pt x="888" y="920"/>
                    </a:lnTo>
                    <a:lnTo>
                      <a:pt x="888" y="920"/>
                    </a:lnTo>
                    <a:lnTo>
                      <a:pt x="967" y="938"/>
                    </a:lnTo>
                    <a:lnTo>
                      <a:pt x="1043" y="956"/>
                    </a:lnTo>
                    <a:lnTo>
                      <a:pt x="1189" y="994"/>
                    </a:lnTo>
                    <a:lnTo>
                      <a:pt x="1189" y="994"/>
                    </a:lnTo>
                    <a:lnTo>
                      <a:pt x="1214" y="1000"/>
                    </a:lnTo>
                    <a:lnTo>
                      <a:pt x="1239" y="1004"/>
                    </a:lnTo>
                    <a:lnTo>
                      <a:pt x="1264" y="1009"/>
                    </a:lnTo>
                    <a:lnTo>
                      <a:pt x="1290" y="1016"/>
                    </a:lnTo>
                    <a:lnTo>
                      <a:pt x="1290" y="1016"/>
                    </a:lnTo>
                    <a:lnTo>
                      <a:pt x="1305" y="1021"/>
                    </a:lnTo>
                    <a:lnTo>
                      <a:pt x="1321" y="1028"/>
                    </a:lnTo>
                    <a:lnTo>
                      <a:pt x="1336" y="1033"/>
                    </a:lnTo>
                    <a:lnTo>
                      <a:pt x="1351" y="1039"/>
                    </a:lnTo>
                    <a:lnTo>
                      <a:pt x="1351" y="1039"/>
                    </a:lnTo>
                    <a:lnTo>
                      <a:pt x="1365" y="1042"/>
                    </a:lnTo>
                    <a:lnTo>
                      <a:pt x="1385" y="1045"/>
                    </a:lnTo>
                    <a:lnTo>
                      <a:pt x="1405" y="1046"/>
                    </a:lnTo>
                    <a:lnTo>
                      <a:pt x="1422" y="1046"/>
                    </a:lnTo>
                    <a:lnTo>
                      <a:pt x="1422" y="1046"/>
                    </a:lnTo>
                    <a:lnTo>
                      <a:pt x="1430" y="1045"/>
                    </a:lnTo>
                    <a:lnTo>
                      <a:pt x="1438" y="1040"/>
                    </a:lnTo>
                    <a:lnTo>
                      <a:pt x="1455" y="1033"/>
                    </a:lnTo>
                    <a:lnTo>
                      <a:pt x="1472" y="1024"/>
                    </a:lnTo>
                    <a:lnTo>
                      <a:pt x="1488" y="1016"/>
                    </a:lnTo>
                    <a:lnTo>
                      <a:pt x="1488" y="1016"/>
                    </a:lnTo>
                    <a:lnTo>
                      <a:pt x="1503" y="974"/>
                    </a:lnTo>
                    <a:lnTo>
                      <a:pt x="1520" y="934"/>
                    </a:lnTo>
                    <a:lnTo>
                      <a:pt x="1556" y="851"/>
                    </a:lnTo>
                    <a:lnTo>
                      <a:pt x="1593" y="769"/>
                    </a:lnTo>
                    <a:lnTo>
                      <a:pt x="1611" y="729"/>
                    </a:lnTo>
                    <a:lnTo>
                      <a:pt x="1628" y="688"/>
                    </a:lnTo>
                    <a:lnTo>
                      <a:pt x="1628" y="688"/>
                    </a:lnTo>
                    <a:lnTo>
                      <a:pt x="1643" y="649"/>
                    </a:lnTo>
                    <a:lnTo>
                      <a:pt x="1650" y="628"/>
                    </a:lnTo>
                    <a:lnTo>
                      <a:pt x="1656" y="607"/>
                    </a:lnTo>
                    <a:lnTo>
                      <a:pt x="1662" y="585"/>
                    </a:lnTo>
                    <a:lnTo>
                      <a:pt x="1666" y="564"/>
                    </a:lnTo>
                    <a:lnTo>
                      <a:pt x="1667" y="543"/>
                    </a:lnTo>
                    <a:lnTo>
                      <a:pt x="1666" y="524"/>
                    </a:lnTo>
                    <a:lnTo>
                      <a:pt x="1666" y="524"/>
                    </a:lnTo>
                    <a:lnTo>
                      <a:pt x="1652" y="504"/>
                    </a:lnTo>
                    <a:lnTo>
                      <a:pt x="1645" y="496"/>
                    </a:lnTo>
                    <a:lnTo>
                      <a:pt x="1642" y="494"/>
                    </a:lnTo>
                    <a:lnTo>
                      <a:pt x="1642" y="496"/>
                    </a:lnTo>
                    <a:lnTo>
                      <a:pt x="1642" y="496"/>
                    </a:lnTo>
                    <a:lnTo>
                      <a:pt x="1646" y="508"/>
                    </a:lnTo>
                    <a:lnTo>
                      <a:pt x="1648" y="521"/>
                    </a:lnTo>
                    <a:lnTo>
                      <a:pt x="1648" y="534"/>
                    </a:lnTo>
                    <a:lnTo>
                      <a:pt x="1645" y="546"/>
                    </a:lnTo>
                    <a:lnTo>
                      <a:pt x="1639" y="573"/>
                    </a:lnTo>
                    <a:lnTo>
                      <a:pt x="1631" y="600"/>
                    </a:lnTo>
                    <a:lnTo>
                      <a:pt x="1631" y="600"/>
                    </a:lnTo>
                    <a:close/>
                    <a:moveTo>
                      <a:pt x="1629" y="442"/>
                    </a:moveTo>
                    <a:lnTo>
                      <a:pt x="1629" y="442"/>
                    </a:lnTo>
                    <a:lnTo>
                      <a:pt x="1621" y="441"/>
                    </a:lnTo>
                    <a:lnTo>
                      <a:pt x="1615" y="438"/>
                    </a:lnTo>
                    <a:lnTo>
                      <a:pt x="1610" y="434"/>
                    </a:lnTo>
                    <a:lnTo>
                      <a:pt x="1604" y="428"/>
                    </a:lnTo>
                    <a:lnTo>
                      <a:pt x="1604" y="428"/>
                    </a:lnTo>
                    <a:lnTo>
                      <a:pt x="1593" y="425"/>
                    </a:lnTo>
                    <a:lnTo>
                      <a:pt x="1580" y="423"/>
                    </a:lnTo>
                    <a:lnTo>
                      <a:pt x="1556" y="413"/>
                    </a:lnTo>
                    <a:lnTo>
                      <a:pt x="1545" y="409"/>
                    </a:lnTo>
                    <a:lnTo>
                      <a:pt x="1534" y="406"/>
                    </a:lnTo>
                    <a:lnTo>
                      <a:pt x="1523" y="404"/>
                    </a:lnTo>
                    <a:lnTo>
                      <a:pt x="1510" y="404"/>
                    </a:lnTo>
                    <a:lnTo>
                      <a:pt x="1510" y="404"/>
                    </a:lnTo>
                    <a:lnTo>
                      <a:pt x="1469" y="392"/>
                    </a:lnTo>
                    <a:lnTo>
                      <a:pt x="1429" y="379"/>
                    </a:lnTo>
                    <a:lnTo>
                      <a:pt x="1347" y="357"/>
                    </a:lnTo>
                    <a:lnTo>
                      <a:pt x="1266" y="336"/>
                    </a:lnTo>
                    <a:lnTo>
                      <a:pt x="1183" y="313"/>
                    </a:lnTo>
                    <a:lnTo>
                      <a:pt x="1183" y="313"/>
                    </a:lnTo>
                    <a:lnTo>
                      <a:pt x="1144" y="303"/>
                    </a:lnTo>
                    <a:lnTo>
                      <a:pt x="1104" y="293"/>
                    </a:lnTo>
                    <a:lnTo>
                      <a:pt x="1104" y="293"/>
                    </a:lnTo>
                    <a:lnTo>
                      <a:pt x="1048" y="279"/>
                    </a:lnTo>
                    <a:lnTo>
                      <a:pt x="993" y="264"/>
                    </a:lnTo>
                    <a:lnTo>
                      <a:pt x="993" y="264"/>
                    </a:lnTo>
                    <a:lnTo>
                      <a:pt x="954" y="254"/>
                    </a:lnTo>
                    <a:lnTo>
                      <a:pt x="915" y="243"/>
                    </a:lnTo>
                    <a:lnTo>
                      <a:pt x="915" y="243"/>
                    </a:lnTo>
                    <a:lnTo>
                      <a:pt x="876" y="232"/>
                    </a:lnTo>
                    <a:lnTo>
                      <a:pt x="838" y="219"/>
                    </a:lnTo>
                    <a:lnTo>
                      <a:pt x="798" y="206"/>
                    </a:lnTo>
                    <a:lnTo>
                      <a:pt x="777" y="202"/>
                    </a:lnTo>
                    <a:lnTo>
                      <a:pt x="758" y="198"/>
                    </a:lnTo>
                    <a:lnTo>
                      <a:pt x="758" y="198"/>
                    </a:lnTo>
                    <a:lnTo>
                      <a:pt x="727" y="188"/>
                    </a:lnTo>
                    <a:lnTo>
                      <a:pt x="694" y="180"/>
                    </a:lnTo>
                    <a:lnTo>
                      <a:pt x="661" y="171"/>
                    </a:lnTo>
                    <a:lnTo>
                      <a:pt x="628" y="166"/>
                    </a:lnTo>
                    <a:lnTo>
                      <a:pt x="560" y="153"/>
                    </a:lnTo>
                    <a:lnTo>
                      <a:pt x="526" y="146"/>
                    </a:lnTo>
                    <a:lnTo>
                      <a:pt x="492" y="139"/>
                    </a:lnTo>
                    <a:lnTo>
                      <a:pt x="492" y="139"/>
                    </a:lnTo>
                    <a:lnTo>
                      <a:pt x="491" y="138"/>
                    </a:lnTo>
                    <a:lnTo>
                      <a:pt x="489" y="138"/>
                    </a:lnTo>
                    <a:lnTo>
                      <a:pt x="485" y="140"/>
                    </a:lnTo>
                    <a:lnTo>
                      <a:pt x="481" y="142"/>
                    </a:lnTo>
                    <a:lnTo>
                      <a:pt x="478" y="142"/>
                    </a:lnTo>
                    <a:lnTo>
                      <a:pt x="475" y="140"/>
                    </a:lnTo>
                    <a:lnTo>
                      <a:pt x="475" y="140"/>
                    </a:lnTo>
                    <a:lnTo>
                      <a:pt x="473" y="139"/>
                    </a:lnTo>
                    <a:lnTo>
                      <a:pt x="471" y="139"/>
                    </a:lnTo>
                    <a:lnTo>
                      <a:pt x="470" y="135"/>
                    </a:lnTo>
                    <a:lnTo>
                      <a:pt x="467" y="131"/>
                    </a:lnTo>
                    <a:lnTo>
                      <a:pt x="466" y="131"/>
                    </a:lnTo>
                    <a:lnTo>
                      <a:pt x="463" y="129"/>
                    </a:lnTo>
                    <a:lnTo>
                      <a:pt x="463" y="129"/>
                    </a:lnTo>
                    <a:lnTo>
                      <a:pt x="415" y="118"/>
                    </a:lnTo>
                    <a:lnTo>
                      <a:pt x="369" y="108"/>
                    </a:lnTo>
                    <a:lnTo>
                      <a:pt x="324" y="100"/>
                    </a:lnTo>
                    <a:lnTo>
                      <a:pt x="278" y="94"/>
                    </a:lnTo>
                    <a:lnTo>
                      <a:pt x="278" y="94"/>
                    </a:lnTo>
                    <a:lnTo>
                      <a:pt x="283" y="98"/>
                    </a:lnTo>
                    <a:lnTo>
                      <a:pt x="289" y="104"/>
                    </a:lnTo>
                    <a:lnTo>
                      <a:pt x="297" y="117"/>
                    </a:lnTo>
                    <a:lnTo>
                      <a:pt x="307" y="128"/>
                    </a:lnTo>
                    <a:lnTo>
                      <a:pt x="313" y="133"/>
                    </a:lnTo>
                    <a:lnTo>
                      <a:pt x="318" y="136"/>
                    </a:lnTo>
                    <a:lnTo>
                      <a:pt x="318" y="136"/>
                    </a:lnTo>
                    <a:lnTo>
                      <a:pt x="325" y="139"/>
                    </a:lnTo>
                    <a:lnTo>
                      <a:pt x="332" y="139"/>
                    </a:lnTo>
                    <a:lnTo>
                      <a:pt x="346" y="139"/>
                    </a:lnTo>
                    <a:lnTo>
                      <a:pt x="353" y="139"/>
                    </a:lnTo>
                    <a:lnTo>
                      <a:pt x="359" y="140"/>
                    </a:lnTo>
                    <a:lnTo>
                      <a:pt x="366" y="142"/>
                    </a:lnTo>
                    <a:lnTo>
                      <a:pt x="373" y="146"/>
                    </a:lnTo>
                    <a:lnTo>
                      <a:pt x="373" y="146"/>
                    </a:lnTo>
                    <a:lnTo>
                      <a:pt x="374" y="145"/>
                    </a:lnTo>
                    <a:lnTo>
                      <a:pt x="376" y="145"/>
                    </a:lnTo>
                    <a:lnTo>
                      <a:pt x="377" y="140"/>
                    </a:lnTo>
                    <a:lnTo>
                      <a:pt x="380" y="139"/>
                    </a:lnTo>
                    <a:lnTo>
                      <a:pt x="381" y="138"/>
                    </a:lnTo>
                    <a:lnTo>
                      <a:pt x="384" y="139"/>
                    </a:lnTo>
                    <a:lnTo>
                      <a:pt x="384" y="139"/>
                    </a:lnTo>
                    <a:lnTo>
                      <a:pt x="387" y="140"/>
                    </a:lnTo>
                    <a:lnTo>
                      <a:pt x="388" y="145"/>
                    </a:lnTo>
                    <a:lnTo>
                      <a:pt x="391" y="147"/>
                    </a:lnTo>
                    <a:lnTo>
                      <a:pt x="393" y="149"/>
                    </a:lnTo>
                    <a:lnTo>
                      <a:pt x="395" y="149"/>
                    </a:lnTo>
                    <a:lnTo>
                      <a:pt x="395" y="149"/>
                    </a:lnTo>
                    <a:lnTo>
                      <a:pt x="502" y="177"/>
                    </a:lnTo>
                    <a:lnTo>
                      <a:pt x="606" y="205"/>
                    </a:lnTo>
                    <a:lnTo>
                      <a:pt x="711" y="233"/>
                    </a:lnTo>
                    <a:lnTo>
                      <a:pt x="819" y="261"/>
                    </a:lnTo>
                    <a:lnTo>
                      <a:pt x="819" y="261"/>
                    </a:lnTo>
                    <a:lnTo>
                      <a:pt x="888" y="277"/>
                    </a:lnTo>
                    <a:lnTo>
                      <a:pt x="957" y="292"/>
                    </a:lnTo>
                    <a:lnTo>
                      <a:pt x="1026" y="307"/>
                    </a:lnTo>
                    <a:lnTo>
                      <a:pt x="1095" y="324"/>
                    </a:lnTo>
                    <a:lnTo>
                      <a:pt x="1095" y="324"/>
                    </a:lnTo>
                    <a:lnTo>
                      <a:pt x="1226" y="358"/>
                    </a:lnTo>
                    <a:lnTo>
                      <a:pt x="1360" y="392"/>
                    </a:lnTo>
                    <a:lnTo>
                      <a:pt x="1360" y="392"/>
                    </a:lnTo>
                    <a:lnTo>
                      <a:pt x="1408" y="406"/>
                    </a:lnTo>
                    <a:lnTo>
                      <a:pt x="1458" y="420"/>
                    </a:lnTo>
                    <a:lnTo>
                      <a:pt x="1509" y="435"/>
                    </a:lnTo>
                    <a:lnTo>
                      <a:pt x="1534" y="441"/>
                    </a:lnTo>
                    <a:lnTo>
                      <a:pt x="1558" y="446"/>
                    </a:lnTo>
                    <a:lnTo>
                      <a:pt x="1558" y="446"/>
                    </a:lnTo>
                    <a:lnTo>
                      <a:pt x="1589" y="452"/>
                    </a:lnTo>
                    <a:lnTo>
                      <a:pt x="1603" y="456"/>
                    </a:lnTo>
                    <a:lnTo>
                      <a:pt x="1615" y="461"/>
                    </a:lnTo>
                    <a:lnTo>
                      <a:pt x="1628" y="466"/>
                    </a:lnTo>
                    <a:lnTo>
                      <a:pt x="1638" y="472"/>
                    </a:lnTo>
                    <a:lnTo>
                      <a:pt x="1648" y="479"/>
                    </a:lnTo>
                    <a:lnTo>
                      <a:pt x="1657" y="489"/>
                    </a:lnTo>
                    <a:lnTo>
                      <a:pt x="1657" y="489"/>
                    </a:lnTo>
                    <a:lnTo>
                      <a:pt x="1643" y="465"/>
                    </a:lnTo>
                    <a:lnTo>
                      <a:pt x="1629" y="442"/>
                    </a:lnTo>
                    <a:lnTo>
                      <a:pt x="1629" y="442"/>
                    </a:lnTo>
                    <a:close/>
                    <a:moveTo>
                      <a:pt x="327" y="263"/>
                    </a:moveTo>
                    <a:lnTo>
                      <a:pt x="327" y="263"/>
                    </a:lnTo>
                    <a:lnTo>
                      <a:pt x="318" y="303"/>
                    </a:lnTo>
                    <a:lnTo>
                      <a:pt x="310" y="347"/>
                    </a:lnTo>
                    <a:lnTo>
                      <a:pt x="310" y="347"/>
                    </a:lnTo>
                    <a:lnTo>
                      <a:pt x="304" y="369"/>
                    </a:lnTo>
                    <a:lnTo>
                      <a:pt x="297" y="392"/>
                    </a:lnTo>
                    <a:lnTo>
                      <a:pt x="292" y="413"/>
                    </a:lnTo>
                    <a:lnTo>
                      <a:pt x="289" y="434"/>
                    </a:lnTo>
                    <a:lnTo>
                      <a:pt x="289" y="434"/>
                    </a:lnTo>
                    <a:lnTo>
                      <a:pt x="286" y="458"/>
                    </a:lnTo>
                    <a:lnTo>
                      <a:pt x="285" y="470"/>
                    </a:lnTo>
                    <a:lnTo>
                      <a:pt x="285" y="482"/>
                    </a:lnTo>
                    <a:lnTo>
                      <a:pt x="285" y="482"/>
                    </a:lnTo>
                    <a:lnTo>
                      <a:pt x="286" y="487"/>
                    </a:lnTo>
                    <a:lnTo>
                      <a:pt x="289" y="493"/>
                    </a:lnTo>
                    <a:lnTo>
                      <a:pt x="292" y="500"/>
                    </a:lnTo>
                    <a:lnTo>
                      <a:pt x="294" y="507"/>
                    </a:lnTo>
                    <a:lnTo>
                      <a:pt x="294" y="507"/>
                    </a:lnTo>
                    <a:lnTo>
                      <a:pt x="296" y="524"/>
                    </a:lnTo>
                    <a:lnTo>
                      <a:pt x="299" y="539"/>
                    </a:lnTo>
                    <a:lnTo>
                      <a:pt x="300" y="555"/>
                    </a:lnTo>
                    <a:lnTo>
                      <a:pt x="303" y="569"/>
                    </a:lnTo>
                    <a:lnTo>
                      <a:pt x="303" y="569"/>
                    </a:lnTo>
                    <a:lnTo>
                      <a:pt x="304" y="574"/>
                    </a:lnTo>
                    <a:lnTo>
                      <a:pt x="308" y="581"/>
                    </a:lnTo>
                    <a:lnTo>
                      <a:pt x="317" y="595"/>
                    </a:lnTo>
                    <a:lnTo>
                      <a:pt x="328" y="608"/>
                    </a:lnTo>
                    <a:lnTo>
                      <a:pt x="339" y="621"/>
                    </a:lnTo>
                    <a:lnTo>
                      <a:pt x="339" y="621"/>
                    </a:lnTo>
                    <a:lnTo>
                      <a:pt x="355" y="635"/>
                    </a:lnTo>
                    <a:lnTo>
                      <a:pt x="372" y="647"/>
                    </a:lnTo>
                    <a:lnTo>
                      <a:pt x="390" y="657"/>
                    </a:lnTo>
                    <a:lnTo>
                      <a:pt x="408" y="665"/>
                    </a:lnTo>
                    <a:lnTo>
                      <a:pt x="429" y="673"/>
                    </a:lnTo>
                    <a:lnTo>
                      <a:pt x="450" y="678"/>
                    </a:lnTo>
                    <a:lnTo>
                      <a:pt x="496" y="691"/>
                    </a:lnTo>
                    <a:lnTo>
                      <a:pt x="496" y="691"/>
                    </a:lnTo>
                    <a:lnTo>
                      <a:pt x="617" y="726"/>
                    </a:lnTo>
                    <a:lnTo>
                      <a:pt x="617" y="726"/>
                    </a:lnTo>
                    <a:lnTo>
                      <a:pt x="648" y="737"/>
                    </a:lnTo>
                    <a:lnTo>
                      <a:pt x="662" y="743"/>
                    </a:lnTo>
                    <a:lnTo>
                      <a:pt x="678" y="747"/>
                    </a:lnTo>
                    <a:lnTo>
                      <a:pt x="678" y="747"/>
                    </a:lnTo>
                    <a:lnTo>
                      <a:pt x="692" y="750"/>
                    </a:lnTo>
                    <a:lnTo>
                      <a:pt x="704" y="751"/>
                    </a:lnTo>
                    <a:lnTo>
                      <a:pt x="731" y="754"/>
                    </a:lnTo>
                    <a:lnTo>
                      <a:pt x="731" y="754"/>
                    </a:lnTo>
                    <a:lnTo>
                      <a:pt x="742" y="757"/>
                    </a:lnTo>
                    <a:lnTo>
                      <a:pt x="753" y="760"/>
                    </a:lnTo>
                    <a:lnTo>
                      <a:pt x="776" y="768"/>
                    </a:lnTo>
                    <a:lnTo>
                      <a:pt x="776" y="768"/>
                    </a:lnTo>
                    <a:lnTo>
                      <a:pt x="801" y="774"/>
                    </a:lnTo>
                    <a:lnTo>
                      <a:pt x="826" y="779"/>
                    </a:lnTo>
                    <a:lnTo>
                      <a:pt x="877" y="790"/>
                    </a:lnTo>
                    <a:lnTo>
                      <a:pt x="877" y="790"/>
                    </a:lnTo>
                    <a:lnTo>
                      <a:pt x="904" y="797"/>
                    </a:lnTo>
                    <a:lnTo>
                      <a:pt x="929" y="804"/>
                    </a:lnTo>
                    <a:lnTo>
                      <a:pt x="954" y="812"/>
                    </a:lnTo>
                    <a:lnTo>
                      <a:pt x="979" y="817"/>
                    </a:lnTo>
                    <a:lnTo>
                      <a:pt x="979" y="817"/>
                    </a:lnTo>
                    <a:lnTo>
                      <a:pt x="995" y="820"/>
                    </a:lnTo>
                    <a:lnTo>
                      <a:pt x="1010" y="824"/>
                    </a:lnTo>
                    <a:lnTo>
                      <a:pt x="1040" y="833"/>
                    </a:lnTo>
                    <a:lnTo>
                      <a:pt x="1055" y="837"/>
                    </a:lnTo>
                    <a:lnTo>
                      <a:pt x="1069" y="840"/>
                    </a:lnTo>
                    <a:lnTo>
                      <a:pt x="1083" y="841"/>
                    </a:lnTo>
                    <a:lnTo>
                      <a:pt x="1097" y="841"/>
                    </a:lnTo>
                    <a:lnTo>
                      <a:pt x="1097" y="841"/>
                    </a:lnTo>
                    <a:lnTo>
                      <a:pt x="1110" y="847"/>
                    </a:lnTo>
                    <a:lnTo>
                      <a:pt x="1124" y="851"/>
                    </a:lnTo>
                    <a:lnTo>
                      <a:pt x="1139" y="852"/>
                    </a:lnTo>
                    <a:lnTo>
                      <a:pt x="1148" y="851"/>
                    </a:lnTo>
                    <a:lnTo>
                      <a:pt x="1155" y="849"/>
                    </a:lnTo>
                    <a:lnTo>
                      <a:pt x="1155" y="849"/>
                    </a:lnTo>
                    <a:lnTo>
                      <a:pt x="1162" y="854"/>
                    </a:lnTo>
                    <a:lnTo>
                      <a:pt x="1168" y="858"/>
                    </a:lnTo>
                    <a:lnTo>
                      <a:pt x="1182" y="862"/>
                    </a:lnTo>
                    <a:lnTo>
                      <a:pt x="1182" y="862"/>
                    </a:lnTo>
                    <a:lnTo>
                      <a:pt x="1233" y="876"/>
                    </a:lnTo>
                    <a:lnTo>
                      <a:pt x="1260" y="882"/>
                    </a:lnTo>
                    <a:lnTo>
                      <a:pt x="1273" y="885"/>
                    </a:lnTo>
                    <a:lnTo>
                      <a:pt x="1285" y="885"/>
                    </a:lnTo>
                    <a:lnTo>
                      <a:pt x="1285" y="885"/>
                    </a:lnTo>
                    <a:lnTo>
                      <a:pt x="1295" y="885"/>
                    </a:lnTo>
                    <a:lnTo>
                      <a:pt x="1306" y="885"/>
                    </a:lnTo>
                    <a:lnTo>
                      <a:pt x="1329" y="882"/>
                    </a:lnTo>
                    <a:lnTo>
                      <a:pt x="1329" y="882"/>
                    </a:lnTo>
                    <a:lnTo>
                      <a:pt x="1340" y="882"/>
                    </a:lnTo>
                    <a:lnTo>
                      <a:pt x="1353" y="882"/>
                    </a:lnTo>
                    <a:lnTo>
                      <a:pt x="1364" y="882"/>
                    </a:lnTo>
                    <a:lnTo>
                      <a:pt x="1375" y="882"/>
                    </a:lnTo>
                    <a:lnTo>
                      <a:pt x="1375" y="882"/>
                    </a:lnTo>
                    <a:lnTo>
                      <a:pt x="1392" y="879"/>
                    </a:lnTo>
                    <a:lnTo>
                      <a:pt x="1408" y="875"/>
                    </a:lnTo>
                    <a:lnTo>
                      <a:pt x="1423" y="870"/>
                    </a:lnTo>
                    <a:lnTo>
                      <a:pt x="1436" y="865"/>
                    </a:lnTo>
                    <a:lnTo>
                      <a:pt x="1450" y="859"/>
                    </a:lnTo>
                    <a:lnTo>
                      <a:pt x="1461" y="852"/>
                    </a:lnTo>
                    <a:lnTo>
                      <a:pt x="1472" y="844"/>
                    </a:lnTo>
                    <a:lnTo>
                      <a:pt x="1483" y="835"/>
                    </a:lnTo>
                    <a:lnTo>
                      <a:pt x="1493" y="827"/>
                    </a:lnTo>
                    <a:lnTo>
                      <a:pt x="1502" y="817"/>
                    </a:lnTo>
                    <a:lnTo>
                      <a:pt x="1518" y="796"/>
                    </a:lnTo>
                    <a:lnTo>
                      <a:pt x="1534" y="774"/>
                    </a:lnTo>
                    <a:lnTo>
                      <a:pt x="1549" y="748"/>
                    </a:lnTo>
                    <a:lnTo>
                      <a:pt x="1549" y="748"/>
                    </a:lnTo>
                    <a:lnTo>
                      <a:pt x="1575" y="701"/>
                    </a:lnTo>
                    <a:lnTo>
                      <a:pt x="1587" y="677"/>
                    </a:lnTo>
                    <a:lnTo>
                      <a:pt x="1598" y="651"/>
                    </a:lnTo>
                    <a:lnTo>
                      <a:pt x="1610" y="625"/>
                    </a:lnTo>
                    <a:lnTo>
                      <a:pt x="1620" y="598"/>
                    </a:lnTo>
                    <a:lnTo>
                      <a:pt x="1627" y="571"/>
                    </a:lnTo>
                    <a:lnTo>
                      <a:pt x="1632" y="542"/>
                    </a:lnTo>
                    <a:lnTo>
                      <a:pt x="1632" y="542"/>
                    </a:lnTo>
                    <a:lnTo>
                      <a:pt x="1634" y="526"/>
                    </a:lnTo>
                    <a:lnTo>
                      <a:pt x="1632" y="512"/>
                    </a:lnTo>
                    <a:lnTo>
                      <a:pt x="1628" y="500"/>
                    </a:lnTo>
                    <a:lnTo>
                      <a:pt x="1621" y="487"/>
                    </a:lnTo>
                    <a:lnTo>
                      <a:pt x="1611" y="477"/>
                    </a:lnTo>
                    <a:lnTo>
                      <a:pt x="1600" y="470"/>
                    </a:lnTo>
                    <a:lnTo>
                      <a:pt x="1584" y="465"/>
                    </a:lnTo>
                    <a:lnTo>
                      <a:pt x="1568" y="462"/>
                    </a:lnTo>
                    <a:lnTo>
                      <a:pt x="1568" y="462"/>
                    </a:lnTo>
                    <a:lnTo>
                      <a:pt x="1573" y="469"/>
                    </a:lnTo>
                    <a:lnTo>
                      <a:pt x="1576" y="476"/>
                    </a:lnTo>
                    <a:lnTo>
                      <a:pt x="1579" y="484"/>
                    </a:lnTo>
                    <a:lnTo>
                      <a:pt x="1582" y="493"/>
                    </a:lnTo>
                    <a:lnTo>
                      <a:pt x="1583" y="508"/>
                    </a:lnTo>
                    <a:lnTo>
                      <a:pt x="1582" y="525"/>
                    </a:lnTo>
                    <a:lnTo>
                      <a:pt x="1579" y="543"/>
                    </a:lnTo>
                    <a:lnTo>
                      <a:pt x="1573" y="560"/>
                    </a:lnTo>
                    <a:lnTo>
                      <a:pt x="1563" y="591"/>
                    </a:lnTo>
                    <a:lnTo>
                      <a:pt x="1563" y="591"/>
                    </a:lnTo>
                    <a:lnTo>
                      <a:pt x="1551" y="621"/>
                    </a:lnTo>
                    <a:lnTo>
                      <a:pt x="1540" y="647"/>
                    </a:lnTo>
                    <a:lnTo>
                      <a:pt x="1511" y="698"/>
                    </a:lnTo>
                    <a:lnTo>
                      <a:pt x="1511" y="698"/>
                    </a:lnTo>
                    <a:lnTo>
                      <a:pt x="1500" y="719"/>
                    </a:lnTo>
                    <a:lnTo>
                      <a:pt x="1485" y="740"/>
                    </a:lnTo>
                    <a:lnTo>
                      <a:pt x="1469" y="760"/>
                    </a:lnTo>
                    <a:lnTo>
                      <a:pt x="1452" y="778"/>
                    </a:lnTo>
                    <a:lnTo>
                      <a:pt x="1434" y="795"/>
                    </a:lnTo>
                    <a:lnTo>
                      <a:pt x="1416" y="810"/>
                    </a:lnTo>
                    <a:lnTo>
                      <a:pt x="1396" y="823"/>
                    </a:lnTo>
                    <a:lnTo>
                      <a:pt x="1378" y="834"/>
                    </a:lnTo>
                    <a:lnTo>
                      <a:pt x="1378" y="834"/>
                    </a:lnTo>
                    <a:lnTo>
                      <a:pt x="1349" y="841"/>
                    </a:lnTo>
                    <a:lnTo>
                      <a:pt x="1322" y="847"/>
                    </a:lnTo>
                    <a:lnTo>
                      <a:pt x="1294" y="849"/>
                    </a:lnTo>
                    <a:lnTo>
                      <a:pt x="1280" y="849"/>
                    </a:lnTo>
                    <a:lnTo>
                      <a:pt x="1266" y="848"/>
                    </a:lnTo>
                    <a:lnTo>
                      <a:pt x="1266" y="848"/>
                    </a:lnTo>
                    <a:lnTo>
                      <a:pt x="1238" y="844"/>
                    </a:lnTo>
                    <a:lnTo>
                      <a:pt x="1208" y="838"/>
                    </a:lnTo>
                    <a:lnTo>
                      <a:pt x="1152" y="821"/>
                    </a:lnTo>
                    <a:lnTo>
                      <a:pt x="1152" y="821"/>
                    </a:lnTo>
                    <a:lnTo>
                      <a:pt x="1125" y="814"/>
                    </a:lnTo>
                    <a:lnTo>
                      <a:pt x="1097" y="809"/>
                    </a:lnTo>
                    <a:lnTo>
                      <a:pt x="1040" y="797"/>
                    </a:lnTo>
                    <a:lnTo>
                      <a:pt x="1040" y="797"/>
                    </a:lnTo>
                    <a:lnTo>
                      <a:pt x="1010" y="792"/>
                    </a:lnTo>
                    <a:lnTo>
                      <a:pt x="982" y="783"/>
                    </a:lnTo>
                    <a:lnTo>
                      <a:pt x="953" y="776"/>
                    </a:lnTo>
                    <a:lnTo>
                      <a:pt x="925" y="769"/>
                    </a:lnTo>
                    <a:lnTo>
                      <a:pt x="925" y="769"/>
                    </a:lnTo>
                    <a:lnTo>
                      <a:pt x="810" y="744"/>
                    </a:lnTo>
                    <a:lnTo>
                      <a:pt x="694" y="717"/>
                    </a:lnTo>
                    <a:lnTo>
                      <a:pt x="694" y="717"/>
                    </a:lnTo>
                    <a:lnTo>
                      <a:pt x="666" y="709"/>
                    </a:lnTo>
                    <a:lnTo>
                      <a:pt x="640" y="701"/>
                    </a:lnTo>
                    <a:lnTo>
                      <a:pt x="612" y="692"/>
                    </a:lnTo>
                    <a:lnTo>
                      <a:pt x="584" y="684"/>
                    </a:lnTo>
                    <a:lnTo>
                      <a:pt x="584" y="684"/>
                    </a:lnTo>
                    <a:lnTo>
                      <a:pt x="554" y="677"/>
                    </a:lnTo>
                    <a:lnTo>
                      <a:pt x="523" y="671"/>
                    </a:lnTo>
                    <a:lnTo>
                      <a:pt x="495" y="665"/>
                    </a:lnTo>
                    <a:lnTo>
                      <a:pt x="467" y="657"/>
                    </a:lnTo>
                    <a:lnTo>
                      <a:pt x="467" y="657"/>
                    </a:lnTo>
                    <a:lnTo>
                      <a:pt x="456" y="653"/>
                    </a:lnTo>
                    <a:lnTo>
                      <a:pt x="445" y="647"/>
                    </a:lnTo>
                    <a:lnTo>
                      <a:pt x="424" y="633"/>
                    </a:lnTo>
                    <a:lnTo>
                      <a:pt x="402" y="618"/>
                    </a:lnTo>
                    <a:lnTo>
                      <a:pt x="391" y="612"/>
                    </a:lnTo>
                    <a:lnTo>
                      <a:pt x="380" y="607"/>
                    </a:lnTo>
                    <a:lnTo>
                      <a:pt x="380" y="607"/>
                    </a:lnTo>
                    <a:lnTo>
                      <a:pt x="365" y="588"/>
                    </a:lnTo>
                    <a:lnTo>
                      <a:pt x="352" y="571"/>
                    </a:lnTo>
                    <a:lnTo>
                      <a:pt x="341" y="556"/>
                    </a:lnTo>
                    <a:lnTo>
                      <a:pt x="335" y="546"/>
                    </a:lnTo>
                    <a:lnTo>
                      <a:pt x="331" y="536"/>
                    </a:lnTo>
                    <a:lnTo>
                      <a:pt x="331" y="536"/>
                    </a:lnTo>
                    <a:lnTo>
                      <a:pt x="324" y="519"/>
                    </a:lnTo>
                    <a:lnTo>
                      <a:pt x="320" y="501"/>
                    </a:lnTo>
                    <a:lnTo>
                      <a:pt x="318" y="483"/>
                    </a:lnTo>
                    <a:lnTo>
                      <a:pt x="317" y="465"/>
                    </a:lnTo>
                    <a:lnTo>
                      <a:pt x="317" y="445"/>
                    </a:lnTo>
                    <a:lnTo>
                      <a:pt x="318" y="425"/>
                    </a:lnTo>
                    <a:lnTo>
                      <a:pt x="321" y="386"/>
                    </a:lnTo>
                    <a:lnTo>
                      <a:pt x="321" y="386"/>
                    </a:lnTo>
                    <a:lnTo>
                      <a:pt x="324" y="373"/>
                    </a:lnTo>
                    <a:lnTo>
                      <a:pt x="328" y="361"/>
                    </a:lnTo>
                    <a:lnTo>
                      <a:pt x="336" y="334"/>
                    </a:lnTo>
                    <a:lnTo>
                      <a:pt x="348" y="309"/>
                    </a:lnTo>
                    <a:lnTo>
                      <a:pt x="356" y="284"/>
                    </a:lnTo>
                    <a:lnTo>
                      <a:pt x="356" y="284"/>
                    </a:lnTo>
                    <a:lnTo>
                      <a:pt x="360" y="275"/>
                    </a:lnTo>
                    <a:lnTo>
                      <a:pt x="363" y="268"/>
                    </a:lnTo>
                    <a:lnTo>
                      <a:pt x="367" y="260"/>
                    </a:lnTo>
                    <a:lnTo>
                      <a:pt x="370" y="251"/>
                    </a:lnTo>
                    <a:lnTo>
                      <a:pt x="370" y="251"/>
                    </a:lnTo>
                    <a:lnTo>
                      <a:pt x="376" y="229"/>
                    </a:lnTo>
                    <a:lnTo>
                      <a:pt x="379" y="208"/>
                    </a:lnTo>
                    <a:lnTo>
                      <a:pt x="379" y="187"/>
                    </a:lnTo>
                    <a:lnTo>
                      <a:pt x="376" y="164"/>
                    </a:lnTo>
                    <a:lnTo>
                      <a:pt x="376" y="164"/>
                    </a:lnTo>
                    <a:lnTo>
                      <a:pt x="363" y="159"/>
                    </a:lnTo>
                    <a:lnTo>
                      <a:pt x="356" y="157"/>
                    </a:lnTo>
                    <a:lnTo>
                      <a:pt x="348" y="156"/>
                    </a:lnTo>
                    <a:lnTo>
                      <a:pt x="348" y="156"/>
                    </a:lnTo>
                    <a:lnTo>
                      <a:pt x="349" y="171"/>
                    </a:lnTo>
                    <a:lnTo>
                      <a:pt x="349" y="185"/>
                    </a:lnTo>
                    <a:lnTo>
                      <a:pt x="348" y="198"/>
                    </a:lnTo>
                    <a:lnTo>
                      <a:pt x="343" y="211"/>
                    </a:lnTo>
                    <a:lnTo>
                      <a:pt x="335" y="236"/>
                    </a:lnTo>
                    <a:lnTo>
                      <a:pt x="331" y="250"/>
                    </a:lnTo>
                    <a:lnTo>
                      <a:pt x="327" y="263"/>
                    </a:lnTo>
                    <a:lnTo>
                      <a:pt x="327" y="263"/>
                    </a:lnTo>
                    <a:close/>
                    <a:moveTo>
                      <a:pt x="1586" y="385"/>
                    </a:moveTo>
                    <a:lnTo>
                      <a:pt x="1586" y="385"/>
                    </a:lnTo>
                    <a:lnTo>
                      <a:pt x="1573" y="385"/>
                    </a:lnTo>
                    <a:lnTo>
                      <a:pt x="1566" y="385"/>
                    </a:lnTo>
                    <a:lnTo>
                      <a:pt x="1562" y="385"/>
                    </a:lnTo>
                    <a:lnTo>
                      <a:pt x="1559" y="387"/>
                    </a:lnTo>
                    <a:lnTo>
                      <a:pt x="1554" y="393"/>
                    </a:lnTo>
                    <a:lnTo>
                      <a:pt x="1554" y="393"/>
                    </a:lnTo>
                    <a:lnTo>
                      <a:pt x="1582" y="404"/>
                    </a:lnTo>
                    <a:lnTo>
                      <a:pt x="1594" y="409"/>
                    </a:lnTo>
                    <a:lnTo>
                      <a:pt x="1607" y="411"/>
                    </a:lnTo>
                    <a:lnTo>
                      <a:pt x="1607" y="411"/>
                    </a:lnTo>
                    <a:lnTo>
                      <a:pt x="1601" y="404"/>
                    </a:lnTo>
                    <a:lnTo>
                      <a:pt x="1596" y="399"/>
                    </a:lnTo>
                    <a:lnTo>
                      <a:pt x="1591" y="392"/>
                    </a:lnTo>
                    <a:lnTo>
                      <a:pt x="1586" y="385"/>
                    </a:lnTo>
                    <a:lnTo>
                      <a:pt x="1586" y="385"/>
                    </a:lnTo>
                    <a:close/>
                    <a:moveTo>
                      <a:pt x="1547" y="376"/>
                    </a:moveTo>
                    <a:lnTo>
                      <a:pt x="1547" y="376"/>
                    </a:lnTo>
                    <a:lnTo>
                      <a:pt x="1552" y="375"/>
                    </a:lnTo>
                    <a:lnTo>
                      <a:pt x="1556" y="372"/>
                    </a:lnTo>
                    <a:lnTo>
                      <a:pt x="1568" y="364"/>
                    </a:lnTo>
                    <a:lnTo>
                      <a:pt x="1568" y="364"/>
                    </a:lnTo>
                    <a:lnTo>
                      <a:pt x="1559" y="354"/>
                    </a:lnTo>
                    <a:lnTo>
                      <a:pt x="1549" y="345"/>
                    </a:lnTo>
                    <a:lnTo>
                      <a:pt x="1538" y="336"/>
                    </a:lnTo>
                    <a:lnTo>
                      <a:pt x="1524" y="329"/>
                    </a:lnTo>
                    <a:lnTo>
                      <a:pt x="1511" y="322"/>
                    </a:lnTo>
                    <a:lnTo>
                      <a:pt x="1496" y="314"/>
                    </a:lnTo>
                    <a:lnTo>
                      <a:pt x="1481" y="310"/>
                    </a:lnTo>
                    <a:lnTo>
                      <a:pt x="1464" y="306"/>
                    </a:lnTo>
                    <a:lnTo>
                      <a:pt x="1464" y="306"/>
                    </a:lnTo>
                    <a:lnTo>
                      <a:pt x="1437" y="300"/>
                    </a:lnTo>
                    <a:lnTo>
                      <a:pt x="1412" y="295"/>
                    </a:lnTo>
                    <a:lnTo>
                      <a:pt x="1388" y="288"/>
                    </a:lnTo>
                    <a:lnTo>
                      <a:pt x="1365" y="284"/>
                    </a:lnTo>
                    <a:lnTo>
                      <a:pt x="1365" y="284"/>
                    </a:lnTo>
                    <a:lnTo>
                      <a:pt x="1339" y="279"/>
                    </a:lnTo>
                    <a:lnTo>
                      <a:pt x="1314" y="275"/>
                    </a:lnTo>
                    <a:lnTo>
                      <a:pt x="1314" y="275"/>
                    </a:lnTo>
                    <a:lnTo>
                      <a:pt x="1304" y="272"/>
                    </a:lnTo>
                    <a:lnTo>
                      <a:pt x="1294" y="268"/>
                    </a:lnTo>
                    <a:lnTo>
                      <a:pt x="1284" y="264"/>
                    </a:lnTo>
                    <a:lnTo>
                      <a:pt x="1274" y="261"/>
                    </a:lnTo>
                    <a:lnTo>
                      <a:pt x="1274" y="261"/>
                    </a:lnTo>
                    <a:lnTo>
                      <a:pt x="1196" y="239"/>
                    </a:lnTo>
                    <a:lnTo>
                      <a:pt x="1116" y="213"/>
                    </a:lnTo>
                    <a:lnTo>
                      <a:pt x="1116" y="213"/>
                    </a:lnTo>
                    <a:lnTo>
                      <a:pt x="1055" y="195"/>
                    </a:lnTo>
                    <a:lnTo>
                      <a:pt x="995" y="177"/>
                    </a:lnTo>
                    <a:lnTo>
                      <a:pt x="873" y="143"/>
                    </a:lnTo>
                    <a:lnTo>
                      <a:pt x="749" y="112"/>
                    </a:lnTo>
                    <a:lnTo>
                      <a:pt x="630" y="84"/>
                    </a:lnTo>
                    <a:lnTo>
                      <a:pt x="630" y="84"/>
                    </a:lnTo>
                    <a:lnTo>
                      <a:pt x="602" y="76"/>
                    </a:lnTo>
                    <a:lnTo>
                      <a:pt x="574" y="70"/>
                    </a:lnTo>
                    <a:lnTo>
                      <a:pt x="544" y="66"/>
                    </a:lnTo>
                    <a:lnTo>
                      <a:pt x="516" y="62"/>
                    </a:lnTo>
                    <a:lnTo>
                      <a:pt x="459" y="55"/>
                    </a:lnTo>
                    <a:lnTo>
                      <a:pt x="431" y="51"/>
                    </a:lnTo>
                    <a:lnTo>
                      <a:pt x="402" y="44"/>
                    </a:lnTo>
                    <a:lnTo>
                      <a:pt x="402" y="44"/>
                    </a:lnTo>
                    <a:lnTo>
                      <a:pt x="384" y="38"/>
                    </a:lnTo>
                    <a:lnTo>
                      <a:pt x="366" y="31"/>
                    </a:lnTo>
                    <a:lnTo>
                      <a:pt x="356" y="29"/>
                    </a:lnTo>
                    <a:lnTo>
                      <a:pt x="346" y="27"/>
                    </a:lnTo>
                    <a:lnTo>
                      <a:pt x="336" y="27"/>
                    </a:lnTo>
                    <a:lnTo>
                      <a:pt x="327" y="27"/>
                    </a:lnTo>
                    <a:lnTo>
                      <a:pt x="327" y="27"/>
                    </a:lnTo>
                    <a:lnTo>
                      <a:pt x="317" y="22"/>
                    </a:lnTo>
                    <a:lnTo>
                      <a:pt x="306" y="21"/>
                    </a:lnTo>
                    <a:lnTo>
                      <a:pt x="286" y="20"/>
                    </a:lnTo>
                    <a:lnTo>
                      <a:pt x="269" y="18"/>
                    </a:lnTo>
                    <a:lnTo>
                      <a:pt x="261" y="17"/>
                    </a:lnTo>
                    <a:lnTo>
                      <a:pt x="252" y="14"/>
                    </a:lnTo>
                    <a:lnTo>
                      <a:pt x="252" y="14"/>
                    </a:lnTo>
                    <a:lnTo>
                      <a:pt x="237" y="18"/>
                    </a:lnTo>
                    <a:lnTo>
                      <a:pt x="230" y="20"/>
                    </a:lnTo>
                    <a:lnTo>
                      <a:pt x="219" y="20"/>
                    </a:lnTo>
                    <a:lnTo>
                      <a:pt x="219" y="20"/>
                    </a:lnTo>
                    <a:lnTo>
                      <a:pt x="220" y="31"/>
                    </a:lnTo>
                    <a:lnTo>
                      <a:pt x="223" y="39"/>
                    </a:lnTo>
                    <a:lnTo>
                      <a:pt x="227" y="48"/>
                    </a:lnTo>
                    <a:lnTo>
                      <a:pt x="233" y="53"/>
                    </a:lnTo>
                    <a:lnTo>
                      <a:pt x="245" y="66"/>
                    </a:lnTo>
                    <a:lnTo>
                      <a:pt x="259" y="77"/>
                    </a:lnTo>
                    <a:lnTo>
                      <a:pt x="259" y="77"/>
                    </a:lnTo>
                    <a:lnTo>
                      <a:pt x="269" y="67"/>
                    </a:lnTo>
                    <a:lnTo>
                      <a:pt x="275" y="63"/>
                    </a:lnTo>
                    <a:lnTo>
                      <a:pt x="280" y="59"/>
                    </a:lnTo>
                    <a:lnTo>
                      <a:pt x="287" y="56"/>
                    </a:lnTo>
                    <a:lnTo>
                      <a:pt x="294" y="55"/>
                    </a:lnTo>
                    <a:lnTo>
                      <a:pt x="303" y="55"/>
                    </a:lnTo>
                    <a:lnTo>
                      <a:pt x="313" y="58"/>
                    </a:lnTo>
                    <a:lnTo>
                      <a:pt x="313" y="58"/>
                    </a:lnTo>
                    <a:lnTo>
                      <a:pt x="317" y="60"/>
                    </a:lnTo>
                    <a:lnTo>
                      <a:pt x="321" y="63"/>
                    </a:lnTo>
                    <a:lnTo>
                      <a:pt x="327" y="69"/>
                    </a:lnTo>
                    <a:lnTo>
                      <a:pt x="334" y="76"/>
                    </a:lnTo>
                    <a:lnTo>
                      <a:pt x="339" y="80"/>
                    </a:lnTo>
                    <a:lnTo>
                      <a:pt x="339" y="80"/>
                    </a:lnTo>
                    <a:lnTo>
                      <a:pt x="342" y="79"/>
                    </a:lnTo>
                    <a:lnTo>
                      <a:pt x="343" y="77"/>
                    </a:lnTo>
                    <a:lnTo>
                      <a:pt x="348" y="72"/>
                    </a:lnTo>
                    <a:lnTo>
                      <a:pt x="351" y="67"/>
                    </a:lnTo>
                    <a:lnTo>
                      <a:pt x="353" y="66"/>
                    </a:lnTo>
                    <a:lnTo>
                      <a:pt x="356" y="65"/>
                    </a:lnTo>
                    <a:lnTo>
                      <a:pt x="356" y="65"/>
                    </a:lnTo>
                    <a:lnTo>
                      <a:pt x="362" y="69"/>
                    </a:lnTo>
                    <a:lnTo>
                      <a:pt x="365" y="73"/>
                    </a:lnTo>
                    <a:lnTo>
                      <a:pt x="367" y="79"/>
                    </a:lnTo>
                    <a:lnTo>
                      <a:pt x="370" y="84"/>
                    </a:lnTo>
                    <a:lnTo>
                      <a:pt x="370" y="84"/>
                    </a:lnTo>
                    <a:lnTo>
                      <a:pt x="381" y="81"/>
                    </a:lnTo>
                    <a:lnTo>
                      <a:pt x="391" y="80"/>
                    </a:lnTo>
                    <a:lnTo>
                      <a:pt x="400" y="81"/>
                    </a:lnTo>
                    <a:lnTo>
                      <a:pt x="408" y="86"/>
                    </a:lnTo>
                    <a:lnTo>
                      <a:pt x="415" y="88"/>
                    </a:lnTo>
                    <a:lnTo>
                      <a:pt x="422" y="94"/>
                    </a:lnTo>
                    <a:lnTo>
                      <a:pt x="438" y="104"/>
                    </a:lnTo>
                    <a:lnTo>
                      <a:pt x="438" y="104"/>
                    </a:lnTo>
                    <a:lnTo>
                      <a:pt x="440" y="98"/>
                    </a:lnTo>
                    <a:lnTo>
                      <a:pt x="443" y="94"/>
                    </a:lnTo>
                    <a:lnTo>
                      <a:pt x="446" y="91"/>
                    </a:lnTo>
                    <a:lnTo>
                      <a:pt x="449" y="90"/>
                    </a:lnTo>
                    <a:lnTo>
                      <a:pt x="452" y="90"/>
                    </a:lnTo>
                    <a:lnTo>
                      <a:pt x="454" y="90"/>
                    </a:lnTo>
                    <a:lnTo>
                      <a:pt x="461" y="93"/>
                    </a:lnTo>
                    <a:lnTo>
                      <a:pt x="467" y="98"/>
                    </a:lnTo>
                    <a:lnTo>
                      <a:pt x="473" y="107"/>
                    </a:lnTo>
                    <a:lnTo>
                      <a:pt x="481" y="121"/>
                    </a:lnTo>
                    <a:lnTo>
                      <a:pt x="481" y="121"/>
                    </a:lnTo>
                    <a:lnTo>
                      <a:pt x="488" y="118"/>
                    </a:lnTo>
                    <a:lnTo>
                      <a:pt x="494" y="115"/>
                    </a:lnTo>
                    <a:lnTo>
                      <a:pt x="499" y="112"/>
                    </a:lnTo>
                    <a:lnTo>
                      <a:pt x="506" y="112"/>
                    </a:lnTo>
                    <a:lnTo>
                      <a:pt x="506" y="112"/>
                    </a:lnTo>
                    <a:lnTo>
                      <a:pt x="513" y="114"/>
                    </a:lnTo>
                    <a:lnTo>
                      <a:pt x="518" y="118"/>
                    </a:lnTo>
                    <a:lnTo>
                      <a:pt x="522" y="122"/>
                    </a:lnTo>
                    <a:lnTo>
                      <a:pt x="527" y="125"/>
                    </a:lnTo>
                    <a:lnTo>
                      <a:pt x="527" y="125"/>
                    </a:lnTo>
                    <a:lnTo>
                      <a:pt x="533" y="124"/>
                    </a:lnTo>
                    <a:lnTo>
                      <a:pt x="537" y="121"/>
                    </a:lnTo>
                    <a:lnTo>
                      <a:pt x="540" y="119"/>
                    </a:lnTo>
                    <a:lnTo>
                      <a:pt x="546" y="118"/>
                    </a:lnTo>
                    <a:lnTo>
                      <a:pt x="546" y="118"/>
                    </a:lnTo>
                    <a:lnTo>
                      <a:pt x="553" y="118"/>
                    </a:lnTo>
                    <a:lnTo>
                      <a:pt x="557" y="121"/>
                    </a:lnTo>
                    <a:lnTo>
                      <a:pt x="561" y="124"/>
                    </a:lnTo>
                    <a:lnTo>
                      <a:pt x="564" y="128"/>
                    </a:lnTo>
                    <a:lnTo>
                      <a:pt x="569" y="135"/>
                    </a:lnTo>
                    <a:lnTo>
                      <a:pt x="574" y="138"/>
                    </a:lnTo>
                    <a:lnTo>
                      <a:pt x="579" y="139"/>
                    </a:lnTo>
                    <a:lnTo>
                      <a:pt x="579" y="139"/>
                    </a:lnTo>
                    <a:lnTo>
                      <a:pt x="584" y="138"/>
                    </a:lnTo>
                    <a:lnTo>
                      <a:pt x="586" y="136"/>
                    </a:lnTo>
                    <a:lnTo>
                      <a:pt x="593" y="132"/>
                    </a:lnTo>
                    <a:lnTo>
                      <a:pt x="600" y="126"/>
                    </a:lnTo>
                    <a:lnTo>
                      <a:pt x="605" y="125"/>
                    </a:lnTo>
                    <a:lnTo>
                      <a:pt x="609" y="125"/>
                    </a:lnTo>
                    <a:lnTo>
                      <a:pt x="609" y="125"/>
                    </a:lnTo>
                    <a:lnTo>
                      <a:pt x="613" y="125"/>
                    </a:lnTo>
                    <a:lnTo>
                      <a:pt x="616" y="128"/>
                    </a:lnTo>
                    <a:lnTo>
                      <a:pt x="621" y="135"/>
                    </a:lnTo>
                    <a:lnTo>
                      <a:pt x="623" y="138"/>
                    </a:lnTo>
                    <a:lnTo>
                      <a:pt x="627" y="140"/>
                    </a:lnTo>
                    <a:lnTo>
                      <a:pt x="630" y="143"/>
                    </a:lnTo>
                    <a:lnTo>
                      <a:pt x="637" y="143"/>
                    </a:lnTo>
                    <a:lnTo>
                      <a:pt x="637" y="143"/>
                    </a:lnTo>
                    <a:lnTo>
                      <a:pt x="641" y="138"/>
                    </a:lnTo>
                    <a:lnTo>
                      <a:pt x="645" y="131"/>
                    </a:lnTo>
                    <a:lnTo>
                      <a:pt x="651" y="126"/>
                    </a:lnTo>
                    <a:lnTo>
                      <a:pt x="655" y="124"/>
                    </a:lnTo>
                    <a:lnTo>
                      <a:pt x="659" y="122"/>
                    </a:lnTo>
                    <a:lnTo>
                      <a:pt x="659" y="122"/>
                    </a:lnTo>
                    <a:lnTo>
                      <a:pt x="666" y="126"/>
                    </a:lnTo>
                    <a:lnTo>
                      <a:pt x="673" y="129"/>
                    </a:lnTo>
                    <a:lnTo>
                      <a:pt x="685" y="139"/>
                    </a:lnTo>
                    <a:lnTo>
                      <a:pt x="706" y="159"/>
                    </a:lnTo>
                    <a:lnTo>
                      <a:pt x="706" y="159"/>
                    </a:lnTo>
                    <a:lnTo>
                      <a:pt x="715" y="154"/>
                    </a:lnTo>
                    <a:lnTo>
                      <a:pt x="723" y="152"/>
                    </a:lnTo>
                    <a:lnTo>
                      <a:pt x="730" y="152"/>
                    </a:lnTo>
                    <a:lnTo>
                      <a:pt x="737" y="154"/>
                    </a:lnTo>
                    <a:lnTo>
                      <a:pt x="744" y="159"/>
                    </a:lnTo>
                    <a:lnTo>
                      <a:pt x="748" y="166"/>
                    </a:lnTo>
                    <a:lnTo>
                      <a:pt x="753" y="173"/>
                    </a:lnTo>
                    <a:lnTo>
                      <a:pt x="758" y="180"/>
                    </a:lnTo>
                    <a:lnTo>
                      <a:pt x="758" y="180"/>
                    </a:lnTo>
                    <a:lnTo>
                      <a:pt x="766" y="170"/>
                    </a:lnTo>
                    <a:lnTo>
                      <a:pt x="770" y="167"/>
                    </a:lnTo>
                    <a:lnTo>
                      <a:pt x="776" y="164"/>
                    </a:lnTo>
                    <a:lnTo>
                      <a:pt x="780" y="163"/>
                    </a:lnTo>
                    <a:lnTo>
                      <a:pt x="786" y="161"/>
                    </a:lnTo>
                    <a:lnTo>
                      <a:pt x="794" y="163"/>
                    </a:lnTo>
                    <a:lnTo>
                      <a:pt x="804" y="166"/>
                    </a:lnTo>
                    <a:lnTo>
                      <a:pt x="812" y="173"/>
                    </a:lnTo>
                    <a:lnTo>
                      <a:pt x="819" y="183"/>
                    </a:lnTo>
                    <a:lnTo>
                      <a:pt x="825" y="194"/>
                    </a:lnTo>
                    <a:lnTo>
                      <a:pt x="825" y="194"/>
                    </a:lnTo>
                    <a:lnTo>
                      <a:pt x="833" y="190"/>
                    </a:lnTo>
                    <a:lnTo>
                      <a:pt x="842" y="188"/>
                    </a:lnTo>
                    <a:lnTo>
                      <a:pt x="849" y="190"/>
                    </a:lnTo>
                    <a:lnTo>
                      <a:pt x="856" y="192"/>
                    </a:lnTo>
                    <a:lnTo>
                      <a:pt x="861" y="198"/>
                    </a:lnTo>
                    <a:lnTo>
                      <a:pt x="869" y="204"/>
                    </a:lnTo>
                    <a:lnTo>
                      <a:pt x="874" y="209"/>
                    </a:lnTo>
                    <a:lnTo>
                      <a:pt x="881" y="213"/>
                    </a:lnTo>
                    <a:lnTo>
                      <a:pt x="881" y="213"/>
                    </a:lnTo>
                    <a:lnTo>
                      <a:pt x="890" y="201"/>
                    </a:lnTo>
                    <a:lnTo>
                      <a:pt x="895" y="197"/>
                    </a:lnTo>
                    <a:lnTo>
                      <a:pt x="899" y="195"/>
                    </a:lnTo>
                    <a:lnTo>
                      <a:pt x="904" y="194"/>
                    </a:lnTo>
                    <a:lnTo>
                      <a:pt x="904" y="194"/>
                    </a:lnTo>
                    <a:lnTo>
                      <a:pt x="909" y="199"/>
                    </a:lnTo>
                    <a:lnTo>
                      <a:pt x="915" y="204"/>
                    </a:lnTo>
                    <a:lnTo>
                      <a:pt x="926" y="215"/>
                    </a:lnTo>
                    <a:lnTo>
                      <a:pt x="932" y="219"/>
                    </a:lnTo>
                    <a:lnTo>
                      <a:pt x="939" y="222"/>
                    </a:lnTo>
                    <a:lnTo>
                      <a:pt x="947" y="225"/>
                    </a:lnTo>
                    <a:lnTo>
                      <a:pt x="956" y="226"/>
                    </a:lnTo>
                    <a:lnTo>
                      <a:pt x="956" y="226"/>
                    </a:lnTo>
                    <a:lnTo>
                      <a:pt x="965" y="219"/>
                    </a:lnTo>
                    <a:lnTo>
                      <a:pt x="974" y="218"/>
                    </a:lnTo>
                    <a:lnTo>
                      <a:pt x="981" y="218"/>
                    </a:lnTo>
                    <a:lnTo>
                      <a:pt x="988" y="220"/>
                    </a:lnTo>
                    <a:lnTo>
                      <a:pt x="995" y="226"/>
                    </a:lnTo>
                    <a:lnTo>
                      <a:pt x="1000" y="233"/>
                    </a:lnTo>
                    <a:lnTo>
                      <a:pt x="1010" y="247"/>
                    </a:lnTo>
                    <a:lnTo>
                      <a:pt x="1010" y="247"/>
                    </a:lnTo>
                    <a:lnTo>
                      <a:pt x="1013" y="246"/>
                    </a:lnTo>
                    <a:lnTo>
                      <a:pt x="1015" y="244"/>
                    </a:lnTo>
                    <a:lnTo>
                      <a:pt x="1020" y="240"/>
                    </a:lnTo>
                    <a:lnTo>
                      <a:pt x="1026" y="236"/>
                    </a:lnTo>
                    <a:lnTo>
                      <a:pt x="1030" y="233"/>
                    </a:lnTo>
                    <a:lnTo>
                      <a:pt x="1033" y="233"/>
                    </a:lnTo>
                    <a:lnTo>
                      <a:pt x="1033" y="233"/>
                    </a:lnTo>
                    <a:lnTo>
                      <a:pt x="1037" y="236"/>
                    </a:lnTo>
                    <a:lnTo>
                      <a:pt x="1041" y="239"/>
                    </a:lnTo>
                    <a:lnTo>
                      <a:pt x="1045" y="246"/>
                    </a:lnTo>
                    <a:lnTo>
                      <a:pt x="1051" y="254"/>
                    </a:lnTo>
                    <a:lnTo>
                      <a:pt x="1055" y="263"/>
                    </a:lnTo>
                    <a:lnTo>
                      <a:pt x="1055" y="263"/>
                    </a:lnTo>
                    <a:lnTo>
                      <a:pt x="1068" y="261"/>
                    </a:lnTo>
                    <a:lnTo>
                      <a:pt x="1078" y="258"/>
                    </a:lnTo>
                    <a:lnTo>
                      <a:pt x="1088" y="256"/>
                    </a:lnTo>
                    <a:lnTo>
                      <a:pt x="1093" y="256"/>
                    </a:lnTo>
                    <a:lnTo>
                      <a:pt x="1097" y="257"/>
                    </a:lnTo>
                    <a:lnTo>
                      <a:pt x="1097" y="257"/>
                    </a:lnTo>
                    <a:lnTo>
                      <a:pt x="1110" y="270"/>
                    </a:lnTo>
                    <a:lnTo>
                      <a:pt x="1117" y="275"/>
                    </a:lnTo>
                    <a:lnTo>
                      <a:pt x="1125" y="278"/>
                    </a:lnTo>
                    <a:lnTo>
                      <a:pt x="1125" y="278"/>
                    </a:lnTo>
                    <a:lnTo>
                      <a:pt x="1131" y="272"/>
                    </a:lnTo>
                    <a:lnTo>
                      <a:pt x="1137" y="270"/>
                    </a:lnTo>
                    <a:lnTo>
                      <a:pt x="1142" y="268"/>
                    </a:lnTo>
                    <a:lnTo>
                      <a:pt x="1149" y="268"/>
                    </a:lnTo>
                    <a:lnTo>
                      <a:pt x="1155" y="270"/>
                    </a:lnTo>
                    <a:lnTo>
                      <a:pt x="1162" y="272"/>
                    </a:lnTo>
                    <a:lnTo>
                      <a:pt x="1173" y="279"/>
                    </a:lnTo>
                    <a:lnTo>
                      <a:pt x="1173" y="279"/>
                    </a:lnTo>
                    <a:lnTo>
                      <a:pt x="1182" y="277"/>
                    </a:lnTo>
                    <a:lnTo>
                      <a:pt x="1189" y="277"/>
                    </a:lnTo>
                    <a:lnTo>
                      <a:pt x="1196" y="278"/>
                    </a:lnTo>
                    <a:lnTo>
                      <a:pt x="1203" y="282"/>
                    </a:lnTo>
                    <a:lnTo>
                      <a:pt x="1214" y="293"/>
                    </a:lnTo>
                    <a:lnTo>
                      <a:pt x="1225" y="303"/>
                    </a:lnTo>
                    <a:lnTo>
                      <a:pt x="1225" y="303"/>
                    </a:lnTo>
                    <a:lnTo>
                      <a:pt x="1228" y="299"/>
                    </a:lnTo>
                    <a:lnTo>
                      <a:pt x="1232" y="295"/>
                    </a:lnTo>
                    <a:lnTo>
                      <a:pt x="1241" y="291"/>
                    </a:lnTo>
                    <a:lnTo>
                      <a:pt x="1241" y="291"/>
                    </a:lnTo>
                    <a:lnTo>
                      <a:pt x="1246" y="292"/>
                    </a:lnTo>
                    <a:lnTo>
                      <a:pt x="1250" y="295"/>
                    </a:lnTo>
                    <a:lnTo>
                      <a:pt x="1259" y="302"/>
                    </a:lnTo>
                    <a:lnTo>
                      <a:pt x="1264" y="309"/>
                    </a:lnTo>
                    <a:lnTo>
                      <a:pt x="1269" y="312"/>
                    </a:lnTo>
                    <a:lnTo>
                      <a:pt x="1273" y="314"/>
                    </a:lnTo>
                    <a:lnTo>
                      <a:pt x="1273" y="314"/>
                    </a:lnTo>
                    <a:lnTo>
                      <a:pt x="1280" y="310"/>
                    </a:lnTo>
                    <a:lnTo>
                      <a:pt x="1287" y="309"/>
                    </a:lnTo>
                    <a:lnTo>
                      <a:pt x="1294" y="307"/>
                    </a:lnTo>
                    <a:lnTo>
                      <a:pt x="1301" y="309"/>
                    </a:lnTo>
                    <a:lnTo>
                      <a:pt x="1306" y="310"/>
                    </a:lnTo>
                    <a:lnTo>
                      <a:pt x="1314" y="314"/>
                    </a:lnTo>
                    <a:lnTo>
                      <a:pt x="1319" y="319"/>
                    </a:lnTo>
                    <a:lnTo>
                      <a:pt x="1323" y="324"/>
                    </a:lnTo>
                    <a:lnTo>
                      <a:pt x="1323" y="324"/>
                    </a:lnTo>
                    <a:lnTo>
                      <a:pt x="1326" y="322"/>
                    </a:lnTo>
                    <a:lnTo>
                      <a:pt x="1329" y="320"/>
                    </a:lnTo>
                    <a:lnTo>
                      <a:pt x="1337" y="320"/>
                    </a:lnTo>
                    <a:lnTo>
                      <a:pt x="1337" y="320"/>
                    </a:lnTo>
                    <a:lnTo>
                      <a:pt x="1343" y="327"/>
                    </a:lnTo>
                    <a:lnTo>
                      <a:pt x="1349" y="333"/>
                    </a:lnTo>
                    <a:lnTo>
                      <a:pt x="1356" y="337"/>
                    </a:lnTo>
                    <a:lnTo>
                      <a:pt x="1364" y="341"/>
                    </a:lnTo>
                    <a:lnTo>
                      <a:pt x="1364" y="341"/>
                    </a:lnTo>
                    <a:lnTo>
                      <a:pt x="1371" y="337"/>
                    </a:lnTo>
                    <a:lnTo>
                      <a:pt x="1379" y="334"/>
                    </a:lnTo>
                    <a:lnTo>
                      <a:pt x="1387" y="334"/>
                    </a:lnTo>
                    <a:lnTo>
                      <a:pt x="1392" y="334"/>
                    </a:lnTo>
                    <a:lnTo>
                      <a:pt x="1399" y="336"/>
                    </a:lnTo>
                    <a:lnTo>
                      <a:pt x="1405" y="338"/>
                    </a:lnTo>
                    <a:lnTo>
                      <a:pt x="1416" y="347"/>
                    </a:lnTo>
                    <a:lnTo>
                      <a:pt x="1426" y="355"/>
                    </a:lnTo>
                    <a:lnTo>
                      <a:pt x="1438" y="364"/>
                    </a:lnTo>
                    <a:lnTo>
                      <a:pt x="1444" y="368"/>
                    </a:lnTo>
                    <a:lnTo>
                      <a:pt x="1451" y="371"/>
                    </a:lnTo>
                    <a:lnTo>
                      <a:pt x="1458" y="373"/>
                    </a:lnTo>
                    <a:lnTo>
                      <a:pt x="1465" y="375"/>
                    </a:lnTo>
                    <a:lnTo>
                      <a:pt x="1465" y="375"/>
                    </a:lnTo>
                    <a:lnTo>
                      <a:pt x="1464" y="371"/>
                    </a:lnTo>
                    <a:lnTo>
                      <a:pt x="1461" y="369"/>
                    </a:lnTo>
                    <a:lnTo>
                      <a:pt x="1455" y="366"/>
                    </a:lnTo>
                    <a:lnTo>
                      <a:pt x="1448" y="366"/>
                    </a:lnTo>
                    <a:lnTo>
                      <a:pt x="1445" y="365"/>
                    </a:lnTo>
                    <a:lnTo>
                      <a:pt x="1444" y="362"/>
                    </a:lnTo>
                    <a:lnTo>
                      <a:pt x="1444" y="362"/>
                    </a:lnTo>
                    <a:lnTo>
                      <a:pt x="1450" y="357"/>
                    </a:lnTo>
                    <a:lnTo>
                      <a:pt x="1451" y="354"/>
                    </a:lnTo>
                    <a:lnTo>
                      <a:pt x="1454" y="354"/>
                    </a:lnTo>
                    <a:lnTo>
                      <a:pt x="1460" y="355"/>
                    </a:lnTo>
                    <a:lnTo>
                      <a:pt x="1465" y="358"/>
                    </a:lnTo>
                    <a:lnTo>
                      <a:pt x="1478" y="365"/>
                    </a:lnTo>
                    <a:lnTo>
                      <a:pt x="1483" y="369"/>
                    </a:lnTo>
                    <a:lnTo>
                      <a:pt x="1489" y="371"/>
                    </a:lnTo>
                    <a:lnTo>
                      <a:pt x="1489" y="371"/>
                    </a:lnTo>
                    <a:lnTo>
                      <a:pt x="1492" y="366"/>
                    </a:lnTo>
                    <a:lnTo>
                      <a:pt x="1495" y="362"/>
                    </a:lnTo>
                    <a:lnTo>
                      <a:pt x="1497" y="359"/>
                    </a:lnTo>
                    <a:lnTo>
                      <a:pt x="1500" y="359"/>
                    </a:lnTo>
                    <a:lnTo>
                      <a:pt x="1504" y="358"/>
                    </a:lnTo>
                    <a:lnTo>
                      <a:pt x="1507" y="359"/>
                    </a:lnTo>
                    <a:lnTo>
                      <a:pt x="1514" y="362"/>
                    </a:lnTo>
                    <a:lnTo>
                      <a:pt x="1530" y="372"/>
                    </a:lnTo>
                    <a:lnTo>
                      <a:pt x="1538" y="375"/>
                    </a:lnTo>
                    <a:lnTo>
                      <a:pt x="1542" y="376"/>
                    </a:lnTo>
                    <a:lnTo>
                      <a:pt x="1547" y="376"/>
                    </a:lnTo>
                    <a:lnTo>
                      <a:pt x="1547" y="376"/>
                    </a:lnTo>
                    <a:close/>
                    <a:moveTo>
                      <a:pt x="374" y="289"/>
                    </a:moveTo>
                    <a:lnTo>
                      <a:pt x="374" y="289"/>
                    </a:lnTo>
                    <a:lnTo>
                      <a:pt x="363" y="319"/>
                    </a:lnTo>
                    <a:lnTo>
                      <a:pt x="352" y="347"/>
                    </a:lnTo>
                    <a:lnTo>
                      <a:pt x="346" y="361"/>
                    </a:lnTo>
                    <a:lnTo>
                      <a:pt x="342" y="375"/>
                    </a:lnTo>
                    <a:lnTo>
                      <a:pt x="339" y="390"/>
                    </a:lnTo>
                    <a:lnTo>
                      <a:pt x="338" y="406"/>
                    </a:lnTo>
                    <a:lnTo>
                      <a:pt x="338" y="406"/>
                    </a:lnTo>
                    <a:lnTo>
                      <a:pt x="335" y="448"/>
                    </a:lnTo>
                    <a:lnTo>
                      <a:pt x="334" y="469"/>
                    </a:lnTo>
                    <a:lnTo>
                      <a:pt x="335" y="491"/>
                    </a:lnTo>
                    <a:lnTo>
                      <a:pt x="335" y="491"/>
                    </a:lnTo>
                    <a:lnTo>
                      <a:pt x="338" y="507"/>
                    </a:lnTo>
                    <a:lnTo>
                      <a:pt x="342" y="521"/>
                    </a:lnTo>
                    <a:lnTo>
                      <a:pt x="348" y="534"/>
                    </a:lnTo>
                    <a:lnTo>
                      <a:pt x="353" y="545"/>
                    </a:lnTo>
                    <a:lnTo>
                      <a:pt x="366" y="566"/>
                    </a:lnTo>
                    <a:lnTo>
                      <a:pt x="381" y="585"/>
                    </a:lnTo>
                    <a:lnTo>
                      <a:pt x="381" y="585"/>
                    </a:lnTo>
                    <a:lnTo>
                      <a:pt x="390" y="595"/>
                    </a:lnTo>
                    <a:lnTo>
                      <a:pt x="398" y="602"/>
                    </a:lnTo>
                    <a:lnTo>
                      <a:pt x="424" y="616"/>
                    </a:lnTo>
                    <a:lnTo>
                      <a:pt x="424" y="616"/>
                    </a:lnTo>
                    <a:lnTo>
                      <a:pt x="447" y="629"/>
                    </a:lnTo>
                    <a:lnTo>
                      <a:pt x="474" y="642"/>
                    </a:lnTo>
                    <a:lnTo>
                      <a:pt x="501" y="651"/>
                    </a:lnTo>
                    <a:lnTo>
                      <a:pt x="515" y="656"/>
                    </a:lnTo>
                    <a:lnTo>
                      <a:pt x="530" y="660"/>
                    </a:lnTo>
                    <a:lnTo>
                      <a:pt x="530" y="660"/>
                    </a:lnTo>
                    <a:lnTo>
                      <a:pt x="537" y="660"/>
                    </a:lnTo>
                    <a:lnTo>
                      <a:pt x="544" y="660"/>
                    </a:lnTo>
                    <a:lnTo>
                      <a:pt x="551" y="660"/>
                    </a:lnTo>
                    <a:lnTo>
                      <a:pt x="558" y="661"/>
                    </a:lnTo>
                    <a:lnTo>
                      <a:pt x="558" y="661"/>
                    </a:lnTo>
                    <a:lnTo>
                      <a:pt x="578" y="665"/>
                    </a:lnTo>
                    <a:lnTo>
                      <a:pt x="596" y="671"/>
                    </a:lnTo>
                    <a:lnTo>
                      <a:pt x="634" y="684"/>
                    </a:lnTo>
                    <a:lnTo>
                      <a:pt x="669" y="695"/>
                    </a:lnTo>
                    <a:lnTo>
                      <a:pt x="706" y="706"/>
                    </a:lnTo>
                    <a:lnTo>
                      <a:pt x="706" y="706"/>
                    </a:lnTo>
                    <a:lnTo>
                      <a:pt x="762" y="720"/>
                    </a:lnTo>
                    <a:lnTo>
                      <a:pt x="818" y="733"/>
                    </a:lnTo>
                    <a:lnTo>
                      <a:pt x="818" y="733"/>
                    </a:lnTo>
                    <a:lnTo>
                      <a:pt x="828" y="733"/>
                    </a:lnTo>
                    <a:lnTo>
                      <a:pt x="838" y="734"/>
                    </a:lnTo>
                    <a:lnTo>
                      <a:pt x="838" y="734"/>
                    </a:lnTo>
                    <a:lnTo>
                      <a:pt x="842" y="737"/>
                    </a:lnTo>
                    <a:lnTo>
                      <a:pt x="846" y="738"/>
                    </a:lnTo>
                    <a:lnTo>
                      <a:pt x="850" y="741"/>
                    </a:lnTo>
                    <a:lnTo>
                      <a:pt x="854" y="743"/>
                    </a:lnTo>
                    <a:lnTo>
                      <a:pt x="854" y="743"/>
                    </a:lnTo>
                    <a:lnTo>
                      <a:pt x="860" y="744"/>
                    </a:lnTo>
                    <a:lnTo>
                      <a:pt x="866" y="743"/>
                    </a:lnTo>
                    <a:lnTo>
                      <a:pt x="871" y="743"/>
                    </a:lnTo>
                    <a:lnTo>
                      <a:pt x="876" y="743"/>
                    </a:lnTo>
                    <a:lnTo>
                      <a:pt x="876" y="743"/>
                    </a:lnTo>
                    <a:lnTo>
                      <a:pt x="885" y="747"/>
                    </a:lnTo>
                    <a:lnTo>
                      <a:pt x="895" y="750"/>
                    </a:lnTo>
                    <a:lnTo>
                      <a:pt x="895" y="750"/>
                    </a:lnTo>
                    <a:lnTo>
                      <a:pt x="949" y="764"/>
                    </a:lnTo>
                    <a:lnTo>
                      <a:pt x="975" y="769"/>
                    </a:lnTo>
                    <a:lnTo>
                      <a:pt x="1002" y="775"/>
                    </a:lnTo>
                    <a:lnTo>
                      <a:pt x="1002" y="775"/>
                    </a:lnTo>
                    <a:lnTo>
                      <a:pt x="1066" y="788"/>
                    </a:lnTo>
                    <a:lnTo>
                      <a:pt x="1066" y="788"/>
                    </a:lnTo>
                    <a:lnTo>
                      <a:pt x="1088" y="792"/>
                    </a:lnTo>
                    <a:lnTo>
                      <a:pt x="1109" y="796"/>
                    </a:lnTo>
                    <a:lnTo>
                      <a:pt x="1148" y="807"/>
                    </a:lnTo>
                    <a:lnTo>
                      <a:pt x="1187" y="819"/>
                    </a:lnTo>
                    <a:lnTo>
                      <a:pt x="1229" y="828"/>
                    </a:lnTo>
                    <a:lnTo>
                      <a:pt x="1229" y="828"/>
                    </a:lnTo>
                    <a:lnTo>
                      <a:pt x="1248" y="834"/>
                    </a:lnTo>
                    <a:lnTo>
                      <a:pt x="1266" y="835"/>
                    </a:lnTo>
                    <a:lnTo>
                      <a:pt x="1266" y="835"/>
                    </a:lnTo>
                    <a:lnTo>
                      <a:pt x="1269" y="835"/>
                    </a:lnTo>
                    <a:lnTo>
                      <a:pt x="1271" y="834"/>
                    </a:lnTo>
                    <a:lnTo>
                      <a:pt x="1274" y="833"/>
                    </a:lnTo>
                    <a:lnTo>
                      <a:pt x="1274" y="833"/>
                    </a:lnTo>
                    <a:lnTo>
                      <a:pt x="1280" y="834"/>
                    </a:lnTo>
                    <a:lnTo>
                      <a:pt x="1284" y="835"/>
                    </a:lnTo>
                    <a:lnTo>
                      <a:pt x="1288" y="835"/>
                    </a:lnTo>
                    <a:lnTo>
                      <a:pt x="1288" y="835"/>
                    </a:lnTo>
                    <a:lnTo>
                      <a:pt x="1309" y="834"/>
                    </a:lnTo>
                    <a:lnTo>
                      <a:pt x="1333" y="831"/>
                    </a:lnTo>
                    <a:lnTo>
                      <a:pt x="1356" y="826"/>
                    </a:lnTo>
                    <a:lnTo>
                      <a:pt x="1375" y="819"/>
                    </a:lnTo>
                    <a:lnTo>
                      <a:pt x="1375" y="819"/>
                    </a:lnTo>
                    <a:lnTo>
                      <a:pt x="1395" y="809"/>
                    </a:lnTo>
                    <a:lnTo>
                      <a:pt x="1412" y="796"/>
                    </a:lnTo>
                    <a:lnTo>
                      <a:pt x="1429" y="782"/>
                    </a:lnTo>
                    <a:lnTo>
                      <a:pt x="1444" y="765"/>
                    </a:lnTo>
                    <a:lnTo>
                      <a:pt x="1458" y="748"/>
                    </a:lnTo>
                    <a:lnTo>
                      <a:pt x="1472" y="731"/>
                    </a:lnTo>
                    <a:lnTo>
                      <a:pt x="1495" y="698"/>
                    </a:lnTo>
                    <a:lnTo>
                      <a:pt x="1495" y="698"/>
                    </a:lnTo>
                    <a:lnTo>
                      <a:pt x="1510" y="675"/>
                    </a:lnTo>
                    <a:lnTo>
                      <a:pt x="1523" y="651"/>
                    </a:lnTo>
                    <a:lnTo>
                      <a:pt x="1535" y="628"/>
                    </a:lnTo>
                    <a:lnTo>
                      <a:pt x="1547" y="602"/>
                    </a:lnTo>
                    <a:lnTo>
                      <a:pt x="1556" y="577"/>
                    </a:lnTo>
                    <a:lnTo>
                      <a:pt x="1562" y="550"/>
                    </a:lnTo>
                    <a:lnTo>
                      <a:pt x="1566" y="522"/>
                    </a:lnTo>
                    <a:lnTo>
                      <a:pt x="1568" y="491"/>
                    </a:lnTo>
                    <a:lnTo>
                      <a:pt x="1568" y="491"/>
                    </a:lnTo>
                    <a:lnTo>
                      <a:pt x="1562" y="482"/>
                    </a:lnTo>
                    <a:lnTo>
                      <a:pt x="1555" y="473"/>
                    </a:lnTo>
                    <a:lnTo>
                      <a:pt x="1540" y="458"/>
                    </a:lnTo>
                    <a:lnTo>
                      <a:pt x="1540" y="458"/>
                    </a:lnTo>
                    <a:lnTo>
                      <a:pt x="1495" y="444"/>
                    </a:lnTo>
                    <a:lnTo>
                      <a:pt x="1448" y="430"/>
                    </a:lnTo>
                    <a:lnTo>
                      <a:pt x="1402" y="416"/>
                    </a:lnTo>
                    <a:lnTo>
                      <a:pt x="1356" y="404"/>
                    </a:lnTo>
                    <a:lnTo>
                      <a:pt x="1173" y="358"/>
                    </a:lnTo>
                    <a:lnTo>
                      <a:pt x="1173" y="358"/>
                    </a:lnTo>
                    <a:lnTo>
                      <a:pt x="1141" y="351"/>
                    </a:lnTo>
                    <a:lnTo>
                      <a:pt x="1110" y="343"/>
                    </a:lnTo>
                    <a:lnTo>
                      <a:pt x="1110" y="343"/>
                    </a:lnTo>
                    <a:lnTo>
                      <a:pt x="1079" y="336"/>
                    </a:lnTo>
                    <a:lnTo>
                      <a:pt x="1048" y="329"/>
                    </a:lnTo>
                    <a:lnTo>
                      <a:pt x="1017" y="322"/>
                    </a:lnTo>
                    <a:lnTo>
                      <a:pt x="988" y="313"/>
                    </a:lnTo>
                    <a:lnTo>
                      <a:pt x="988" y="313"/>
                    </a:lnTo>
                    <a:lnTo>
                      <a:pt x="977" y="309"/>
                    </a:lnTo>
                    <a:lnTo>
                      <a:pt x="972" y="306"/>
                    </a:lnTo>
                    <a:lnTo>
                      <a:pt x="967" y="305"/>
                    </a:lnTo>
                    <a:lnTo>
                      <a:pt x="967" y="305"/>
                    </a:lnTo>
                    <a:lnTo>
                      <a:pt x="958" y="305"/>
                    </a:lnTo>
                    <a:lnTo>
                      <a:pt x="950" y="305"/>
                    </a:lnTo>
                    <a:lnTo>
                      <a:pt x="950" y="305"/>
                    </a:lnTo>
                    <a:lnTo>
                      <a:pt x="933" y="300"/>
                    </a:lnTo>
                    <a:lnTo>
                      <a:pt x="919" y="296"/>
                    </a:lnTo>
                    <a:lnTo>
                      <a:pt x="904" y="291"/>
                    </a:lnTo>
                    <a:lnTo>
                      <a:pt x="888" y="286"/>
                    </a:lnTo>
                    <a:lnTo>
                      <a:pt x="888" y="286"/>
                    </a:lnTo>
                    <a:lnTo>
                      <a:pt x="877" y="286"/>
                    </a:lnTo>
                    <a:lnTo>
                      <a:pt x="867" y="285"/>
                    </a:lnTo>
                    <a:lnTo>
                      <a:pt x="867" y="285"/>
                    </a:lnTo>
                    <a:lnTo>
                      <a:pt x="856" y="282"/>
                    </a:lnTo>
                    <a:lnTo>
                      <a:pt x="845" y="278"/>
                    </a:lnTo>
                    <a:lnTo>
                      <a:pt x="835" y="274"/>
                    </a:lnTo>
                    <a:lnTo>
                      <a:pt x="824" y="271"/>
                    </a:lnTo>
                    <a:lnTo>
                      <a:pt x="824" y="271"/>
                    </a:lnTo>
                    <a:lnTo>
                      <a:pt x="798" y="268"/>
                    </a:lnTo>
                    <a:lnTo>
                      <a:pt x="774" y="264"/>
                    </a:lnTo>
                    <a:lnTo>
                      <a:pt x="774" y="264"/>
                    </a:lnTo>
                    <a:lnTo>
                      <a:pt x="741" y="256"/>
                    </a:lnTo>
                    <a:lnTo>
                      <a:pt x="725" y="251"/>
                    </a:lnTo>
                    <a:lnTo>
                      <a:pt x="706" y="248"/>
                    </a:lnTo>
                    <a:lnTo>
                      <a:pt x="706" y="248"/>
                    </a:lnTo>
                    <a:lnTo>
                      <a:pt x="687" y="244"/>
                    </a:lnTo>
                    <a:lnTo>
                      <a:pt x="665" y="239"/>
                    </a:lnTo>
                    <a:lnTo>
                      <a:pt x="620" y="225"/>
                    </a:lnTo>
                    <a:lnTo>
                      <a:pt x="620" y="225"/>
                    </a:lnTo>
                    <a:lnTo>
                      <a:pt x="582" y="212"/>
                    </a:lnTo>
                    <a:lnTo>
                      <a:pt x="543" y="201"/>
                    </a:lnTo>
                    <a:lnTo>
                      <a:pt x="523" y="195"/>
                    </a:lnTo>
                    <a:lnTo>
                      <a:pt x="504" y="191"/>
                    </a:lnTo>
                    <a:lnTo>
                      <a:pt x="485" y="187"/>
                    </a:lnTo>
                    <a:lnTo>
                      <a:pt x="467" y="185"/>
                    </a:lnTo>
                    <a:lnTo>
                      <a:pt x="467" y="185"/>
                    </a:lnTo>
                    <a:lnTo>
                      <a:pt x="449" y="177"/>
                    </a:lnTo>
                    <a:lnTo>
                      <a:pt x="429" y="170"/>
                    </a:lnTo>
                    <a:lnTo>
                      <a:pt x="408" y="166"/>
                    </a:lnTo>
                    <a:lnTo>
                      <a:pt x="388" y="163"/>
                    </a:lnTo>
                    <a:lnTo>
                      <a:pt x="388" y="163"/>
                    </a:lnTo>
                    <a:lnTo>
                      <a:pt x="391" y="177"/>
                    </a:lnTo>
                    <a:lnTo>
                      <a:pt x="393" y="192"/>
                    </a:lnTo>
                    <a:lnTo>
                      <a:pt x="391" y="208"/>
                    </a:lnTo>
                    <a:lnTo>
                      <a:pt x="390" y="225"/>
                    </a:lnTo>
                    <a:lnTo>
                      <a:pt x="387" y="240"/>
                    </a:lnTo>
                    <a:lnTo>
                      <a:pt x="383" y="257"/>
                    </a:lnTo>
                    <a:lnTo>
                      <a:pt x="374" y="289"/>
                    </a:lnTo>
                    <a:lnTo>
                      <a:pt x="374" y="289"/>
                    </a:lnTo>
                    <a:close/>
                    <a:moveTo>
                      <a:pt x="1503" y="375"/>
                    </a:moveTo>
                    <a:lnTo>
                      <a:pt x="1503" y="375"/>
                    </a:lnTo>
                    <a:lnTo>
                      <a:pt x="1503" y="378"/>
                    </a:lnTo>
                    <a:lnTo>
                      <a:pt x="1502" y="382"/>
                    </a:lnTo>
                    <a:lnTo>
                      <a:pt x="1502" y="382"/>
                    </a:lnTo>
                    <a:lnTo>
                      <a:pt x="1509" y="383"/>
                    </a:lnTo>
                    <a:lnTo>
                      <a:pt x="1516" y="386"/>
                    </a:lnTo>
                    <a:lnTo>
                      <a:pt x="1523" y="387"/>
                    </a:lnTo>
                    <a:lnTo>
                      <a:pt x="1527" y="387"/>
                    </a:lnTo>
                    <a:lnTo>
                      <a:pt x="1530" y="386"/>
                    </a:lnTo>
                    <a:lnTo>
                      <a:pt x="1530" y="386"/>
                    </a:lnTo>
                    <a:lnTo>
                      <a:pt x="1523" y="383"/>
                    </a:lnTo>
                    <a:lnTo>
                      <a:pt x="1517" y="380"/>
                    </a:lnTo>
                    <a:lnTo>
                      <a:pt x="1511" y="376"/>
                    </a:lnTo>
                    <a:lnTo>
                      <a:pt x="1503" y="375"/>
                    </a:lnTo>
                    <a:lnTo>
                      <a:pt x="1503" y="375"/>
                    </a:lnTo>
                    <a:close/>
                    <a:moveTo>
                      <a:pt x="1190" y="883"/>
                    </a:moveTo>
                    <a:lnTo>
                      <a:pt x="1190" y="883"/>
                    </a:lnTo>
                    <a:lnTo>
                      <a:pt x="1180" y="877"/>
                    </a:lnTo>
                    <a:lnTo>
                      <a:pt x="1169" y="875"/>
                    </a:lnTo>
                    <a:lnTo>
                      <a:pt x="1158" y="872"/>
                    </a:lnTo>
                    <a:lnTo>
                      <a:pt x="1146" y="870"/>
                    </a:lnTo>
                    <a:lnTo>
                      <a:pt x="1124" y="868"/>
                    </a:lnTo>
                    <a:lnTo>
                      <a:pt x="1100" y="863"/>
                    </a:lnTo>
                    <a:lnTo>
                      <a:pt x="1100" y="863"/>
                    </a:lnTo>
                    <a:lnTo>
                      <a:pt x="1075" y="858"/>
                    </a:lnTo>
                    <a:lnTo>
                      <a:pt x="1051" y="851"/>
                    </a:lnTo>
                    <a:lnTo>
                      <a:pt x="1027" y="842"/>
                    </a:lnTo>
                    <a:lnTo>
                      <a:pt x="1002" y="835"/>
                    </a:lnTo>
                    <a:lnTo>
                      <a:pt x="1002" y="835"/>
                    </a:lnTo>
                    <a:lnTo>
                      <a:pt x="950" y="824"/>
                    </a:lnTo>
                    <a:lnTo>
                      <a:pt x="898" y="813"/>
                    </a:lnTo>
                    <a:lnTo>
                      <a:pt x="898" y="813"/>
                    </a:lnTo>
                    <a:lnTo>
                      <a:pt x="885" y="807"/>
                    </a:lnTo>
                    <a:lnTo>
                      <a:pt x="871" y="803"/>
                    </a:lnTo>
                    <a:lnTo>
                      <a:pt x="843" y="796"/>
                    </a:lnTo>
                    <a:lnTo>
                      <a:pt x="817" y="790"/>
                    </a:lnTo>
                    <a:lnTo>
                      <a:pt x="788" y="783"/>
                    </a:lnTo>
                    <a:lnTo>
                      <a:pt x="788" y="783"/>
                    </a:lnTo>
                    <a:lnTo>
                      <a:pt x="760" y="776"/>
                    </a:lnTo>
                    <a:lnTo>
                      <a:pt x="731" y="771"/>
                    </a:lnTo>
                    <a:lnTo>
                      <a:pt x="703" y="767"/>
                    </a:lnTo>
                    <a:lnTo>
                      <a:pt x="675" y="761"/>
                    </a:lnTo>
                    <a:lnTo>
                      <a:pt x="675" y="761"/>
                    </a:lnTo>
                    <a:lnTo>
                      <a:pt x="654" y="754"/>
                    </a:lnTo>
                    <a:lnTo>
                      <a:pt x="634" y="747"/>
                    </a:lnTo>
                    <a:lnTo>
                      <a:pt x="613" y="740"/>
                    </a:lnTo>
                    <a:lnTo>
                      <a:pt x="591" y="733"/>
                    </a:lnTo>
                    <a:lnTo>
                      <a:pt x="591" y="733"/>
                    </a:lnTo>
                    <a:lnTo>
                      <a:pt x="534" y="717"/>
                    </a:lnTo>
                    <a:lnTo>
                      <a:pt x="508" y="709"/>
                    </a:lnTo>
                    <a:lnTo>
                      <a:pt x="484" y="702"/>
                    </a:lnTo>
                    <a:lnTo>
                      <a:pt x="484" y="702"/>
                    </a:lnTo>
                    <a:lnTo>
                      <a:pt x="463" y="698"/>
                    </a:lnTo>
                    <a:lnTo>
                      <a:pt x="443" y="692"/>
                    </a:lnTo>
                    <a:lnTo>
                      <a:pt x="422" y="685"/>
                    </a:lnTo>
                    <a:lnTo>
                      <a:pt x="402" y="678"/>
                    </a:lnTo>
                    <a:lnTo>
                      <a:pt x="384" y="670"/>
                    </a:lnTo>
                    <a:lnTo>
                      <a:pt x="366" y="661"/>
                    </a:lnTo>
                    <a:lnTo>
                      <a:pt x="349" y="650"/>
                    </a:lnTo>
                    <a:lnTo>
                      <a:pt x="334" y="640"/>
                    </a:lnTo>
                    <a:lnTo>
                      <a:pt x="334" y="640"/>
                    </a:lnTo>
                    <a:lnTo>
                      <a:pt x="328" y="635"/>
                    </a:lnTo>
                    <a:lnTo>
                      <a:pt x="322" y="629"/>
                    </a:lnTo>
                    <a:lnTo>
                      <a:pt x="313" y="615"/>
                    </a:lnTo>
                    <a:lnTo>
                      <a:pt x="304" y="600"/>
                    </a:lnTo>
                    <a:lnTo>
                      <a:pt x="296" y="584"/>
                    </a:lnTo>
                    <a:lnTo>
                      <a:pt x="296" y="584"/>
                    </a:lnTo>
                    <a:lnTo>
                      <a:pt x="289" y="569"/>
                    </a:lnTo>
                    <a:lnTo>
                      <a:pt x="282" y="550"/>
                    </a:lnTo>
                    <a:lnTo>
                      <a:pt x="278" y="532"/>
                    </a:lnTo>
                    <a:lnTo>
                      <a:pt x="275" y="517"/>
                    </a:lnTo>
                    <a:lnTo>
                      <a:pt x="275" y="517"/>
                    </a:lnTo>
                    <a:lnTo>
                      <a:pt x="272" y="489"/>
                    </a:lnTo>
                    <a:lnTo>
                      <a:pt x="272" y="465"/>
                    </a:lnTo>
                    <a:lnTo>
                      <a:pt x="275" y="439"/>
                    </a:lnTo>
                    <a:lnTo>
                      <a:pt x="280" y="413"/>
                    </a:lnTo>
                    <a:lnTo>
                      <a:pt x="280" y="413"/>
                    </a:lnTo>
                    <a:lnTo>
                      <a:pt x="283" y="397"/>
                    </a:lnTo>
                    <a:lnTo>
                      <a:pt x="289" y="380"/>
                    </a:lnTo>
                    <a:lnTo>
                      <a:pt x="293" y="365"/>
                    </a:lnTo>
                    <a:lnTo>
                      <a:pt x="294" y="358"/>
                    </a:lnTo>
                    <a:lnTo>
                      <a:pt x="294" y="351"/>
                    </a:lnTo>
                    <a:lnTo>
                      <a:pt x="294" y="351"/>
                    </a:lnTo>
                    <a:lnTo>
                      <a:pt x="294" y="354"/>
                    </a:lnTo>
                    <a:lnTo>
                      <a:pt x="294" y="354"/>
                    </a:lnTo>
                    <a:lnTo>
                      <a:pt x="282" y="383"/>
                    </a:lnTo>
                    <a:lnTo>
                      <a:pt x="269" y="413"/>
                    </a:lnTo>
                    <a:lnTo>
                      <a:pt x="240" y="475"/>
                    </a:lnTo>
                    <a:lnTo>
                      <a:pt x="240" y="475"/>
                    </a:lnTo>
                    <a:lnTo>
                      <a:pt x="219" y="515"/>
                    </a:lnTo>
                    <a:lnTo>
                      <a:pt x="199" y="556"/>
                    </a:lnTo>
                    <a:lnTo>
                      <a:pt x="190" y="576"/>
                    </a:lnTo>
                    <a:lnTo>
                      <a:pt x="182" y="597"/>
                    </a:lnTo>
                    <a:lnTo>
                      <a:pt x="176" y="618"/>
                    </a:lnTo>
                    <a:lnTo>
                      <a:pt x="171" y="639"/>
                    </a:lnTo>
                    <a:lnTo>
                      <a:pt x="171" y="639"/>
                    </a:lnTo>
                    <a:lnTo>
                      <a:pt x="167" y="665"/>
                    </a:lnTo>
                    <a:lnTo>
                      <a:pt x="165" y="680"/>
                    </a:lnTo>
                    <a:lnTo>
                      <a:pt x="167" y="692"/>
                    </a:lnTo>
                    <a:lnTo>
                      <a:pt x="167" y="692"/>
                    </a:lnTo>
                    <a:lnTo>
                      <a:pt x="169" y="702"/>
                    </a:lnTo>
                    <a:lnTo>
                      <a:pt x="174" y="709"/>
                    </a:lnTo>
                    <a:lnTo>
                      <a:pt x="181" y="715"/>
                    </a:lnTo>
                    <a:lnTo>
                      <a:pt x="188" y="720"/>
                    </a:lnTo>
                    <a:lnTo>
                      <a:pt x="197" y="726"/>
                    </a:lnTo>
                    <a:lnTo>
                      <a:pt x="207" y="729"/>
                    </a:lnTo>
                    <a:lnTo>
                      <a:pt x="227" y="734"/>
                    </a:lnTo>
                    <a:lnTo>
                      <a:pt x="227" y="734"/>
                    </a:lnTo>
                    <a:lnTo>
                      <a:pt x="272" y="744"/>
                    </a:lnTo>
                    <a:lnTo>
                      <a:pt x="318" y="751"/>
                    </a:lnTo>
                    <a:lnTo>
                      <a:pt x="365" y="758"/>
                    </a:lnTo>
                    <a:lnTo>
                      <a:pt x="411" y="768"/>
                    </a:lnTo>
                    <a:lnTo>
                      <a:pt x="411" y="768"/>
                    </a:lnTo>
                    <a:lnTo>
                      <a:pt x="459" y="779"/>
                    </a:lnTo>
                    <a:lnTo>
                      <a:pt x="505" y="792"/>
                    </a:lnTo>
                    <a:lnTo>
                      <a:pt x="602" y="817"/>
                    </a:lnTo>
                    <a:lnTo>
                      <a:pt x="602" y="817"/>
                    </a:lnTo>
                    <a:lnTo>
                      <a:pt x="647" y="828"/>
                    </a:lnTo>
                    <a:lnTo>
                      <a:pt x="692" y="842"/>
                    </a:lnTo>
                    <a:lnTo>
                      <a:pt x="737" y="854"/>
                    </a:lnTo>
                    <a:lnTo>
                      <a:pt x="783" y="863"/>
                    </a:lnTo>
                    <a:lnTo>
                      <a:pt x="783" y="863"/>
                    </a:lnTo>
                    <a:lnTo>
                      <a:pt x="829" y="873"/>
                    </a:lnTo>
                    <a:lnTo>
                      <a:pt x="876" y="883"/>
                    </a:lnTo>
                    <a:lnTo>
                      <a:pt x="876" y="883"/>
                    </a:lnTo>
                    <a:lnTo>
                      <a:pt x="899" y="887"/>
                    </a:lnTo>
                    <a:lnTo>
                      <a:pt x="923" y="892"/>
                    </a:lnTo>
                    <a:lnTo>
                      <a:pt x="946" y="896"/>
                    </a:lnTo>
                    <a:lnTo>
                      <a:pt x="968" y="901"/>
                    </a:lnTo>
                    <a:lnTo>
                      <a:pt x="968" y="901"/>
                    </a:lnTo>
                    <a:lnTo>
                      <a:pt x="1023" y="917"/>
                    </a:lnTo>
                    <a:lnTo>
                      <a:pt x="1050" y="927"/>
                    </a:lnTo>
                    <a:lnTo>
                      <a:pt x="1079" y="934"/>
                    </a:lnTo>
                    <a:lnTo>
                      <a:pt x="1079" y="934"/>
                    </a:lnTo>
                    <a:lnTo>
                      <a:pt x="1148" y="952"/>
                    </a:lnTo>
                    <a:lnTo>
                      <a:pt x="1182" y="960"/>
                    </a:lnTo>
                    <a:lnTo>
                      <a:pt x="1197" y="962"/>
                    </a:lnTo>
                    <a:lnTo>
                      <a:pt x="1211" y="963"/>
                    </a:lnTo>
                    <a:lnTo>
                      <a:pt x="1211" y="963"/>
                    </a:lnTo>
                    <a:lnTo>
                      <a:pt x="1231" y="970"/>
                    </a:lnTo>
                    <a:lnTo>
                      <a:pt x="1252" y="974"/>
                    </a:lnTo>
                    <a:lnTo>
                      <a:pt x="1294" y="983"/>
                    </a:lnTo>
                    <a:lnTo>
                      <a:pt x="1294" y="983"/>
                    </a:lnTo>
                    <a:lnTo>
                      <a:pt x="1336" y="991"/>
                    </a:lnTo>
                    <a:lnTo>
                      <a:pt x="1357" y="994"/>
                    </a:lnTo>
                    <a:lnTo>
                      <a:pt x="1368" y="994"/>
                    </a:lnTo>
                    <a:lnTo>
                      <a:pt x="1379" y="994"/>
                    </a:lnTo>
                    <a:lnTo>
                      <a:pt x="1379" y="994"/>
                    </a:lnTo>
                    <a:lnTo>
                      <a:pt x="1391" y="991"/>
                    </a:lnTo>
                    <a:lnTo>
                      <a:pt x="1402" y="988"/>
                    </a:lnTo>
                    <a:lnTo>
                      <a:pt x="1415" y="986"/>
                    </a:lnTo>
                    <a:lnTo>
                      <a:pt x="1426" y="984"/>
                    </a:lnTo>
                    <a:lnTo>
                      <a:pt x="1426" y="984"/>
                    </a:lnTo>
                    <a:lnTo>
                      <a:pt x="1447" y="956"/>
                    </a:lnTo>
                    <a:lnTo>
                      <a:pt x="1458" y="941"/>
                    </a:lnTo>
                    <a:lnTo>
                      <a:pt x="1468" y="925"/>
                    </a:lnTo>
                    <a:lnTo>
                      <a:pt x="1476" y="908"/>
                    </a:lnTo>
                    <a:lnTo>
                      <a:pt x="1483" y="892"/>
                    </a:lnTo>
                    <a:lnTo>
                      <a:pt x="1488" y="872"/>
                    </a:lnTo>
                    <a:lnTo>
                      <a:pt x="1489" y="852"/>
                    </a:lnTo>
                    <a:lnTo>
                      <a:pt x="1489" y="852"/>
                    </a:lnTo>
                    <a:lnTo>
                      <a:pt x="1465" y="865"/>
                    </a:lnTo>
                    <a:lnTo>
                      <a:pt x="1437" y="877"/>
                    </a:lnTo>
                    <a:lnTo>
                      <a:pt x="1423" y="883"/>
                    </a:lnTo>
                    <a:lnTo>
                      <a:pt x="1408" y="887"/>
                    </a:lnTo>
                    <a:lnTo>
                      <a:pt x="1392" y="892"/>
                    </a:lnTo>
                    <a:lnTo>
                      <a:pt x="1378" y="894"/>
                    </a:lnTo>
                    <a:lnTo>
                      <a:pt x="1378" y="894"/>
                    </a:lnTo>
                    <a:lnTo>
                      <a:pt x="1370" y="894"/>
                    </a:lnTo>
                    <a:lnTo>
                      <a:pt x="1363" y="893"/>
                    </a:lnTo>
                    <a:lnTo>
                      <a:pt x="1356" y="894"/>
                    </a:lnTo>
                    <a:lnTo>
                      <a:pt x="1350" y="896"/>
                    </a:lnTo>
                    <a:lnTo>
                      <a:pt x="1350" y="896"/>
                    </a:lnTo>
                    <a:lnTo>
                      <a:pt x="1354" y="896"/>
                    </a:lnTo>
                    <a:lnTo>
                      <a:pt x="1357" y="897"/>
                    </a:lnTo>
                    <a:lnTo>
                      <a:pt x="1360" y="899"/>
                    </a:lnTo>
                    <a:lnTo>
                      <a:pt x="1360" y="903"/>
                    </a:lnTo>
                    <a:lnTo>
                      <a:pt x="1360" y="903"/>
                    </a:lnTo>
                    <a:lnTo>
                      <a:pt x="1315" y="900"/>
                    </a:lnTo>
                    <a:lnTo>
                      <a:pt x="1274" y="896"/>
                    </a:lnTo>
                    <a:lnTo>
                      <a:pt x="1190" y="883"/>
                    </a:lnTo>
                    <a:lnTo>
                      <a:pt x="1190" y="883"/>
                    </a:lnTo>
                    <a:close/>
                    <a:moveTo>
                      <a:pt x="1385" y="351"/>
                    </a:moveTo>
                    <a:lnTo>
                      <a:pt x="1385" y="351"/>
                    </a:lnTo>
                    <a:lnTo>
                      <a:pt x="1391" y="352"/>
                    </a:lnTo>
                    <a:lnTo>
                      <a:pt x="1398" y="354"/>
                    </a:lnTo>
                    <a:lnTo>
                      <a:pt x="1405" y="355"/>
                    </a:lnTo>
                    <a:lnTo>
                      <a:pt x="1409" y="355"/>
                    </a:lnTo>
                    <a:lnTo>
                      <a:pt x="1409" y="355"/>
                    </a:lnTo>
                    <a:lnTo>
                      <a:pt x="1403" y="352"/>
                    </a:lnTo>
                    <a:lnTo>
                      <a:pt x="1396" y="348"/>
                    </a:lnTo>
                    <a:lnTo>
                      <a:pt x="1392" y="347"/>
                    </a:lnTo>
                    <a:lnTo>
                      <a:pt x="1389" y="347"/>
                    </a:lnTo>
                    <a:lnTo>
                      <a:pt x="1387" y="348"/>
                    </a:lnTo>
                    <a:lnTo>
                      <a:pt x="1385" y="351"/>
                    </a:lnTo>
                    <a:lnTo>
                      <a:pt x="1385" y="351"/>
                    </a:lnTo>
                    <a:close/>
                    <a:moveTo>
                      <a:pt x="1238" y="312"/>
                    </a:moveTo>
                    <a:lnTo>
                      <a:pt x="1238" y="312"/>
                    </a:lnTo>
                    <a:lnTo>
                      <a:pt x="1245" y="312"/>
                    </a:lnTo>
                    <a:lnTo>
                      <a:pt x="1246" y="313"/>
                    </a:lnTo>
                    <a:lnTo>
                      <a:pt x="1248" y="313"/>
                    </a:lnTo>
                    <a:lnTo>
                      <a:pt x="1248" y="313"/>
                    </a:lnTo>
                    <a:lnTo>
                      <a:pt x="1249" y="314"/>
                    </a:lnTo>
                    <a:lnTo>
                      <a:pt x="1250" y="314"/>
                    </a:lnTo>
                    <a:lnTo>
                      <a:pt x="1250" y="314"/>
                    </a:lnTo>
                    <a:lnTo>
                      <a:pt x="1250" y="313"/>
                    </a:lnTo>
                    <a:lnTo>
                      <a:pt x="1249" y="310"/>
                    </a:lnTo>
                    <a:lnTo>
                      <a:pt x="1245" y="309"/>
                    </a:lnTo>
                    <a:lnTo>
                      <a:pt x="1241" y="309"/>
                    </a:lnTo>
                    <a:lnTo>
                      <a:pt x="1239" y="309"/>
                    </a:lnTo>
                    <a:lnTo>
                      <a:pt x="1238" y="312"/>
                    </a:lnTo>
                    <a:lnTo>
                      <a:pt x="1238" y="312"/>
                    </a:lnTo>
                    <a:close/>
                    <a:moveTo>
                      <a:pt x="1179" y="298"/>
                    </a:moveTo>
                    <a:lnTo>
                      <a:pt x="1179" y="298"/>
                    </a:lnTo>
                    <a:lnTo>
                      <a:pt x="1183" y="296"/>
                    </a:lnTo>
                    <a:lnTo>
                      <a:pt x="1186" y="298"/>
                    </a:lnTo>
                    <a:lnTo>
                      <a:pt x="1193" y="299"/>
                    </a:lnTo>
                    <a:lnTo>
                      <a:pt x="1198" y="302"/>
                    </a:lnTo>
                    <a:lnTo>
                      <a:pt x="1201" y="302"/>
                    </a:lnTo>
                    <a:lnTo>
                      <a:pt x="1203" y="300"/>
                    </a:lnTo>
                    <a:lnTo>
                      <a:pt x="1203" y="300"/>
                    </a:lnTo>
                    <a:lnTo>
                      <a:pt x="1200" y="298"/>
                    </a:lnTo>
                    <a:lnTo>
                      <a:pt x="1197" y="296"/>
                    </a:lnTo>
                    <a:lnTo>
                      <a:pt x="1190" y="293"/>
                    </a:lnTo>
                    <a:lnTo>
                      <a:pt x="1187" y="292"/>
                    </a:lnTo>
                    <a:lnTo>
                      <a:pt x="1183" y="293"/>
                    </a:lnTo>
                    <a:lnTo>
                      <a:pt x="1180" y="295"/>
                    </a:lnTo>
                    <a:lnTo>
                      <a:pt x="1179" y="298"/>
                    </a:lnTo>
                    <a:lnTo>
                      <a:pt x="1179" y="298"/>
                    </a:lnTo>
                    <a:close/>
                    <a:moveTo>
                      <a:pt x="1131" y="282"/>
                    </a:moveTo>
                    <a:lnTo>
                      <a:pt x="1131" y="282"/>
                    </a:lnTo>
                    <a:lnTo>
                      <a:pt x="1132" y="284"/>
                    </a:lnTo>
                    <a:lnTo>
                      <a:pt x="1135" y="286"/>
                    </a:lnTo>
                    <a:lnTo>
                      <a:pt x="1145" y="288"/>
                    </a:lnTo>
                    <a:lnTo>
                      <a:pt x="1153" y="289"/>
                    </a:lnTo>
                    <a:lnTo>
                      <a:pt x="1156" y="288"/>
                    </a:lnTo>
                    <a:lnTo>
                      <a:pt x="1158" y="286"/>
                    </a:lnTo>
                    <a:lnTo>
                      <a:pt x="1158" y="286"/>
                    </a:lnTo>
                    <a:lnTo>
                      <a:pt x="1152" y="284"/>
                    </a:lnTo>
                    <a:lnTo>
                      <a:pt x="1146" y="281"/>
                    </a:lnTo>
                    <a:lnTo>
                      <a:pt x="1139" y="279"/>
                    </a:lnTo>
                    <a:lnTo>
                      <a:pt x="1131" y="282"/>
                    </a:lnTo>
                    <a:lnTo>
                      <a:pt x="1131" y="282"/>
                    </a:lnTo>
                    <a:close/>
                    <a:moveTo>
                      <a:pt x="1083" y="271"/>
                    </a:moveTo>
                    <a:lnTo>
                      <a:pt x="1083" y="271"/>
                    </a:lnTo>
                    <a:lnTo>
                      <a:pt x="1090" y="274"/>
                    </a:lnTo>
                    <a:lnTo>
                      <a:pt x="1093" y="275"/>
                    </a:lnTo>
                    <a:lnTo>
                      <a:pt x="1093" y="274"/>
                    </a:lnTo>
                    <a:lnTo>
                      <a:pt x="1095" y="272"/>
                    </a:lnTo>
                    <a:lnTo>
                      <a:pt x="1095" y="272"/>
                    </a:lnTo>
                    <a:lnTo>
                      <a:pt x="1089" y="270"/>
                    </a:lnTo>
                    <a:lnTo>
                      <a:pt x="1086" y="270"/>
                    </a:lnTo>
                    <a:lnTo>
                      <a:pt x="1085" y="270"/>
                    </a:lnTo>
                    <a:lnTo>
                      <a:pt x="1083" y="271"/>
                    </a:lnTo>
                    <a:lnTo>
                      <a:pt x="1083" y="271"/>
                    </a:lnTo>
                    <a:close/>
                    <a:moveTo>
                      <a:pt x="1033" y="248"/>
                    </a:moveTo>
                    <a:lnTo>
                      <a:pt x="1033" y="248"/>
                    </a:lnTo>
                    <a:lnTo>
                      <a:pt x="1029" y="250"/>
                    </a:lnTo>
                    <a:lnTo>
                      <a:pt x="1026" y="253"/>
                    </a:lnTo>
                    <a:lnTo>
                      <a:pt x="1023" y="258"/>
                    </a:lnTo>
                    <a:lnTo>
                      <a:pt x="1023" y="258"/>
                    </a:lnTo>
                    <a:lnTo>
                      <a:pt x="1029" y="258"/>
                    </a:lnTo>
                    <a:lnTo>
                      <a:pt x="1033" y="260"/>
                    </a:lnTo>
                    <a:lnTo>
                      <a:pt x="1040" y="263"/>
                    </a:lnTo>
                    <a:lnTo>
                      <a:pt x="1040" y="263"/>
                    </a:lnTo>
                    <a:lnTo>
                      <a:pt x="1038" y="258"/>
                    </a:lnTo>
                    <a:lnTo>
                      <a:pt x="1037" y="256"/>
                    </a:lnTo>
                    <a:lnTo>
                      <a:pt x="1034" y="253"/>
                    </a:lnTo>
                    <a:lnTo>
                      <a:pt x="1033" y="248"/>
                    </a:lnTo>
                    <a:lnTo>
                      <a:pt x="1033" y="248"/>
                    </a:lnTo>
                    <a:close/>
                    <a:moveTo>
                      <a:pt x="965" y="241"/>
                    </a:moveTo>
                    <a:lnTo>
                      <a:pt x="965" y="241"/>
                    </a:lnTo>
                    <a:lnTo>
                      <a:pt x="972" y="243"/>
                    </a:lnTo>
                    <a:lnTo>
                      <a:pt x="979" y="244"/>
                    </a:lnTo>
                    <a:lnTo>
                      <a:pt x="993" y="250"/>
                    </a:lnTo>
                    <a:lnTo>
                      <a:pt x="993" y="250"/>
                    </a:lnTo>
                    <a:lnTo>
                      <a:pt x="992" y="244"/>
                    </a:lnTo>
                    <a:lnTo>
                      <a:pt x="991" y="239"/>
                    </a:lnTo>
                    <a:lnTo>
                      <a:pt x="986" y="234"/>
                    </a:lnTo>
                    <a:lnTo>
                      <a:pt x="982" y="233"/>
                    </a:lnTo>
                    <a:lnTo>
                      <a:pt x="977" y="232"/>
                    </a:lnTo>
                    <a:lnTo>
                      <a:pt x="972" y="233"/>
                    </a:lnTo>
                    <a:lnTo>
                      <a:pt x="968" y="236"/>
                    </a:lnTo>
                    <a:lnTo>
                      <a:pt x="965" y="241"/>
                    </a:lnTo>
                    <a:lnTo>
                      <a:pt x="965" y="241"/>
                    </a:lnTo>
                    <a:close/>
                    <a:moveTo>
                      <a:pt x="898" y="212"/>
                    </a:moveTo>
                    <a:lnTo>
                      <a:pt x="898" y="212"/>
                    </a:lnTo>
                    <a:lnTo>
                      <a:pt x="897" y="216"/>
                    </a:lnTo>
                    <a:lnTo>
                      <a:pt x="895" y="219"/>
                    </a:lnTo>
                    <a:lnTo>
                      <a:pt x="895" y="222"/>
                    </a:lnTo>
                    <a:lnTo>
                      <a:pt x="895" y="222"/>
                    </a:lnTo>
                    <a:lnTo>
                      <a:pt x="898" y="222"/>
                    </a:lnTo>
                    <a:lnTo>
                      <a:pt x="901" y="223"/>
                    </a:lnTo>
                    <a:lnTo>
                      <a:pt x="908" y="226"/>
                    </a:lnTo>
                    <a:lnTo>
                      <a:pt x="912" y="227"/>
                    </a:lnTo>
                    <a:lnTo>
                      <a:pt x="915" y="226"/>
                    </a:lnTo>
                    <a:lnTo>
                      <a:pt x="916" y="225"/>
                    </a:lnTo>
                    <a:lnTo>
                      <a:pt x="916" y="225"/>
                    </a:lnTo>
                    <a:lnTo>
                      <a:pt x="909" y="216"/>
                    </a:lnTo>
                    <a:lnTo>
                      <a:pt x="905" y="213"/>
                    </a:lnTo>
                    <a:lnTo>
                      <a:pt x="898" y="212"/>
                    </a:lnTo>
                    <a:lnTo>
                      <a:pt x="898" y="212"/>
                    </a:lnTo>
                    <a:close/>
                    <a:moveTo>
                      <a:pt x="840" y="205"/>
                    </a:moveTo>
                    <a:lnTo>
                      <a:pt x="840" y="205"/>
                    </a:lnTo>
                    <a:lnTo>
                      <a:pt x="847" y="208"/>
                    </a:lnTo>
                    <a:lnTo>
                      <a:pt x="854" y="211"/>
                    </a:lnTo>
                    <a:lnTo>
                      <a:pt x="854" y="211"/>
                    </a:lnTo>
                    <a:lnTo>
                      <a:pt x="854" y="208"/>
                    </a:lnTo>
                    <a:lnTo>
                      <a:pt x="853" y="205"/>
                    </a:lnTo>
                    <a:lnTo>
                      <a:pt x="849" y="202"/>
                    </a:lnTo>
                    <a:lnTo>
                      <a:pt x="843" y="202"/>
                    </a:lnTo>
                    <a:lnTo>
                      <a:pt x="842" y="202"/>
                    </a:lnTo>
                    <a:lnTo>
                      <a:pt x="840" y="205"/>
                    </a:lnTo>
                    <a:lnTo>
                      <a:pt x="840" y="205"/>
                    </a:lnTo>
                    <a:close/>
                    <a:moveTo>
                      <a:pt x="774" y="184"/>
                    </a:moveTo>
                    <a:lnTo>
                      <a:pt x="774" y="184"/>
                    </a:lnTo>
                    <a:lnTo>
                      <a:pt x="793" y="191"/>
                    </a:lnTo>
                    <a:lnTo>
                      <a:pt x="801" y="192"/>
                    </a:lnTo>
                    <a:lnTo>
                      <a:pt x="805" y="192"/>
                    </a:lnTo>
                    <a:lnTo>
                      <a:pt x="808" y="191"/>
                    </a:lnTo>
                    <a:lnTo>
                      <a:pt x="808" y="191"/>
                    </a:lnTo>
                    <a:lnTo>
                      <a:pt x="805" y="185"/>
                    </a:lnTo>
                    <a:lnTo>
                      <a:pt x="803" y="181"/>
                    </a:lnTo>
                    <a:lnTo>
                      <a:pt x="797" y="177"/>
                    </a:lnTo>
                    <a:lnTo>
                      <a:pt x="793" y="175"/>
                    </a:lnTo>
                    <a:lnTo>
                      <a:pt x="787" y="174"/>
                    </a:lnTo>
                    <a:lnTo>
                      <a:pt x="783" y="175"/>
                    </a:lnTo>
                    <a:lnTo>
                      <a:pt x="777" y="178"/>
                    </a:lnTo>
                    <a:lnTo>
                      <a:pt x="774" y="184"/>
                    </a:lnTo>
                    <a:lnTo>
                      <a:pt x="774" y="184"/>
                    </a:lnTo>
                    <a:close/>
                    <a:moveTo>
                      <a:pt x="734" y="168"/>
                    </a:moveTo>
                    <a:lnTo>
                      <a:pt x="734" y="168"/>
                    </a:lnTo>
                    <a:lnTo>
                      <a:pt x="727" y="168"/>
                    </a:lnTo>
                    <a:lnTo>
                      <a:pt x="724" y="170"/>
                    </a:lnTo>
                    <a:lnTo>
                      <a:pt x="723" y="171"/>
                    </a:lnTo>
                    <a:lnTo>
                      <a:pt x="723" y="171"/>
                    </a:lnTo>
                    <a:lnTo>
                      <a:pt x="727" y="171"/>
                    </a:lnTo>
                    <a:lnTo>
                      <a:pt x="731" y="174"/>
                    </a:lnTo>
                    <a:lnTo>
                      <a:pt x="735" y="174"/>
                    </a:lnTo>
                    <a:lnTo>
                      <a:pt x="737" y="174"/>
                    </a:lnTo>
                    <a:lnTo>
                      <a:pt x="738" y="173"/>
                    </a:lnTo>
                    <a:lnTo>
                      <a:pt x="738" y="173"/>
                    </a:lnTo>
                    <a:lnTo>
                      <a:pt x="737" y="173"/>
                    </a:lnTo>
                    <a:lnTo>
                      <a:pt x="735" y="171"/>
                    </a:lnTo>
                    <a:lnTo>
                      <a:pt x="734" y="168"/>
                    </a:lnTo>
                    <a:lnTo>
                      <a:pt x="734" y="168"/>
                    </a:lnTo>
                    <a:close/>
                    <a:moveTo>
                      <a:pt x="682" y="157"/>
                    </a:moveTo>
                    <a:lnTo>
                      <a:pt x="682" y="157"/>
                    </a:lnTo>
                    <a:lnTo>
                      <a:pt x="673" y="146"/>
                    </a:lnTo>
                    <a:lnTo>
                      <a:pt x="668" y="142"/>
                    </a:lnTo>
                    <a:lnTo>
                      <a:pt x="661" y="139"/>
                    </a:lnTo>
                    <a:lnTo>
                      <a:pt x="661" y="139"/>
                    </a:lnTo>
                    <a:lnTo>
                      <a:pt x="655" y="140"/>
                    </a:lnTo>
                    <a:lnTo>
                      <a:pt x="652" y="145"/>
                    </a:lnTo>
                    <a:lnTo>
                      <a:pt x="650" y="149"/>
                    </a:lnTo>
                    <a:lnTo>
                      <a:pt x="648" y="156"/>
                    </a:lnTo>
                    <a:lnTo>
                      <a:pt x="648" y="156"/>
                    </a:lnTo>
                    <a:lnTo>
                      <a:pt x="654" y="156"/>
                    </a:lnTo>
                    <a:lnTo>
                      <a:pt x="658" y="156"/>
                    </a:lnTo>
                    <a:lnTo>
                      <a:pt x="668" y="159"/>
                    </a:lnTo>
                    <a:lnTo>
                      <a:pt x="676" y="160"/>
                    </a:lnTo>
                    <a:lnTo>
                      <a:pt x="679" y="160"/>
                    </a:lnTo>
                    <a:lnTo>
                      <a:pt x="682" y="157"/>
                    </a:lnTo>
                    <a:lnTo>
                      <a:pt x="682" y="157"/>
                    </a:lnTo>
                    <a:close/>
                    <a:moveTo>
                      <a:pt x="602" y="146"/>
                    </a:moveTo>
                    <a:lnTo>
                      <a:pt x="602" y="146"/>
                    </a:lnTo>
                    <a:lnTo>
                      <a:pt x="605" y="146"/>
                    </a:lnTo>
                    <a:lnTo>
                      <a:pt x="609" y="147"/>
                    </a:lnTo>
                    <a:lnTo>
                      <a:pt x="612" y="147"/>
                    </a:lnTo>
                    <a:lnTo>
                      <a:pt x="613" y="147"/>
                    </a:lnTo>
                    <a:lnTo>
                      <a:pt x="613" y="146"/>
                    </a:lnTo>
                    <a:lnTo>
                      <a:pt x="613" y="146"/>
                    </a:lnTo>
                    <a:lnTo>
                      <a:pt x="610" y="143"/>
                    </a:lnTo>
                    <a:lnTo>
                      <a:pt x="607" y="142"/>
                    </a:lnTo>
                    <a:lnTo>
                      <a:pt x="605" y="142"/>
                    </a:lnTo>
                    <a:lnTo>
                      <a:pt x="602" y="146"/>
                    </a:lnTo>
                    <a:lnTo>
                      <a:pt x="602" y="146"/>
                    </a:lnTo>
                    <a:close/>
                    <a:moveTo>
                      <a:pt x="459" y="107"/>
                    </a:moveTo>
                    <a:lnTo>
                      <a:pt x="459" y="107"/>
                    </a:lnTo>
                    <a:lnTo>
                      <a:pt x="454" y="107"/>
                    </a:lnTo>
                    <a:lnTo>
                      <a:pt x="452" y="108"/>
                    </a:lnTo>
                    <a:lnTo>
                      <a:pt x="449" y="112"/>
                    </a:lnTo>
                    <a:lnTo>
                      <a:pt x="449" y="112"/>
                    </a:lnTo>
                    <a:lnTo>
                      <a:pt x="453" y="112"/>
                    </a:lnTo>
                    <a:lnTo>
                      <a:pt x="454" y="114"/>
                    </a:lnTo>
                    <a:lnTo>
                      <a:pt x="457" y="114"/>
                    </a:lnTo>
                    <a:lnTo>
                      <a:pt x="460" y="114"/>
                    </a:lnTo>
                    <a:lnTo>
                      <a:pt x="460" y="114"/>
                    </a:lnTo>
                    <a:lnTo>
                      <a:pt x="459" y="111"/>
                    </a:lnTo>
                    <a:lnTo>
                      <a:pt x="459" y="107"/>
                    </a:lnTo>
                    <a:lnTo>
                      <a:pt x="459" y="107"/>
                    </a:lnTo>
                    <a:close/>
                    <a:moveTo>
                      <a:pt x="285" y="76"/>
                    </a:moveTo>
                    <a:lnTo>
                      <a:pt x="285" y="76"/>
                    </a:lnTo>
                    <a:lnTo>
                      <a:pt x="292" y="79"/>
                    </a:lnTo>
                    <a:lnTo>
                      <a:pt x="301" y="80"/>
                    </a:lnTo>
                    <a:lnTo>
                      <a:pt x="310" y="80"/>
                    </a:lnTo>
                    <a:lnTo>
                      <a:pt x="314" y="80"/>
                    </a:lnTo>
                    <a:lnTo>
                      <a:pt x="318" y="77"/>
                    </a:lnTo>
                    <a:lnTo>
                      <a:pt x="318" y="77"/>
                    </a:lnTo>
                    <a:lnTo>
                      <a:pt x="311" y="73"/>
                    </a:lnTo>
                    <a:lnTo>
                      <a:pt x="300" y="69"/>
                    </a:lnTo>
                    <a:lnTo>
                      <a:pt x="296" y="69"/>
                    </a:lnTo>
                    <a:lnTo>
                      <a:pt x="292" y="69"/>
                    </a:lnTo>
                    <a:lnTo>
                      <a:pt x="287" y="72"/>
                    </a:lnTo>
                    <a:lnTo>
                      <a:pt x="285" y="76"/>
                    </a:lnTo>
                    <a:lnTo>
                      <a:pt x="285" y="76"/>
                    </a:lnTo>
                    <a:close/>
                    <a:moveTo>
                      <a:pt x="238" y="168"/>
                    </a:moveTo>
                    <a:lnTo>
                      <a:pt x="238" y="168"/>
                    </a:lnTo>
                    <a:lnTo>
                      <a:pt x="241" y="173"/>
                    </a:lnTo>
                    <a:lnTo>
                      <a:pt x="244" y="178"/>
                    </a:lnTo>
                    <a:lnTo>
                      <a:pt x="247" y="191"/>
                    </a:lnTo>
                    <a:lnTo>
                      <a:pt x="248" y="205"/>
                    </a:lnTo>
                    <a:lnTo>
                      <a:pt x="248" y="219"/>
                    </a:lnTo>
                    <a:lnTo>
                      <a:pt x="245" y="248"/>
                    </a:lnTo>
                    <a:lnTo>
                      <a:pt x="242" y="275"/>
                    </a:lnTo>
                    <a:lnTo>
                      <a:pt x="242" y="275"/>
                    </a:lnTo>
                    <a:lnTo>
                      <a:pt x="248" y="257"/>
                    </a:lnTo>
                    <a:lnTo>
                      <a:pt x="254" y="237"/>
                    </a:lnTo>
                    <a:lnTo>
                      <a:pt x="258" y="216"/>
                    </a:lnTo>
                    <a:lnTo>
                      <a:pt x="263" y="197"/>
                    </a:lnTo>
                    <a:lnTo>
                      <a:pt x="270" y="178"/>
                    </a:lnTo>
                    <a:lnTo>
                      <a:pt x="278" y="163"/>
                    </a:lnTo>
                    <a:lnTo>
                      <a:pt x="283" y="154"/>
                    </a:lnTo>
                    <a:lnTo>
                      <a:pt x="289" y="149"/>
                    </a:lnTo>
                    <a:lnTo>
                      <a:pt x="296" y="143"/>
                    </a:lnTo>
                    <a:lnTo>
                      <a:pt x="303" y="139"/>
                    </a:lnTo>
                    <a:lnTo>
                      <a:pt x="303" y="139"/>
                    </a:lnTo>
                    <a:lnTo>
                      <a:pt x="293" y="129"/>
                    </a:lnTo>
                    <a:lnTo>
                      <a:pt x="285" y="121"/>
                    </a:lnTo>
                    <a:lnTo>
                      <a:pt x="276" y="111"/>
                    </a:lnTo>
                    <a:lnTo>
                      <a:pt x="266" y="104"/>
                    </a:lnTo>
                    <a:lnTo>
                      <a:pt x="266" y="104"/>
                    </a:lnTo>
                    <a:lnTo>
                      <a:pt x="262" y="109"/>
                    </a:lnTo>
                    <a:lnTo>
                      <a:pt x="258" y="115"/>
                    </a:lnTo>
                    <a:lnTo>
                      <a:pt x="254" y="121"/>
                    </a:lnTo>
                    <a:lnTo>
                      <a:pt x="254" y="125"/>
                    </a:lnTo>
                    <a:lnTo>
                      <a:pt x="254" y="129"/>
                    </a:lnTo>
                    <a:lnTo>
                      <a:pt x="254" y="129"/>
                    </a:lnTo>
                    <a:lnTo>
                      <a:pt x="249" y="131"/>
                    </a:lnTo>
                    <a:lnTo>
                      <a:pt x="245" y="129"/>
                    </a:lnTo>
                    <a:lnTo>
                      <a:pt x="245" y="129"/>
                    </a:lnTo>
                    <a:lnTo>
                      <a:pt x="245" y="139"/>
                    </a:lnTo>
                    <a:lnTo>
                      <a:pt x="244" y="149"/>
                    </a:lnTo>
                    <a:lnTo>
                      <a:pt x="238" y="168"/>
                    </a:lnTo>
                    <a:lnTo>
                      <a:pt x="238" y="168"/>
                    </a:lnTo>
                    <a:close/>
                    <a:moveTo>
                      <a:pt x="240" y="91"/>
                    </a:moveTo>
                    <a:lnTo>
                      <a:pt x="240" y="91"/>
                    </a:lnTo>
                    <a:lnTo>
                      <a:pt x="240" y="94"/>
                    </a:lnTo>
                    <a:lnTo>
                      <a:pt x="238" y="95"/>
                    </a:lnTo>
                    <a:lnTo>
                      <a:pt x="234" y="97"/>
                    </a:lnTo>
                    <a:lnTo>
                      <a:pt x="234" y="97"/>
                    </a:lnTo>
                    <a:lnTo>
                      <a:pt x="235" y="111"/>
                    </a:lnTo>
                    <a:lnTo>
                      <a:pt x="237" y="117"/>
                    </a:lnTo>
                    <a:lnTo>
                      <a:pt x="238" y="119"/>
                    </a:lnTo>
                    <a:lnTo>
                      <a:pt x="241" y="121"/>
                    </a:lnTo>
                    <a:lnTo>
                      <a:pt x="241" y="121"/>
                    </a:lnTo>
                    <a:lnTo>
                      <a:pt x="247" y="105"/>
                    </a:lnTo>
                    <a:lnTo>
                      <a:pt x="251" y="100"/>
                    </a:lnTo>
                    <a:lnTo>
                      <a:pt x="255" y="93"/>
                    </a:lnTo>
                    <a:lnTo>
                      <a:pt x="255" y="93"/>
                    </a:lnTo>
                    <a:lnTo>
                      <a:pt x="251" y="93"/>
                    </a:lnTo>
                    <a:lnTo>
                      <a:pt x="248" y="91"/>
                    </a:lnTo>
                    <a:lnTo>
                      <a:pt x="244" y="91"/>
                    </a:lnTo>
                    <a:lnTo>
                      <a:pt x="240" y="91"/>
                    </a:lnTo>
                    <a:lnTo>
                      <a:pt x="240" y="91"/>
                    </a:lnTo>
                    <a:close/>
                    <a:moveTo>
                      <a:pt x="205" y="34"/>
                    </a:moveTo>
                    <a:lnTo>
                      <a:pt x="205" y="34"/>
                    </a:lnTo>
                    <a:lnTo>
                      <a:pt x="197" y="44"/>
                    </a:lnTo>
                    <a:lnTo>
                      <a:pt x="190" y="55"/>
                    </a:lnTo>
                    <a:lnTo>
                      <a:pt x="185" y="66"/>
                    </a:lnTo>
                    <a:lnTo>
                      <a:pt x="179" y="79"/>
                    </a:lnTo>
                    <a:lnTo>
                      <a:pt x="171" y="104"/>
                    </a:lnTo>
                    <a:lnTo>
                      <a:pt x="162" y="129"/>
                    </a:lnTo>
                    <a:lnTo>
                      <a:pt x="162" y="129"/>
                    </a:lnTo>
                    <a:lnTo>
                      <a:pt x="153" y="166"/>
                    </a:lnTo>
                    <a:lnTo>
                      <a:pt x="148" y="185"/>
                    </a:lnTo>
                    <a:lnTo>
                      <a:pt x="146" y="204"/>
                    </a:lnTo>
                    <a:lnTo>
                      <a:pt x="146" y="204"/>
                    </a:lnTo>
                    <a:lnTo>
                      <a:pt x="154" y="188"/>
                    </a:lnTo>
                    <a:lnTo>
                      <a:pt x="162" y="171"/>
                    </a:lnTo>
                    <a:lnTo>
                      <a:pt x="167" y="164"/>
                    </a:lnTo>
                    <a:lnTo>
                      <a:pt x="172" y="157"/>
                    </a:lnTo>
                    <a:lnTo>
                      <a:pt x="178" y="152"/>
                    </a:lnTo>
                    <a:lnTo>
                      <a:pt x="185" y="147"/>
                    </a:lnTo>
                    <a:lnTo>
                      <a:pt x="185" y="147"/>
                    </a:lnTo>
                    <a:lnTo>
                      <a:pt x="189" y="135"/>
                    </a:lnTo>
                    <a:lnTo>
                      <a:pt x="192" y="122"/>
                    </a:lnTo>
                    <a:lnTo>
                      <a:pt x="193" y="115"/>
                    </a:lnTo>
                    <a:lnTo>
                      <a:pt x="196" y="109"/>
                    </a:lnTo>
                    <a:lnTo>
                      <a:pt x="200" y="105"/>
                    </a:lnTo>
                    <a:lnTo>
                      <a:pt x="205" y="104"/>
                    </a:lnTo>
                    <a:lnTo>
                      <a:pt x="205" y="104"/>
                    </a:lnTo>
                    <a:lnTo>
                      <a:pt x="207" y="102"/>
                    </a:lnTo>
                    <a:lnTo>
                      <a:pt x="210" y="104"/>
                    </a:lnTo>
                    <a:lnTo>
                      <a:pt x="214" y="105"/>
                    </a:lnTo>
                    <a:lnTo>
                      <a:pt x="219" y="108"/>
                    </a:lnTo>
                    <a:lnTo>
                      <a:pt x="221" y="109"/>
                    </a:lnTo>
                    <a:lnTo>
                      <a:pt x="224" y="108"/>
                    </a:lnTo>
                    <a:lnTo>
                      <a:pt x="224" y="108"/>
                    </a:lnTo>
                    <a:lnTo>
                      <a:pt x="223" y="105"/>
                    </a:lnTo>
                    <a:lnTo>
                      <a:pt x="221" y="102"/>
                    </a:lnTo>
                    <a:lnTo>
                      <a:pt x="219" y="97"/>
                    </a:lnTo>
                    <a:lnTo>
                      <a:pt x="219" y="97"/>
                    </a:lnTo>
                    <a:lnTo>
                      <a:pt x="223" y="90"/>
                    </a:lnTo>
                    <a:lnTo>
                      <a:pt x="228" y="84"/>
                    </a:lnTo>
                    <a:lnTo>
                      <a:pt x="233" y="80"/>
                    </a:lnTo>
                    <a:lnTo>
                      <a:pt x="238" y="73"/>
                    </a:lnTo>
                    <a:lnTo>
                      <a:pt x="238" y="73"/>
                    </a:lnTo>
                    <a:lnTo>
                      <a:pt x="228" y="65"/>
                    </a:lnTo>
                    <a:lnTo>
                      <a:pt x="220" y="55"/>
                    </a:lnTo>
                    <a:lnTo>
                      <a:pt x="205" y="34"/>
                    </a:lnTo>
                    <a:lnTo>
                      <a:pt x="205" y="34"/>
                    </a:lnTo>
                    <a:close/>
                    <a:moveTo>
                      <a:pt x="112" y="348"/>
                    </a:moveTo>
                    <a:lnTo>
                      <a:pt x="112" y="348"/>
                    </a:lnTo>
                    <a:lnTo>
                      <a:pt x="119" y="355"/>
                    </a:lnTo>
                    <a:lnTo>
                      <a:pt x="127" y="364"/>
                    </a:lnTo>
                    <a:lnTo>
                      <a:pt x="136" y="371"/>
                    </a:lnTo>
                    <a:lnTo>
                      <a:pt x="146" y="376"/>
                    </a:lnTo>
                    <a:lnTo>
                      <a:pt x="155" y="380"/>
                    </a:lnTo>
                    <a:lnTo>
                      <a:pt x="167" y="385"/>
                    </a:lnTo>
                    <a:lnTo>
                      <a:pt x="178" y="385"/>
                    </a:lnTo>
                    <a:lnTo>
                      <a:pt x="189" y="383"/>
                    </a:lnTo>
                    <a:lnTo>
                      <a:pt x="189" y="383"/>
                    </a:lnTo>
                    <a:lnTo>
                      <a:pt x="192" y="378"/>
                    </a:lnTo>
                    <a:lnTo>
                      <a:pt x="196" y="373"/>
                    </a:lnTo>
                    <a:lnTo>
                      <a:pt x="200" y="368"/>
                    </a:lnTo>
                    <a:lnTo>
                      <a:pt x="200" y="365"/>
                    </a:lnTo>
                    <a:lnTo>
                      <a:pt x="199" y="362"/>
                    </a:lnTo>
                    <a:lnTo>
                      <a:pt x="199" y="362"/>
                    </a:lnTo>
                    <a:lnTo>
                      <a:pt x="206" y="351"/>
                    </a:lnTo>
                    <a:lnTo>
                      <a:pt x="212" y="340"/>
                    </a:lnTo>
                    <a:lnTo>
                      <a:pt x="217" y="326"/>
                    </a:lnTo>
                    <a:lnTo>
                      <a:pt x="221" y="310"/>
                    </a:lnTo>
                    <a:lnTo>
                      <a:pt x="228" y="279"/>
                    </a:lnTo>
                    <a:lnTo>
                      <a:pt x="233" y="247"/>
                    </a:lnTo>
                    <a:lnTo>
                      <a:pt x="233" y="247"/>
                    </a:lnTo>
                    <a:lnTo>
                      <a:pt x="234" y="234"/>
                    </a:lnTo>
                    <a:lnTo>
                      <a:pt x="234" y="222"/>
                    </a:lnTo>
                    <a:lnTo>
                      <a:pt x="233" y="211"/>
                    </a:lnTo>
                    <a:lnTo>
                      <a:pt x="231" y="206"/>
                    </a:lnTo>
                    <a:lnTo>
                      <a:pt x="228" y="201"/>
                    </a:lnTo>
                    <a:lnTo>
                      <a:pt x="228" y="201"/>
                    </a:lnTo>
                    <a:lnTo>
                      <a:pt x="230" y="204"/>
                    </a:lnTo>
                    <a:lnTo>
                      <a:pt x="228" y="206"/>
                    </a:lnTo>
                    <a:lnTo>
                      <a:pt x="227" y="209"/>
                    </a:lnTo>
                    <a:lnTo>
                      <a:pt x="223" y="213"/>
                    </a:lnTo>
                    <a:lnTo>
                      <a:pt x="220" y="218"/>
                    </a:lnTo>
                    <a:lnTo>
                      <a:pt x="220" y="218"/>
                    </a:lnTo>
                    <a:lnTo>
                      <a:pt x="219" y="229"/>
                    </a:lnTo>
                    <a:lnTo>
                      <a:pt x="217" y="240"/>
                    </a:lnTo>
                    <a:lnTo>
                      <a:pt x="216" y="253"/>
                    </a:lnTo>
                    <a:lnTo>
                      <a:pt x="213" y="265"/>
                    </a:lnTo>
                    <a:lnTo>
                      <a:pt x="213" y="265"/>
                    </a:lnTo>
                    <a:lnTo>
                      <a:pt x="209" y="282"/>
                    </a:lnTo>
                    <a:lnTo>
                      <a:pt x="203" y="296"/>
                    </a:lnTo>
                    <a:lnTo>
                      <a:pt x="199" y="309"/>
                    </a:lnTo>
                    <a:lnTo>
                      <a:pt x="196" y="322"/>
                    </a:lnTo>
                    <a:lnTo>
                      <a:pt x="196" y="322"/>
                    </a:lnTo>
                    <a:lnTo>
                      <a:pt x="189" y="326"/>
                    </a:lnTo>
                    <a:lnTo>
                      <a:pt x="182" y="329"/>
                    </a:lnTo>
                    <a:lnTo>
                      <a:pt x="175" y="329"/>
                    </a:lnTo>
                    <a:lnTo>
                      <a:pt x="168" y="329"/>
                    </a:lnTo>
                    <a:lnTo>
                      <a:pt x="161" y="326"/>
                    </a:lnTo>
                    <a:lnTo>
                      <a:pt x="154" y="323"/>
                    </a:lnTo>
                    <a:lnTo>
                      <a:pt x="143" y="314"/>
                    </a:lnTo>
                    <a:lnTo>
                      <a:pt x="143" y="314"/>
                    </a:lnTo>
                    <a:lnTo>
                      <a:pt x="141" y="305"/>
                    </a:lnTo>
                    <a:lnTo>
                      <a:pt x="141" y="295"/>
                    </a:lnTo>
                    <a:lnTo>
                      <a:pt x="143" y="285"/>
                    </a:lnTo>
                    <a:lnTo>
                      <a:pt x="146" y="277"/>
                    </a:lnTo>
                    <a:lnTo>
                      <a:pt x="154" y="258"/>
                    </a:lnTo>
                    <a:lnTo>
                      <a:pt x="158" y="248"/>
                    </a:lnTo>
                    <a:lnTo>
                      <a:pt x="161" y="236"/>
                    </a:lnTo>
                    <a:lnTo>
                      <a:pt x="161" y="236"/>
                    </a:lnTo>
                    <a:lnTo>
                      <a:pt x="168" y="205"/>
                    </a:lnTo>
                    <a:lnTo>
                      <a:pt x="171" y="194"/>
                    </a:lnTo>
                    <a:lnTo>
                      <a:pt x="176" y="184"/>
                    </a:lnTo>
                    <a:lnTo>
                      <a:pt x="176" y="184"/>
                    </a:lnTo>
                    <a:lnTo>
                      <a:pt x="175" y="184"/>
                    </a:lnTo>
                    <a:lnTo>
                      <a:pt x="175" y="183"/>
                    </a:lnTo>
                    <a:lnTo>
                      <a:pt x="175" y="180"/>
                    </a:lnTo>
                    <a:lnTo>
                      <a:pt x="176" y="177"/>
                    </a:lnTo>
                    <a:lnTo>
                      <a:pt x="176" y="177"/>
                    </a:lnTo>
                    <a:lnTo>
                      <a:pt x="175" y="177"/>
                    </a:lnTo>
                    <a:lnTo>
                      <a:pt x="175" y="177"/>
                    </a:lnTo>
                    <a:lnTo>
                      <a:pt x="164" y="195"/>
                    </a:lnTo>
                    <a:lnTo>
                      <a:pt x="155" y="215"/>
                    </a:lnTo>
                    <a:lnTo>
                      <a:pt x="147" y="236"/>
                    </a:lnTo>
                    <a:lnTo>
                      <a:pt x="139" y="258"/>
                    </a:lnTo>
                    <a:lnTo>
                      <a:pt x="126" y="303"/>
                    </a:lnTo>
                    <a:lnTo>
                      <a:pt x="112" y="348"/>
                    </a:lnTo>
                    <a:lnTo>
                      <a:pt x="112" y="348"/>
                    </a:lnTo>
                    <a:close/>
                    <a:moveTo>
                      <a:pt x="217" y="168"/>
                    </a:moveTo>
                    <a:lnTo>
                      <a:pt x="217" y="168"/>
                    </a:lnTo>
                    <a:lnTo>
                      <a:pt x="221" y="164"/>
                    </a:lnTo>
                    <a:lnTo>
                      <a:pt x="226" y="159"/>
                    </a:lnTo>
                    <a:lnTo>
                      <a:pt x="228" y="152"/>
                    </a:lnTo>
                    <a:lnTo>
                      <a:pt x="228" y="143"/>
                    </a:lnTo>
                    <a:lnTo>
                      <a:pt x="228" y="136"/>
                    </a:lnTo>
                    <a:lnTo>
                      <a:pt x="226" y="129"/>
                    </a:lnTo>
                    <a:lnTo>
                      <a:pt x="220" y="125"/>
                    </a:lnTo>
                    <a:lnTo>
                      <a:pt x="217" y="124"/>
                    </a:lnTo>
                    <a:lnTo>
                      <a:pt x="213" y="122"/>
                    </a:lnTo>
                    <a:lnTo>
                      <a:pt x="213" y="122"/>
                    </a:lnTo>
                    <a:lnTo>
                      <a:pt x="207" y="129"/>
                    </a:lnTo>
                    <a:lnTo>
                      <a:pt x="202" y="138"/>
                    </a:lnTo>
                    <a:lnTo>
                      <a:pt x="196" y="147"/>
                    </a:lnTo>
                    <a:lnTo>
                      <a:pt x="193" y="159"/>
                    </a:lnTo>
                    <a:lnTo>
                      <a:pt x="192" y="168"/>
                    </a:lnTo>
                    <a:lnTo>
                      <a:pt x="192" y="174"/>
                    </a:lnTo>
                    <a:lnTo>
                      <a:pt x="193" y="178"/>
                    </a:lnTo>
                    <a:lnTo>
                      <a:pt x="195" y="183"/>
                    </a:lnTo>
                    <a:lnTo>
                      <a:pt x="197" y="187"/>
                    </a:lnTo>
                    <a:lnTo>
                      <a:pt x="202" y="190"/>
                    </a:lnTo>
                    <a:lnTo>
                      <a:pt x="206" y="191"/>
                    </a:lnTo>
                    <a:lnTo>
                      <a:pt x="206" y="191"/>
                    </a:lnTo>
                    <a:lnTo>
                      <a:pt x="209" y="188"/>
                    </a:lnTo>
                    <a:lnTo>
                      <a:pt x="210" y="185"/>
                    </a:lnTo>
                    <a:lnTo>
                      <a:pt x="212" y="184"/>
                    </a:lnTo>
                    <a:lnTo>
                      <a:pt x="214" y="185"/>
                    </a:lnTo>
                    <a:lnTo>
                      <a:pt x="214" y="185"/>
                    </a:lnTo>
                    <a:lnTo>
                      <a:pt x="214" y="181"/>
                    </a:lnTo>
                    <a:lnTo>
                      <a:pt x="216" y="177"/>
                    </a:lnTo>
                    <a:lnTo>
                      <a:pt x="217" y="173"/>
                    </a:lnTo>
                    <a:lnTo>
                      <a:pt x="217" y="168"/>
                    </a:lnTo>
                    <a:lnTo>
                      <a:pt x="217" y="168"/>
                    </a:lnTo>
                    <a:close/>
                    <a:moveTo>
                      <a:pt x="98" y="350"/>
                    </a:moveTo>
                    <a:lnTo>
                      <a:pt x="98" y="350"/>
                    </a:lnTo>
                    <a:lnTo>
                      <a:pt x="89" y="375"/>
                    </a:lnTo>
                    <a:lnTo>
                      <a:pt x="81" y="400"/>
                    </a:lnTo>
                    <a:lnTo>
                      <a:pt x="60" y="453"/>
                    </a:lnTo>
                    <a:lnTo>
                      <a:pt x="60" y="453"/>
                    </a:lnTo>
                    <a:lnTo>
                      <a:pt x="47" y="480"/>
                    </a:lnTo>
                    <a:lnTo>
                      <a:pt x="35" y="510"/>
                    </a:lnTo>
                    <a:lnTo>
                      <a:pt x="23" y="536"/>
                    </a:lnTo>
                    <a:lnTo>
                      <a:pt x="19" y="549"/>
                    </a:lnTo>
                    <a:lnTo>
                      <a:pt x="18" y="560"/>
                    </a:lnTo>
                    <a:lnTo>
                      <a:pt x="18" y="560"/>
                    </a:lnTo>
                    <a:lnTo>
                      <a:pt x="16" y="571"/>
                    </a:lnTo>
                    <a:lnTo>
                      <a:pt x="16" y="584"/>
                    </a:lnTo>
                    <a:lnTo>
                      <a:pt x="18" y="595"/>
                    </a:lnTo>
                    <a:lnTo>
                      <a:pt x="21" y="607"/>
                    </a:lnTo>
                    <a:lnTo>
                      <a:pt x="26" y="628"/>
                    </a:lnTo>
                    <a:lnTo>
                      <a:pt x="35" y="647"/>
                    </a:lnTo>
                    <a:lnTo>
                      <a:pt x="46" y="665"/>
                    </a:lnTo>
                    <a:lnTo>
                      <a:pt x="57" y="684"/>
                    </a:lnTo>
                    <a:lnTo>
                      <a:pt x="82" y="716"/>
                    </a:lnTo>
                    <a:lnTo>
                      <a:pt x="82" y="716"/>
                    </a:lnTo>
                    <a:lnTo>
                      <a:pt x="84" y="692"/>
                    </a:lnTo>
                    <a:lnTo>
                      <a:pt x="88" y="670"/>
                    </a:lnTo>
                    <a:lnTo>
                      <a:pt x="94" y="647"/>
                    </a:lnTo>
                    <a:lnTo>
                      <a:pt x="101" y="626"/>
                    </a:lnTo>
                    <a:lnTo>
                      <a:pt x="109" y="605"/>
                    </a:lnTo>
                    <a:lnTo>
                      <a:pt x="117" y="584"/>
                    </a:lnTo>
                    <a:lnTo>
                      <a:pt x="139" y="545"/>
                    </a:lnTo>
                    <a:lnTo>
                      <a:pt x="158" y="505"/>
                    </a:lnTo>
                    <a:lnTo>
                      <a:pt x="179" y="465"/>
                    </a:lnTo>
                    <a:lnTo>
                      <a:pt x="188" y="445"/>
                    </a:lnTo>
                    <a:lnTo>
                      <a:pt x="196" y="424"/>
                    </a:lnTo>
                    <a:lnTo>
                      <a:pt x="203" y="403"/>
                    </a:lnTo>
                    <a:lnTo>
                      <a:pt x="210" y="382"/>
                    </a:lnTo>
                    <a:lnTo>
                      <a:pt x="210" y="382"/>
                    </a:lnTo>
                    <a:lnTo>
                      <a:pt x="205" y="387"/>
                    </a:lnTo>
                    <a:lnTo>
                      <a:pt x="197" y="393"/>
                    </a:lnTo>
                    <a:lnTo>
                      <a:pt x="190" y="396"/>
                    </a:lnTo>
                    <a:lnTo>
                      <a:pt x="182" y="397"/>
                    </a:lnTo>
                    <a:lnTo>
                      <a:pt x="174" y="399"/>
                    </a:lnTo>
                    <a:lnTo>
                      <a:pt x="165" y="397"/>
                    </a:lnTo>
                    <a:lnTo>
                      <a:pt x="157" y="396"/>
                    </a:lnTo>
                    <a:lnTo>
                      <a:pt x="148" y="393"/>
                    </a:lnTo>
                    <a:lnTo>
                      <a:pt x="133" y="385"/>
                    </a:lnTo>
                    <a:lnTo>
                      <a:pt x="117" y="373"/>
                    </a:lnTo>
                    <a:lnTo>
                      <a:pt x="106" y="362"/>
                    </a:lnTo>
                    <a:lnTo>
                      <a:pt x="102" y="357"/>
                    </a:lnTo>
                    <a:lnTo>
                      <a:pt x="98" y="350"/>
                    </a:lnTo>
                    <a:lnTo>
                      <a:pt x="98" y="350"/>
                    </a:lnTo>
                    <a:close/>
                    <a:moveTo>
                      <a:pt x="188" y="198"/>
                    </a:moveTo>
                    <a:lnTo>
                      <a:pt x="188" y="198"/>
                    </a:lnTo>
                    <a:lnTo>
                      <a:pt x="179" y="219"/>
                    </a:lnTo>
                    <a:lnTo>
                      <a:pt x="171" y="241"/>
                    </a:lnTo>
                    <a:lnTo>
                      <a:pt x="171" y="241"/>
                    </a:lnTo>
                    <a:lnTo>
                      <a:pt x="169" y="251"/>
                    </a:lnTo>
                    <a:lnTo>
                      <a:pt x="169" y="257"/>
                    </a:lnTo>
                    <a:lnTo>
                      <a:pt x="168" y="263"/>
                    </a:lnTo>
                    <a:lnTo>
                      <a:pt x="168" y="263"/>
                    </a:lnTo>
                    <a:lnTo>
                      <a:pt x="161" y="281"/>
                    </a:lnTo>
                    <a:lnTo>
                      <a:pt x="157" y="289"/>
                    </a:lnTo>
                    <a:lnTo>
                      <a:pt x="155" y="296"/>
                    </a:lnTo>
                    <a:lnTo>
                      <a:pt x="155" y="302"/>
                    </a:lnTo>
                    <a:lnTo>
                      <a:pt x="158" y="307"/>
                    </a:lnTo>
                    <a:lnTo>
                      <a:pt x="165" y="310"/>
                    </a:lnTo>
                    <a:lnTo>
                      <a:pt x="175" y="313"/>
                    </a:lnTo>
                    <a:lnTo>
                      <a:pt x="175" y="313"/>
                    </a:lnTo>
                    <a:lnTo>
                      <a:pt x="182" y="303"/>
                    </a:lnTo>
                    <a:lnTo>
                      <a:pt x="189" y="292"/>
                    </a:lnTo>
                    <a:lnTo>
                      <a:pt x="195" y="279"/>
                    </a:lnTo>
                    <a:lnTo>
                      <a:pt x="199" y="267"/>
                    </a:lnTo>
                    <a:lnTo>
                      <a:pt x="202" y="253"/>
                    </a:lnTo>
                    <a:lnTo>
                      <a:pt x="205" y="239"/>
                    </a:lnTo>
                    <a:lnTo>
                      <a:pt x="206" y="223"/>
                    </a:lnTo>
                    <a:lnTo>
                      <a:pt x="206" y="211"/>
                    </a:lnTo>
                    <a:lnTo>
                      <a:pt x="206" y="211"/>
                    </a:lnTo>
                    <a:lnTo>
                      <a:pt x="205" y="211"/>
                    </a:lnTo>
                    <a:lnTo>
                      <a:pt x="203" y="209"/>
                    </a:lnTo>
                    <a:lnTo>
                      <a:pt x="200" y="205"/>
                    </a:lnTo>
                    <a:lnTo>
                      <a:pt x="195" y="199"/>
                    </a:lnTo>
                    <a:lnTo>
                      <a:pt x="190" y="198"/>
                    </a:lnTo>
                    <a:lnTo>
                      <a:pt x="188" y="198"/>
                    </a:lnTo>
                    <a:lnTo>
                      <a:pt x="188" y="198"/>
                    </a:ln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4" name="Freeform 133"/>
              <p:cNvSpPr>
                <a:spLocks noEditPoints="1"/>
              </p:cNvSpPr>
              <p:nvPr/>
            </p:nvSpPr>
            <p:spPr bwMode="auto">
              <a:xfrm>
                <a:off x="2443163" y="1201738"/>
                <a:ext cx="279400" cy="207963"/>
              </a:xfrm>
              <a:custGeom>
                <a:avLst/>
                <a:gdLst/>
                <a:ahLst/>
                <a:cxnLst>
                  <a:cxn ang="0">
                    <a:pos x="311" y="83"/>
                  </a:cxn>
                  <a:cxn ang="0">
                    <a:pos x="306" y="72"/>
                  </a:cxn>
                  <a:cxn ang="0">
                    <a:pos x="347" y="33"/>
                  </a:cxn>
                  <a:cxn ang="0">
                    <a:pos x="386" y="44"/>
                  </a:cxn>
                  <a:cxn ang="0">
                    <a:pos x="466" y="68"/>
                  </a:cxn>
                  <a:cxn ang="0">
                    <a:pos x="506" y="93"/>
                  </a:cxn>
                  <a:cxn ang="0">
                    <a:pos x="527" y="144"/>
                  </a:cxn>
                  <a:cxn ang="0">
                    <a:pos x="497" y="198"/>
                  </a:cxn>
                  <a:cxn ang="0">
                    <a:pos x="459" y="226"/>
                  </a:cxn>
                  <a:cxn ang="0">
                    <a:pos x="493" y="284"/>
                  </a:cxn>
                  <a:cxn ang="0">
                    <a:pos x="497" y="340"/>
                  </a:cxn>
                  <a:cxn ang="0">
                    <a:pos x="447" y="386"/>
                  </a:cxn>
                  <a:cxn ang="0">
                    <a:pos x="371" y="395"/>
                  </a:cxn>
                  <a:cxn ang="0">
                    <a:pos x="290" y="371"/>
                  </a:cxn>
                  <a:cxn ang="0">
                    <a:pos x="226" y="299"/>
                  </a:cxn>
                  <a:cxn ang="0">
                    <a:pos x="247" y="261"/>
                  </a:cxn>
                  <a:cxn ang="0">
                    <a:pos x="210" y="274"/>
                  </a:cxn>
                  <a:cxn ang="0">
                    <a:pos x="167" y="256"/>
                  </a:cxn>
                  <a:cxn ang="0">
                    <a:pos x="167" y="226"/>
                  </a:cxn>
                  <a:cxn ang="0">
                    <a:pos x="132" y="233"/>
                  </a:cxn>
                  <a:cxn ang="0">
                    <a:pos x="120" y="271"/>
                  </a:cxn>
                  <a:cxn ang="0">
                    <a:pos x="71" y="318"/>
                  </a:cxn>
                  <a:cxn ang="0">
                    <a:pos x="14" y="323"/>
                  </a:cxn>
                  <a:cxn ang="0">
                    <a:pos x="3" y="299"/>
                  </a:cxn>
                  <a:cxn ang="0">
                    <a:pos x="19" y="242"/>
                  </a:cxn>
                  <a:cxn ang="0">
                    <a:pos x="12" y="111"/>
                  </a:cxn>
                  <a:cxn ang="0">
                    <a:pos x="5" y="40"/>
                  </a:cxn>
                  <a:cxn ang="0">
                    <a:pos x="75" y="0"/>
                  </a:cxn>
                  <a:cxn ang="0">
                    <a:pos x="117" y="30"/>
                  </a:cxn>
                  <a:cxn ang="0">
                    <a:pos x="197" y="151"/>
                  </a:cxn>
                  <a:cxn ang="0">
                    <a:pos x="271" y="200"/>
                  </a:cxn>
                  <a:cxn ang="0">
                    <a:pos x="277" y="208"/>
                  </a:cxn>
                  <a:cxn ang="0">
                    <a:pos x="292" y="179"/>
                  </a:cxn>
                  <a:cxn ang="0">
                    <a:pos x="323" y="101"/>
                  </a:cxn>
                  <a:cxn ang="0">
                    <a:pos x="509" y="145"/>
                  </a:cxn>
                  <a:cxn ang="0">
                    <a:pos x="480" y="93"/>
                  </a:cxn>
                  <a:cxn ang="0">
                    <a:pos x="349" y="48"/>
                  </a:cxn>
                  <a:cxn ang="0">
                    <a:pos x="333" y="72"/>
                  </a:cxn>
                  <a:cxn ang="0">
                    <a:pos x="320" y="151"/>
                  </a:cxn>
                  <a:cxn ang="0">
                    <a:pos x="250" y="278"/>
                  </a:cxn>
                  <a:cxn ang="0">
                    <a:pos x="270" y="332"/>
                  </a:cxn>
                  <a:cxn ang="0">
                    <a:pos x="318" y="367"/>
                  </a:cxn>
                  <a:cxn ang="0">
                    <a:pos x="392" y="379"/>
                  </a:cxn>
                  <a:cxn ang="0">
                    <a:pos x="462" y="360"/>
                  </a:cxn>
                  <a:cxn ang="0">
                    <a:pos x="485" y="318"/>
                  </a:cxn>
                  <a:cxn ang="0">
                    <a:pos x="450" y="247"/>
                  </a:cxn>
                  <a:cxn ang="0">
                    <a:pos x="447" y="205"/>
                  </a:cxn>
                  <a:cxn ang="0">
                    <a:pos x="151" y="107"/>
                  </a:cxn>
                  <a:cxn ang="0">
                    <a:pos x="101" y="33"/>
                  </a:cxn>
                  <a:cxn ang="0">
                    <a:pos x="68" y="17"/>
                  </a:cxn>
                  <a:cxn ang="0">
                    <a:pos x="38" y="28"/>
                  </a:cxn>
                  <a:cxn ang="0">
                    <a:pos x="24" y="110"/>
                  </a:cxn>
                  <a:cxn ang="0">
                    <a:pos x="21" y="288"/>
                  </a:cxn>
                  <a:cxn ang="0">
                    <a:pos x="21" y="309"/>
                  </a:cxn>
                  <a:cxn ang="0">
                    <a:pos x="100" y="287"/>
                  </a:cxn>
                  <a:cxn ang="0">
                    <a:pos x="87" y="252"/>
                  </a:cxn>
                  <a:cxn ang="0">
                    <a:pos x="117" y="221"/>
                  </a:cxn>
                  <a:cxn ang="0">
                    <a:pos x="181" y="214"/>
                  </a:cxn>
                  <a:cxn ang="0">
                    <a:pos x="188" y="260"/>
                  </a:cxn>
                  <a:cxn ang="0">
                    <a:pos x="233" y="245"/>
                  </a:cxn>
                  <a:cxn ang="0">
                    <a:pos x="267" y="218"/>
                  </a:cxn>
                  <a:cxn ang="0">
                    <a:pos x="197" y="174"/>
                  </a:cxn>
                </a:cxnLst>
                <a:rect l="0" t="0" r="r" b="b"/>
                <a:pathLst>
                  <a:path w="527" h="395">
                    <a:moveTo>
                      <a:pt x="323" y="101"/>
                    </a:moveTo>
                    <a:lnTo>
                      <a:pt x="323" y="101"/>
                    </a:lnTo>
                    <a:lnTo>
                      <a:pt x="318" y="90"/>
                    </a:lnTo>
                    <a:lnTo>
                      <a:pt x="311" y="80"/>
                    </a:lnTo>
                    <a:lnTo>
                      <a:pt x="311" y="80"/>
                    </a:lnTo>
                    <a:lnTo>
                      <a:pt x="311" y="83"/>
                    </a:lnTo>
                    <a:lnTo>
                      <a:pt x="312" y="83"/>
                    </a:lnTo>
                    <a:lnTo>
                      <a:pt x="312" y="83"/>
                    </a:lnTo>
                    <a:lnTo>
                      <a:pt x="309" y="82"/>
                    </a:lnTo>
                    <a:lnTo>
                      <a:pt x="308" y="79"/>
                    </a:lnTo>
                    <a:lnTo>
                      <a:pt x="306" y="75"/>
                    </a:lnTo>
                    <a:lnTo>
                      <a:pt x="306" y="72"/>
                    </a:lnTo>
                    <a:lnTo>
                      <a:pt x="309" y="63"/>
                    </a:lnTo>
                    <a:lnTo>
                      <a:pt x="315" y="55"/>
                    </a:lnTo>
                    <a:lnTo>
                      <a:pt x="322" y="48"/>
                    </a:lnTo>
                    <a:lnTo>
                      <a:pt x="330" y="41"/>
                    </a:lnTo>
                    <a:lnTo>
                      <a:pt x="339" y="35"/>
                    </a:lnTo>
                    <a:lnTo>
                      <a:pt x="347" y="33"/>
                    </a:lnTo>
                    <a:lnTo>
                      <a:pt x="347" y="33"/>
                    </a:lnTo>
                    <a:lnTo>
                      <a:pt x="353" y="33"/>
                    </a:lnTo>
                    <a:lnTo>
                      <a:pt x="357" y="34"/>
                    </a:lnTo>
                    <a:lnTo>
                      <a:pt x="368" y="38"/>
                    </a:lnTo>
                    <a:lnTo>
                      <a:pt x="368" y="38"/>
                    </a:lnTo>
                    <a:lnTo>
                      <a:pt x="386" y="44"/>
                    </a:lnTo>
                    <a:lnTo>
                      <a:pt x="407" y="48"/>
                    </a:lnTo>
                    <a:lnTo>
                      <a:pt x="426" y="52"/>
                    </a:lnTo>
                    <a:lnTo>
                      <a:pt x="443" y="58"/>
                    </a:lnTo>
                    <a:lnTo>
                      <a:pt x="443" y="58"/>
                    </a:lnTo>
                    <a:lnTo>
                      <a:pt x="454" y="62"/>
                    </a:lnTo>
                    <a:lnTo>
                      <a:pt x="466" y="68"/>
                    </a:lnTo>
                    <a:lnTo>
                      <a:pt x="466" y="68"/>
                    </a:lnTo>
                    <a:lnTo>
                      <a:pt x="478" y="73"/>
                    </a:lnTo>
                    <a:lnTo>
                      <a:pt x="489" y="79"/>
                    </a:lnTo>
                    <a:lnTo>
                      <a:pt x="497" y="86"/>
                    </a:lnTo>
                    <a:lnTo>
                      <a:pt x="506" y="93"/>
                    </a:lnTo>
                    <a:lnTo>
                      <a:pt x="506" y="93"/>
                    </a:lnTo>
                    <a:lnTo>
                      <a:pt x="509" y="100"/>
                    </a:lnTo>
                    <a:lnTo>
                      <a:pt x="511" y="106"/>
                    </a:lnTo>
                    <a:lnTo>
                      <a:pt x="518" y="117"/>
                    </a:lnTo>
                    <a:lnTo>
                      <a:pt x="524" y="129"/>
                    </a:lnTo>
                    <a:lnTo>
                      <a:pt x="527" y="135"/>
                    </a:lnTo>
                    <a:lnTo>
                      <a:pt x="527" y="144"/>
                    </a:lnTo>
                    <a:lnTo>
                      <a:pt x="527" y="144"/>
                    </a:lnTo>
                    <a:lnTo>
                      <a:pt x="525" y="158"/>
                    </a:lnTo>
                    <a:lnTo>
                      <a:pt x="521" y="170"/>
                    </a:lnTo>
                    <a:lnTo>
                      <a:pt x="516" y="180"/>
                    </a:lnTo>
                    <a:lnTo>
                      <a:pt x="507" y="190"/>
                    </a:lnTo>
                    <a:lnTo>
                      <a:pt x="497" y="198"/>
                    </a:lnTo>
                    <a:lnTo>
                      <a:pt x="486" y="204"/>
                    </a:lnTo>
                    <a:lnTo>
                      <a:pt x="475" y="209"/>
                    </a:lnTo>
                    <a:lnTo>
                      <a:pt x="462" y="214"/>
                    </a:lnTo>
                    <a:lnTo>
                      <a:pt x="462" y="214"/>
                    </a:lnTo>
                    <a:lnTo>
                      <a:pt x="459" y="219"/>
                    </a:lnTo>
                    <a:lnTo>
                      <a:pt x="459" y="226"/>
                    </a:lnTo>
                    <a:lnTo>
                      <a:pt x="461" y="232"/>
                    </a:lnTo>
                    <a:lnTo>
                      <a:pt x="464" y="239"/>
                    </a:lnTo>
                    <a:lnTo>
                      <a:pt x="464" y="239"/>
                    </a:lnTo>
                    <a:lnTo>
                      <a:pt x="479" y="260"/>
                    </a:lnTo>
                    <a:lnTo>
                      <a:pt x="486" y="271"/>
                    </a:lnTo>
                    <a:lnTo>
                      <a:pt x="493" y="284"/>
                    </a:lnTo>
                    <a:lnTo>
                      <a:pt x="497" y="297"/>
                    </a:lnTo>
                    <a:lnTo>
                      <a:pt x="500" y="311"/>
                    </a:lnTo>
                    <a:lnTo>
                      <a:pt x="500" y="325"/>
                    </a:lnTo>
                    <a:lnTo>
                      <a:pt x="500" y="333"/>
                    </a:lnTo>
                    <a:lnTo>
                      <a:pt x="497" y="340"/>
                    </a:lnTo>
                    <a:lnTo>
                      <a:pt x="497" y="340"/>
                    </a:lnTo>
                    <a:lnTo>
                      <a:pt x="493" y="351"/>
                    </a:lnTo>
                    <a:lnTo>
                      <a:pt x="486" y="360"/>
                    </a:lnTo>
                    <a:lnTo>
                      <a:pt x="478" y="368"/>
                    </a:lnTo>
                    <a:lnTo>
                      <a:pt x="469" y="375"/>
                    </a:lnTo>
                    <a:lnTo>
                      <a:pt x="458" y="382"/>
                    </a:lnTo>
                    <a:lnTo>
                      <a:pt x="447" y="386"/>
                    </a:lnTo>
                    <a:lnTo>
                      <a:pt x="436" y="391"/>
                    </a:lnTo>
                    <a:lnTo>
                      <a:pt x="424" y="393"/>
                    </a:lnTo>
                    <a:lnTo>
                      <a:pt x="424" y="393"/>
                    </a:lnTo>
                    <a:lnTo>
                      <a:pt x="406" y="395"/>
                    </a:lnTo>
                    <a:lnTo>
                      <a:pt x="389" y="395"/>
                    </a:lnTo>
                    <a:lnTo>
                      <a:pt x="371" y="395"/>
                    </a:lnTo>
                    <a:lnTo>
                      <a:pt x="354" y="392"/>
                    </a:lnTo>
                    <a:lnTo>
                      <a:pt x="336" y="388"/>
                    </a:lnTo>
                    <a:lnTo>
                      <a:pt x="320" y="384"/>
                    </a:lnTo>
                    <a:lnTo>
                      <a:pt x="304" y="377"/>
                    </a:lnTo>
                    <a:lnTo>
                      <a:pt x="290" y="371"/>
                    </a:lnTo>
                    <a:lnTo>
                      <a:pt x="290" y="371"/>
                    </a:lnTo>
                    <a:lnTo>
                      <a:pt x="273" y="354"/>
                    </a:lnTo>
                    <a:lnTo>
                      <a:pt x="254" y="337"/>
                    </a:lnTo>
                    <a:lnTo>
                      <a:pt x="246" y="329"/>
                    </a:lnTo>
                    <a:lnTo>
                      <a:pt x="239" y="320"/>
                    </a:lnTo>
                    <a:lnTo>
                      <a:pt x="232" y="311"/>
                    </a:lnTo>
                    <a:lnTo>
                      <a:pt x="226" y="299"/>
                    </a:lnTo>
                    <a:lnTo>
                      <a:pt x="226" y="299"/>
                    </a:lnTo>
                    <a:lnTo>
                      <a:pt x="226" y="290"/>
                    </a:lnTo>
                    <a:lnTo>
                      <a:pt x="229" y="283"/>
                    </a:lnTo>
                    <a:lnTo>
                      <a:pt x="232" y="277"/>
                    </a:lnTo>
                    <a:lnTo>
                      <a:pt x="236" y="271"/>
                    </a:lnTo>
                    <a:lnTo>
                      <a:pt x="247" y="261"/>
                    </a:lnTo>
                    <a:lnTo>
                      <a:pt x="257" y="252"/>
                    </a:lnTo>
                    <a:lnTo>
                      <a:pt x="257" y="252"/>
                    </a:lnTo>
                    <a:lnTo>
                      <a:pt x="249" y="256"/>
                    </a:lnTo>
                    <a:lnTo>
                      <a:pt x="239" y="261"/>
                    </a:lnTo>
                    <a:lnTo>
                      <a:pt x="219" y="271"/>
                    </a:lnTo>
                    <a:lnTo>
                      <a:pt x="210" y="274"/>
                    </a:lnTo>
                    <a:lnTo>
                      <a:pt x="198" y="275"/>
                    </a:lnTo>
                    <a:lnTo>
                      <a:pt x="187" y="274"/>
                    </a:lnTo>
                    <a:lnTo>
                      <a:pt x="174" y="271"/>
                    </a:lnTo>
                    <a:lnTo>
                      <a:pt x="174" y="271"/>
                    </a:lnTo>
                    <a:lnTo>
                      <a:pt x="169" y="261"/>
                    </a:lnTo>
                    <a:lnTo>
                      <a:pt x="167" y="256"/>
                    </a:lnTo>
                    <a:lnTo>
                      <a:pt x="166" y="252"/>
                    </a:lnTo>
                    <a:lnTo>
                      <a:pt x="167" y="242"/>
                    </a:lnTo>
                    <a:lnTo>
                      <a:pt x="172" y="231"/>
                    </a:lnTo>
                    <a:lnTo>
                      <a:pt x="172" y="231"/>
                    </a:lnTo>
                    <a:lnTo>
                      <a:pt x="170" y="228"/>
                    </a:lnTo>
                    <a:lnTo>
                      <a:pt x="167" y="226"/>
                    </a:lnTo>
                    <a:lnTo>
                      <a:pt x="163" y="225"/>
                    </a:lnTo>
                    <a:lnTo>
                      <a:pt x="162" y="222"/>
                    </a:lnTo>
                    <a:lnTo>
                      <a:pt x="162" y="222"/>
                    </a:lnTo>
                    <a:lnTo>
                      <a:pt x="155" y="224"/>
                    </a:lnTo>
                    <a:lnTo>
                      <a:pt x="146" y="226"/>
                    </a:lnTo>
                    <a:lnTo>
                      <a:pt x="132" y="233"/>
                    </a:lnTo>
                    <a:lnTo>
                      <a:pt x="118" y="240"/>
                    </a:lnTo>
                    <a:lnTo>
                      <a:pt x="104" y="246"/>
                    </a:lnTo>
                    <a:lnTo>
                      <a:pt x="104" y="246"/>
                    </a:lnTo>
                    <a:lnTo>
                      <a:pt x="113" y="259"/>
                    </a:lnTo>
                    <a:lnTo>
                      <a:pt x="117" y="266"/>
                    </a:lnTo>
                    <a:lnTo>
                      <a:pt x="120" y="271"/>
                    </a:lnTo>
                    <a:lnTo>
                      <a:pt x="121" y="278"/>
                    </a:lnTo>
                    <a:lnTo>
                      <a:pt x="121" y="285"/>
                    </a:lnTo>
                    <a:lnTo>
                      <a:pt x="118" y="292"/>
                    </a:lnTo>
                    <a:lnTo>
                      <a:pt x="113" y="299"/>
                    </a:lnTo>
                    <a:lnTo>
                      <a:pt x="113" y="299"/>
                    </a:lnTo>
                    <a:lnTo>
                      <a:pt x="71" y="318"/>
                    </a:lnTo>
                    <a:lnTo>
                      <a:pt x="51" y="325"/>
                    </a:lnTo>
                    <a:lnTo>
                      <a:pt x="41" y="327"/>
                    </a:lnTo>
                    <a:lnTo>
                      <a:pt x="31" y="329"/>
                    </a:lnTo>
                    <a:lnTo>
                      <a:pt x="31" y="329"/>
                    </a:lnTo>
                    <a:lnTo>
                      <a:pt x="23" y="327"/>
                    </a:lnTo>
                    <a:lnTo>
                      <a:pt x="14" y="323"/>
                    </a:lnTo>
                    <a:lnTo>
                      <a:pt x="10" y="319"/>
                    </a:lnTo>
                    <a:lnTo>
                      <a:pt x="6" y="315"/>
                    </a:lnTo>
                    <a:lnTo>
                      <a:pt x="5" y="309"/>
                    </a:lnTo>
                    <a:lnTo>
                      <a:pt x="3" y="304"/>
                    </a:lnTo>
                    <a:lnTo>
                      <a:pt x="3" y="304"/>
                    </a:lnTo>
                    <a:lnTo>
                      <a:pt x="3" y="299"/>
                    </a:lnTo>
                    <a:lnTo>
                      <a:pt x="3" y="294"/>
                    </a:lnTo>
                    <a:lnTo>
                      <a:pt x="7" y="283"/>
                    </a:lnTo>
                    <a:lnTo>
                      <a:pt x="13" y="270"/>
                    </a:lnTo>
                    <a:lnTo>
                      <a:pt x="17" y="257"/>
                    </a:lnTo>
                    <a:lnTo>
                      <a:pt x="17" y="257"/>
                    </a:lnTo>
                    <a:lnTo>
                      <a:pt x="19" y="242"/>
                    </a:lnTo>
                    <a:lnTo>
                      <a:pt x="20" y="228"/>
                    </a:lnTo>
                    <a:lnTo>
                      <a:pt x="20" y="200"/>
                    </a:lnTo>
                    <a:lnTo>
                      <a:pt x="19" y="170"/>
                    </a:lnTo>
                    <a:lnTo>
                      <a:pt x="14" y="136"/>
                    </a:lnTo>
                    <a:lnTo>
                      <a:pt x="14" y="136"/>
                    </a:lnTo>
                    <a:lnTo>
                      <a:pt x="12" y="111"/>
                    </a:lnTo>
                    <a:lnTo>
                      <a:pt x="6" y="87"/>
                    </a:lnTo>
                    <a:lnTo>
                      <a:pt x="2" y="66"/>
                    </a:lnTo>
                    <a:lnTo>
                      <a:pt x="0" y="58"/>
                    </a:lnTo>
                    <a:lnTo>
                      <a:pt x="0" y="51"/>
                    </a:lnTo>
                    <a:lnTo>
                      <a:pt x="0" y="51"/>
                    </a:lnTo>
                    <a:lnTo>
                      <a:pt x="5" y="40"/>
                    </a:lnTo>
                    <a:lnTo>
                      <a:pt x="10" y="31"/>
                    </a:lnTo>
                    <a:lnTo>
                      <a:pt x="19" y="23"/>
                    </a:lnTo>
                    <a:lnTo>
                      <a:pt x="30" y="16"/>
                    </a:lnTo>
                    <a:lnTo>
                      <a:pt x="40" y="10"/>
                    </a:lnTo>
                    <a:lnTo>
                      <a:pt x="52" y="6"/>
                    </a:lnTo>
                    <a:lnTo>
                      <a:pt x="75" y="0"/>
                    </a:lnTo>
                    <a:lnTo>
                      <a:pt x="75" y="0"/>
                    </a:lnTo>
                    <a:lnTo>
                      <a:pt x="87" y="5"/>
                    </a:lnTo>
                    <a:lnTo>
                      <a:pt x="97" y="10"/>
                    </a:lnTo>
                    <a:lnTo>
                      <a:pt x="107" y="19"/>
                    </a:lnTo>
                    <a:lnTo>
                      <a:pt x="117" y="30"/>
                    </a:lnTo>
                    <a:lnTo>
                      <a:pt x="117" y="30"/>
                    </a:lnTo>
                    <a:lnTo>
                      <a:pt x="132" y="52"/>
                    </a:lnTo>
                    <a:lnTo>
                      <a:pt x="148" y="76"/>
                    </a:lnTo>
                    <a:lnTo>
                      <a:pt x="179" y="125"/>
                    </a:lnTo>
                    <a:lnTo>
                      <a:pt x="179" y="125"/>
                    </a:lnTo>
                    <a:lnTo>
                      <a:pt x="187" y="138"/>
                    </a:lnTo>
                    <a:lnTo>
                      <a:pt x="197" y="151"/>
                    </a:lnTo>
                    <a:lnTo>
                      <a:pt x="207" y="163"/>
                    </a:lnTo>
                    <a:lnTo>
                      <a:pt x="218" y="173"/>
                    </a:lnTo>
                    <a:lnTo>
                      <a:pt x="231" y="183"/>
                    </a:lnTo>
                    <a:lnTo>
                      <a:pt x="243" y="191"/>
                    </a:lnTo>
                    <a:lnTo>
                      <a:pt x="257" y="197"/>
                    </a:lnTo>
                    <a:lnTo>
                      <a:pt x="271" y="200"/>
                    </a:lnTo>
                    <a:lnTo>
                      <a:pt x="271" y="200"/>
                    </a:lnTo>
                    <a:lnTo>
                      <a:pt x="273" y="202"/>
                    </a:lnTo>
                    <a:lnTo>
                      <a:pt x="274" y="207"/>
                    </a:lnTo>
                    <a:lnTo>
                      <a:pt x="274" y="207"/>
                    </a:lnTo>
                    <a:lnTo>
                      <a:pt x="276" y="207"/>
                    </a:lnTo>
                    <a:lnTo>
                      <a:pt x="277" y="208"/>
                    </a:lnTo>
                    <a:lnTo>
                      <a:pt x="277" y="208"/>
                    </a:lnTo>
                    <a:lnTo>
                      <a:pt x="277" y="202"/>
                    </a:lnTo>
                    <a:lnTo>
                      <a:pt x="277" y="200"/>
                    </a:lnTo>
                    <a:lnTo>
                      <a:pt x="281" y="191"/>
                    </a:lnTo>
                    <a:lnTo>
                      <a:pt x="292" y="179"/>
                    </a:lnTo>
                    <a:lnTo>
                      <a:pt x="292" y="179"/>
                    </a:lnTo>
                    <a:lnTo>
                      <a:pt x="298" y="170"/>
                    </a:lnTo>
                    <a:lnTo>
                      <a:pt x="302" y="160"/>
                    </a:lnTo>
                    <a:lnTo>
                      <a:pt x="309" y="142"/>
                    </a:lnTo>
                    <a:lnTo>
                      <a:pt x="315" y="121"/>
                    </a:lnTo>
                    <a:lnTo>
                      <a:pt x="323" y="101"/>
                    </a:lnTo>
                    <a:lnTo>
                      <a:pt x="323" y="101"/>
                    </a:lnTo>
                    <a:close/>
                    <a:moveTo>
                      <a:pt x="497" y="180"/>
                    </a:moveTo>
                    <a:lnTo>
                      <a:pt x="497" y="180"/>
                    </a:lnTo>
                    <a:lnTo>
                      <a:pt x="502" y="174"/>
                    </a:lnTo>
                    <a:lnTo>
                      <a:pt x="504" y="169"/>
                    </a:lnTo>
                    <a:lnTo>
                      <a:pt x="509" y="156"/>
                    </a:lnTo>
                    <a:lnTo>
                      <a:pt x="509" y="145"/>
                    </a:lnTo>
                    <a:lnTo>
                      <a:pt x="507" y="132"/>
                    </a:lnTo>
                    <a:lnTo>
                      <a:pt x="503" y="121"/>
                    </a:lnTo>
                    <a:lnTo>
                      <a:pt x="496" y="110"/>
                    </a:lnTo>
                    <a:lnTo>
                      <a:pt x="489" y="100"/>
                    </a:lnTo>
                    <a:lnTo>
                      <a:pt x="480" y="93"/>
                    </a:lnTo>
                    <a:lnTo>
                      <a:pt x="480" y="93"/>
                    </a:lnTo>
                    <a:lnTo>
                      <a:pt x="447" y="80"/>
                    </a:lnTo>
                    <a:lnTo>
                      <a:pt x="416" y="68"/>
                    </a:lnTo>
                    <a:lnTo>
                      <a:pt x="400" y="62"/>
                    </a:lnTo>
                    <a:lnTo>
                      <a:pt x="384" y="56"/>
                    </a:lnTo>
                    <a:lnTo>
                      <a:pt x="367" y="52"/>
                    </a:lnTo>
                    <a:lnTo>
                      <a:pt x="349" y="48"/>
                    </a:lnTo>
                    <a:lnTo>
                      <a:pt x="349" y="48"/>
                    </a:lnTo>
                    <a:lnTo>
                      <a:pt x="337" y="56"/>
                    </a:lnTo>
                    <a:lnTo>
                      <a:pt x="333" y="61"/>
                    </a:lnTo>
                    <a:lnTo>
                      <a:pt x="330" y="68"/>
                    </a:lnTo>
                    <a:lnTo>
                      <a:pt x="330" y="68"/>
                    </a:lnTo>
                    <a:lnTo>
                      <a:pt x="333" y="72"/>
                    </a:lnTo>
                    <a:lnTo>
                      <a:pt x="336" y="78"/>
                    </a:lnTo>
                    <a:lnTo>
                      <a:pt x="339" y="92"/>
                    </a:lnTo>
                    <a:lnTo>
                      <a:pt x="339" y="104"/>
                    </a:lnTo>
                    <a:lnTo>
                      <a:pt x="339" y="117"/>
                    </a:lnTo>
                    <a:lnTo>
                      <a:pt x="339" y="117"/>
                    </a:lnTo>
                    <a:lnTo>
                      <a:pt x="320" y="151"/>
                    </a:lnTo>
                    <a:lnTo>
                      <a:pt x="304" y="186"/>
                    </a:lnTo>
                    <a:lnTo>
                      <a:pt x="274" y="257"/>
                    </a:lnTo>
                    <a:lnTo>
                      <a:pt x="274" y="257"/>
                    </a:lnTo>
                    <a:lnTo>
                      <a:pt x="263" y="263"/>
                    </a:lnTo>
                    <a:lnTo>
                      <a:pt x="254" y="273"/>
                    </a:lnTo>
                    <a:lnTo>
                      <a:pt x="250" y="278"/>
                    </a:lnTo>
                    <a:lnTo>
                      <a:pt x="249" y="284"/>
                    </a:lnTo>
                    <a:lnTo>
                      <a:pt x="246" y="290"/>
                    </a:lnTo>
                    <a:lnTo>
                      <a:pt x="246" y="295"/>
                    </a:lnTo>
                    <a:lnTo>
                      <a:pt x="246" y="295"/>
                    </a:lnTo>
                    <a:lnTo>
                      <a:pt x="257" y="313"/>
                    </a:lnTo>
                    <a:lnTo>
                      <a:pt x="270" y="332"/>
                    </a:lnTo>
                    <a:lnTo>
                      <a:pt x="278" y="340"/>
                    </a:lnTo>
                    <a:lnTo>
                      <a:pt x="287" y="347"/>
                    </a:lnTo>
                    <a:lnTo>
                      <a:pt x="298" y="354"/>
                    </a:lnTo>
                    <a:lnTo>
                      <a:pt x="309" y="361"/>
                    </a:lnTo>
                    <a:lnTo>
                      <a:pt x="309" y="361"/>
                    </a:lnTo>
                    <a:lnTo>
                      <a:pt x="318" y="367"/>
                    </a:lnTo>
                    <a:lnTo>
                      <a:pt x="329" y="371"/>
                    </a:lnTo>
                    <a:lnTo>
                      <a:pt x="340" y="374"/>
                    </a:lnTo>
                    <a:lnTo>
                      <a:pt x="353" y="377"/>
                    </a:lnTo>
                    <a:lnTo>
                      <a:pt x="365" y="378"/>
                    </a:lnTo>
                    <a:lnTo>
                      <a:pt x="379" y="379"/>
                    </a:lnTo>
                    <a:lnTo>
                      <a:pt x="392" y="379"/>
                    </a:lnTo>
                    <a:lnTo>
                      <a:pt x="406" y="378"/>
                    </a:lnTo>
                    <a:lnTo>
                      <a:pt x="419" y="377"/>
                    </a:lnTo>
                    <a:lnTo>
                      <a:pt x="431" y="374"/>
                    </a:lnTo>
                    <a:lnTo>
                      <a:pt x="443" y="371"/>
                    </a:lnTo>
                    <a:lnTo>
                      <a:pt x="454" y="365"/>
                    </a:lnTo>
                    <a:lnTo>
                      <a:pt x="462" y="360"/>
                    </a:lnTo>
                    <a:lnTo>
                      <a:pt x="471" y="353"/>
                    </a:lnTo>
                    <a:lnTo>
                      <a:pt x="478" y="344"/>
                    </a:lnTo>
                    <a:lnTo>
                      <a:pt x="482" y="336"/>
                    </a:lnTo>
                    <a:lnTo>
                      <a:pt x="482" y="336"/>
                    </a:lnTo>
                    <a:lnTo>
                      <a:pt x="485" y="326"/>
                    </a:lnTo>
                    <a:lnTo>
                      <a:pt x="485" y="318"/>
                    </a:lnTo>
                    <a:lnTo>
                      <a:pt x="485" y="309"/>
                    </a:lnTo>
                    <a:lnTo>
                      <a:pt x="483" y="301"/>
                    </a:lnTo>
                    <a:lnTo>
                      <a:pt x="480" y="294"/>
                    </a:lnTo>
                    <a:lnTo>
                      <a:pt x="478" y="287"/>
                    </a:lnTo>
                    <a:lnTo>
                      <a:pt x="469" y="273"/>
                    </a:lnTo>
                    <a:lnTo>
                      <a:pt x="450" y="247"/>
                    </a:lnTo>
                    <a:lnTo>
                      <a:pt x="443" y="235"/>
                    </a:lnTo>
                    <a:lnTo>
                      <a:pt x="440" y="229"/>
                    </a:lnTo>
                    <a:lnTo>
                      <a:pt x="438" y="222"/>
                    </a:lnTo>
                    <a:lnTo>
                      <a:pt x="438" y="222"/>
                    </a:lnTo>
                    <a:lnTo>
                      <a:pt x="441" y="212"/>
                    </a:lnTo>
                    <a:lnTo>
                      <a:pt x="447" y="205"/>
                    </a:lnTo>
                    <a:lnTo>
                      <a:pt x="454" y="200"/>
                    </a:lnTo>
                    <a:lnTo>
                      <a:pt x="461" y="194"/>
                    </a:lnTo>
                    <a:lnTo>
                      <a:pt x="479" y="187"/>
                    </a:lnTo>
                    <a:lnTo>
                      <a:pt x="497" y="180"/>
                    </a:lnTo>
                    <a:lnTo>
                      <a:pt x="497" y="180"/>
                    </a:lnTo>
                    <a:close/>
                    <a:moveTo>
                      <a:pt x="151" y="107"/>
                    </a:moveTo>
                    <a:lnTo>
                      <a:pt x="151" y="107"/>
                    </a:lnTo>
                    <a:lnTo>
                      <a:pt x="128" y="69"/>
                    </a:lnTo>
                    <a:lnTo>
                      <a:pt x="118" y="52"/>
                    </a:lnTo>
                    <a:lnTo>
                      <a:pt x="107" y="38"/>
                    </a:lnTo>
                    <a:lnTo>
                      <a:pt x="107" y="38"/>
                    </a:lnTo>
                    <a:lnTo>
                      <a:pt x="101" y="33"/>
                    </a:lnTo>
                    <a:lnTo>
                      <a:pt x="93" y="26"/>
                    </a:lnTo>
                    <a:lnTo>
                      <a:pt x="85" y="20"/>
                    </a:lnTo>
                    <a:lnTo>
                      <a:pt x="78" y="17"/>
                    </a:lnTo>
                    <a:lnTo>
                      <a:pt x="78" y="17"/>
                    </a:lnTo>
                    <a:lnTo>
                      <a:pt x="72" y="17"/>
                    </a:lnTo>
                    <a:lnTo>
                      <a:pt x="68" y="17"/>
                    </a:lnTo>
                    <a:lnTo>
                      <a:pt x="59" y="20"/>
                    </a:lnTo>
                    <a:lnTo>
                      <a:pt x="54" y="23"/>
                    </a:lnTo>
                    <a:lnTo>
                      <a:pt x="51" y="23"/>
                    </a:lnTo>
                    <a:lnTo>
                      <a:pt x="47" y="23"/>
                    </a:lnTo>
                    <a:lnTo>
                      <a:pt x="47" y="23"/>
                    </a:lnTo>
                    <a:lnTo>
                      <a:pt x="38" y="28"/>
                    </a:lnTo>
                    <a:lnTo>
                      <a:pt x="33" y="37"/>
                    </a:lnTo>
                    <a:lnTo>
                      <a:pt x="26" y="44"/>
                    </a:lnTo>
                    <a:lnTo>
                      <a:pt x="19" y="51"/>
                    </a:lnTo>
                    <a:lnTo>
                      <a:pt x="19" y="51"/>
                    </a:lnTo>
                    <a:lnTo>
                      <a:pt x="20" y="80"/>
                    </a:lnTo>
                    <a:lnTo>
                      <a:pt x="24" y="110"/>
                    </a:lnTo>
                    <a:lnTo>
                      <a:pt x="30" y="172"/>
                    </a:lnTo>
                    <a:lnTo>
                      <a:pt x="31" y="202"/>
                    </a:lnTo>
                    <a:lnTo>
                      <a:pt x="31" y="232"/>
                    </a:lnTo>
                    <a:lnTo>
                      <a:pt x="28" y="260"/>
                    </a:lnTo>
                    <a:lnTo>
                      <a:pt x="26" y="274"/>
                    </a:lnTo>
                    <a:lnTo>
                      <a:pt x="21" y="288"/>
                    </a:lnTo>
                    <a:lnTo>
                      <a:pt x="21" y="288"/>
                    </a:lnTo>
                    <a:lnTo>
                      <a:pt x="21" y="294"/>
                    </a:lnTo>
                    <a:lnTo>
                      <a:pt x="20" y="299"/>
                    </a:lnTo>
                    <a:lnTo>
                      <a:pt x="20" y="304"/>
                    </a:lnTo>
                    <a:lnTo>
                      <a:pt x="21" y="309"/>
                    </a:lnTo>
                    <a:lnTo>
                      <a:pt x="21" y="309"/>
                    </a:lnTo>
                    <a:lnTo>
                      <a:pt x="48" y="308"/>
                    </a:lnTo>
                    <a:lnTo>
                      <a:pt x="59" y="305"/>
                    </a:lnTo>
                    <a:lnTo>
                      <a:pt x="71" y="302"/>
                    </a:lnTo>
                    <a:lnTo>
                      <a:pt x="82" y="298"/>
                    </a:lnTo>
                    <a:lnTo>
                      <a:pt x="92" y="292"/>
                    </a:lnTo>
                    <a:lnTo>
                      <a:pt x="100" y="287"/>
                    </a:lnTo>
                    <a:lnTo>
                      <a:pt x="107" y="278"/>
                    </a:lnTo>
                    <a:lnTo>
                      <a:pt x="107" y="278"/>
                    </a:lnTo>
                    <a:lnTo>
                      <a:pt x="99" y="271"/>
                    </a:lnTo>
                    <a:lnTo>
                      <a:pt x="92" y="264"/>
                    </a:lnTo>
                    <a:lnTo>
                      <a:pt x="89" y="259"/>
                    </a:lnTo>
                    <a:lnTo>
                      <a:pt x="87" y="252"/>
                    </a:lnTo>
                    <a:lnTo>
                      <a:pt x="89" y="246"/>
                    </a:lnTo>
                    <a:lnTo>
                      <a:pt x="92" y="240"/>
                    </a:lnTo>
                    <a:lnTo>
                      <a:pt x="96" y="235"/>
                    </a:lnTo>
                    <a:lnTo>
                      <a:pt x="101" y="229"/>
                    </a:lnTo>
                    <a:lnTo>
                      <a:pt x="108" y="225"/>
                    </a:lnTo>
                    <a:lnTo>
                      <a:pt x="117" y="221"/>
                    </a:lnTo>
                    <a:lnTo>
                      <a:pt x="134" y="214"/>
                    </a:lnTo>
                    <a:lnTo>
                      <a:pt x="153" y="208"/>
                    </a:lnTo>
                    <a:lnTo>
                      <a:pt x="170" y="204"/>
                    </a:lnTo>
                    <a:lnTo>
                      <a:pt x="170" y="204"/>
                    </a:lnTo>
                    <a:lnTo>
                      <a:pt x="177" y="208"/>
                    </a:lnTo>
                    <a:lnTo>
                      <a:pt x="181" y="214"/>
                    </a:lnTo>
                    <a:lnTo>
                      <a:pt x="184" y="221"/>
                    </a:lnTo>
                    <a:lnTo>
                      <a:pt x="184" y="228"/>
                    </a:lnTo>
                    <a:lnTo>
                      <a:pt x="184" y="243"/>
                    </a:lnTo>
                    <a:lnTo>
                      <a:pt x="183" y="257"/>
                    </a:lnTo>
                    <a:lnTo>
                      <a:pt x="183" y="257"/>
                    </a:lnTo>
                    <a:lnTo>
                      <a:pt x="188" y="260"/>
                    </a:lnTo>
                    <a:lnTo>
                      <a:pt x="194" y="260"/>
                    </a:lnTo>
                    <a:lnTo>
                      <a:pt x="200" y="260"/>
                    </a:lnTo>
                    <a:lnTo>
                      <a:pt x="207" y="259"/>
                    </a:lnTo>
                    <a:lnTo>
                      <a:pt x="219" y="252"/>
                    </a:lnTo>
                    <a:lnTo>
                      <a:pt x="233" y="245"/>
                    </a:lnTo>
                    <a:lnTo>
                      <a:pt x="233" y="245"/>
                    </a:lnTo>
                    <a:lnTo>
                      <a:pt x="245" y="240"/>
                    </a:lnTo>
                    <a:lnTo>
                      <a:pt x="254" y="235"/>
                    </a:lnTo>
                    <a:lnTo>
                      <a:pt x="259" y="232"/>
                    </a:lnTo>
                    <a:lnTo>
                      <a:pt x="263" y="229"/>
                    </a:lnTo>
                    <a:lnTo>
                      <a:pt x="266" y="224"/>
                    </a:lnTo>
                    <a:lnTo>
                      <a:pt x="267" y="218"/>
                    </a:lnTo>
                    <a:lnTo>
                      <a:pt x="267" y="218"/>
                    </a:lnTo>
                    <a:lnTo>
                      <a:pt x="256" y="215"/>
                    </a:lnTo>
                    <a:lnTo>
                      <a:pt x="246" y="211"/>
                    </a:lnTo>
                    <a:lnTo>
                      <a:pt x="228" y="201"/>
                    </a:lnTo>
                    <a:lnTo>
                      <a:pt x="211" y="188"/>
                    </a:lnTo>
                    <a:lnTo>
                      <a:pt x="197" y="174"/>
                    </a:lnTo>
                    <a:lnTo>
                      <a:pt x="184" y="159"/>
                    </a:lnTo>
                    <a:lnTo>
                      <a:pt x="173" y="142"/>
                    </a:lnTo>
                    <a:lnTo>
                      <a:pt x="151" y="107"/>
                    </a:lnTo>
                    <a:lnTo>
                      <a:pt x="151" y="107"/>
                    </a:lnTo>
                    <a:close/>
                  </a:path>
                </a:pathLst>
              </a:custGeom>
              <a:solidFill>
                <a:srgbClr val="FFFFFF"/>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grpSp>
      <p:sp>
        <p:nvSpPr>
          <p:cNvPr id="26" name="TextBox 31"/>
          <p:cNvSpPr txBox="1"/>
          <p:nvPr/>
        </p:nvSpPr>
        <p:spPr>
          <a:xfrm>
            <a:off x="1045769" y="2971436"/>
            <a:ext cx="2283304" cy="1869743"/>
          </a:xfrm>
          <a:prstGeom prst="rect">
            <a:avLst/>
          </a:prstGeom>
          <a:noFill/>
        </p:spPr>
        <p:txBody>
          <a:bodyPr wrap="square" lIns="68580" tIns="34290" rIns="68580" bIns="34290">
            <a:spAutoFit/>
          </a:bodyPr>
          <a:lstStyle/>
          <a:p>
            <a:pPr algn="ctr">
              <a:lnSpc>
                <a:spcPct val="150000"/>
              </a:lnSpc>
              <a:defRPr/>
            </a:pPr>
            <a:r>
              <a:rPr lang="nl-NL" sz="2600" dirty="0">
                <a:latin typeface="Arial" panose="020B0604020202020204" pitchFamily="34" charset="0"/>
                <a:cs typeface="Arial" panose="020B0604020202020204" pitchFamily="34" charset="0"/>
              </a:rPr>
              <a:t>Em thích nhất câu lạc bộ nào? Tại sao?</a:t>
            </a:r>
            <a:endParaRPr lang="zh-CN" altLang="en-US" sz="2600" dirty="0">
              <a:solidFill>
                <a:schemeClr val="tx1">
                  <a:lumMod val="75000"/>
                  <a:lumOff val="25000"/>
                </a:schemeClr>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sp>
        <p:nvSpPr>
          <p:cNvPr id="28" name="TextBox 31"/>
          <p:cNvSpPr txBox="1"/>
          <p:nvPr/>
        </p:nvSpPr>
        <p:spPr>
          <a:xfrm>
            <a:off x="3818283" y="2991671"/>
            <a:ext cx="3375457" cy="2285241"/>
          </a:xfrm>
          <a:prstGeom prst="rect">
            <a:avLst/>
          </a:prstGeom>
          <a:noFill/>
        </p:spPr>
        <p:txBody>
          <a:bodyPr wrap="square" lIns="68580" tIns="34290" rIns="68580" bIns="34290">
            <a:spAutoFit/>
          </a:bodyPr>
          <a:lstStyle/>
          <a:p>
            <a:pPr algn="ctr">
              <a:lnSpc>
                <a:spcPct val="150000"/>
              </a:lnSpc>
              <a:defRPr/>
            </a:pPr>
            <a:r>
              <a:rPr lang="nl-NL" sz="2400" dirty="0">
                <a:latin typeface="Arial" panose="020B0604020202020204" pitchFamily="34" charset="0"/>
                <a:cs typeface="Arial" panose="020B0604020202020204" pitchFamily="34" charset="0"/>
              </a:rPr>
              <a:t>Em nghĩ mình có thể làm tốt hay gặp khó khăn gì khi tham gia cau lạc bộ đó? Vì sao?</a:t>
            </a:r>
            <a:endParaRPr lang="zh-CN" altLang="en-US" sz="2400" dirty="0">
              <a:solidFill>
                <a:schemeClr val="tx1">
                  <a:lumMod val="75000"/>
                  <a:lumOff val="25000"/>
                </a:schemeClr>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sp>
        <p:nvSpPr>
          <p:cNvPr id="33" name="TextBox 31"/>
          <p:cNvSpPr txBox="1"/>
          <p:nvPr/>
        </p:nvSpPr>
        <p:spPr>
          <a:xfrm>
            <a:off x="7823181" y="3084425"/>
            <a:ext cx="3841949" cy="2285241"/>
          </a:xfrm>
          <a:prstGeom prst="rect">
            <a:avLst/>
          </a:prstGeom>
          <a:noFill/>
        </p:spPr>
        <p:txBody>
          <a:bodyPr wrap="square" lIns="68580" tIns="34290" rIns="68580" bIns="34290">
            <a:spAutoFit/>
          </a:bodyPr>
          <a:lstStyle/>
          <a:p>
            <a:pPr algn="ctr">
              <a:lnSpc>
                <a:spcPct val="150000"/>
              </a:lnSpc>
              <a:defRPr/>
            </a:pPr>
            <a:r>
              <a:rPr lang="nl-NL" sz="2400" dirty="0">
                <a:latin typeface="Arial" panose="020B0604020202020204" pitchFamily="34" charset="0"/>
                <a:cs typeface="Arial" panose="020B0604020202020204" pitchFamily="34" charset="0"/>
              </a:rPr>
              <a:t>Em sẽ làm gì để phát huy điểm mạnh và khắc phục điểm yếu của bản thân khi tham gia câu lạc bộ đó?</a:t>
            </a:r>
            <a:endParaRPr lang="zh-CN" altLang="en-US" sz="2400" dirty="0">
              <a:solidFill>
                <a:schemeClr val="tx1">
                  <a:lumMod val="75000"/>
                  <a:lumOff val="25000"/>
                </a:schemeClr>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pic>
        <p:nvPicPr>
          <p:cNvPr id="35" name="图片 17">
            <a:extLst>
              <a:ext uri="{FF2B5EF4-FFF2-40B4-BE49-F238E27FC236}">
                <a16:creationId xmlns:a16="http://schemas.microsoft.com/office/drawing/2014/main" id="{9513FD97-7AC9-40F6-B9BA-A8041039AC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358" y="5276912"/>
            <a:ext cx="1331949" cy="1490080"/>
          </a:xfrm>
          <a:prstGeom prst="rect">
            <a:avLst/>
          </a:prstGeom>
        </p:spPr>
      </p:pic>
      <p:pic>
        <p:nvPicPr>
          <p:cNvPr id="36" name="图片 12">
            <a:extLst>
              <a:ext uri="{FF2B5EF4-FFF2-40B4-BE49-F238E27FC236}">
                <a16:creationId xmlns:a16="http://schemas.microsoft.com/office/drawing/2014/main" id="{59B6634A-6B36-46E1-A607-CC0B27F20A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1751" y="5317152"/>
            <a:ext cx="1328980" cy="1687385"/>
          </a:xfrm>
          <a:prstGeom prst="rect">
            <a:avLst/>
          </a:prstGeom>
        </p:spPr>
      </p:pic>
      <p:pic>
        <p:nvPicPr>
          <p:cNvPr id="37" name="图片 18">
            <a:extLst>
              <a:ext uri="{FF2B5EF4-FFF2-40B4-BE49-F238E27FC236}">
                <a16:creationId xmlns:a16="http://schemas.microsoft.com/office/drawing/2014/main" id="{1CB5551C-D43A-4C78-9F42-425D5E87DB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87" y="72881"/>
            <a:ext cx="917936" cy="1042913"/>
          </a:xfrm>
          <a:prstGeom prst="rect">
            <a:avLst/>
          </a:prstGeom>
        </p:spPr>
      </p:pic>
    </p:spTree>
    <p:extLst>
      <p:ext uri="{BB962C8B-B14F-4D97-AF65-F5344CB8AC3E}">
        <p14:creationId xmlns:p14="http://schemas.microsoft.com/office/powerpoint/2010/main" val="14787519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strips(downRigh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strips(downRigh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strips(downRight)">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B1209A52-4111-449E-9A1B-CE05FE03CB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425"/>
            <a:ext cx="12192000" cy="6661150"/>
          </a:xfrm>
          <a:prstGeom prst="rect">
            <a:avLst/>
          </a:prstGeom>
        </p:spPr>
      </p:pic>
      <p:sp>
        <p:nvSpPr>
          <p:cNvPr id="6" name="流程图: 库存数据 5"/>
          <p:cNvSpPr/>
          <p:nvPr/>
        </p:nvSpPr>
        <p:spPr>
          <a:xfrm flipH="1">
            <a:off x="1744962" y="1302785"/>
            <a:ext cx="8692600" cy="2274133"/>
          </a:xfrm>
          <a:prstGeom prst="flowChartOnlineStora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ource Han Sans CN Medium" panose="020B0500000000000000" pitchFamily="34" charset="-128"/>
              <a:ea typeface="Source Han Sans CN Medium" panose="020B0500000000000000" pitchFamily="34" charset="-128"/>
              <a:cs typeface="+mn-ea"/>
              <a:sym typeface="FZHei-B01S" panose="02010601030101010101" pitchFamily="2" charset="-122"/>
            </a:endParaRPr>
          </a:p>
        </p:txBody>
      </p:sp>
      <p:sp>
        <p:nvSpPr>
          <p:cNvPr id="9" name="TextBox 11"/>
          <p:cNvSpPr txBox="1"/>
          <p:nvPr/>
        </p:nvSpPr>
        <p:spPr>
          <a:xfrm>
            <a:off x="3212896" y="1677989"/>
            <a:ext cx="6863823" cy="1655261"/>
          </a:xfrm>
          <a:prstGeom prst="rect">
            <a:avLst/>
          </a:prstGeom>
          <a:noFill/>
        </p:spPr>
        <p:txBody>
          <a:bodyPr wrap="square" rtlCol="0">
            <a:spAutoFit/>
          </a:bodyPr>
          <a:lstStyle/>
          <a:p>
            <a:pPr algn="just">
              <a:lnSpc>
                <a:spcPct val="125000"/>
              </a:lnSpc>
            </a:pPr>
            <a:r>
              <a:rPr lang="vi-VN" altLang="zh-CN" sz="2800" dirty="0">
                <a:solidFill>
                  <a:schemeClr val="bg1"/>
                </a:solidFill>
                <a:ea typeface="Source Han Sans CN Medium" panose="020B0500000000000000" pitchFamily="34" charset="-128"/>
                <a:cs typeface="+mn-ea"/>
                <a:sym typeface="FZHei-B01S" panose="02010601030101010101" pitchFamily="2" charset="-122"/>
              </a:rPr>
              <a:t>Tham gia câu lạc bộ là sự tự nguyện của mỗi HS. Mỗi em đều có những sở thích, sở trường khác nhau. </a:t>
            </a:r>
            <a:endParaRPr lang="zh-CN" altLang="en-US" sz="2800" dirty="0">
              <a:solidFill>
                <a:schemeClr val="bg1"/>
              </a:solidFill>
              <a:ea typeface="Source Han Sans CN Medium" panose="020B0500000000000000" pitchFamily="34" charset="-128"/>
              <a:cs typeface="+mn-ea"/>
              <a:sym typeface="FZHei-B01S" panose="02010601030101010101" pitchFamily="2" charset="-122"/>
            </a:endParaRPr>
          </a:p>
        </p:txBody>
      </p:sp>
      <p:pic>
        <p:nvPicPr>
          <p:cNvPr id="13" name="图片 12">
            <a:extLst>
              <a:ext uri="{FF2B5EF4-FFF2-40B4-BE49-F238E27FC236}">
                <a16:creationId xmlns:a16="http://schemas.microsoft.com/office/drawing/2014/main" id="{59B6634A-6B36-46E1-A607-CC0B27F20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374" y="5060776"/>
            <a:ext cx="1328980" cy="1687385"/>
          </a:xfrm>
          <a:prstGeom prst="rect">
            <a:avLst/>
          </a:prstGeom>
        </p:spPr>
      </p:pic>
      <p:pic>
        <p:nvPicPr>
          <p:cNvPr id="14" name="图片 13">
            <a:extLst>
              <a:ext uri="{FF2B5EF4-FFF2-40B4-BE49-F238E27FC236}">
                <a16:creationId xmlns:a16="http://schemas.microsoft.com/office/drawing/2014/main" id="{3B19A8E3-26A6-4DDE-B65F-554A6E1FD3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32733">
            <a:off x="-26988" y="467358"/>
            <a:ext cx="1726214" cy="1936994"/>
          </a:xfrm>
          <a:prstGeom prst="rect">
            <a:avLst/>
          </a:prstGeom>
        </p:spPr>
      </p:pic>
      <p:pic>
        <p:nvPicPr>
          <p:cNvPr id="15" name="图片 14">
            <a:extLst>
              <a:ext uri="{FF2B5EF4-FFF2-40B4-BE49-F238E27FC236}">
                <a16:creationId xmlns:a16="http://schemas.microsoft.com/office/drawing/2014/main" id="{09C3D21F-406C-4C1F-A46D-D2D258292B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4431" y="419320"/>
            <a:ext cx="968750" cy="619158"/>
          </a:xfrm>
          <a:prstGeom prst="rect">
            <a:avLst/>
          </a:prstGeom>
        </p:spPr>
      </p:pic>
      <p:pic>
        <p:nvPicPr>
          <p:cNvPr id="16" name="图片 15">
            <a:extLst>
              <a:ext uri="{FF2B5EF4-FFF2-40B4-BE49-F238E27FC236}">
                <a16:creationId xmlns:a16="http://schemas.microsoft.com/office/drawing/2014/main" id="{336F2D54-EE0E-4CB5-859C-91829FE98F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62523" y="5077933"/>
            <a:ext cx="1591162" cy="1780067"/>
          </a:xfrm>
          <a:prstGeom prst="rect">
            <a:avLst/>
          </a:prstGeom>
        </p:spPr>
      </p:pic>
      <p:pic>
        <p:nvPicPr>
          <p:cNvPr id="17" name="图片 16">
            <a:extLst>
              <a:ext uri="{FF2B5EF4-FFF2-40B4-BE49-F238E27FC236}">
                <a16:creationId xmlns:a16="http://schemas.microsoft.com/office/drawing/2014/main" id="{0134284B-C1E8-4EBD-A5AD-9419470848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34956" y="0"/>
            <a:ext cx="2147781" cy="2241313"/>
          </a:xfrm>
          <a:prstGeom prst="rect">
            <a:avLst/>
          </a:prstGeom>
        </p:spPr>
      </p:pic>
      <p:pic>
        <p:nvPicPr>
          <p:cNvPr id="19" name="图片 18">
            <a:extLst>
              <a:ext uri="{FF2B5EF4-FFF2-40B4-BE49-F238E27FC236}">
                <a16:creationId xmlns:a16="http://schemas.microsoft.com/office/drawing/2014/main" id="{1CB5551C-D43A-4C78-9F42-425D5E87DB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61865" y="200662"/>
            <a:ext cx="917936" cy="1042913"/>
          </a:xfrm>
          <a:prstGeom prst="rect">
            <a:avLst/>
          </a:prstGeom>
        </p:spPr>
      </p:pic>
      <p:pic>
        <p:nvPicPr>
          <p:cNvPr id="20" name="图片 19">
            <a:extLst>
              <a:ext uri="{FF2B5EF4-FFF2-40B4-BE49-F238E27FC236}">
                <a16:creationId xmlns:a16="http://schemas.microsoft.com/office/drawing/2014/main" id="{16F4FE35-84AB-442E-AFF9-5C339E561C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500478">
            <a:off x="80318" y="2973491"/>
            <a:ext cx="1402144" cy="797348"/>
          </a:xfrm>
          <a:prstGeom prst="rect">
            <a:avLst/>
          </a:prstGeom>
        </p:spPr>
      </p:pic>
      <p:sp>
        <p:nvSpPr>
          <p:cNvPr id="22" name="流程图: 库存数据 5"/>
          <p:cNvSpPr/>
          <p:nvPr/>
        </p:nvSpPr>
        <p:spPr>
          <a:xfrm flipH="1">
            <a:off x="1452871" y="4220140"/>
            <a:ext cx="8692600" cy="2518845"/>
          </a:xfrm>
          <a:prstGeom prst="flowChartOnlineStora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ource Han Sans CN Medium" panose="020B0500000000000000" pitchFamily="34" charset="-128"/>
              <a:ea typeface="Source Han Sans CN Medium" panose="020B0500000000000000" pitchFamily="34" charset="-128"/>
              <a:cs typeface="+mn-ea"/>
              <a:sym typeface="FZHei-B01S" panose="02010601030101010101" pitchFamily="2" charset="-122"/>
            </a:endParaRPr>
          </a:p>
        </p:txBody>
      </p:sp>
      <p:sp>
        <p:nvSpPr>
          <p:cNvPr id="23" name="Rectangle 22"/>
          <p:cNvSpPr/>
          <p:nvPr/>
        </p:nvSpPr>
        <p:spPr>
          <a:xfrm>
            <a:off x="3013848" y="4683190"/>
            <a:ext cx="7021108" cy="1592744"/>
          </a:xfrm>
          <a:prstGeom prst="rect">
            <a:avLst/>
          </a:prstGeom>
        </p:spPr>
        <p:txBody>
          <a:bodyPr wrap="square">
            <a:spAutoFit/>
          </a:bodyPr>
          <a:lstStyle/>
          <a:p>
            <a:pPr algn="just">
              <a:lnSpc>
                <a:spcPct val="125000"/>
              </a:lnSpc>
            </a:pPr>
            <a:r>
              <a:rPr lang="vi-VN" altLang="zh-CN" sz="2600" dirty="0">
                <a:solidFill>
                  <a:schemeClr val="bg1"/>
                </a:solidFill>
                <a:ea typeface="Source Han Sans CN Medium" panose="020B0500000000000000" pitchFamily="34" charset="-128"/>
                <a:cs typeface="+mn-ea"/>
                <a:sym typeface="FZHei-B01S" panose="02010601030101010101" pitchFamily="2" charset="-122"/>
              </a:rPr>
              <a:t>Khi tham gia câu lạc bộ, các em cần thể hiện sự tự tin, chăm chỉ, tích cực và đoàn kết với tất cả các thành viên trong câu lạc bộ.</a:t>
            </a:r>
            <a:endParaRPr lang="zh-CN" altLang="en-US" sz="2600" dirty="0">
              <a:solidFill>
                <a:schemeClr val="bg1"/>
              </a:solidFill>
              <a:ea typeface="Source Han Sans CN Medium" panose="020B0500000000000000" pitchFamily="34" charset="-128"/>
              <a:cs typeface="+mn-ea"/>
              <a:sym typeface="FZHei-B01S" panose="02010601030101010101" pitchFamily="2" charset="-122"/>
            </a:endParaRPr>
          </a:p>
        </p:txBody>
      </p:sp>
    </p:spTree>
    <p:extLst>
      <p:ext uri="{BB962C8B-B14F-4D97-AF65-F5344CB8AC3E}">
        <p14:creationId xmlns:p14="http://schemas.microsoft.com/office/powerpoint/2010/main" val="154895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9"/>
                                        </p:tgtEl>
                                        <p:attrNameLst>
                                          <p:attrName>ppt_y</p:attrName>
                                        </p:attrNameLst>
                                      </p:cBhvr>
                                      <p:tavLst>
                                        <p:tav tm="0">
                                          <p:val>
                                            <p:strVal val="#ppt_y"/>
                                          </p:val>
                                        </p:tav>
                                        <p:tav tm="100000">
                                          <p:val>
                                            <p:strVal val="#ppt_y"/>
                                          </p:val>
                                        </p:tav>
                                      </p:tavLst>
                                    </p:anim>
                                    <p:anim calcmode="lin" valueType="num">
                                      <p:cBhvr>
                                        <p:cTn id="1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9"/>
                                        </p:tgtEl>
                                      </p:cBhvr>
                                    </p:animEffect>
                                  </p:childTnLst>
                                </p:cTn>
                              </p:par>
                            </p:childTnLst>
                          </p:cTn>
                        </p:par>
                        <p:par>
                          <p:cTn id="15" fill="hold">
                            <p:stCondLst>
                              <p:cond delay="4250"/>
                            </p:stCondLst>
                            <p:childTnLst>
                              <p:par>
                                <p:cTn id="16" presetID="22" presetClass="entr" presetSubtype="8"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7761" y="2729553"/>
            <a:ext cx="695821" cy="1119117"/>
          </a:xfrm>
          <a:prstGeom prst="rect">
            <a:avLst/>
          </a:prstGeom>
          <a:solidFill>
            <a:srgbClr val="0057A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nvGrpSpPr>
          <p:cNvPr id="5" name="组合 4"/>
          <p:cNvGrpSpPr/>
          <p:nvPr/>
        </p:nvGrpSpPr>
        <p:grpSpPr>
          <a:xfrm>
            <a:off x="963913" y="3099726"/>
            <a:ext cx="1747782" cy="1329115"/>
            <a:chOff x="4095751" y="2149476"/>
            <a:chExt cx="854074" cy="649288"/>
          </a:xfrm>
          <a:solidFill>
            <a:schemeClr val="accent1"/>
          </a:solidFill>
        </p:grpSpPr>
        <p:sp>
          <p:nvSpPr>
            <p:cNvPr id="6" name="Freeform 981"/>
            <p:cNvSpPr>
              <a:spLocks/>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7" name="Freeform 982"/>
            <p:cNvSpPr>
              <a:spLocks/>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8" name="Freeform 983"/>
            <p:cNvSpPr>
              <a:spLocks/>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9" name="Freeform 984"/>
            <p:cNvSpPr>
              <a:spLocks/>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0" name="Freeform 985"/>
            <p:cNvSpPr>
              <a:spLocks/>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1" name="Freeform 986"/>
            <p:cNvSpPr>
              <a:spLocks/>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2" name="Freeform 987"/>
            <p:cNvSpPr>
              <a:spLocks/>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3" name="Freeform 988"/>
            <p:cNvSpPr>
              <a:spLocks/>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4" name="Freeform 989"/>
            <p:cNvSpPr>
              <a:spLocks/>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5" name="Freeform 990"/>
            <p:cNvSpPr>
              <a:spLocks/>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6" name="Freeform 991"/>
            <p:cNvSpPr>
              <a:spLocks/>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7" name="Freeform 992"/>
            <p:cNvSpPr>
              <a:spLocks/>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8" name="Freeform 993"/>
            <p:cNvSpPr>
              <a:spLocks/>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9" name="Freeform 994"/>
            <p:cNvSpPr>
              <a:spLocks/>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0" name="Freeform 995"/>
            <p:cNvSpPr>
              <a:spLocks/>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1" name="Freeform 996"/>
            <p:cNvSpPr>
              <a:spLocks/>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2" name="Freeform 997"/>
            <p:cNvSpPr>
              <a:spLocks/>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3" name="Freeform 998"/>
            <p:cNvSpPr>
              <a:spLocks/>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4" name="Freeform 999"/>
            <p:cNvSpPr>
              <a:spLocks/>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5" name="Freeform 1000"/>
            <p:cNvSpPr>
              <a:spLocks/>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6" name="Freeform 1001"/>
            <p:cNvSpPr>
              <a:spLocks/>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7" name="Freeform 1002"/>
            <p:cNvSpPr>
              <a:spLocks/>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8" name="Freeform 1003"/>
            <p:cNvSpPr>
              <a:spLocks/>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9" name="Freeform 1004"/>
            <p:cNvSpPr>
              <a:spLocks/>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30" name="Freeform 1005"/>
            <p:cNvSpPr>
              <a:spLocks/>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31" name="Freeform 1006"/>
            <p:cNvSpPr>
              <a:spLocks/>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32" name="Freeform 1007"/>
            <p:cNvSpPr>
              <a:spLocks/>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33" name="Freeform 1008"/>
            <p:cNvSpPr>
              <a:spLocks/>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34" name="Freeform 1010"/>
            <p:cNvSpPr>
              <a:spLocks/>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grpSp>
        <p:nvGrpSpPr>
          <p:cNvPr id="35" name="组合 34"/>
          <p:cNvGrpSpPr/>
          <p:nvPr/>
        </p:nvGrpSpPr>
        <p:grpSpPr>
          <a:xfrm>
            <a:off x="913558" y="4952368"/>
            <a:ext cx="1747782" cy="1329115"/>
            <a:chOff x="4095751" y="2149476"/>
            <a:chExt cx="854074" cy="649288"/>
          </a:xfrm>
          <a:solidFill>
            <a:schemeClr val="accent2"/>
          </a:solidFill>
        </p:grpSpPr>
        <p:sp>
          <p:nvSpPr>
            <p:cNvPr id="36" name="Freeform 981"/>
            <p:cNvSpPr>
              <a:spLocks/>
            </p:cNvSpPr>
            <p:nvPr/>
          </p:nvSpPr>
          <p:spPr bwMode="auto">
            <a:xfrm>
              <a:off x="4114801" y="2484438"/>
              <a:ext cx="41275" cy="42863"/>
            </a:xfrm>
            <a:custGeom>
              <a:avLst/>
              <a:gdLst/>
              <a:ahLst/>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l="0" t="0" r="r" b="b"/>
              <a:pathLst>
                <a:path w="79" h="83">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37" name="Freeform 982"/>
            <p:cNvSpPr>
              <a:spLocks/>
            </p:cNvSpPr>
            <p:nvPr/>
          </p:nvSpPr>
          <p:spPr bwMode="auto">
            <a:xfrm>
              <a:off x="4122738" y="2492376"/>
              <a:ext cx="60325" cy="63500"/>
            </a:xfrm>
            <a:custGeom>
              <a:avLst/>
              <a:gdLst/>
              <a:ahLst/>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l="0" t="0" r="r" b="b"/>
              <a:pathLst>
                <a:path w="114" h="120">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38" name="Freeform 983"/>
            <p:cNvSpPr>
              <a:spLocks/>
            </p:cNvSpPr>
            <p:nvPr/>
          </p:nvSpPr>
          <p:spPr bwMode="auto">
            <a:xfrm>
              <a:off x="4133851" y="2506663"/>
              <a:ext cx="88900" cy="85725"/>
            </a:xfrm>
            <a:custGeom>
              <a:avLst/>
              <a:gdLst/>
              <a:ahLst/>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l="0" t="0" r="r" b="b"/>
              <a:pathLst>
                <a:path w="168" h="164">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39" name="Freeform 984"/>
            <p:cNvSpPr>
              <a:spLocks/>
            </p:cNvSpPr>
            <p:nvPr/>
          </p:nvSpPr>
          <p:spPr bwMode="auto">
            <a:xfrm>
              <a:off x="4135438" y="2541588"/>
              <a:ext cx="88900" cy="87313"/>
            </a:xfrm>
            <a:custGeom>
              <a:avLst/>
              <a:gdLst/>
              <a:ahLst/>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l="0" t="0" r="r" b="b"/>
              <a:pathLst>
                <a:path w="168" h="165">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40" name="Freeform 985"/>
            <p:cNvSpPr>
              <a:spLocks/>
            </p:cNvSpPr>
            <p:nvPr/>
          </p:nvSpPr>
          <p:spPr bwMode="auto">
            <a:xfrm>
              <a:off x="4129088" y="2597151"/>
              <a:ext cx="71438" cy="68263"/>
            </a:xfrm>
            <a:custGeom>
              <a:avLst/>
              <a:gdLst/>
              <a:ahLst/>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l="0" t="0" r="r" b="b"/>
              <a:pathLst>
                <a:path w="133" h="129">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41" name="Freeform 986"/>
            <p:cNvSpPr>
              <a:spLocks/>
            </p:cNvSpPr>
            <p:nvPr/>
          </p:nvSpPr>
          <p:spPr bwMode="auto">
            <a:xfrm>
              <a:off x="4129088" y="2630488"/>
              <a:ext cx="71438" cy="66675"/>
            </a:xfrm>
            <a:custGeom>
              <a:avLst/>
              <a:gdLst/>
              <a:ahLst/>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l="0" t="0" r="r" b="b"/>
              <a:pathLst>
                <a:path w="133" h="125">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42" name="Freeform 987"/>
            <p:cNvSpPr>
              <a:spLocks/>
            </p:cNvSpPr>
            <p:nvPr/>
          </p:nvSpPr>
          <p:spPr bwMode="auto">
            <a:xfrm>
              <a:off x="4127501" y="2670176"/>
              <a:ext cx="55563" cy="55563"/>
            </a:xfrm>
            <a:custGeom>
              <a:avLst/>
              <a:gdLst/>
              <a:ahLst/>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l="0" t="0" r="r" b="b"/>
              <a:pathLst>
                <a:path w="104" h="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43" name="Freeform 988"/>
            <p:cNvSpPr>
              <a:spLocks/>
            </p:cNvSpPr>
            <p:nvPr/>
          </p:nvSpPr>
          <p:spPr bwMode="auto">
            <a:xfrm>
              <a:off x="4213226" y="2727326"/>
              <a:ext cx="26988" cy="46038"/>
            </a:xfrm>
            <a:custGeom>
              <a:avLst/>
              <a:gdLst/>
              <a:ahLst/>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l="0" t="0" r="r" b="b"/>
              <a:pathLst>
                <a:path w="51" h="88">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44" name="Freeform 989"/>
            <p:cNvSpPr>
              <a:spLocks/>
            </p:cNvSpPr>
            <p:nvPr/>
          </p:nvSpPr>
          <p:spPr bwMode="auto">
            <a:xfrm>
              <a:off x="4268788" y="2722563"/>
              <a:ext cx="44450" cy="61913"/>
            </a:xfrm>
            <a:custGeom>
              <a:avLst/>
              <a:gdLst/>
              <a:ahLst/>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l="0" t="0" r="r" b="b"/>
              <a:pathLst>
                <a:path w="83" h="117">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45" name="Freeform 990"/>
            <p:cNvSpPr>
              <a:spLocks/>
            </p:cNvSpPr>
            <p:nvPr/>
          </p:nvSpPr>
          <p:spPr bwMode="auto">
            <a:xfrm>
              <a:off x="4346576" y="2727326"/>
              <a:ext cx="36513" cy="47625"/>
            </a:xfrm>
            <a:custGeom>
              <a:avLst/>
              <a:gdLst/>
              <a:ahLst/>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l="0" t="0" r="r" b="b"/>
              <a:pathLst>
                <a:path w="69" h="8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46" name="Freeform 991"/>
            <p:cNvSpPr>
              <a:spLocks/>
            </p:cNvSpPr>
            <p:nvPr/>
          </p:nvSpPr>
          <p:spPr bwMode="auto">
            <a:xfrm>
              <a:off x="4402138" y="2727326"/>
              <a:ext cx="28575" cy="49213"/>
            </a:xfrm>
            <a:custGeom>
              <a:avLst/>
              <a:gdLst/>
              <a:ahLst/>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l="0" t="0" r="r" b="b"/>
              <a:pathLst>
                <a:path w="54" h="92">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47" name="Freeform 992"/>
            <p:cNvSpPr>
              <a:spLocks/>
            </p:cNvSpPr>
            <p:nvPr/>
          </p:nvSpPr>
          <p:spPr bwMode="auto">
            <a:xfrm>
              <a:off x="4464051" y="2733676"/>
              <a:ext cx="26988" cy="36513"/>
            </a:xfrm>
            <a:custGeom>
              <a:avLst/>
              <a:gdLst/>
              <a:ahLst/>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l="0" t="0" r="r" b="b"/>
              <a:pathLst>
                <a:path w="51" h="7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48" name="Freeform 993"/>
            <p:cNvSpPr>
              <a:spLocks/>
            </p:cNvSpPr>
            <p:nvPr/>
          </p:nvSpPr>
          <p:spPr bwMode="auto">
            <a:xfrm>
              <a:off x="4532313" y="2736851"/>
              <a:ext cx="30163" cy="42863"/>
            </a:xfrm>
            <a:custGeom>
              <a:avLst/>
              <a:gdLst/>
              <a:ahLst/>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l="0" t="0" r="r" b="b"/>
              <a:pathLst>
                <a:path w="57" h="80">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49" name="Freeform 994"/>
            <p:cNvSpPr>
              <a:spLocks/>
            </p:cNvSpPr>
            <p:nvPr/>
          </p:nvSpPr>
          <p:spPr bwMode="auto">
            <a:xfrm>
              <a:off x="4589463" y="2735263"/>
              <a:ext cx="22225" cy="34925"/>
            </a:xfrm>
            <a:custGeom>
              <a:avLst/>
              <a:gdLst/>
              <a:ahLst/>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l="0" t="0" r="r" b="b"/>
              <a:pathLst>
                <a:path w="42" h="66">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0" name="Freeform 995"/>
            <p:cNvSpPr>
              <a:spLocks/>
            </p:cNvSpPr>
            <p:nvPr/>
          </p:nvSpPr>
          <p:spPr bwMode="auto">
            <a:xfrm>
              <a:off x="4651376" y="2736851"/>
              <a:ext cx="25400" cy="42863"/>
            </a:xfrm>
            <a:custGeom>
              <a:avLst/>
              <a:gdLst/>
              <a:ahLst/>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l="0" t="0" r="r" b="b"/>
              <a:pathLst>
                <a:path w="48" h="80">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1" name="Freeform 996"/>
            <p:cNvSpPr>
              <a:spLocks/>
            </p:cNvSpPr>
            <p:nvPr/>
          </p:nvSpPr>
          <p:spPr bwMode="auto">
            <a:xfrm>
              <a:off x="4702176" y="2738438"/>
              <a:ext cx="22225" cy="38100"/>
            </a:xfrm>
            <a:custGeom>
              <a:avLst/>
              <a:gdLst/>
              <a:ahLst/>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l="0" t="0" r="r" b="b"/>
              <a:pathLst>
                <a:path w="43" h="71">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2" name="Freeform 997"/>
            <p:cNvSpPr>
              <a:spLocks/>
            </p:cNvSpPr>
            <p:nvPr/>
          </p:nvSpPr>
          <p:spPr bwMode="auto">
            <a:xfrm>
              <a:off x="4735513" y="2746376"/>
              <a:ext cx="25400" cy="30163"/>
            </a:xfrm>
            <a:custGeom>
              <a:avLst/>
              <a:gdLst/>
              <a:ahLst/>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l="0" t="0" r="r" b="b"/>
              <a:pathLst>
                <a:path w="48" h="57">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3" name="Freeform 998"/>
            <p:cNvSpPr>
              <a:spLocks/>
            </p:cNvSpPr>
            <p:nvPr/>
          </p:nvSpPr>
          <p:spPr bwMode="auto">
            <a:xfrm>
              <a:off x="4479926" y="2536826"/>
              <a:ext cx="31750" cy="34925"/>
            </a:xfrm>
            <a:custGeom>
              <a:avLst/>
              <a:gdLst/>
              <a:ahLst/>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l="0" t="0" r="r" b="b"/>
              <a:pathLst>
                <a:path w="60" h="66">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4" name="Freeform 999"/>
            <p:cNvSpPr>
              <a:spLocks/>
            </p:cNvSpPr>
            <p:nvPr/>
          </p:nvSpPr>
          <p:spPr bwMode="auto">
            <a:xfrm>
              <a:off x="4513263" y="2566988"/>
              <a:ext cx="34925" cy="49213"/>
            </a:xfrm>
            <a:custGeom>
              <a:avLst/>
              <a:gdLst/>
              <a:ahLst/>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l="0" t="0" r="r" b="b"/>
              <a:pathLst>
                <a:path w="66" h="91">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5" name="Freeform 1000"/>
            <p:cNvSpPr>
              <a:spLocks/>
            </p:cNvSpPr>
            <p:nvPr/>
          </p:nvSpPr>
          <p:spPr bwMode="auto">
            <a:xfrm>
              <a:off x="4645026" y="2497138"/>
              <a:ext cx="34925" cy="55563"/>
            </a:xfrm>
            <a:custGeom>
              <a:avLst/>
              <a:gdLst/>
              <a:ahLst/>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l="0" t="0" r="r" b="b"/>
              <a:pathLst>
                <a:path w="67" h="105">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6" name="Freeform 1001"/>
            <p:cNvSpPr>
              <a:spLocks/>
            </p:cNvSpPr>
            <p:nvPr/>
          </p:nvSpPr>
          <p:spPr bwMode="auto">
            <a:xfrm>
              <a:off x="4681538" y="2509838"/>
              <a:ext cx="28575" cy="31750"/>
            </a:xfrm>
            <a:custGeom>
              <a:avLst/>
              <a:gdLst/>
              <a:ahLst/>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l="0" t="0" r="r" b="b"/>
              <a:pathLst>
                <a:path w="54" h="60">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7" name="Freeform 1002"/>
            <p:cNvSpPr>
              <a:spLocks/>
            </p:cNvSpPr>
            <p:nvPr/>
          </p:nvSpPr>
          <p:spPr bwMode="auto">
            <a:xfrm>
              <a:off x="4714876" y="2520951"/>
              <a:ext cx="61913" cy="74613"/>
            </a:xfrm>
            <a:custGeom>
              <a:avLst/>
              <a:gdLst/>
              <a:ahLst/>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l="0" t="0" r="r" b="b"/>
              <a:pathLst>
                <a:path w="117" h="143">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8" name="Freeform 1003"/>
            <p:cNvSpPr>
              <a:spLocks/>
            </p:cNvSpPr>
            <p:nvPr/>
          </p:nvSpPr>
          <p:spPr bwMode="auto">
            <a:xfrm>
              <a:off x="4278313" y="2235201"/>
              <a:ext cx="103188" cy="136525"/>
            </a:xfrm>
            <a:custGeom>
              <a:avLst/>
              <a:gdLst/>
              <a:ahLst/>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l="0" t="0" r="r" b="b"/>
              <a:pathLst>
                <a:path w="193" h="257">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9" name="Freeform 1004"/>
            <p:cNvSpPr>
              <a:spLocks/>
            </p:cNvSpPr>
            <p:nvPr/>
          </p:nvSpPr>
          <p:spPr bwMode="auto">
            <a:xfrm>
              <a:off x="4352926" y="2282826"/>
              <a:ext cx="65088" cy="74613"/>
            </a:xfrm>
            <a:custGeom>
              <a:avLst/>
              <a:gdLst/>
              <a:ahLst/>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l="0" t="0" r="r" b="b"/>
              <a:pathLst>
                <a:path w="125" h="142">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60" name="Freeform 1005"/>
            <p:cNvSpPr>
              <a:spLocks/>
            </p:cNvSpPr>
            <p:nvPr/>
          </p:nvSpPr>
          <p:spPr bwMode="auto">
            <a:xfrm>
              <a:off x="4564063" y="2312988"/>
              <a:ext cx="49213" cy="65088"/>
            </a:xfrm>
            <a:custGeom>
              <a:avLst/>
              <a:gdLst/>
              <a:ahLst/>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l="0" t="0" r="r" b="b"/>
              <a:pathLst>
                <a:path w="92" h="123">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61" name="Freeform 1006"/>
            <p:cNvSpPr>
              <a:spLocks/>
            </p:cNvSpPr>
            <p:nvPr/>
          </p:nvSpPr>
          <p:spPr bwMode="auto">
            <a:xfrm>
              <a:off x="4624388" y="2316163"/>
              <a:ext cx="38100" cy="47625"/>
            </a:xfrm>
            <a:custGeom>
              <a:avLst/>
              <a:gdLst/>
              <a:ahLst/>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l="0" t="0" r="r" b="b"/>
              <a:pathLst>
                <a:path w="73" h="91">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62" name="Freeform 1007"/>
            <p:cNvSpPr>
              <a:spLocks/>
            </p:cNvSpPr>
            <p:nvPr/>
          </p:nvSpPr>
          <p:spPr bwMode="auto">
            <a:xfrm>
              <a:off x="4687888" y="2322513"/>
              <a:ext cx="25400" cy="34925"/>
            </a:xfrm>
            <a:custGeom>
              <a:avLst/>
              <a:gdLst/>
              <a:ahLst/>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l="0" t="0" r="r" b="b"/>
              <a:pathLst>
                <a:path w="47" h="6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63" name="Freeform 1008"/>
            <p:cNvSpPr>
              <a:spLocks/>
            </p:cNvSpPr>
            <p:nvPr/>
          </p:nvSpPr>
          <p:spPr bwMode="auto">
            <a:xfrm>
              <a:off x="4095751" y="2149476"/>
              <a:ext cx="746125" cy="649288"/>
            </a:xfrm>
            <a:custGeom>
              <a:avLst/>
              <a:gdLst/>
              <a:ahLst/>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l="0" t="0" r="r" b="b"/>
              <a:pathLst>
                <a:path w="1409" h="1227">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64" name="Freeform 1010"/>
            <p:cNvSpPr>
              <a:spLocks/>
            </p:cNvSpPr>
            <p:nvPr/>
          </p:nvSpPr>
          <p:spPr bwMode="auto">
            <a:xfrm>
              <a:off x="4127500" y="2363788"/>
              <a:ext cx="822325" cy="422275"/>
            </a:xfrm>
            <a:custGeom>
              <a:avLst/>
              <a:gdLst/>
              <a:ahLst/>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l="0" t="0" r="r" b="b"/>
              <a:pathLst>
                <a:path w="1553" h="798">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headEnd/>
              <a:tailEnd/>
            </a:ln>
          </p:spPr>
          <p:txBody>
            <a:bodyPr vert="horz" wrap="square" lIns="162510" tIns="81255" rIns="162510" bIns="81255"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sp>
        <p:nvSpPr>
          <p:cNvPr id="125" name="文本框 1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831895" y="3456321"/>
            <a:ext cx="8048952" cy="1015634"/>
          </a:xfrm>
          <a:prstGeom prst="rect">
            <a:avLst/>
          </a:prstGeom>
          <a:noFill/>
          <a:effectLst/>
        </p:spPr>
        <p:txBody>
          <a:bodyPr wrap="square" lIns="91412" tIns="45706" rIns="91412" bIns="45706" rtlCol="0">
            <a:spAutoFit/>
          </a:bodyPr>
          <a:lstStyle/>
          <a:p>
            <a:r>
              <a:rPr lang="nl-NL" sz="3000" dirty="0">
                <a:latin typeface="Arial" panose="020B0604020202020204" pitchFamily="34" charset="0"/>
                <a:cs typeface="Arial" panose="020B0604020202020204" pitchFamily="34" charset="0"/>
              </a:rPr>
              <a:t>Em nghĩ mình có thể làm tốt hay gặp khó khăn gì khi tham gia cau lạc bộ đó? Vì sao?</a:t>
            </a:r>
            <a:endParaRPr lang="en-US" altLang="zh-CN" sz="3000" dirty="0">
              <a:solidFill>
                <a:schemeClr val="tx1">
                  <a:lumMod val="50000"/>
                  <a:lumOff val="50000"/>
                </a:schemeClr>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sp>
        <p:nvSpPr>
          <p:cNvPr id="127" name="文本框 1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3054434" y="5287083"/>
            <a:ext cx="6818884" cy="1015634"/>
          </a:xfrm>
          <a:prstGeom prst="rect">
            <a:avLst/>
          </a:prstGeom>
          <a:noFill/>
          <a:effectLst/>
        </p:spPr>
        <p:txBody>
          <a:bodyPr wrap="square" lIns="91412" tIns="45706" rIns="91412" bIns="45706" rtlCol="0">
            <a:spAutoFit/>
          </a:bodyPr>
          <a:lstStyle/>
          <a:p>
            <a:r>
              <a:rPr lang="en-US" altLang="zh-CN" sz="3000" dirty="0" err="1"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Cảm</a:t>
            </a:r>
            <a:r>
              <a:rPr lang="en-US" altLang="zh-CN" sz="3000" dirty="0"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xúc</a:t>
            </a:r>
            <a:r>
              <a:rPr lang="en-US" altLang="zh-CN" sz="3000" dirty="0"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của</a:t>
            </a:r>
            <a:r>
              <a:rPr lang="en-US" altLang="zh-CN" sz="3000" dirty="0"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em</a:t>
            </a:r>
            <a:r>
              <a:rPr lang="en-US" altLang="zh-CN" sz="3000" dirty="0"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như</a:t>
            </a:r>
            <a:r>
              <a:rPr lang="en-US" altLang="zh-CN" sz="3000" dirty="0"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thế</a:t>
            </a:r>
            <a:r>
              <a:rPr lang="en-US" altLang="zh-CN" sz="3000" dirty="0"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nào</a:t>
            </a:r>
            <a:r>
              <a:rPr lang="en-US" altLang="zh-CN" sz="3000" dirty="0"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khi</a:t>
            </a:r>
            <a:r>
              <a:rPr lang="en-US" altLang="zh-CN" sz="3000" dirty="0"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tham</a:t>
            </a:r>
            <a:r>
              <a:rPr lang="en-US" altLang="zh-CN" sz="3000" dirty="0"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gia</a:t>
            </a:r>
            <a:r>
              <a:rPr lang="en-US" altLang="zh-CN" sz="3000" dirty="0"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câu</a:t>
            </a:r>
            <a:r>
              <a:rPr lang="en-US" altLang="zh-CN" sz="3000" dirty="0"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lạc</a:t>
            </a:r>
            <a:r>
              <a:rPr lang="en-US" altLang="zh-CN" sz="3000" dirty="0"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bộ</a:t>
            </a:r>
            <a:r>
              <a:rPr lang="en-US" altLang="zh-CN" sz="3000" dirty="0"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tình</a:t>
            </a:r>
            <a:r>
              <a:rPr lang="en-US" altLang="zh-CN" sz="3000" dirty="0"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nguyện</a:t>
            </a:r>
            <a:r>
              <a:rPr lang="en-US" altLang="zh-CN" sz="3000" dirty="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a:t>
            </a:r>
            <a:endParaRPr lang="en-US" altLang="zh-CN" sz="3000" dirty="0">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sp>
        <p:nvSpPr>
          <p:cNvPr id="129" name="文本框 128">
            <a:extLst>
              <a:ext uri="{FF2B5EF4-FFF2-40B4-BE49-F238E27FC236}">
                <a16:creationId xmlns:a16="http://schemas.microsoft.com/office/drawing/2014/main" id="{9B3D3B68-6650-44CF-964E-A7C8116C73DB}"/>
              </a:ext>
            </a:extLst>
          </p:cNvPr>
          <p:cNvSpPr txBox="1"/>
          <p:nvPr/>
        </p:nvSpPr>
        <p:spPr>
          <a:xfrm>
            <a:off x="369550" y="797229"/>
            <a:ext cx="3462794" cy="553998"/>
          </a:xfrm>
          <a:prstGeom prst="rect">
            <a:avLst/>
          </a:prstGeom>
          <a:noFill/>
        </p:spPr>
        <p:txBody>
          <a:bodyPr wrap="square" rtlCol="0">
            <a:spAutoFit/>
          </a:bodyPr>
          <a:lstStyle/>
          <a:p>
            <a:r>
              <a:rPr lang="en-US" altLang="zh-CN" sz="3000" b="1"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LUYỆN TẬP</a:t>
            </a:r>
            <a:endParaRPr lang="zh-CN" altLang="en-US" sz="3000" b="1" dirty="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pic>
        <p:nvPicPr>
          <p:cNvPr id="3" name="Picture 2"/>
          <p:cNvPicPr>
            <a:picLocks noChangeAspect="1"/>
          </p:cNvPicPr>
          <p:nvPr/>
        </p:nvPicPr>
        <p:blipFill>
          <a:blip r:embed="rId3"/>
          <a:stretch>
            <a:fillRect/>
          </a:stretch>
        </p:blipFill>
        <p:spPr>
          <a:xfrm>
            <a:off x="3407179" y="208740"/>
            <a:ext cx="6461264" cy="3088403"/>
          </a:xfrm>
          <a:prstGeom prst="rect">
            <a:avLst/>
          </a:prstGeom>
          <a:ln>
            <a:noFill/>
          </a:ln>
          <a:effectLst>
            <a:softEdge rad="112500"/>
          </a:effectLst>
        </p:spPr>
      </p:pic>
      <p:pic>
        <p:nvPicPr>
          <p:cNvPr id="130" name="图片 15">
            <a:extLst>
              <a:ext uri="{FF2B5EF4-FFF2-40B4-BE49-F238E27FC236}">
                <a16:creationId xmlns:a16="http://schemas.microsoft.com/office/drawing/2014/main" id="{336F2D54-EE0E-4CB5-859C-91829FE98F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7448" y="4844795"/>
            <a:ext cx="1591162" cy="1780067"/>
          </a:xfrm>
          <a:prstGeom prst="rect">
            <a:avLst/>
          </a:prstGeom>
        </p:spPr>
      </p:pic>
      <p:pic>
        <p:nvPicPr>
          <p:cNvPr id="131" name="图片 16">
            <a:extLst>
              <a:ext uri="{FF2B5EF4-FFF2-40B4-BE49-F238E27FC236}">
                <a16:creationId xmlns:a16="http://schemas.microsoft.com/office/drawing/2014/main" id="{0134284B-C1E8-4EBD-A5AD-9419470848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34956" y="0"/>
            <a:ext cx="2147781" cy="2241313"/>
          </a:xfrm>
          <a:prstGeom prst="rect">
            <a:avLst/>
          </a:prstGeom>
        </p:spPr>
      </p:pic>
    </p:spTree>
    <p:extLst>
      <p:ext uri="{BB962C8B-B14F-4D97-AF65-F5344CB8AC3E}">
        <p14:creationId xmlns:p14="http://schemas.microsoft.com/office/powerpoint/2010/main" val="145321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ppt_x"/>
                                          </p:val>
                                        </p:tav>
                                        <p:tav tm="100000">
                                          <p:val>
                                            <p:strVal val="#ppt_x"/>
                                          </p:val>
                                        </p:tav>
                                      </p:tavLst>
                                    </p:anim>
                                    <p:anim calcmode="lin" valueType="num">
                                      <p:cBhvr additive="base">
                                        <p:cTn id="12" dur="75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125"/>
                                        </p:tgtEl>
                                        <p:attrNameLst>
                                          <p:attrName>style.visibility</p:attrName>
                                        </p:attrNameLst>
                                      </p:cBhvr>
                                      <p:to>
                                        <p:strVal val="visible"/>
                                      </p:to>
                                    </p:set>
                                    <p:animEffect transition="in" filter="fade">
                                      <p:cBhvr>
                                        <p:cTn id="16" dur="500"/>
                                        <p:tgtEl>
                                          <p:spTgt spid="125"/>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27"/>
                                        </p:tgtEl>
                                        <p:attrNameLst>
                                          <p:attrName>style.visibility</p:attrName>
                                        </p:attrNameLst>
                                      </p:cBhvr>
                                      <p:to>
                                        <p:strVal val="visible"/>
                                      </p:to>
                                    </p:set>
                                    <p:animEffect transition="in" filter="fade">
                                      <p:cBhvr>
                                        <p:cTn id="19"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B1209A52-4111-449E-9A1B-CE05FE03CB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425"/>
            <a:ext cx="12192000" cy="6661150"/>
          </a:xfrm>
          <a:prstGeom prst="rect">
            <a:avLst/>
          </a:prstGeom>
        </p:spPr>
      </p:pic>
      <p:sp>
        <p:nvSpPr>
          <p:cNvPr id="5" name="椭圆 4"/>
          <p:cNvSpPr/>
          <p:nvPr/>
        </p:nvSpPr>
        <p:spPr>
          <a:xfrm>
            <a:off x="2465341" y="2027196"/>
            <a:ext cx="2592288" cy="24678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ource Han Sans CN Medium" panose="020B0500000000000000" pitchFamily="34" charset="-128"/>
              <a:ea typeface="Source Han Sans CN Medium" panose="020B0500000000000000" pitchFamily="34" charset="-128"/>
              <a:cs typeface="+mn-ea"/>
              <a:sym typeface="FZHei-B01S" panose="02010601030101010101" pitchFamily="2" charset="-122"/>
            </a:endParaRPr>
          </a:p>
        </p:txBody>
      </p:sp>
      <p:sp>
        <p:nvSpPr>
          <p:cNvPr id="6" name="流程图: 库存数据 5"/>
          <p:cNvSpPr/>
          <p:nvPr/>
        </p:nvSpPr>
        <p:spPr>
          <a:xfrm flipH="1">
            <a:off x="4265695" y="2050014"/>
            <a:ext cx="6241121" cy="2467889"/>
          </a:xfrm>
          <a:prstGeom prst="flowChartOnlineStora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ource Han Sans CN Medium" panose="020B0500000000000000" pitchFamily="34" charset="-128"/>
              <a:ea typeface="Source Han Sans CN Medium" panose="020B0500000000000000" pitchFamily="34" charset="-128"/>
              <a:cs typeface="+mn-ea"/>
              <a:sym typeface="FZHei-B01S" panose="02010601030101010101" pitchFamily="2" charset="-122"/>
            </a:endParaRPr>
          </a:p>
        </p:txBody>
      </p:sp>
      <p:sp>
        <p:nvSpPr>
          <p:cNvPr id="7" name="TextBox 9"/>
          <p:cNvSpPr txBox="1"/>
          <p:nvPr/>
        </p:nvSpPr>
        <p:spPr>
          <a:xfrm>
            <a:off x="2631675" y="2849233"/>
            <a:ext cx="2380780" cy="707886"/>
          </a:xfrm>
          <a:prstGeom prst="rect">
            <a:avLst/>
          </a:prstGeom>
          <a:noFill/>
        </p:spPr>
        <p:txBody>
          <a:bodyPr wrap="none" rtlCol="0">
            <a:spAutoFit/>
          </a:bodyPr>
          <a:lstStyle/>
          <a:p>
            <a:r>
              <a:rPr lang="en-US" altLang="zh-CN" sz="4000" dirty="0" err="1" smtClean="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Vận</a:t>
            </a:r>
            <a:r>
              <a:rPr lang="en-US" altLang="zh-CN" sz="4000" dirty="0" smtClean="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4000" dirty="0" err="1" smtClean="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dụng</a:t>
            </a:r>
            <a:endParaRPr lang="zh-CN" altLang="en-US" sz="4000" dirty="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sp>
        <p:nvSpPr>
          <p:cNvPr id="9" name="TextBox 11"/>
          <p:cNvSpPr txBox="1"/>
          <p:nvPr/>
        </p:nvSpPr>
        <p:spPr>
          <a:xfrm>
            <a:off x="5392910" y="2291645"/>
            <a:ext cx="4778625" cy="1938992"/>
          </a:xfrm>
          <a:prstGeom prst="rect">
            <a:avLst/>
          </a:prstGeom>
          <a:noFill/>
        </p:spPr>
        <p:txBody>
          <a:bodyPr wrap="square" rtlCol="0">
            <a:spAutoFit/>
          </a:bodyPr>
          <a:lstStyle/>
          <a:p>
            <a:pPr algn="just">
              <a:lnSpc>
                <a:spcPct val="125000"/>
              </a:lnSpc>
            </a:pPr>
            <a:r>
              <a:rPr lang="nl-NL" sz="2400" dirty="0">
                <a:solidFill>
                  <a:schemeClr val="bg1"/>
                </a:solidFill>
                <a:latin typeface="Arial" panose="020B0604020202020204" pitchFamily="34" charset="0"/>
                <a:cs typeface="Arial" panose="020B0604020202020204" pitchFamily="34" charset="0"/>
              </a:rPr>
              <a:t>Em hãy chia sẻ với bố mẹ, người thân về các câu lạc bộ trong trường và mong muốn của em khi được tham gia câu lạc bộ.</a:t>
            </a:r>
            <a:endParaRPr lang="zh-CN" altLang="en-US" sz="2400" dirty="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pic>
        <p:nvPicPr>
          <p:cNvPr id="13" name="图片 12">
            <a:extLst>
              <a:ext uri="{FF2B5EF4-FFF2-40B4-BE49-F238E27FC236}">
                <a16:creationId xmlns:a16="http://schemas.microsoft.com/office/drawing/2014/main" id="{59B6634A-6B36-46E1-A607-CC0B27F20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4256" y="4905829"/>
            <a:ext cx="1328980" cy="1687385"/>
          </a:xfrm>
          <a:prstGeom prst="rect">
            <a:avLst/>
          </a:prstGeom>
        </p:spPr>
      </p:pic>
      <p:pic>
        <p:nvPicPr>
          <p:cNvPr id="14" name="图片 13">
            <a:extLst>
              <a:ext uri="{FF2B5EF4-FFF2-40B4-BE49-F238E27FC236}">
                <a16:creationId xmlns:a16="http://schemas.microsoft.com/office/drawing/2014/main" id="{3B19A8E3-26A6-4DDE-B65F-554A6E1FD3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32733">
            <a:off x="464331" y="980952"/>
            <a:ext cx="1726214" cy="1936994"/>
          </a:xfrm>
          <a:prstGeom prst="rect">
            <a:avLst/>
          </a:prstGeom>
        </p:spPr>
      </p:pic>
      <p:pic>
        <p:nvPicPr>
          <p:cNvPr id="15" name="图片 14">
            <a:extLst>
              <a:ext uri="{FF2B5EF4-FFF2-40B4-BE49-F238E27FC236}">
                <a16:creationId xmlns:a16="http://schemas.microsoft.com/office/drawing/2014/main" id="{09C3D21F-406C-4C1F-A46D-D2D258292B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4431" y="419320"/>
            <a:ext cx="968750" cy="619158"/>
          </a:xfrm>
          <a:prstGeom prst="rect">
            <a:avLst/>
          </a:prstGeom>
        </p:spPr>
      </p:pic>
      <p:pic>
        <p:nvPicPr>
          <p:cNvPr id="16" name="图片 15">
            <a:extLst>
              <a:ext uri="{FF2B5EF4-FFF2-40B4-BE49-F238E27FC236}">
                <a16:creationId xmlns:a16="http://schemas.microsoft.com/office/drawing/2014/main" id="{336F2D54-EE0E-4CB5-859C-91829FE98F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7448" y="4844795"/>
            <a:ext cx="1591162" cy="1780067"/>
          </a:xfrm>
          <a:prstGeom prst="rect">
            <a:avLst/>
          </a:prstGeom>
        </p:spPr>
      </p:pic>
      <p:pic>
        <p:nvPicPr>
          <p:cNvPr id="17" name="图片 16">
            <a:extLst>
              <a:ext uri="{FF2B5EF4-FFF2-40B4-BE49-F238E27FC236}">
                <a16:creationId xmlns:a16="http://schemas.microsoft.com/office/drawing/2014/main" id="{0134284B-C1E8-4EBD-A5AD-9419470848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34956" y="0"/>
            <a:ext cx="2147781" cy="2241313"/>
          </a:xfrm>
          <a:prstGeom prst="rect">
            <a:avLst/>
          </a:prstGeom>
        </p:spPr>
      </p:pic>
      <p:pic>
        <p:nvPicPr>
          <p:cNvPr id="18" name="图片 17">
            <a:extLst>
              <a:ext uri="{FF2B5EF4-FFF2-40B4-BE49-F238E27FC236}">
                <a16:creationId xmlns:a16="http://schemas.microsoft.com/office/drawing/2014/main" id="{9513FD97-7AC9-40F6-B9BA-A8041039AC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7629" y="5072415"/>
            <a:ext cx="1331949" cy="1490080"/>
          </a:xfrm>
          <a:prstGeom prst="rect">
            <a:avLst/>
          </a:prstGeom>
        </p:spPr>
      </p:pic>
      <p:pic>
        <p:nvPicPr>
          <p:cNvPr id="19" name="图片 18">
            <a:extLst>
              <a:ext uri="{FF2B5EF4-FFF2-40B4-BE49-F238E27FC236}">
                <a16:creationId xmlns:a16="http://schemas.microsoft.com/office/drawing/2014/main" id="{1CB5551C-D43A-4C78-9F42-425D5E87DB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2620" y="914400"/>
            <a:ext cx="917936" cy="1042913"/>
          </a:xfrm>
          <a:prstGeom prst="rect">
            <a:avLst/>
          </a:prstGeom>
        </p:spPr>
      </p:pic>
      <p:pic>
        <p:nvPicPr>
          <p:cNvPr id="20" name="图片 19">
            <a:extLst>
              <a:ext uri="{FF2B5EF4-FFF2-40B4-BE49-F238E27FC236}">
                <a16:creationId xmlns:a16="http://schemas.microsoft.com/office/drawing/2014/main" id="{16F4FE35-84AB-442E-AFF9-5C339E561C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500478">
            <a:off x="8623973" y="5444390"/>
            <a:ext cx="569583" cy="380176"/>
          </a:xfrm>
          <a:prstGeom prst="rect">
            <a:avLst/>
          </a:prstGeom>
        </p:spPr>
      </p:pic>
      <p:pic>
        <p:nvPicPr>
          <p:cNvPr id="21" name="图片 20">
            <a:extLst>
              <a:ext uri="{FF2B5EF4-FFF2-40B4-BE49-F238E27FC236}">
                <a16:creationId xmlns:a16="http://schemas.microsoft.com/office/drawing/2014/main" id="{8FC36C25-728F-43FB-A16B-079CCA25B7C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57612" y="587883"/>
            <a:ext cx="979942" cy="847973"/>
          </a:xfrm>
          <a:prstGeom prst="rect">
            <a:avLst/>
          </a:prstGeom>
        </p:spPr>
      </p:pic>
    </p:spTree>
    <p:extLst>
      <p:ext uri="{BB962C8B-B14F-4D97-AF65-F5344CB8AC3E}">
        <p14:creationId xmlns:p14="http://schemas.microsoft.com/office/powerpoint/2010/main" val="382349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anim calcmode="lin" valueType="num">
                                      <p:cBhvr>
                                        <p:cTn id="2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a:extLst>
              <a:ext uri="{FF2B5EF4-FFF2-40B4-BE49-F238E27FC236}">
                <a16:creationId xmlns:a16="http://schemas.microsoft.com/office/drawing/2014/main" id="{CD00DF55-D622-4C56-8613-58BC48343B4B}"/>
              </a:ext>
            </a:extLst>
          </p:cNvPr>
          <p:cNvGrpSpPr/>
          <p:nvPr/>
        </p:nvGrpSpPr>
        <p:grpSpPr>
          <a:xfrm rot="556389" flipV="1">
            <a:off x="3772591" y="2814710"/>
            <a:ext cx="940633" cy="566647"/>
            <a:chOff x="7669173" y="-1866900"/>
            <a:chExt cx="395287" cy="238125"/>
          </a:xfrm>
          <a:solidFill>
            <a:schemeClr val="accent1"/>
          </a:solidFill>
        </p:grpSpPr>
        <p:sp>
          <p:nvSpPr>
            <p:cNvPr id="20" name="Freeform 12">
              <a:extLst>
                <a:ext uri="{FF2B5EF4-FFF2-40B4-BE49-F238E27FC236}">
                  <a16:creationId xmlns:a16="http://schemas.microsoft.com/office/drawing/2014/main" id="{8F0EC63F-77B5-477B-8448-47D2411A07A9}"/>
                </a:ext>
              </a:extLst>
            </p:cNvPr>
            <p:cNvSpPr>
              <a:spLocks/>
            </p:cNvSpPr>
            <p:nvPr/>
          </p:nvSpPr>
          <p:spPr bwMode="auto">
            <a:xfrm>
              <a:off x="7927935" y="-1866900"/>
              <a:ext cx="136525" cy="165100"/>
            </a:xfrm>
            <a:custGeom>
              <a:avLst/>
              <a:gdLst>
                <a:gd name="T0" fmla="*/ 8 w 31"/>
                <a:gd name="T1" fmla="*/ 1 h 37"/>
                <a:gd name="T2" fmla="*/ 18 w 31"/>
                <a:gd name="T3" fmla="*/ 11 h 37"/>
                <a:gd name="T4" fmla="*/ 26 w 31"/>
                <a:gd name="T5" fmla="*/ 16 h 37"/>
                <a:gd name="T6" fmla="*/ 5 w 31"/>
                <a:gd name="T7" fmla="*/ 30 h 37"/>
                <a:gd name="T8" fmla="*/ 1 w 31"/>
                <a:gd name="T9" fmla="*/ 37 h 37"/>
                <a:gd name="T10" fmla="*/ 30 w 31"/>
                <a:gd name="T11" fmla="*/ 18 h 37"/>
                <a:gd name="T12" fmla="*/ 29 w 31"/>
                <a:gd name="T13" fmla="*/ 15 h 37"/>
                <a:gd name="T14" fmla="*/ 12 w 31"/>
                <a:gd name="T15" fmla="*/ 4 h 37"/>
                <a:gd name="T16" fmla="*/ 8 w 31"/>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7">
                  <a:moveTo>
                    <a:pt x="8" y="1"/>
                  </a:moveTo>
                  <a:cubicBezTo>
                    <a:pt x="7" y="5"/>
                    <a:pt x="14" y="8"/>
                    <a:pt x="18" y="11"/>
                  </a:cubicBezTo>
                  <a:cubicBezTo>
                    <a:pt x="21" y="14"/>
                    <a:pt x="24" y="15"/>
                    <a:pt x="26" y="16"/>
                  </a:cubicBezTo>
                  <a:cubicBezTo>
                    <a:pt x="21" y="21"/>
                    <a:pt x="12" y="25"/>
                    <a:pt x="5" y="30"/>
                  </a:cubicBezTo>
                  <a:cubicBezTo>
                    <a:pt x="4" y="32"/>
                    <a:pt x="0" y="34"/>
                    <a:pt x="1" y="37"/>
                  </a:cubicBezTo>
                  <a:cubicBezTo>
                    <a:pt x="10" y="30"/>
                    <a:pt x="19" y="22"/>
                    <a:pt x="30" y="18"/>
                  </a:cubicBezTo>
                  <a:cubicBezTo>
                    <a:pt x="31" y="17"/>
                    <a:pt x="29" y="16"/>
                    <a:pt x="29" y="15"/>
                  </a:cubicBezTo>
                  <a:cubicBezTo>
                    <a:pt x="23" y="11"/>
                    <a:pt x="18" y="9"/>
                    <a:pt x="12" y="4"/>
                  </a:cubicBezTo>
                  <a:cubicBezTo>
                    <a:pt x="11" y="3"/>
                    <a:pt x="11" y="0"/>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1" name="Freeform 13">
              <a:extLst>
                <a:ext uri="{FF2B5EF4-FFF2-40B4-BE49-F238E27FC236}">
                  <a16:creationId xmlns:a16="http://schemas.microsoft.com/office/drawing/2014/main" id="{AB9CA90D-6973-4412-A150-15A5475BDB7D}"/>
                </a:ext>
              </a:extLst>
            </p:cNvPr>
            <p:cNvSpPr>
              <a:spLocks/>
            </p:cNvSpPr>
            <p:nvPr/>
          </p:nvSpPr>
          <p:spPr bwMode="auto">
            <a:xfrm>
              <a:off x="7708860" y="-1790700"/>
              <a:ext cx="271463" cy="161925"/>
            </a:xfrm>
            <a:custGeom>
              <a:avLst/>
              <a:gdLst>
                <a:gd name="T0" fmla="*/ 62 w 62"/>
                <a:gd name="T1" fmla="*/ 1 h 36"/>
                <a:gd name="T2" fmla="*/ 56 w 62"/>
                <a:gd name="T3" fmla="*/ 2 h 36"/>
                <a:gd name="T4" fmla="*/ 38 w 62"/>
                <a:gd name="T5" fmla="*/ 7 h 36"/>
                <a:gd name="T6" fmla="*/ 8 w 62"/>
                <a:gd name="T7" fmla="*/ 25 h 36"/>
                <a:gd name="T8" fmla="*/ 1 w 62"/>
                <a:gd name="T9" fmla="*/ 35 h 36"/>
                <a:gd name="T10" fmla="*/ 5 w 62"/>
                <a:gd name="T11" fmla="*/ 31 h 36"/>
                <a:gd name="T12" fmla="*/ 36 w 62"/>
                <a:gd name="T13" fmla="*/ 10 h 36"/>
                <a:gd name="T14" fmla="*/ 60 w 62"/>
                <a:gd name="T15" fmla="*/ 4 h 36"/>
                <a:gd name="T16" fmla="*/ 61 w 62"/>
                <a:gd name="T17" fmla="*/ 3 h 36"/>
                <a:gd name="T18" fmla="*/ 61 w 62"/>
                <a:gd name="T19" fmla="*/ 3 h 36"/>
                <a:gd name="T20" fmla="*/ 62 w 62"/>
                <a:gd name="T21"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36">
                  <a:moveTo>
                    <a:pt x="62" y="1"/>
                  </a:moveTo>
                  <a:cubicBezTo>
                    <a:pt x="60" y="0"/>
                    <a:pt x="58" y="1"/>
                    <a:pt x="56" y="2"/>
                  </a:cubicBezTo>
                  <a:cubicBezTo>
                    <a:pt x="50" y="3"/>
                    <a:pt x="44" y="5"/>
                    <a:pt x="38" y="7"/>
                  </a:cubicBezTo>
                  <a:cubicBezTo>
                    <a:pt x="27" y="12"/>
                    <a:pt x="18" y="17"/>
                    <a:pt x="8" y="25"/>
                  </a:cubicBezTo>
                  <a:cubicBezTo>
                    <a:pt x="4" y="28"/>
                    <a:pt x="0" y="31"/>
                    <a:pt x="1" y="35"/>
                  </a:cubicBezTo>
                  <a:cubicBezTo>
                    <a:pt x="3" y="36"/>
                    <a:pt x="3" y="33"/>
                    <a:pt x="5" y="31"/>
                  </a:cubicBezTo>
                  <a:cubicBezTo>
                    <a:pt x="13" y="21"/>
                    <a:pt x="25" y="15"/>
                    <a:pt x="36" y="10"/>
                  </a:cubicBezTo>
                  <a:cubicBezTo>
                    <a:pt x="45" y="6"/>
                    <a:pt x="52" y="3"/>
                    <a:pt x="60" y="4"/>
                  </a:cubicBezTo>
                  <a:cubicBezTo>
                    <a:pt x="61" y="3"/>
                    <a:pt x="61" y="3"/>
                    <a:pt x="61" y="3"/>
                  </a:cubicBezTo>
                  <a:cubicBezTo>
                    <a:pt x="62" y="3"/>
                    <a:pt x="61" y="3"/>
                    <a:pt x="61" y="3"/>
                  </a:cubicBezTo>
                  <a:cubicBezTo>
                    <a:pt x="62" y="2"/>
                    <a:pt x="62" y="2"/>
                    <a:pt x="6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2" name="Freeform 14">
              <a:extLst>
                <a:ext uri="{FF2B5EF4-FFF2-40B4-BE49-F238E27FC236}">
                  <a16:creationId xmlns:a16="http://schemas.microsoft.com/office/drawing/2014/main" id="{072D184F-546D-44ED-B1AA-016FA2AC1158}"/>
                </a:ext>
              </a:extLst>
            </p:cNvPr>
            <p:cNvSpPr>
              <a:spLocks/>
            </p:cNvSpPr>
            <p:nvPr/>
          </p:nvSpPr>
          <p:spPr bwMode="auto">
            <a:xfrm>
              <a:off x="7669173" y="-1812925"/>
              <a:ext cx="311150" cy="157163"/>
            </a:xfrm>
            <a:custGeom>
              <a:avLst/>
              <a:gdLst>
                <a:gd name="T0" fmla="*/ 71 w 71"/>
                <a:gd name="T1" fmla="*/ 0 h 35"/>
                <a:gd name="T2" fmla="*/ 58 w 71"/>
                <a:gd name="T3" fmla="*/ 2 h 35"/>
                <a:gd name="T4" fmla="*/ 46 w 71"/>
                <a:gd name="T5" fmla="*/ 4 h 35"/>
                <a:gd name="T6" fmla="*/ 5 w 71"/>
                <a:gd name="T7" fmla="*/ 29 h 35"/>
                <a:gd name="T8" fmla="*/ 2 w 71"/>
                <a:gd name="T9" fmla="*/ 35 h 35"/>
                <a:gd name="T10" fmla="*/ 69 w 71"/>
                <a:gd name="T11" fmla="*/ 3 h 35"/>
                <a:gd name="T12" fmla="*/ 71 w 71"/>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71" h="35">
                  <a:moveTo>
                    <a:pt x="71" y="0"/>
                  </a:moveTo>
                  <a:cubicBezTo>
                    <a:pt x="67" y="0"/>
                    <a:pt x="63" y="2"/>
                    <a:pt x="58" y="2"/>
                  </a:cubicBezTo>
                  <a:cubicBezTo>
                    <a:pt x="55" y="3"/>
                    <a:pt x="50" y="3"/>
                    <a:pt x="46" y="4"/>
                  </a:cubicBezTo>
                  <a:cubicBezTo>
                    <a:pt x="33" y="9"/>
                    <a:pt x="18" y="19"/>
                    <a:pt x="5" y="29"/>
                  </a:cubicBezTo>
                  <a:cubicBezTo>
                    <a:pt x="4" y="30"/>
                    <a:pt x="0" y="32"/>
                    <a:pt x="2" y="35"/>
                  </a:cubicBezTo>
                  <a:cubicBezTo>
                    <a:pt x="23" y="15"/>
                    <a:pt x="45" y="4"/>
                    <a:pt x="69" y="3"/>
                  </a:cubicBezTo>
                  <a:cubicBezTo>
                    <a:pt x="71" y="3"/>
                    <a:pt x="71" y="1"/>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grpSp>
        <p:nvGrpSpPr>
          <p:cNvPr id="24" name="组合 23">
            <a:extLst>
              <a:ext uri="{FF2B5EF4-FFF2-40B4-BE49-F238E27FC236}">
                <a16:creationId xmlns:a16="http://schemas.microsoft.com/office/drawing/2014/main" id="{440A9609-F98B-4553-9E41-45EB30D99A96}"/>
              </a:ext>
            </a:extLst>
          </p:cNvPr>
          <p:cNvGrpSpPr/>
          <p:nvPr/>
        </p:nvGrpSpPr>
        <p:grpSpPr>
          <a:xfrm rot="19070581" flipV="1">
            <a:off x="7631401" y="2802707"/>
            <a:ext cx="940633" cy="566647"/>
            <a:chOff x="7669173" y="-1866900"/>
            <a:chExt cx="395287" cy="238125"/>
          </a:xfrm>
          <a:solidFill>
            <a:schemeClr val="accent1"/>
          </a:solidFill>
        </p:grpSpPr>
        <p:sp>
          <p:nvSpPr>
            <p:cNvPr id="25" name="Freeform 12">
              <a:extLst>
                <a:ext uri="{FF2B5EF4-FFF2-40B4-BE49-F238E27FC236}">
                  <a16:creationId xmlns:a16="http://schemas.microsoft.com/office/drawing/2014/main" id="{D462A29F-BCE5-4865-8885-6EF1220DCC07}"/>
                </a:ext>
              </a:extLst>
            </p:cNvPr>
            <p:cNvSpPr>
              <a:spLocks/>
            </p:cNvSpPr>
            <p:nvPr/>
          </p:nvSpPr>
          <p:spPr bwMode="auto">
            <a:xfrm>
              <a:off x="7927935" y="-1866900"/>
              <a:ext cx="136525" cy="165100"/>
            </a:xfrm>
            <a:custGeom>
              <a:avLst/>
              <a:gdLst>
                <a:gd name="T0" fmla="*/ 8 w 31"/>
                <a:gd name="T1" fmla="*/ 1 h 37"/>
                <a:gd name="T2" fmla="*/ 18 w 31"/>
                <a:gd name="T3" fmla="*/ 11 h 37"/>
                <a:gd name="T4" fmla="*/ 26 w 31"/>
                <a:gd name="T5" fmla="*/ 16 h 37"/>
                <a:gd name="T6" fmla="*/ 5 w 31"/>
                <a:gd name="T7" fmla="*/ 30 h 37"/>
                <a:gd name="T8" fmla="*/ 1 w 31"/>
                <a:gd name="T9" fmla="*/ 37 h 37"/>
                <a:gd name="T10" fmla="*/ 30 w 31"/>
                <a:gd name="T11" fmla="*/ 18 h 37"/>
                <a:gd name="T12" fmla="*/ 29 w 31"/>
                <a:gd name="T13" fmla="*/ 15 h 37"/>
                <a:gd name="T14" fmla="*/ 12 w 31"/>
                <a:gd name="T15" fmla="*/ 4 h 37"/>
                <a:gd name="T16" fmla="*/ 8 w 31"/>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7">
                  <a:moveTo>
                    <a:pt x="8" y="1"/>
                  </a:moveTo>
                  <a:cubicBezTo>
                    <a:pt x="7" y="5"/>
                    <a:pt x="14" y="8"/>
                    <a:pt x="18" y="11"/>
                  </a:cubicBezTo>
                  <a:cubicBezTo>
                    <a:pt x="21" y="14"/>
                    <a:pt x="24" y="15"/>
                    <a:pt x="26" y="16"/>
                  </a:cubicBezTo>
                  <a:cubicBezTo>
                    <a:pt x="21" y="21"/>
                    <a:pt x="12" y="25"/>
                    <a:pt x="5" y="30"/>
                  </a:cubicBezTo>
                  <a:cubicBezTo>
                    <a:pt x="4" y="32"/>
                    <a:pt x="0" y="34"/>
                    <a:pt x="1" y="37"/>
                  </a:cubicBezTo>
                  <a:cubicBezTo>
                    <a:pt x="10" y="30"/>
                    <a:pt x="19" y="22"/>
                    <a:pt x="30" y="18"/>
                  </a:cubicBezTo>
                  <a:cubicBezTo>
                    <a:pt x="31" y="17"/>
                    <a:pt x="29" y="16"/>
                    <a:pt x="29" y="15"/>
                  </a:cubicBezTo>
                  <a:cubicBezTo>
                    <a:pt x="23" y="11"/>
                    <a:pt x="18" y="9"/>
                    <a:pt x="12" y="4"/>
                  </a:cubicBezTo>
                  <a:cubicBezTo>
                    <a:pt x="11" y="3"/>
                    <a:pt x="11" y="0"/>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6" name="Freeform 13">
              <a:extLst>
                <a:ext uri="{FF2B5EF4-FFF2-40B4-BE49-F238E27FC236}">
                  <a16:creationId xmlns:a16="http://schemas.microsoft.com/office/drawing/2014/main" id="{0D7B4AC5-6CCC-403B-B188-32FA031D8C49}"/>
                </a:ext>
              </a:extLst>
            </p:cNvPr>
            <p:cNvSpPr>
              <a:spLocks/>
            </p:cNvSpPr>
            <p:nvPr/>
          </p:nvSpPr>
          <p:spPr bwMode="auto">
            <a:xfrm>
              <a:off x="7708860" y="-1790700"/>
              <a:ext cx="271463" cy="161925"/>
            </a:xfrm>
            <a:custGeom>
              <a:avLst/>
              <a:gdLst>
                <a:gd name="T0" fmla="*/ 62 w 62"/>
                <a:gd name="T1" fmla="*/ 1 h 36"/>
                <a:gd name="T2" fmla="*/ 56 w 62"/>
                <a:gd name="T3" fmla="*/ 2 h 36"/>
                <a:gd name="T4" fmla="*/ 38 w 62"/>
                <a:gd name="T5" fmla="*/ 7 h 36"/>
                <a:gd name="T6" fmla="*/ 8 w 62"/>
                <a:gd name="T7" fmla="*/ 25 h 36"/>
                <a:gd name="T8" fmla="*/ 1 w 62"/>
                <a:gd name="T9" fmla="*/ 35 h 36"/>
                <a:gd name="T10" fmla="*/ 5 w 62"/>
                <a:gd name="T11" fmla="*/ 31 h 36"/>
                <a:gd name="T12" fmla="*/ 36 w 62"/>
                <a:gd name="T13" fmla="*/ 10 h 36"/>
                <a:gd name="T14" fmla="*/ 60 w 62"/>
                <a:gd name="T15" fmla="*/ 4 h 36"/>
                <a:gd name="T16" fmla="*/ 61 w 62"/>
                <a:gd name="T17" fmla="*/ 3 h 36"/>
                <a:gd name="T18" fmla="*/ 61 w 62"/>
                <a:gd name="T19" fmla="*/ 3 h 36"/>
                <a:gd name="T20" fmla="*/ 62 w 62"/>
                <a:gd name="T21"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36">
                  <a:moveTo>
                    <a:pt x="62" y="1"/>
                  </a:moveTo>
                  <a:cubicBezTo>
                    <a:pt x="60" y="0"/>
                    <a:pt x="58" y="1"/>
                    <a:pt x="56" y="2"/>
                  </a:cubicBezTo>
                  <a:cubicBezTo>
                    <a:pt x="50" y="3"/>
                    <a:pt x="44" y="5"/>
                    <a:pt x="38" y="7"/>
                  </a:cubicBezTo>
                  <a:cubicBezTo>
                    <a:pt x="27" y="12"/>
                    <a:pt x="18" y="17"/>
                    <a:pt x="8" y="25"/>
                  </a:cubicBezTo>
                  <a:cubicBezTo>
                    <a:pt x="4" y="28"/>
                    <a:pt x="0" y="31"/>
                    <a:pt x="1" y="35"/>
                  </a:cubicBezTo>
                  <a:cubicBezTo>
                    <a:pt x="3" y="36"/>
                    <a:pt x="3" y="33"/>
                    <a:pt x="5" y="31"/>
                  </a:cubicBezTo>
                  <a:cubicBezTo>
                    <a:pt x="13" y="21"/>
                    <a:pt x="25" y="15"/>
                    <a:pt x="36" y="10"/>
                  </a:cubicBezTo>
                  <a:cubicBezTo>
                    <a:pt x="45" y="6"/>
                    <a:pt x="52" y="3"/>
                    <a:pt x="60" y="4"/>
                  </a:cubicBezTo>
                  <a:cubicBezTo>
                    <a:pt x="61" y="3"/>
                    <a:pt x="61" y="3"/>
                    <a:pt x="61" y="3"/>
                  </a:cubicBezTo>
                  <a:cubicBezTo>
                    <a:pt x="62" y="3"/>
                    <a:pt x="61" y="3"/>
                    <a:pt x="61" y="3"/>
                  </a:cubicBezTo>
                  <a:cubicBezTo>
                    <a:pt x="62" y="2"/>
                    <a:pt x="62" y="2"/>
                    <a:pt x="6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7" name="Freeform 14">
              <a:extLst>
                <a:ext uri="{FF2B5EF4-FFF2-40B4-BE49-F238E27FC236}">
                  <a16:creationId xmlns:a16="http://schemas.microsoft.com/office/drawing/2014/main" id="{09BA33AC-7F66-4E49-AADE-379F4BA88F7D}"/>
                </a:ext>
              </a:extLst>
            </p:cNvPr>
            <p:cNvSpPr>
              <a:spLocks/>
            </p:cNvSpPr>
            <p:nvPr/>
          </p:nvSpPr>
          <p:spPr bwMode="auto">
            <a:xfrm>
              <a:off x="7669173" y="-1812925"/>
              <a:ext cx="311150" cy="157163"/>
            </a:xfrm>
            <a:custGeom>
              <a:avLst/>
              <a:gdLst>
                <a:gd name="T0" fmla="*/ 71 w 71"/>
                <a:gd name="T1" fmla="*/ 0 h 35"/>
                <a:gd name="T2" fmla="*/ 58 w 71"/>
                <a:gd name="T3" fmla="*/ 2 h 35"/>
                <a:gd name="T4" fmla="*/ 46 w 71"/>
                <a:gd name="T5" fmla="*/ 4 h 35"/>
                <a:gd name="T6" fmla="*/ 5 w 71"/>
                <a:gd name="T7" fmla="*/ 29 h 35"/>
                <a:gd name="T8" fmla="*/ 2 w 71"/>
                <a:gd name="T9" fmla="*/ 35 h 35"/>
                <a:gd name="T10" fmla="*/ 69 w 71"/>
                <a:gd name="T11" fmla="*/ 3 h 35"/>
                <a:gd name="T12" fmla="*/ 71 w 71"/>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71" h="35">
                  <a:moveTo>
                    <a:pt x="71" y="0"/>
                  </a:moveTo>
                  <a:cubicBezTo>
                    <a:pt x="67" y="0"/>
                    <a:pt x="63" y="2"/>
                    <a:pt x="58" y="2"/>
                  </a:cubicBezTo>
                  <a:cubicBezTo>
                    <a:pt x="55" y="3"/>
                    <a:pt x="50" y="3"/>
                    <a:pt x="46" y="4"/>
                  </a:cubicBezTo>
                  <a:cubicBezTo>
                    <a:pt x="33" y="9"/>
                    <a:pt x="18" y="19"/>
                    <a:pt x="5" y="29"/>
                  </a:cubicBezTo>
                  <a:cubicBezTo>
                    <a:pt x="4" y="30"/>
                    <a:pt x="0" y="32"/>
                    <a:pt x="2" y="35"/>
                  </a:cubicBezTo>
                  <a:cubicBezTo>
                    <a:pt x="23" y="15"/>
                    <a:pt x="45" y="4"/>
                    <a:pt x="69" y="3"/>
                  </a:cubicBezTo>
                  <a:cubicBezTo>
                    <a:pt x="71" y="3"/>
                    <a:pt x="71" y="1"/>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grpSp>
        <p:nvGrpSpPr>
          <p:cNvPr id="12" name="组合 11">
            <a:extLst>
              <a:ext uri="{FF2B5EF4-FFF2-40B4-BE49-F238E27FC236}">
                <a16:creationId xmlns:a16="http://schemas.microsoft.com/office/drawing/2014/main" id="{24E09E02-9A3E-4587-B5B3-5C34E8C3C2D9}"/>
              </a:ext>
            </a:extLst>
          </p:cNvPr>
          <p:cNvGrpSpPr/>
          <p:nvPr/>
        </p:nvGrpSpPr>
        <p:grpSpPr>
          <a:xfrm>
            <a:off x="8672561" y="1389359"/>
            <a:ext cx="2377883" cy="1840208"/>
            <a:chOff x="8672561" y="2202159"/>
            <a:chExt cx="2377883" cy="1840208"/>
          </a:xfrm>
        </p:grpSpPr>
        <p:sp>
          <p:nvSpPr>
            <p:cNvPr id="23" name="Freeform 24">
              <a:extLst>
                <a:ext uri="{FF2B5EF4-FFF2-40B4-BE49-F238E27FC236}">
                  <a16:creationId xmlns:a16="http://schemas.microsoft.com/office/drawing/2014/main" id="{45C8F71E-D6D1-48A1-817C-6F8076EE825B}"/>
                </a:ext>
              </a:extLst>
            </p:cNvPr>
            <p:cNvSpPr>
              <a:spLocks noEditPoints="1"/>
            </p:cNvSpPr>
            <p:nvPr/>
          </p:nvSpPr>
          <p:spPr bwMode="auto">
            <a:xfrm rot="873310">
              <a:off x="8672561" y="2202159"/>
              <a:ext cx="2377883" cy="1840208"/>
            </a:xfrm>
            <a:custGeom>
              <a:avLst/>
              <a:gdLst>
                <a:gd name="T0" fmla="*/ 323 w 350"/>
                <a:gd name="T1" fmla="*/ 206 h 270"/>
                <a:gd name="T2" fmla="*/ 270 w 350"/>
                <a:gd name="T3" fmla="*/ 245 h 270"/>
                <a:gd name="T4" fmla="*/ 204 w 350"/>
                <a:gd name="T5" fmla="*/ 248 h 270"/>
                <a:gd name="T6" fmla="*/ 131 w 350"/>
                <a:gd name="T7" fmla="*/ 259 h 270"/>
                <a:gd name="T8" fmla="*/ 52 w 350"/>
                <a:gd name="T9" fmla="*/ 223 h 270"/>
                <a:gd name="T10" fmla="*/ 6 w 350"/>
                <a:gd name="T11" fmla="*/ 134 h 270"/>
                <a:gd name="T12" fmla="*/ 52 w 350"/>
                <a:gd name="T13" fmla="*/ 97 h 270"/>
                <a:gd name="T14" fmla="*/ 101 w 350"/>
                <a:gd name="T15" fmla="*/ 47 h 270"/>
                <a:gd name="T16" fmla="*/ 173 w 350"/>
                <a:gd name="T17" fmla="*/ 11 h 270"/>
                <a:gd name="T18" fmla="*/ 256 w 350"/>
                <a:gd name="T19" fmla="*/ 28 h 270"/>
                <a:gd name="T20" fmla="*/ 289 w 350"/>
                <a:gd name="T21" fmla="*/ 58 h 270"/>
                <a:gd name="T22" fmla="*/ 337 w 350"/>
                <a:gd name="T23" fmla="*/ 119 h 270"/>
                <a:gd name="T24" fmla="*/ 337 w 350"/>
                <a:gd name="T25" fmla="*/ 155 h 270"/>
                <a:gd name="T26" fmla="*/ 337 w 350"/>
                <a:gd name="T27" fmla="*/ 132 h 270"/>
                <a:gd name="T28" fmla="*/ 333 w 350"/>
                <a:gd name="T29" fmla="*/ 114 h 270"/>
                <a:gd name="T30" fmla="*/ 304 w 350"/>
                <a:gd name="T31" fmla="*/ 69 h 270"/>
                <a:gd name="T32" fmla="*/ 280 w 350"/>
                <a:gd name="T33" fmla="*/ 74 h 270"/>
                <a:gd name="T34" fmla="*/ 256 w 350"/>
                <a:gd name="T35" fmla="*/ 36 h 270"/>
                <a:gd name="T36" fmla="*/ 225 w 350"/>
                <a:gd name="T37" fmla="*/ 55 h 270"/>
                <a:gd name="T38" fmla="*/ 208 w 350"/>
                <a:gd name="T39" fmla="*/ 17 h 270"/>
                <a:gd name="T40" fmla="*/ 148 w 350"/>
                <a:gd name="T41" fmla="*/ 36 h 270"/>
                <a:gd name="T42" fmla="*/ 128 w 350"/>
                <a:gd name="T43" fmla="*/ 38 h 270"/>
                <a:gd name="T44" fmla="*/ 103 w 350"/>
                <a:gd name="T45" fmla="*/ 63 h 270"/>
                <a:gd name="T46" fmla="*/ 56 w 350"/>
                <a:gd name="T47" fmla="*/ 89 h 270"/>
                <a:gd name="T48" fmla="*/ 56 w 350"/>
                <a:gd name="T49" fmla="*/ 104 h 270"/>
                <a:gd name="T50" fmla="*/ 53 w 350"/>
                <a:gd name="T51" fmla="*/ 124 h 270"/>
                <a:gd name="T52" fmla="*/ 39 w 350"/>
                <a:gd name="T53" fmla="*/ 126 h 270"/>
                <a:gd name="T54" fmla="*/ 43 w 350"/>
                <a:gd name="T55" fmla="*/ 177 h 270"/>
                <a:gd name="T56" fmla="*/ 28 w 350"/>
                <a:gd name="T57" fmla="*/ 198 h 270"/>
                <a:gd name="T58" fmla="*/ 69 w 350"/>
                <a:gd name="T59" fmla="*/ 208 h 270"/>
                <a:gd name="T60" fmla="*/ 95 w 350"/>
                <a:gd name="T61" fmla="*/ 243 h 270"/>
                <a:gd name="T62" fmla="*/ 108 w 350"/>
                <a:gd name="T63" fmla="*/ 243 h 270"/>
                <a:gd name="T64" fmla="*/ 140 w 350"/>
                <a:gd name="T65" fmla="*/ 232 h 270"/>
                <a:gd name="T66" fmla="*/ 155 w 350"/>
                <a:gd name="T67" fmla="*/ 252 h 270"/>
                <a:gd name="T68" fmla="*/ 200 w 350"/>
                <a:gd name="T69" fmla="*/ 228 h 270"/>
                <a:gd name="T70" fmla="*/ 227 w 350"/>
                <a:gd name="T71" fmla="*/ 230 h 270"/>
                <a:gd name="T72" fmla="*/ 238 w 350"/>
                <a:gd name="T73" fmla="*/ 226 h 270"/>
                <a:gd name="T74" fmla="*/ 298 w 350"/>
                <a:gd name="T75" fmla="*/ 207 h 270"/>
                <a:gd name="T76" fmla="*/ 297 w 350"/>
                <a:gd name="T77" fmla="*/ 188 h 270"/>
                <a:gd name="T78" fmla="*/ 330 w 350"/>
                <a:gd name="T79" fmla="*/ 16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0" h="270">
                  <a:moveTo>
                    <a:pt x="337" y="155"/>
                  </a:moveTo>
                  <a:cubicBezTo>
                    <a:pt x="350" y="170"/>
                    <a:pt x="343" y="203"/>
                    <a:pt x="323" y="206"/>
                  </a:cubicBezTo>
                  <a:cubicBezTo>
                    <a:pt x="318" y="207"/>
                    <a:pt x="312" y="206"/>
                    <a:pt x="306" y="206"/>
                  </a:cubicBezTo>
                  <a:cubicBezTo>
                    <a:pt x="301" y="223"/>
                    <a:pt x="289" y="243"/>
                    <a:pt x="270" y="245"/>
                  </a:cubicBezTo>
                  <a:cubicBezTo>
                    <a:pt x="257" y="247"/>
                    <a:pt x="245" y="242"/>
                    <a:pt x="234" y="235"/>
                  </a:cubicBezTo>
                  <a:cubicBezTo>
                    <a:pt x="227" y="242"/>
                    <a:pt x="218" y="251"/>
                    <a:pt x="204" y="248"/>
                  </a:cubicBezTo>
                  <a:cubicBezTo>
                    <a:pt x="195" y="263"/>
                    <a:pt x="150" y="270"/>
                    <a:pt x="141" y="250"/>
                  </a:cubicBezTo>
                  <a:cubicBezTo>
                    <a:pt x="137" y="252"/>
                    <a:pt x="136" y="256"/>
                    <a:pt x="131" y="259"/>
                  </a:cubicBezTo>
                  <a:cubicBezTo>
                    <a:pt x="121" y="263"/>
                    <a:pt x="107" y="258"/>
                    <a:pt x="102" y="252"/>
                  </a:cubicBezTo>
                  <a:cubicBezTo>
                    <a:pt x="79" y="260"/>
                    <a:pt x="48" y="251"/>
                    <a:pt x="52" y="223"/>
                  </a:cubicBezTo>
                  <a:cubicBezTo>
                    <a:pt x="34" y="222"/>
                    <a:pt x="9" y="207"/>
                    <a:pt x="25" y="187"/>
                  </a:cubicBezTo>
                  <a:cubicBezTo>
                    <a:pt x="9" y="179"/>
                    <a:pt x="0" y="159"/>
                    <a:pt x="6" y="134"/>
                  </a:cubicBezTo>
                  <a:cubicBezTo>
                    <a:pt x="9" y="122"/>
                    <a:pt x="20" y="114"/>
                    <a:pt x="37" y="117"/>
                  </a:cubicBezTo>
                  <a:cubicBezTo>
                    <a:pt x="39" y="108"/>
                    <a:pt x="45" y="101"/>
                    <a:pt x="52" y="97"/>
                  </a:cubicBezTo>
                  <a:cubicBezTo>
                    <a:pt x="39" y="79"/>
                    <a:pt x="55" y="41"/>
                    <a:pt x="75" y="35"/>
                  </a:cubicBezTo>
                  <a:cubicBezTo>
                    <a:pt x="88" y="31"/>
                    <a:pt x="95" y="40"/>
                    <a:pt x="101" y="47"/>
                  </a:cubicBezTo>
                  <a:cubicBezTo>
                    <a:pt x="107" y="38"/>
                    <a:pt x="134" y="17"/>
                    <a:pt x="139" y="38"/>
                  </a:cubicBezTo>
                  <a:cubicBezTo>
                    <a:pt x="145" y="27"/>
                    <a:pt x="160" y="17"/>
                    <a:pt x="173" y="11"/>
                  </a:cubicBezTo>
                  <a:cubicBezTo>
                    <a:pt x="198" y="0"/>
                    <a:pt x="226" y="8"/>
                    <a:pt x="229" y="38"/>
                  </a:cubicBezTo>
                  <a:cubicBezTo>
                    <a:pt x="237" y="32"/>
                    <a:pt x="245" y="27"/>
                    <a:pt x="256" y="28"/>
                  </a:cubicBezTo>
                  <a:cubicBezTo>
                    <a:pt x="272" y="28"/>
                    <a:pt x="282" y="42"/>
                    <a:pt x="289" y="51"/>
                  </a:cubicBezTo>
                  <a:cubicBezTo>
                    <a:pt x="289" y="53"/>
                    <a:pt x="289" y="56"/>
                    <a:pt x="289" y="58"/>
                  </a:cubicBezTo>
                  <a:cubicBezTo>
                    <a:pt x="303" y="58"/>
                    <a:pt x="316" y="66"/>
                    <a:pt x="326" y="77"/>
                  </a:cubicBezTo>
                  <a:cubicBezTo>
                    <a:pt x="335" y="89"/>
                    <a:pt x="345" y="104"/>
                    <a:pt x="337" y="119"/>
                  </a:cubicBezTo>
                  <a:cubicBezTo>
                    <a:pt x="338" y="124"/>
                    <a:pt x="342" y="124"/>
                    <a:pt x="344" y="128"/>
                  </a:cubicBezTo>
                  <a:cubicBezTo>
                    <a:pt x="349" y="137"/>
                    <a:pt x="343" y="149"/>
                    <a:pt x="337" y="155"/>
                  </a:cubicBezTo>
                  <a:close/>
                  <a:moveTo>
                    <a:pt x="326" y="151"/>
                  </a:moveTo>
                  <a:cubicBezTo>
                    <a:pt x="334" y="151"/>
                    <a:pt x="343" y="141"/>
                    <a:pt x="337" y="132"/>
                  </a:cubicBezTo>
                  <a:cubicBezTo>
                    <a:pt x="334" y="128"/>
                    <a:pt x="325" y="128"/>
                    <a:pt x="324" y="124"/>
                  </a:cubicBezTo>
                  <a:cubicBezTo>
                    <a:pt x="324" y="120"/>
                    <a:pt x="332" y="117"/>
                    <a:pt x="333" y="114"/>
                  </a:cubicBezTo>
                  <a:cubicBezTo>
                    <a:pt x="337" y="106"/>
                    <a:pt x="329" y="95"/>
                    <a:pt x="323" y="88"/>
                  </a:cubicBezTo>
                  <a:cubicBezTo>
                    <a:pt x="317" y="79"/>
                    <a:pt x="311" y="72"/>
                    <a:pt x="304" y="69"/>
                  </a:cubicBezTo>
                  <a:cubicBezTo>
                    <a:pt x="301" y="68"/>
                    <a:pt x="294" y="66"/>
                    <a:pt x="290" y="67"/>
                  </a:cubicBezTo>
                  <a:cubicBezTo>
                    <a:pt x="285" y="68"/>
                    <a:pt x="285" y="73"/>
                    <a:pt x="280" y="74"/>
                  </a:cubicBezTo>
                  <a:cubicBezTo>
                    <a:pt x="273" y="69"/>
                    <a:pt x="282" y="64"/>
                    <a:pt x="282" y="57"/>
                  </a:cubicBezTo>
                  <a:cubicBezTo>
                    <a:pt x="282" y="49"/>
                    <a:pt x="267" y="37"/>
                    <a:pt x="256" y="36"/>
                  </a:cubicBezTo>
                  <a:cubicBezTo>
                    <a:pt x="245" y="35"/>
                    <a:pt x="237" y="40"/>
                    <a:pt x="231" y="46"/>
                  </a:cubicBezTo>
                  <a:cubicBezTo>
                    <a:pt x="230" y="50"/>
                    <a:pt x="229" y="56"/>
                    <a:pt x="225" y="55"/>
                  </a:cubicBezTo>
                  <a:cubicBezTo>
                    <a:pt x="219" y="54"/>
                    <a:pt x="223" y="45"/>
                    <a:pt x="223" y="43"/>
                  </a:cubicBezTo>
                  <a:cubicBezTo>
                    <a:pt x="224" y="31"/>
                    <a:pt x="215" y="20"/>
                    <a:pt x="208" y="17"/>
                  </a:cubicBezTo>
                  <a:cubicBezTo>
                    <a:pt x="204" y="14"/>
                    <a:pt x="197" y="14"/>
                    <a:pt x="190" y="14"/>
                  </a:cubicBezTo>
                  <a:cubicBezTo>
                    <a:pt x="176" y="15"/>
                    <a:pt x="152" y="31"/>
                    <a:pt x="148" y="36"/>
                  </a:cubicBezTo>
                  <a:cubicBezTo>
                    <a:pt x="143" y="41"/>
                    <a:pt x="146" y="50"/>
                    <a:pt x="140" y="55"/>
                  </a:cubicBezTo>
                  <a:cubicBezTo>
                    <a:pt x="133" y="51"/>
                    <a:pt x="136" y="39"/>
                    <a:pt x="128" y="38"/>
                  </a:cubicBezTo>
                  <a:cubicBezTo>
                    <a:pt x="122" y="36"/>
                    <a:pt x="109" y="45"/>
                    <a:pt x="108" y="49"/>
                  </a:cubicBezTo>
                  <a:cubicBezTo>
                    <a:pt x="106" y="54"/>
                    <a:pt x="110" y="61"/>
                    <a:pt x="103" y="63"/>
                  </a:cubicBezTo>
                  <a:cubicBezTo>
                    <a:pt x="94" y="55"/>
                    <a:pt x="94" y="43"/>
                    <a:pt x="82" y="42"/>
                  </a:cubicBezTo>
                  <a:cubicBezTo>
                    <a:pt x="62" y="40"/>
                    <a:pt x="48" y="73"/>
                    <a:pt x="56" y="89"/>
                  </a:cubicBezTo>
                  <a:cubicBezTo>
                    <a:pt x="60" y="96"/>
                    <a:pt x="69" y="98"/>
                    <a:pt x="68" y="104"/>
                  </a:cubicBezTo>
                  <a:cubicBezTo>
                    <a:pt x="68" y="112"/>
                    <a:pt x="59" y="106"/>
                    <a:pt x="56" y="104"/>
                  </a:cubicBezTo>
                  <a:cubicBezTo>
                    <a:pt x="51" y="109"/>
                    <a:pt x="43" y="109"/>
                    <a:pt x="45" y="117"/>
                  </a:cubicBezTo>
                  <a:cubicBezTo>
                    <a:pt x="46" y="120"/>
                    <a:pt x="51" y="120"/>
                    <a:pt x="53" y="124"/>
                  </a:cubicBezTo>
                  <a:cubicBezTo>
                    <a:pt x="54" y="127"/>
                    <a:pt x="54" y="131"/>
                    <a:pt x="51" y="132"/>
                  </a:cubicBezTo>
                  <a:cubicBezTo>
                    <a:pt x="46" y="133"/>
                    <a:pt x="42" y="127"/>
                    <a:pt x="39" y="126"/>
                  </a:cubicBezTo>
                  <a:cubicBezTo>
                    <a:pt x="30" y="122"/>
                    <a:pt x="23" y="126"/>
                    <a:pt x="16" y="129"/>
                  </a:cubicBezTo>
                  <a:cubicBezTo>
                    <a:pt x="3" y="149"/>
                    <a:pt x="15" y="185"/>
                    <a:pt x="43" y="177"/>
                  </a:cubicBezTo>
                  <a:cubicBezTo>
                    <a:pt x="45" y="179"/>
                    <a:pt x="46" y="181"/>
                    <a:pt x="45" y="185"/>
                  </a:cubicBezTo>
                  <a:cubicBezTo>
                    <a:pt x="40" y="190"/>
                    <a:pt x="27" y="189"/>
                    <a:pt x="28" y="198"/>
                  </a:cubicBezTo>
                  <a:cubicBezTo>
                    <a:pt x="28" y="205"/>
                    <a:pt x="46" y="216"/>
                    <a:pt x="57" y="213"/>
                  </a:cubicBezTo>
                  <a:cubicBezTo>
                    <a:pt x="62" y="212"/>
                    <a:pt x="63" y="204"/>
                    <a:pt x="69" y="208"/>
                  </a:cubicBezTo>
                  <a:cubicBezTo>
                    <a:pt x="72" y="221"/>
                    <a:pt x="55" y="228"/>
                    <a:pt x="65" y="238"/>
                  </a:cubicBezTo>
                  <a:cubicBezTo>
                    <a:pt x="70" y="243"/>
                    <a:pt x="86" y="248"/>
                    <a:pt x="95" y="243"/>
                  </a:cubicBezTo>
                  <a:cubicBezTo>
                    <a:pt x="99" y="240"/>
                    <a:pt x="101" y="235"/>
                    <a:pt x="105" y="236"/>
                  </a:cubicBezTo>
                  <a:cubicBezTo>
                    <a:pt x="108" y="237"/>
                    <a:pt x="107" y="240"/>
                    <a:pt x="108" y="243"/>
                  </a:cubicBezTo>
                  <a:cubicBezTo>
                    <a:pt x="111" y="251"/>
                    <a:pt x="129" y="253"/>
                    <a:pt x="134" y="245"/>
                  </a:cubicBezTo>
                  <a:cubicBezTo>
                    <a:pt x="131" y="242"/>
                    <a:pt x="132" y="230"/>
                    <a:pt x="140" y="232"/>
                  </a:cubicBezTo>
                  <a:cubicBezTo>
                    <a:pt x="142" y="233"/>
                    <a:pt x="142" y="237"/>
                    <a:pt x="143" y="239"/>
                  </a:cubicBezTo>
                  <a:cubicBezTo>
                    <a:pt x="144" y="241"/>
                    <a:pt x="154" y="251"/>
                    <a:pt x="155" y="252"/>
                  </a:cubicBezTo>
                  <a:cubicBezTo>
                    <a:pt x="165" y="257"/>
                    <a:pt x="196" y="251"/>
                    <a:pt x="197" y="245"/>
                  </a:cubicBezTo>
                  <a:cubicBezTo>
                    <a:pt x="198" y="239"/>
                    <a:pt x="187" y="230"/>
                    <a:pt x="200" y="228"/>
                  </a:cubicBezTo>
                  <a:cubicBezTo>
                    <a:pt x="204" y="232"/>
                    <a:pt x="204" y="238"/>
                    <a:pt x="211" y="239"/>
                  </a:cubicBezTo>
                  <a:cubicBezTo>
                    <a:pt x="217" y="241"/>
                    <a:pt x="226" y="235"/>
                    <a:pt x="227" y="230"/>
                  </a:cubicBezTo>
                  <a:cubicBezTo>
                    <a:pt x="228" y="223"/>
                    <a:pt x="220" y="214"/>
                    <a:pt x="232" y="213"/>
                  </a:cubicBezTo>
                  <a:cubicBezTo>
                    <a:pt x="237" y="217"/>
                    <a:pt x="235" y="222"/>
                    <a:pt x="238" y="226"/>
                  </a:cubicBezTo>
                  <a:cubicBezTo>
                    <a:pt x="244" y="234"/>
                    <a:pt x="262" y="238"/>
                    <a:pt x="273" y="236"/>
                  </a:cubicBezTo>
                  <a:cubicBezTo>
                    <a:pt x="286" y="234"/>
                    <a:pt x="298" y="217"/>
                    <a:pt x="298" y="207"/>
                  </a:cubicBezTo>
                  <a:cubicBezTo>
                    <a:pt x="297" y="202"/>
                    <a:pt x="292" y="199"/>
                    <a:pt x="290" y="194"/>
                  </a:cubicBezTo>
                  <a:cubicBezTo>
                    <a:pt x="291" y="190"/>
                    <a:pt x="294" y="188"/>
                    <a:pt x="297" y="188"/>
                  </a:cubicBezTo>
                  <a:cubicBezTo>
                    <a:pt x="300" y="188"/>
                    <a:pt x="303" y="195"/>
                    <a:pt x="305" y="196"/>
                  </a:cubicBezTo>
                  <a:cubicBezTo>
                    <a:pt x="328" y="208"/>
                    <a:pt x="347" y="180"/>
                    <a:pt x="330" y="162"/>
                  </a:cubicBezTo>
                  <a:cubicBezTo>
                    <a:pt x="323" y="162"/>
                    <a:pt x="320" y="155"/>
                    <a:pt x="326" y="151"/>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35" name="unlock_181533">
              <a:extLst>
                <a:ext uri="{FF2B5EF4-FFF2-40B4-BE49-F238E27FC236}">
                  <a16:creationId xmlns:a16="http://schemas.microsoft.com/office/drawing/2014/main" id="{DE93CC12-B24B-4BBC-9E69-A0D3C3203BFE}"/>
                </a:ext>
              </a:extLst>
            </p:cNvPr>
            <p:cNvSpPr>
              <a:spLocks noChangeAspect="1"/>
            </p:cNvSpPr>
            <p:nvPr/>
          </p:nvSpPr>
          <p:spPr bwMode="auto">
            <a:xfrm>
              <a:off x="9571173" y="2726042"/>
              <a:ext cx="490186" cy="489446"/>
            </a:xfrm>
            <a:custGeom>
              <a:avLst/>
              <a:gdLst>
                <a:gd name="connsiteX0" fmla="*/ 272094 w 607356"/>
                <a:gd name="connsiteY0" fmla="*/ 326436 h 606439"/>
                <a:gd name="connsiteX1" fmla="*/ 303642 w 607356"/>
                <a:gd name="connsiteY1" fmla="*/ 357973 h 606439"/>
                <a:gd name="connsiteX2" fmla="*/ 287868 w 607356"/>
                <a:gd name="connsiteY2" fmla="*/ 385264 h 606439"/>
                <a:gd name="connsiteX3" fmla="*/ 287868 w 607356"/>
                <a:gd name="connsiteY3" fmla="*/ 420288 h 606439"/>
                <a:gd name="connsiteX4" fmla="*/ 256472 w 607356"/>
                <a:gd name="connsiteY4" fmla="*/ 420288 h 606439"/>
                <a:gd name="connsiteX5" fmla="*/ 256472 w 607356"/>
                <a:gd name="connsiteY5" fmla="*/ 385264 h 606439"/>
                <a:gd name="connsiteX6" fmla="*/ 240698 w 607356"/>
                <a:gd name="connsiteY6" fmla="*/ 357973 h 606439"/>
                <a:gd name="connsiteX7" fmla="*/ 272094 w 607356"/>
                <a:gd name="connsiteY7" fmla="*/ 326436 h 606439"/>
                <a:gd name="connsiteX8" fmla="*/ 411484 w 607356"/>
                <a:gd name="connsiteY8" fmla="*/ 114769 h 606439"/>
                <a:gd name="connsiteX9" fmla="*/ 310814 w 607356"/>
                <a:gd name="connsiteY9" fmla="*/ 215286 h 606439"/>
                <a:gd name="connsiteX10" fmla="*/ 310814 w 607356"/>
                <a:gd name="connsiteY10" fmla="*/ 266530 h 606439"/>
                <a:gd name="connsiteX11" fmla="*/ 178866 w 607356"/>
                <a:gd name="connsiteY11" fmla="*/ 266530 h 606439"/>
                <a:gd name="connsiteX12" fmla="*/ 143184 w 607356"/>
                <a:gd name="connsiteY12" fmla="*/ 302158 h 606439"/>
                <a:gd name="connsiteX13" fmla="*/ 143184 w 607356"/>
                <a:gd name="connsiteY13" fmla="*/ 417230 h 606439"/>
                <a:gd name="connsiteX14" fmla="*/ 178866 w 607356"/>
                <a:gd name="connsiteY14" fmla="*/ 452859 h 606439"/>
                <a:gd name="connsiteX15" fmla="*/ 365476 w 607356"/>
                <a:gd name="connsiteY15" fmla="*/ 452859 h 606439"/>
                <a:gd name="connsiteX16" fmla="*/ 401159 w 607356"/>
                <a:gd name="connsiteY16" fmla="*/ 417230 h 606439"/>
                <a:gd name="connsiteX17" fmla="*/ 401159 w 607356"/>
                <a:gd name="connsiteY17" fmla="*/ 302158 h 606439"/>
                <a:gd name="connsiteX18" fmla="*/ 365476 w 607356"/>
                <a:gd name="connsiteY18" fmla="*/ 266530 h 606439"/>
                <a:gd name="connsiteX19" fmla="*/ 363351 w 607356"/>
                <a:gd name="connsiteY19" fmla="*/ 266530 h 606439"/>
                <a:gd name="connsiteX20" fmla="*/ 363351 w 607356"/>
                <a:gd name="connsiteY20" fmla="*/ 215286 h 606439"/>
                <a:gd name="connsiteX21" fmla="*/ 411484 w 607356"/>
                <a:gd name="connsiteY21" fmla="*/ 167226 h 606439"/>
                <a:gd name="connsiteX22" fmla="*/ 459617 w 607356"/>
                <a:gd name="connsiteY22" fmla="*/ 215286 h 606439"/>
                <a:gd name="connsiteX23" fmla="*/ 459617 w 607356"/>
                <a:gd name="connsiteY23" fmla="*/ 271685 h 606439"/>
                <a:gd name="connsiteX24" fmla="*/ 512153 w 607356"/>
                <a:gd name="connsiteY24" fmla="*/ 271685 h 606439"/>
                <a:gd name="connsiteX25" fmla="*/ 512153 w 607356"/>
                <a:gd name="connsiteY25" fmla="*/ 215286 h 606439"/>
                <a:gd name="connsiteX26" fmla="*/ 411484 w 607356"/>
                <a:gd name="connsiteY26" fmla="*/ 114769 h 606439"/>
                <a:gd name="connsiteX27" fmla="*/ 303678 w 607356"/>
                <a:gd name="connsiteY27" fmla="*/ 0 h 606439"/>
                <a:gd name="connsiteX28" fmla="*/ 607356 w 607356"/>
                <a:gd name="connsiteY28" fmla="*/ 303220 h 606439"/>
                <a:gd name="connsiteX29" fmla="*/ 303678 w 607356"/>
                <a:gd name="connsiteY29" fmla="*/ 606439 h 606439"/>
                <a:gd name="connsiteX30" fmla="*/ 0 w 607356"/>
                <a:gd name="connsiteY30" fmla="*/ 303220 h 606439"/>
                <a:gd name="connsiteX31" fmla="*/ 303678 w 607356"/>
                <a:gd name="connsiteY31" fmla="*/ 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356" h="606439">
                  <a:moveTo>
                    <a:pt x="272094" y="326436"/>
                  </a:moveTo>
                  <a:cubicBezTo>
                    <a:pt x="289536" y="326436"/>
                    <a:pt x="303642" y="340537"/>
                    <a:pt x="303642" y="357973"/>
                  </a:cubicBezTo>
                  <a:cubicBezTo>
                    <a:pt x="303642" y="369648"/>
                    <a:pt x="297272" y="379806"/>
                    <a:pt x="287868" y="385264"/>
                  </a:cubicBezTo>
                  <a:lnTo>
                    <a:pt x="287868" y="420288"/>
                  </a:lnTo>
                  <a:lnTo>
                    <a:pt x="256472" y="420288"/>
                  </a:lnTo>
                  <a:lnTo>
                    <a:pt x="256472" y="385264"/>
                  </a:lnTo>
                  <a:cubicBezTo>
                    <a:pt x="247068" y="379806"/>
                    <a:pt x="240698" y="369648"/>
                    <a:pt x="240698" y="357973"/>
                  </a:cubicBezTo>
                  <a:cubicBezTo>
                    <a:pt x="240698" y="340537"/>
                    <a:pt x="254804" y="326436"/>
                    <a:pt x="272094" y="326436"/>
                  </a:cubicBezTo>
                  <a:close/>
                  <a:moveTo>
                    <a:pt x="411484" y="114769"/>
                  </a:moveTo>
                  <a:cubicBezTo>
                    <a:pt x="355911" y="114769"/>
                    <a:pt x="310814" y="159949"/>
                    <a:pt x="310814" y="215286"/>
                  </a:cubicBezTo>
                  <a:lnTo>
                    <a:pt x="310814" y="266530"/>
                  </a:lnTo>
                  <a:lnTo>
                    <a:pt x="178866" y="266530"/>
                  </a:lnTo>
                  <a:cubicBezTo>
                    <a:pt x="159127" y="266530"/>
                    <a:pt x="143184" y="282449"/>
                    <a:pt x="143184" y="302158"/>
                  </a:cubicBezTo>
                  <a:lnTo>
                    <a:pt x="143184" y="417230"/>
                  </a:lnTo>
                  <a:cubicBezTo>
                    <a:pt x="143184" y="436940"/>
                    <a:pt x="159127" y="452859"/>
                    <a:pt x="178866" y="452859"/>
                  </a:cubicBezTo>
                  <a:lnTo>
                    <a:pt x="365476" y="452859"/>
                  </a:lnTo>
                  <a:cubicBezTo>
                    <a:pt x="385216" y="452859"/>
                    <a:pt x="401159" y="436940"/>
                    <a:pt x="401159" y="417230"/>
                  </a:cubicBezTo>
                  <a:lnTo>
                    <a:pt x="401159" y="302158"/>
                  </a:lnTo>
                  <a:cubicBezTo>
                    <a:pt x="401159" y="282449"/>
                    <a:pt x="385216" y="266530"/>
                    <a:pt x="365476" y="266530"/>
                  </a:cubicBezTo>
                  <a:lnTo>
                    <a:pt x="363351" y="266530"/>
                  </a:lnTo>
                  <a:lnTo>
                    <a:pt x="363351" y="215286"/>
                  </a:lnTo>
                  <a:cubicBezTo>
                    <a:pt x="363351" y="188754"/>
                    <a:pt x="384912" y="167226"/>
                    <a:pt x="411484" y="167226"/>
                  </a:cubicBezTo>
                  <a:cubicBezTo>
                    <a:pt x="438055" y="167226"/>
                    <a:pt x="459617" y="188906"/>
                    <a:pt x="459617" y="215286"/>
                  </a:cubicBezTo>
                  <a:lnTo>
                    <a:pt x="459617" y="271685"/>
                  </a:lnTo>
                  <a:lnTo>
                    <a:pt x="512153" y="271685"/>
                  </a:lnTo>
                  <a:lnTo>
                    <a:pt x="512153" y="215286"/>
                  </a:lnTo>
                  <a:cubicBezTo>
                    <a:pt x="512153" y="159949"/>
                    <a:pt x="466905" y="114769"/>
                    <a:pt x="411484" y="114769"/>
                  </a:cubicBezTo>
                  <a:close/>
                  <a:moveTo>
                    <a:pt x="303678" y="0"/>
                  </a:moveTo>
                  <a:cubicBezTo>
                    <a:pt x="471308" y="0"/>
                    <a:pt x="607356" y="135691"/>
                    <a:pt x="607356" y="303220"/>
                  </a:cubicBezTo>
                  <a:cubicBezTo>
                    <a:pt x="607356" y="470597"/>
                    <a:pt x="471308" y="606439"/>
                    <a:pt x="303678" y="606439"/>
                  </a:cubicBezTo>
                  <a:cubicBezTo>
                    <a:pt x="135896" y="606439"/>
                    <a:pt x="0" y="470597"/>
                    <a:pt x="0" y="303220"/>
                  </a:cubicBezTo>
                  <a:cubicBezTo>
                    <a:pt x="0" y="135691"/>
                    <a:pt x="135896" y="0"/>
                    <a:pt x="303678" y="0"/>
                  </a:cubicBezTo>
                  <a:close/>
                </a:path>
              </a:pathLst>
            </a:custGeom>
            <a:solidFill>
              <a:schemeClr val="tx1">
                <a:lumMod val="50000"/>
                <a:lumOff val="50000"/>
              </a:schemeClr>
            </a:solidFill>
            <a:ln>
              <a:noFill/>
            </a:ln>
          </p:spPr>
          <p:txBody>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grpSp>
        <p:nvGrpSpPr>
          <p:cNvPr id="11" name="组合 10">
            <a:extLst>
              <a:ext uri="{FF2B5EF4-FFF2-40B4-BE49-F238E27FC236}">
                <a16:creationId xmlns:a16="http://schemas.microsoft.com/office/drawing/2014/main" id="{567DBC51-AC9D-4C08-9FBC-88C2435DBA73}"/>
              </a:ext>
            </a:extLst>
          </p:cNvPr>
          <p:cNvGrpSpPr/>
          <p:nvPr/>
        </p:nvGrpSpPr>
        <p:grpSpPr>
          <a:xfrm>
            <a:off x="4893275" y="2504976"/>
            <a:ext cx="2377883" cy="1840208"/>
            <a:chOff x="4893275" y="3317776"/>
            <a:chExt cx="2377883" cy="1840208"/>
          </a:xfrm>
        </p:grpSpPr>
        <p:sp>
          <p:nvSpPr>
            <p:cNvPr id="18" name="Freeform 24">
              <a:extLst>
                <a:ext uri="{FF2B5EF4-FFF2-40B4-BE49-F238E27FC236}">
                  <a16:creationId xmlns:a16="http://schemas.microsoft.com/office/drawing/2014/main" id="{4C4EF38A-866C-4B6B-89AA-45D6B7BC206E}"/>
                </a:ext>
              </a:extLst>
            </p:cNvPr>
            <p:cNvSpPr>
              <a:spLocks noEditPoints="1"/>
            </p:cNvSpPr>
            <p:nvPr/>
          </p:nvSpPr>
          <p:spPr bwMode="auto">
            <a:xfrm rot="873310">
              <a:off x="4893275" y="3317776"/>
              <a:ext cx="2377883" cy="1840208"/>
            </a:xfrm>
            <a:custGeom>
              <a:avLst/>
              <a:gdLst>
                <a:gd name="T0" fmla="*/ 323 w 350"/>
                <a:gd name="T1" fmla="*/ 206 h 270"/>
                <a:gd name="T2" fmla="*/ 270 w 350"/>
                <a:gd name="T3" fmla="*/ 245 h 270"/>
                <a:gd name="T4" fmla="*/ 204 w 350"/>
                <a:gd name="T5" fmla="*/ 248 h 270"/>
                <a:gd name="T6" fmla="*/ 131 w 350"/>
                <a:gd name="T7" fmla="*/ 259 h 270"/>
                <a:gd name="T8" fmla="*/ 52 w 350"/>
                <a:gd name="T9" fmla="*/ 223 h 270"/>
                <a:gd name="T10" fmla="*/ 6 w 350"/>
                <a:gd name="T11" fmla="*/ 134 h 270"/>
                <a:gd name="T12" fmla="*/ 52 w 350"/>
                <a:gd name="T13" fmla="*/ 97 h 270"/>
                <a:gd name="T14" fmla="*/ 101 w 350"/>
                <a:gd name="T15" fmla="*/ 47 h 270"/>
                <a:gd name="T16" fmla="*/ 173 w 350"/>
                <a:gd name="T17" fmla="*/ 11 h 270"/>
                <a:gd name="T18" fmla="*/ 256 w 350"/>
                <a:gd name="T19" fmla="*/ 28 h 270"/>
                <a:gd name="T20" fmla="*/ 289 w 350"/>
                <a:gd name="T21" fmla="*/ 58 h 270"/>
                <a:gd name="T22" fmla="*/ 337 w 350"/>
                <a:gd name="T23" fmla="*/ 119 h 270"/>
                <a:gd name="T24" fmla="*/ 337 w 350"/>
                <a:gd name="T25" fmla="*/ 155 h 270"/>
                <a:gd name="T26" fmla="*/ 337 w 350"/>
                <a:gd name="T27" fmla="*/ 132 h 270"/>
                <a:gd name="T28" fmla="*/ 333 w 350"/>
                <a:gd name="T29" fmla="*/ 114 h 270"/>
                <a:gd name="T30" fmla="*/ 304 w 350"/>
                <a:gd name="T31" fmla="*/ 69 h 270"/>
                <a:gd name="T32" fmla="*/ 280 w 350"/>
                <a:gd name="T33" fmla="*/ 74 h 270"/>
                <a:gd name="T34" fmla="*/ 256 w 350"/>
                <a:gd name="T35" fmla="*/ 36 h 270"/>
                <a:gd name="T36" fmla="*/ 225 w 350"/>
                <a:gd name="T37" fmla="*/ 55 h 270"/>
                <a:gd name="T38" fmla="*/ 208 w 350"/>
                <a:gd name="T39" fmla="*/ 17 h 270"/>
                <a:gd name="T40" fmla="*/ 148 w 350"/>
                <a:gd name="T41" fmla="*/ 36 h 270"/>
                <a:gd name="T42" fmla="*/ 128 w 350"/>
                <a:gd name="T43" fmla="*/ 38 h 270"/>
                <a:gd name="T44" fmla="*/ 103 w 350"/>
                <a:gd name="T45" fmla="*/ 63 h 270"/>
                <a:gd name="T46" fmla="*/ 56 w 350"/>
                <a:gd name="T47" fmla="*/ 89 h 270"/>
                <a:gd name="T48" fmla="*/ 56 w 350"/>
                <a:gd name="T49" fmla="*/ 104 h 270"/>
                <a:gd name="T50" fmla="*/ 53 w 350"/>
                <a:gd name="T51" fmla="*/ 124 h 270"/>
                <a:gd name="T52" fmla="*/ 39 w 350"/>
                <a:gd name="T53" fmla="*/ 126 h 270"/>
                <a:gd name="T54" fmla="*/ 43 w 350"/>
                <a:gd name="T55" fmla="*/ 177 h 270"/>
                <a:gd name="T56" fmla="*/ 28 w 350"/>
                <a:gd name="T57" fmla="*/ 198 h 270"/>
                <a:gd name="T58" fmla="*/ 69 w 350"/>
                <a:gd name="T59" fmla="*/ 208 h 270"/>
                <a:gd name="T60" fmla="*/ 95 w 350"/>
                <a:gd name="T61" fmla="*/ 243 h 270"/>
                <a:gd name="T62" fmla="*/ 108 w 350"/>
                <a:gd name="T63" fmla="*/ 243 h 270"/>
                <a:gd name="T64" fmla="*/ 140 w 350"/>
                <a:gd name="T65" fmla="*/ 232 h 270"/>
                <a:gd name="T66" fmla="*/ 155 w 350"/>
                <a:gd name="T67" fmla="*/ 252 h 270"/>
                <a:gd name="T68" fmla="*/ 200 w 350"/>
                <a:gd name="T69" fmla="*/ 228 h 270"/>
                <a:gd name="T70" fmla="*/ 227 w 350"/>
                <a:gd name="T71" fmla="*/ 230 h 270"/>
                <a:gd name="T72" fmla="*/ 238 w 350"/>
                <a:gd name="T73" fmla="*/ 226 h 270"/>
                <a:gd name="T74" fmla="*/ 298 w 350"/>
                <a:gd name="T75" fmla="*/ 207 h 270"/>
                <a:gd name="T76" fmla="*/ 297 w 350"/>
                <a:gd name="T77" fmla="*/ 188 h 270"/>
                <a:gd name="T78" fmla="*/ 330 w 350"/>
                <a:gd name="T79" fmla="*/ 16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0" h="270">
                  <a:moveTo>
                    <a:pt x="337" y="155"/>
                  </a:moveTo>
                  <a:cubicBezTo>
                    <a:pt x="350" y="170"/>
                    <a:pt x="343" y="203"/>
                    <a:pt x="323" y="206"/>
                  </a:cubicBezTo>
                  <a:cubicBezTo>
                    <a:pt x="318" y="207"/>
                    <a:pt x="312" y="206"/>
                    <a:pt x="306" y="206"/>
                  </a:cubicBezTo>
                  <a:cubicBezTo>
                    <a:pt x="301" y="223"/>
                    <a:pt x="289" y="243"/>
                    <a:pt x="270" y="245"/>
                  </a:cubicBezTo>
                  <a:cubicBezTo>
                    <a:pt x="257" y="247"/>
                    <a:pt x="245" y="242"/>
                    <a:pt x="234" y="235"/>
                  </a:cubicBezTo>
                  <a:cubicBezTo>
                    <a:pt x="227" y="242"/>
                    <a:pt x="218" y="251"/>
                    <a:pt x="204" y="248"/>
                  </a:cubicBezTo>
                  <a:cubicBezTo>
                    <a:pt x="195" y="263"/>
                    <a:pt x="150" y="270"/>
                    <a:pt x="141" y="250"/>
                  </a:cubicBezTo>
                  <a:cubicBezTo>
                    <a:pt x="137" y="252"/>
                    <a:pt x="136" y="256"/>
                    <a:pt x="131" y="259"/>
                  </a:cubicBezTo>
                  <a:cubicBezTo>
                    <a:pt x="121" y="263"/>
                    <a:pt x="107" y="258"/>
                    <a:pt x="102" y="252"/>
                  </a:cubicBezTo>
                  <a:cubicBezTo>
                    <a:pt x="79" y="260"/>
                    <a:pt x="48" y="251"/>
                    <a:pt x="52" y="223"/>
                  </a:cubicBezTo>
                  <a:cubicBezTo>
                    <a:pt x="34" y="222"/>
                    <a:pt x="9" y="207"/>
                    <a:pt x="25" y="187"/>
                  </a:cubicBezTo>
                  <a:cubicBezTo>
                    <a:pt x="9" y="179"/>
                    <a:pt x="0" y="159"/>
                    <a:pt x="6" y="134"/>
                  </a:cubicBezTo>
                  <a:cubicBezTo>
                    <a:pt x="9" y="122"/>
                    <a:pt x="20" y="114"/>
                    <a:pt x="37" y="117"/>
                  </a:cubicBezTo>
                  <a:cubicBezTo>
                    <a:pt x="39" y="108"/>
                    <a:pt x="45" y="101"/>
                    <a:pt x="52" y="97"/>
                  </a:cubicBezTo>
                  <a:cubicBezTo>
                    <a:pt x="39" y="79"/>
                    <a:pt x="55" y="41"/>
                    <a:pt x="75" y="35"/>
                  </a:cubicBezTo>
                  <a:cubicBezTo>
                    <a:pt x="88" y="31"/>
                    <a:pt x="95" y="40"/>
                    <a:pt x="101" y="47"/>
                  </a:cubicBezTo>
                  <a:cubicBezTo>
                    <a:pt x="107" y="38"/>
                    <a:pt x="134" y="17"/>
                    <a:pt x="139" y="38"/>
                  </a:cubicBezTo>
                  <a:cubicBezTo>
                    <a:pt x="145" y="27"/>
                    <a:pt x="160" y="17"/>
                    <a:pt x="173" y="11"/>
                  </a:cubicBezTo>
                  <a:cubicBezTo>
                    <a:pt x="198" y="0"/>
                    <a:pt x="226" y="8"/>
                    <a:pt x="229" y="38"/>
                  </a:cubicBezTo>
                  <a:cubicBezTo>
                    <a:pt x="237" y="32"/>
                    <a:pt x="245" y="27"/>
                    <a:pt x="256" y="28"/>
                  </a:cubicBezTo>
                  <a:cubicBezTo>
                    <a:pt x="272" y="28"/>
                    <a:pt x="282" y="42"/>
                    <a:pt x="289" y="51"/>
                  </a:cubicBezTo>
                  <a:cubicBezTo>
                    <a:pt x="289" y="53"/>
                    <a:pt x="289" y="56"/>
                    <a:pt x="289" y="58"/>
                  </a:cubicBezTo>
                  <a:cubicBezTo>
                    <a:pt x="303" y="58"/>
                    <a:pt x="316" y="66"/>
                    <a:pt x="326" y="77"/>
                  </a:cubicBezTo>
                  <a:cubicBezTo>
                    <a:pt x="335" y="89"/>
                    <a:pt x="345" y="104"/>
                    <a:pt x="337" y="119"/>
                  </a:cubicBezTo>
                  <a:cubicBezTo>
                    <a:pt x="338" y="124"/>
                    <a:pt x="342" y="124"/>
                    <a:pt x="344" y="128"/>
                  </a:cubicBezTo>
                  <a:cubicBezTo>
                    <a:pt x="349" y="137"/>
                    <a:pt x="343" y="149"/>
                    <a:pt x="337" y="155"/>
                  </a:cubicBezTo>
                  <a:close/>
                  <a:moveTo>
                    <a:pt x="326" y="151"/>
                  </a:moveTo>
                  <a:cubicBezTo>
                    <a:pt x="334" y="151"/>
                    <a:pt x="343" y="141"/>
                    <a:pt x="337" y="132"/>
                  </a:cubicBezTo>
                  <a:cubicBezTo>
                    <a:pt x="334" y="128"/>
                    <a:pt x="325" y="128"/>
                    <a:pt x="324" y="124"/>
                  </a:cubicBezTo>
                  <a:cubicBezTo>
                    <a:pt x="324" y="120"/>
                    <a:pt x="332" y="117"/>
                    <a:pt x="333" y="114"/>
                  </a:cubicBezTo>
                  <a:cubicBezTo>
                    <a:pt x="337" y="106"/>
                    <a:pt x="329" y="95"/>
                    <a:pt x="323" y="88"/>
                  </a:cubicBezTo>
                  <a:cubicBezTo>
                    <a:pt x="317" y="79"/>
                    <a:pt x="311" y="72"/>
                    <a:pt x="304" y="69"/>
                  </a:cubicBezTo>
                  <a:cubicBezTo>
                    <a:pt x="301" y="68"/>
                    <a:pt x="294" y="66"/>
                    <a:pt x="290" y="67"/>
                  </a:cubicBezTo>
                  <a:cubicBezTo>
                    <a:pt x="285" y="68"/>
                    <a:pt x="285" y="73"/>
                    <a:pt x="280" y="74"/>
                  </a:cubicBezTo>
                  <a:cubicBezTo>
                    <a:pt x="273" y="69"/>
                    <a:pt x="282" y="64"/>
                    <a:pt x="282" y="57"/>
                  </a:cubicBezTo>
                  <a:cubicBezTo>
                    <a:pt x="282" y="49"/>
                    <a:pt x="267" y="37"/>
                    <a:pt x="256" y="36"/>
                  </a:cubicBezTo>
                  <a:cubicBezTo>
                    <a:pt x="245" y="35"/>
                    <a:pt x="237" y="40"/>
                    <a:pt x="231" y="46"/>
                  </a:cubicBezTo>
                  <a:cubicBezTo>
                    <a:pt x="230" y="50"/>
                    <a:pt x="229" y="56"/>
                    <a:pt x="225" y="55"/>
                  </a:cubicBezTo>
                  <a:cubicBezTo>
                    <a:pt x="219" y="54"/>
                    <a:pt x="223" y="45"/>
                    <a:pt x="223" y="43"/>
                  </a:cubicBezTo>
                  <a:cubicBezTo>
                    <a:pt x="224" y="31"/>
                    <a:pt x="215" y="20"/>
                    <a:pt x="208" y="17"/>
                  </a:cubicBezTo>
                  <a:cubicBezTo>
                    <a:pt x="204" y="14"/>
                    <a:pt x="197" y="14"/>
                    <a:pt x="190" y="14"/>
                  </a:cubicBezTo>
                  <a:cubicBezTo>
                    <a:pt x="176" y="15"/>
                    <a:pt x="152" y="31"/>
                    <a:pt x="148" y="36"/>
                  </a:cubicBezTo>
                  <a:cubicBezTo>
                    <a:pt x="143" y="41"/>
                    <a:pt x="146" y="50"/>
                    <a:pt x="140" y="55"/>
                  </a:cubicBezTo>
                  <a:cubicBezTo>
                    <a:pt x="133" y="51"/>
                    <a:pt x="136" y="39"/>
                    <a:pt x="128" y="38"/>
                  </a:cubicBezTo>
                  <a:cubicBezTo>
                    <a:pt x="122" y="36"/>
                    <a:pt x="109" y="45"/>
                    <a:pt x="108" y="49"/>
                  </a:cubicBezTo>
                  <a:cubicBezTo>
                    <a:pt x="106" y="54"/>
                    <a:pt x="110" y="61"/>
                    <a:pt x="103" y="63"/>
                  </a:cubicBezTo>
                  <a:cubicBezTo>
                    <a:pt x="94" y="55"/>
                    <a:pt x="94" y="43"/>
                    <a:pt x="82" y="42"/>
                  </a:cubicBezTo>
                  <a:cubicBezTo>
                    <a:pt x="62" y="40"/>
                    <a:pt x="48" y="73"/>
                    <a:pt x="56" y="89"/>
                  </a:cubicBezTo>
                  <a:cubicBezTo>
                    <a:pt x="60" y="96"/>
                    <a:pt x="69" y="98"/>
                    <a:pt x="68" y="104"/>
                  </a:cubicBezTo>
                  <a:cubicBezTo>
                    <a:pt x="68" y="112"/>
                    <a:pt x="59" y="106"/>
                    <a:pt x="56" y="104"/>
                  </a:cubicBezTo>
                  <a:cubicBezTo>
                    <a:pt x="51" y="109"/>
                    <a:pt x="43" y="109"/>
                    <a:pt x="45" y="117"/>
                  </a:cubicBezTo>
                  <a:cubicBezTo>
                    <a:pt x="46" y="120"/>
                    <a:pt x="51" y="120"/>
                    <a:pt x="53" y="124"/>
                  </a:cubicBezTo>
                  <a:cubicBezTo>
                    <a:pt x="54" y="127"/>
                    <a:pt x="54" y="131"/>
                    <a:pt x="51" y="132"/>
                  </a:cubicBezTo>
                  <a:cubicBezTo>
                    <a:pt x="46" y="133"/>
                    <a:pt x="42" y="127"/>
                    <a:pt x="39" y="126"/>
                  </a:cubicBezTo>
                  <a:cubicBezTo>
                    <a:pt x="30" y="122"/>
                    <a:pt x="23" y="126"/>
                    <a:pt x="16" y="129"/>
                  </a:cubicBezTo>
                  <a:cubicBezTo>
                    <a:pt x="3" y="149"/>
                    <a:pt x="15" y="185"/>
                    <a:pt x="43" y="177"/>
                  </a:cubicBezTo>
                  <a:cubicBezTo>
                    <a:pt x="45" y="179"/>
                    <a:pt x="46" y="181"/>
                    <a:pt x="45" y="185"/>
                  </a:cubicBezTo>
                  <a:cubicBezTo>
                    <a:pt x="40" y="190"/>
                    <a:pt x="27" y="189"/>
                    <a:pt x="28" y="198"/>
                  </a:cubicBezTo>
                  <a:cubicBezTo>
                    <a:pt x="28" y="205"/>
                    <a:pt x="46" y="216"/>
                    <a:pt x="57" y="213"/>
                  </a:cubicBezTo>
                  <a:cubicBezTo>
                    <a:pt x="62" y="212"/>
                    <a:pt x="63" y="204"/>
                    <a:pt x="69" y="208"/>
                  </a:cubicBezTo>
                  <a:cubicBezTo>
                    <a:pt x="72" y="221"/>
                    <a:pt x="55" y="228"/>
                    <a:pt x="65" y="238"/>
                  </a:cubicBezTo>
                  <a:cubicBezTo>
                    <a:pt x="70" y="243"/>
                    <a:pt x="86" y="248"/>
                    <a:pt x="95" y="243"/>
                  </a:cubicBezTo>
                  <a:cubicBezTo>
                    <a:pt x="99" y="240"/>
                    <a:pt x="101" y="235"/>
                    <a:pt x="105" y="236"/>
                  </a:cubicBezTo>
                  <a:cubicBezTo>
                    <a:pt x="108" y="237"/>
                    <a:pt x="107" y="240"/>
                    <a:pt x="108" y="243"/>
                  </a:cubicBezTo>
                  <a:cubicBezTo>
                    <a:pt x="111" y="251"/>
                    <a:pt x="129" y="253"/>
                    <a:pt x="134" y="245"/>
                  </a:cubicBezTo>
                  <a:cubicBezTo>
                    <a:pt x="131" y="242"/>
                    <a:pt x="132" y="230"/>
                    <a:pt x="140" y="232"/>
                  </a:cubicBezTo>
                  <a:cubicBezTo>
                    <a:pt x="142" y="233"/>
                    <a:pt x="142" y="237"/>
                    <a:pt x="143" y="239"/>
                  </a:cubicBezTo>
                  <a:cubicBezTo>
                    <a:pt x="144" y="241"/>
                    <a:pt x="154" y="251"/>
                    <a:pt x="155" y="252"/>
                  </a:cubicBezTo>
                  <a:cubicBezTo>
                    <a:pt x="165" y="257"/>
                    <a:pt x="196" y="251"/>
                    <a:pt x="197" y="245"/>
                  </a:cubicBezTo>
                  <a:cubicBezTo>
                    <a:pt x="198" y="239"/>
                    <a:pt x="187" y="230"/>
                    <a:pt x="200" y="228"/>
                  </a:cubicBezTo>
                  <a:cubicBezTo>
                    <a:pt x="204" y="232"/>
                    <a:pt x="204" y="238"/>
                    <a:pt x="211" y="239"/>
                  </a:cubicBezTo>
                  <a:cubicBezTo>
                    <a:pt x="217" y="241"/>
                    <a:pt x="226" y="235"/>
                    <a:pt x="227" y="230"/>
                  </a:cubicBezTo>
                  <a:cubicBezTo>
                    <a:pt x="228" y="223"/>
                    <a:pt x="220" y="214"/>
                    <a:pt x="232" y="213"/>
                  </a:cubicBezTo>
                  <a:cubicBezTo>
                    <a:pt x="237" y="217"/>
                    <a:pt x="235" y="222"/>
                    <a:pt x="238" y="226"/>
                  </a:cubicBezTo>
                  <a:cubicBezTo>
                    <a:pt x="244" y="234"/>
                    <a:pt x="262" y="238"/>
                    <a:pt x="273" y="236"/>
                  </a:cubicBezTo>
                  <a:cubicBezTo>
                    <a:pt x="286" y="234"/>
                    <a:pt x="298" y="217"/>
                    <a:pt x="298" y="207"/>
                  </a:cubicBezTo>
                  <a:cubicBezTo>
                    <a:pt x="297" y="202"/>
                    <a:pt x="292" y="199"/>
                    <a:pt x="290" y="194"/>
                  </a:cubicBezTo>
                  <a:cubicBezTo>
                    <a:pt x="291" y="190"/>
                    <a:pt x="294" y="188"/>
                    <a:pt x="297" y="188"/>
                  </a:cubicBezTo>
                  <a:cubicBezTo>
                    <a:pt x="300" y="188"/>
                    <a:pt x="303" y="195"/>
                    <a:pt x="305" y="196"/>
                  </a:cubicBezTo>
                  <a:cubicBezTo>
                    <a:pt x="328" y="208"/>
                    <a:pt x="347" y="180"/>
                    <a:pt x="330" y="162"/>
                  </a:cubicBezTo>
                  <a:cubicBezTo>
                    <a:pt x="323" y="162"/>
                    <a:pt x="320" y="155"/>
                    <a:pt x="326" y="15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36" name="webcam-tool-black-circular-shape_40070">
              <a:extLst>
                <a:ext uri="{FF2B5EF4-FFF2-40B4-BE49-F238E27FC236}">
                  <a16:creationId xmlns:a16="http://schemas.microsoft.com/office/drawing/2014/main" id="{1556E33C-14C7-4CB0-82F8-4989EB8250F6}"/>
                </a:ext>
              </a:extLst>
            </p:cNvPr>
            <p:cNvSpPr>
              <a:spLocks noChangeAspect="1"/>
            </p:cNvSpPr>
            <p:nvPr/>
          </p:nvSpPr>
          <p:spPr bwMode="auto">
            <a:xfrm>
              <a:off x="5860271" y="3733145"/>
              <a:ext cx="456253" cy="490186"/>
            </a:xfrm>
            <a:custGeom>
              <a:avLst/>
              <a:gdLst>
                <a:gd name="connsiteX0" fmla="*/ 66229 w 537912"/>
                <a:gd name="connsiteY0" fmla="*/ 412762 h 577917"/>
                <a:gd name="connsiteX1" fmla="*/ 268148 w 537912"/>
                <a:gd name="connsiteY1" fmla="*/ 504634 h 577917"/>
                <a:gd name="connsiteX2" fmla="*/ 471683 w 537912"/>
                <a:gd name="connsiteY2" fmla="*/ 412762 h 577917"/>
                <a:gd name="connsiteX3" fmla="*/ 537912 w 537912"/>
                <a:gd name="connsiteY3" fmla="*/ 523975 h 577917"/>
                <a:gd name="connsiteX4" fmla="*/ 268148 w 537912"/>
                <a:gd name="connsiteY4" fmla="*/ 561046 h 577917"/>
                <a:gd name="connsiteX5" fmla="*/ 0 w 537912"/>
                <a:gd name="connsiteY5" fmla="*/ 523975 h 577917"/>
                <a:gd name="connsiteX6" fmla="*/ 66229 w 537912"/>
                <a:gd name="connsiteY6" fmla="*/ 412762 h 577917"/>
                <a:gd name="connsiteX7" fmla="*/ 290631 w 537912"/>
                <a:gd name="connsiteY7" fmla="*/ 193570 h 577917"/>
                <a:gd name="connsiteX8" fmla="*/ 268019 w 537912"/>
                <a:gd name="connsiteY8" fmla="*/ 214536 h 577917"/>
                <a:gd name="connsiteX9" fmla="*/ 290631 w 537912"/>
                <a:gd name="connsiteY9" fmla="*/ 237115 h 577917"/>
                <a:gd name="connsiteX10" fmla="*/ 311629 w 537912"/>
                <a:gd name="connsiteY10" fmla="*/ 214536 h 577917"/>
                <a:gd name="connsiteX11" fmla="*/ 290631 w 537912"/>
                <a:gd name="connsiteY11" fmla="*/ 193570 h 577917"/>
                <a:gd name="connsiteX12" fmla="*/ 268019 w 537912"/>
                <a:gd name="connsiteY12" fmla="*/ 150025 h 577917"/>
                <a:gd name="connsiteX13" fmla="*/ 355239 w 537912"/>
                <a:gd name="connsiteY13" fmla="*/ 237115 h 577917"/>
                <a:gd name="connsiteX14" fmla="*/ 268019 w 537912"/>
                <a:gd name="connsiteY14" fmla="*/ 322592 h 577917"/>
                <a:gd name="connsiteX15" fmla="*/ 182413 w 537912"/>
                <a:gd name="connsiteY15" fmla="*/ 237115 h 577917"/>
                <a:gd name="connsiteX16" fmla="*/ 268019 w 537912"/>
                <a:gd name="connsiteY16" fmla="*/ 150025 h 577917"/>
                <a:gd name="connsiteX17" fmla="*/ 268149 w 537912"/>
                <a:gd name="connsiteY17" fmla="*/ 117686 h 577917"/>
                <a:gd name="connsiteX18" fmla="*/ 150269 w 537912"/>
                <a:gd name="connsiteY18" fmla="*/ 236985 h 577917"/>
                <a:gd name="connsiteX19" fmla="*/ 268149 w 537912"/>
                <a:gd name="connsiteY19" fmla="*/ 354671 h 577917"/>
                <a:gd name="connsiteX20" fmla="*/ 387644 w 537912"/>
                <a:gd name="connsiteY20" fmla="*/ 236985 h 577917"/>
                <a:gd name="connsiteX21" fmla="*/ 268149 w 537912"/>
                <a:gd name="connsiteY21" fmla="*/ 117686 h 577917"/>
                <a:gd name="connsiteX22" fmla="*/ 268149 w 537912"/>
                <a:gd name="connsiteY22" fmla="*/ 0 h 577917"/>
                <a:gd name="connsiteX23" fmla="*/ 505524 w 537912"/>
                <a:gd name="connsiteY23" fmla="*/ 236985 h 577917"/>
                <a:gd name="connsiteX24" fmla="*/ 268149 w 537912"/>
                <a:gd name="connsiteY24" fmla="*/ 472357 h 577917"/>
                <a:gd name="connsiteX25" fmla="*/ 32389 w 537912"/>
                <a:gd name="connsiteY25" fmla="*/ 236985 h 577917"/>
                <a:gd name="connsiteX26" fmla="*/ 268149 w 537912"/>
                <a:gd name="connsiteY26" fmla="*/ 0 h 57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37912" h="577917">
                  <a:moveTo>
                    <a:pt x="66229" y="412762"/>
                  </a:moveTo>
                  <a:cubicBezTo>
                    <a:pt x="114690" y="469175"/>
                    <a:pt x="187381" y="504634"/>
                    <a:pt x="268148" y="504634"/>
                  </a:cubicBezTo>
                  <a:cubicBezTo>
                    <a:pt x="348916" y="504634"/>
                    <a:pt x="421607" y="469175"/>
                    <a:pt x="471683" y="412762"/>
                  </a:cubicBezTo>
                  <a:cubicBezTo>
                    <a:pt x="512067" y="443386"/>
                    <a:pt x="537912" y="482069"/>
                    <a:pt x="537912" y="523975"/>
                  </a:cubicBezTo>
                  <a:cubicBezTo>
                    <a:pt x="537912" y="617459"/>
                    <a:pt x="416761" y="561046"/>
                    <a:pt x="268148" y="561046"/>
                  </a:cubicBezTo>
                  <a:cubicBezTo>
                    <a:pt x="119536" y="561046"/>
                    <a:pt x="0" y="617459"/>
                    <a:pt x="0" y="523975"/>
                  </a:cubicBezTo>
                  <a:cubicBezTo>
                    <a:pt x="0" y="482069"/>
                    <a:pt x="24230" y="443386"/>
                    <a:pt x="66229" y="412762"/>
                  </a:cubicBezTo>
                  <a:close/>
                  <a:moveTo>
                    <a:pt x="290631" y="193570"/>
                  </a:moveTo>
                  <a:cubicBezTo>
                    <a:pt x="277710" y="193570"/>
                    <a:pt x="268019" y="203247"/>
                    <a:pt x="268019" y="214536"/>
                  </a:cubicBezTo>
                  <a:cubicBezTo>
                    <a:pt x="268019" y="227438"/>
                    <a:pt x="277710" y="237115"/>
                    <a:pt x="290631" y="237115"/>
                  </a:cubicBezTo>
                  <a:cubicBezTo>
                    <a:pt x="301938" y="237115"/>
                    <a:pt x="311629" y="227438"/>
                    <a:pt x="311629" y="214536"/>
                  </a:cubicBezTo>
                  <a:cubicBezTo>
                    <a:pt x="311629" y="203247"/>
                    <a:pt x="301938" y="193570"/>
                    <a:pt x="290631" y="193570"/>
                  </a:cubicBezTo>
                  <a:close/>
                  <a:moveTo>
                    <a:pt x="268019" y="150025"/>
                  </a:moveTo>
                  <a:cubicBezTo>
                    <a:pt x="316474" y="150025"/>
                    <a:pt x="355239" y="188732"/>
                    <a:pt x="355239" y="237115"/>
                  </a:cubicBezTo>
                  <a:cubicBezTo>
                    <a:pt x="355239" y="283885"/>
                    <a:pt x="316474" y="322592"/>
                    <a:pt x="268019" y="322592"/>
                  </a:cubicBezTo>
                  <a:cubicBezTo>
                    <a:pt x="221178" y="322592"/>
                    <a:pt x="182413" y="283885"/>
                    <a:pt x="182413" y="237115"/>
                  </a:cubicBezTo>
                  <a:cubicBezTo>
                    <a:pt x="182413" y="188732"/>
                    <a:pt x="221178" y="150025"/>
                    <a:pt x="268019" y="150025"/>
                  </a:cubicBezTo>
                  <a:close/>
                  <a:moveTo>
                    <a:pt x="268149" y="117686"/>
                  </a:moveTo>
                  <a:cubicBezTo>
                    <a:pt x="203557" y="117686"/>
                    <a:pt x="150269" y="170887"/>
                    <a:pt x="150269" y="236985"/>
                  </a:cubicBezTo>
                  <a:cubicBezTo>
                    <a:pt x="150269" y="301470"/>
                    <a:pt x="203557" y="354671"/>
                    <a:pt x="268149" y="354671"/>
                  </a:cubicBezTo>
                  <a:cubicBezTo>
                    <a:pt x="334356" y="354671"/>
                    <a:pt x="387644" y="301470"/>
                    <a:pt x="387644" y="236985"/>
                  </a:cubicBezTo>
                  <a:cubicBezTo>
                    <a:pt x="387644" y="170887"/>
                    <a:pt x="334356" y="117686"/>
                    <a:pt x="268149" y="117686"/>
                  </a:cubicBezTo>
                  <a:close/>
                  <a:moveTo>
                    <a:pt x="268149" y="0"/>
                  </a:moveTo>
                  <a:cubicBezTo>
                    <a:pt x="398948" y="0"/>
                    <a:pt x="505524" y="106401"/>
                    <a:pt x="505524" y="236985"/>
                  </a:cubicBezTo>
                  <a:cubicBezTo>
                    <a:pt x="505524" y="367568"/>
                    <a:pt x="398948" y="472357"/>
                    <a:pt x="268149" y="472357"/>
                  </a:cubicBezTo>
                  <a:cubicBezTo>
                    <a:pt x="137351" y="472357"/>
                    <a:pt x="32389" y="367568"/>
                    <a:pt x="32389" y="236985"/>
                  </a:cubicBezTo>
                  <a:cubicBezTo>
                    <a:pt x="32389" y="106401"/>
                    <a:pt x="137351" y="0"/>
                    <a:pt x="268149" y="0"/>
                  </a:cubicBezTo>
                  <a:close/>
                </a:path>
              </a:pathLst>
            </a:custGeom>
            <a:solidFill>
              <a:schemeClr val="accent4"/>
            </a:solidFill>
            <a:ln>
              <a:noFill/>
            </a:ln>
          </p:spPr>
          <p:txBody>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grpSp>
        <p:nvGrpSpPr>
          <p:cNvPr id="9" name="组合 8">
            <a:extLst>
              <a:ext uri="{FF2B5EF4-FFF2-40B4-BE49-F238E27FC236}">
                <a16:creationId xmlns:a16="http://schemas.microsoft.com/office/drawing/2014/main" id="{A2700671-FE13-4BB4-A753-0C7865148462}"/>
              </a:ext>
            </a:extLst>
          </p:cNvPr>
          <p:cNvGrpSpPr/>
          <p:nvPr/>
        </p:nvGrpSpPr>
        <p:grpSpPr>
          <a:xfrm>
            <a:off x="1471222" y="1389359"/>
            <a:ext cx="2377883" cy="1840208"/>
            <a:chOff x="1471222" y="2202159"/>
            <a:chExt cx="2377883" cy="1840208"/>
          </a:xfrm>
        </p:grpSpPr>
        <p:sp>
          <p:nvSpPr>
            <p:cNvPr id="10" name="Freeform 24">
              <a:extLst>
                <a:ext uri="{FF2B5EF4-FFF2-40B4-BE49-F238E27FC236}">
                  <a16:creationId xmlns:a16="http://schemas.microsoft.com/office/drawing/2014/main" id="{2255A5C0-2F09-4DDD-8528-3B863410D895}"/>
                </a:ext>
              </a:extLst>
            </p:cNvPr>
            <p:cNvSpPr>
              <a:spLocks noEditPoints="1"/>
            </p:cNvSpPr>
            <p:nvPr/>
          </p:nvSpPr>
          <p:spPr bwMode="auto">
            <a:xfrm rot="873310">
              <a:off x="1471222" y="2202159"/>
              <a:ext cx="2377883" cy="1840208"/>
            </a:xfrm>
            <a:custGeom>
              <a:avLst/>
              <a:gdLst>
                <a:gd name="T0" fmla="*/ 323 w 350"/>
                <a:gd name="T1" fmla="*/ 206 h 270"/>
                <a:gd name="T2" fmla="*/ 270 w 350"/>
                <a:gd name="T3" fmla="*/ 245 h 270"/>
                <a:gd name="T4" fmla="*/ 204 w 350"/>
                <a:gd name="T5" fmla="*/ 248 h 270"/>
                <a:gd name="T6" fmla="*/ 131 w 350"/>
                <a:gd name="T7" fmla="*/ 259 h 270"/>
                <a:gd name="T8" fmla="*/ 52 w 350"/>
                <a:gd name="T9" fmla="*/ 223 h 270"/>
                <a:gd name="T10" fmla="*/ 6 w 350"/>
                <a:gd name="T11" fmla="*/ 134 h 270"/>
                <a:gd name="T12" fmla="*/ 52 w 350"/>
                <a:gd name="T13" fmla="*/ 97 h 270"/>
                <a:gd name="T14" fmla="*/ 101 w 350"/>
                <a:gd name="T15" fmla="*/ 47 h 270"/>
                <a:gd name="T16" fmla="*/ 173 w 350"/>
                <a:gd name="T17" fmla="*/ 11 h 270"/>
                <a:gd name="T18" fmla="*/ 256 w 350"/>
                <a:gd name="T19" fmla="*/ 28 h 270"/>
                <a:gd name="T20" fmla="*/ 289 w 350"/>
                <a:gd name="T21" fmla="*/ 58 h 270"/>
                <a:gd name="T22" fmla="*/ 337 w 350"/>
                <a:gd name="T23" fmla="*/ 119 h 270"/>
                <a:gd name="T24" fmla="*/ 337 w 350"/>
                <a:gd name="T25" fmla="*/ 155 h 270"/>
                <a:gd name="T26" fmla="*/ 337 w 350"/>
                <a:gd name="T27" fmla="*/ 132 h 270"/>
                <a:gd name="T28" fmla="*/ 333 w 350"/>
                <a:gd name="T29" fmla="*/ 114 h 270"/>
                <a:gd name="T30" fmla="*/ 304 w 350"/>
                <a:gd name="T31" fmla="*/ 69 h 270"/>
                <a:gd name="T32" fmla="*/ 280 w 350"/>
                <a:gd name="T33" fmla="*/ 74 h 270"/>
                <a:gd name="T34" fmla="*/ 256 w 350"/>
                <a:gd name="T35" fmla="*/ 36 h 270"/>
                <a:gd name="T36" fmla="*/ 225 w 350"/>
                <a:gd name="T37" fmla="*/ 55 h 270"/>
                <a:gd name="T38" fmla="*/ 208 w 350"/>
                <a:gd name="T39" fmla="*/ 17 h 270"/>
                <a:gd name="T40" fmla="*/ 148 w 350"/>
                <a:gd name="T41" fmla="*/ 36 h 270"/>
                <a:gd name="T42" fmla="*/ 128 w 350"/>
                <a:gd name="T43" fmla="*/ 38 h 270"/>
                <a:gd name="T44" fmla="*/ 103 w 350"/>
                <a:gd name="T45" fmla="*/ 63 h 270"/>
                <a:gd name="T46" fmla="*/ 56 w 350"/>
                <a:gd name="T47" fmla="*/ 89 h 270"/>
                <a:gd name="T48" fmla="*/ 56 w 350"/>
                <a:gd name="T49" fmla="*/ 104 h 270"/>
                <a:gd name="T50" fmla="*/ 53 w 350"/>
                <a:gd name="T51" fmla="*/ 124 h 270"/>
                <a:gd name="T52" fmla="*/ 39 w 350"/>
                <a:gd name="T53" fmla="*/ 126 h 270"/>
                <a:gd name="T54" fmla="*/ 43 w 350"/>
                <a:gd name="T55" fmla="*/ 177 h 270"/>
                <a:gd name="T56" fmla="*/ 28 w 350"/>
                <a:gd name="T57" fmla="*/ 198 h 270"/>
                <a:gd name="T58" fmla="*/ 69 w 350"/>
                <a:gd name="T59" fmla="*/ 208 h 270"/>
                <a:gd name="T60" fmla="*/ 95 w 350"/>
                <a:gd name="T61" fmla="*/ 243 h 270"/>
                <a:gd name="T62" fmla="*/ 108 w 350"/>
                <a:gd name="T63" fmla="*/ 243 h 270"/>
                <a:gd name="T64" fmla="*/ 140 w 350"/>
                <a:gd name="T65" fmla="*/ 232 h 270"/>
                <a:gd name="T66" fmla="*/ 155 w 350"/>
                <a:gd name="T67" fmla="*/ 252 h 270"/>
                <a:gd name="T68" fmla="*/ 200 w 350"/>
                <a:gd name="T69" fmla="*/ 228 h 270"/>
                <a:gd name="T70" fmla="*/ 227 w 350"/>
                <a:gd name="T71" fmla="*/ 230 h 270"/>
                <a:gd name="T72" fmla="*/ 238 w 350"/>
                <a:gd name="T73" fmla="*/ 226 h 270"/>
                <a:gd name="T74" fmla="*/ 298 w 350"/>
                <a:gd name="T75" fmla="*/ 207 h 270"/>
                <a:gd name="T76" fmla="*/ 297 w 350"/>
                <a:gd name="T77" fmla="*/ 188 h 270"/>
                <a:gd name="T78" fmla="*/ 330 w 350"/>
                <a:gd name="T79" fmla="*/ 16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0" h="270">
                  <a:moveTo>
                    <a:pt x="337" y="155"/>
                  </a:moveTo>
                  <a:cubicBezTo>
                    <a:pt x="350" y="170"/>
                    <a:pt x="343" y="203"/>
                    <a:pt x="323" y="206"/>
                  </a:cubicBezTo>
                  <a:cubicBezTo>
                    <a:pt x="318" y="207"/>
                    <a:pt x="312" y="206"/>
                    <a:pt x="306" y="206"/>
                  </a:cubicBezTo>
                  <a:cubicBezTo>
                    <a:pt x="301" y="223"/>
                    <a:pt x="289" y="243"/>
                    <a:pt x="270" y="245"/>
                  </a:cubicBezTo>
                  <a:cubicBezTo>
                    <a:pt x="257" y="247"/>
                    <a:pt x="245" y="242"/>
                    <a:pt x="234" y="235"/>
                  </a:cubicBezTo>
                  <a:cubicBezTo>
                    <a:pt x="227" y="242"/>
                    <a:pt x="218" y="251"/>
                    <a:pt x="204" y="248"/>
                  </a:cubicBezTo>
                  <a:cubicBezTo>
                    <a:pt x="195" y="263"/>
                    <a:pt x="150" y="270"/>
                    <a:pt x="141" y="250"/>
                  </a:cubicBezTo>
                  <a:cubicBezTo>
                    <a:pt x="137" y="252"/>
                    <a:pt x="136" y="256"/>
                    <a:pt x="131" y="259"/>
                  </a:cubicBezTo>
                  <a:cubicBezTo>
                    <a:pt x="121" y="263"/>
                    <a:pt x="107" y="258"/>
                    <a:pt x="102" y="252"/>
                  </a:cubicBezTo>
                  <a:cubicBezTo>
                    <a:pt x="79" y="260"/>
                    <a:pt x="48" y="251"/>
                    <a:pt x="52" y="223"/>
                  </a:cubicBezTo>
                  <a:cubicBezTo>
                    <a:pt x="34" y="222"/>
                    <a:pt x="9" y="207"/>
                    <a:pt x="25" y="187"/>
                  </a:cubicBezTo>
                  <a:cubicBezTo>
                    <a:pt x="9" y="179"/>
                    <a:pt x="0" y="159"/>
                    <a:pt x="6" y="134"/>
                  </a:cubicBezTo>
                  <a:cubicBezTo>
                    <a:pt x="9" y="122"/>
                    <a:pt x="20" y="114"/>
                    <a:pt x="37" y="117"/>
                  </a:cubicBezTo>
                  <a:cubicBezTo>
                    <a:pt x="39" y="108"/>
                    <a:pt x="45" y="101"/>
                    <a:pt x="52" y="97"/>
                  </a:cubicBezTo>
                  <a:cubicBezTo>
                    <a:pt x="39" y="79"/>
                    <a:pt x="55" y="41"/>
                    <a:pt x="75" y="35"/>
                  </a:cubicBezTo>
                  <a:cubicBezTo>
                    <a:pt x="88" y="31"/>
                    <a:pt x="95" y="40"/>
                    <a:pt x="101" y="47"/>
                  </a:cubicBezTo>
                  <a:cubicBezTo>
                    <a:pt x="107" y="38"/>
                    <a:pt x="134" y="17"/>
                    <a:pt x="139" y="38"/>
                  </a:cubicBezTo>
                  <a:cubicBezTo>
                    <a:pt x="145" y="27"/>
                    <a:pt x="160" y="17"/>
                    <a:pt x="173" y="11"/>
                  </a:cubicBezTo>
                  <a:cubicBezTo>
                    <a:pt x="198" y="0"/>
                    <a:pt x="226" y="8"/>
                    <a:pt x="229" y="38"/>
                  </a:cubicBezTo>
                  <a:cubicBezTo>
                    <a:pt x="237" y="32"/>
                    <a:pt x="245" y="27"/>
                    <a:pt x="256" y="28"/>
                  </a:cubicBezTo>
                  <a:cubicBezTo>
                    <a:pt x="272" y="28"/>
                    <a:pt x="282" y="42"/>
                    <a:pt x="289" y="51"/>
                  </a:cubicBezTo>
                  <a:cubicBezTo>
                    <a:pt x="289" y="53"/>
                    <a:pt x="289" y="56"/>
                    <a:pt x="289" y="58"/>
                  </a:cubicBezTo>
                  <a:cubicBezTo>
                    <a:pt x="303" y="58"/>
                    <a:pt x="316" y="66"/>
                    <a:pt x="326" y="77"/>
                  </a:cubicBezTo>
                  <a:cubicBezTo>
                    <a:pt x="335" y="89"/>
                    <a:pt x="345" y="104"/>
                    <a:pt x="337" y="119"/>
                  </a:cubicBezTo>
                  <a:cubicBezTo>
                    <a:pt x="338" y="124"/>
                    <a:pt x="342" y="124"/>
                    <a:pt x="344" y="128"/>
                  </a:cubicBezTo>
                  <a:cubicBezTo>
                    <a:pt x="349" y="137"/>
                    <a:pt x="343" y="149"/>
                    <a:pt x="337" y="155"/>
                  </a:cubicBezTo>
                  <a:close/>
                  <a:moveTo>
                    <a:pt x="326" y="151"/>
                  </a:moveTo>
                  <a:cubicBezTo>
                    <a:pt x="334" y="151"/>
                    <a:pt x="343" y="141"/>
                    <a:pt x="337" y="132"/>
                  </a:cubicBezTo>
                  <a:cubicBezTo>
                    <a:pt x="334" y="128"/>
                    <a:pt x="325" y="128"/>
                    <a:pt x="324" y="124"/>
                  </a:cubicBezTo>
                  <a:cubicBezTo>
                    <a:pt x="324" y="120"/>
                    <a:pt x="332" y="117"/>
                    <a:pt x="333" y="114"/>
                  </a:cubicBezTo>
                  <a:cubicBezTo>
                    <a:pt x="337" y="106"/>
                    <a:pt x="329" y="95"/>
                    <a:pt x="323" y="88"/>
                  </a:cubicBezTo>
                  <a:cubicBezTo>
                    <a:pt x="317" y="79"/>
                    <a:pt x="311" y="72"/>
                    <a:pt x="304" y="69"/>
                  </a:cubicBezTo>
                  <a:cubicBezTo>
                    <a:pt x="301" y="68"/>
                    <a:pt x="294" y="66"/>
                    <a:pt x="290" y="67"/>
                  </a:cubicBezTo>
                  <a:cubicBezTo>
                    <a:pt x="285" y="68"/>
                    <a:pt x="285" y="73"/>
                    <a:pt x="280" y="74"/>
                  </a:cubicBezTo>
                  <a:cubicBezTo>
                    <a:pt x="273" y="69"/>
                    <a:pt x="282" y="64"/>
                    <a:pt x="282" y="57"/>
                  </a:cubicBezTo>
                  <a:cubicBezTo>
                    <a:pt x="282" y="49"/>
                    <a:pt x="267" y="37"/>
                    <a:pt x="256" y="36"/>
                  </a:cubicBezTo>
                  <a:cubicBezTo>
                    <a:pt x="245" y="35"/>
                    <a:pt x="237" y="40"/>
                    <a:pt x="231" y="46"/>
                  </a:cubicBezTo>
                  <a:cubicBezTo>
                    <a:pt x="230" y="50"/>
                    <a:pt x="229" y="56"/>
                    <a:pt x="225" y="55"/>
                  </a:cubicBezTo>
                  <a:cubicBezTo>
                    <a:pt x="219" y="54"/>
                    <a:pt x="223" y="45"/>
                    <a:pt x="223" y="43"/>
                  </a:cubicBezTo>
                  <a:cubicBezTo>
                    <a:pt x="224" y="31"/>
                    <a:pt x="215" y="20"/>
                    <a:pt x="208" y="17"/>
                  </a:cubicBezTo>
                  <a:cubicBezTo>
                    <a:pt x="204" y="14"/>
                    <a:pt x="197" y="14"/>
                    <a:pt x="190" y="14"/>
                  </a:cubicBezTo>
                  <a:cubicBezTo>
                    <a:pt x="176" y="15"/>
                    <a:pt x="152" y="31"/>
                    <a:pt x="148" y="36"/>
                  </a:cubicBezTo>
                  <a:cubicBezTo>
                    <a:pt x="143" y="41"/>
                    <a:pt x="146" y="50"/>
                    <a:pt x="140" y="55"/>
                  </a:cubicBezTo>
                  <a:cubicBezTo>
                    <a:pt x="133" y="51"/>
                    <a:pt x="136" y="39"/>
                    <a:pt x="128" y="38"/>
                  </a:cubicBezTo>
                  <a:cubicBezTo>
                    <a:pt x="122" y="36"/>
                    <a:pt x="109" y="45"/>
                    <a:pt x="108" y="49"/>
                  </a:cubicBezTo>
                  <a:cubicBezTo>
                    <a:pt x="106" y="54"/>
                    <a:pt x="110" y="61"/>
                    <a:pt x="103" y="63"/>
                  </a:cubicBezTo>
                  <a:cubicBezTo>
                    <a:pt x="94" y="55"/>
                    <a:pt x="94" y="43"/>
                    <a:pt x="82" y="42"/>
                  </a:cubicBezTo>
                  <a:cubicBezTo>
                    <a:pt x="62" y="40"/>
                    <a:pt x="48" y="73"/>
                    <a:pt x="56" y="89"/>
                  </a:cubicBezTo>
                  <a:cubicBezTo>
                    <a:pt x="60" y="96"/>
                    <a:pt x="69" y="98"/>
                    <a:pt x="68" y="104"/>
                  </a:cubicBezTo>
                  <a:cubicBezTo>
                    <a:pt x="68" y="112"/>
                    <a:pt x="59" y="106"/>
                    <a:pt x="56" y="104"/>
                  </a:cubicBezTo>
                  <a:cubicBezTo>
                    <a:pt x="51" y="109"/>
                    <a:pt x="43" y="109"/>
                    <a:pt x="45" y="117"/>
                  </a:cubicBezTo>
                  <a:cubicBezTo>
                    <a:pt x="46" y="120"/>
                    <a:pt x="51" y="120"/>
                    <a:pt x="53" y="124"/>
                  </a:cubicBezTo>
                  <a:cubicBezTo>
                    <a:pt x="54" y="127"/>
                    <a:pt x="54" y="131"/>
                    <a:pt x="51" y="132"/>
                  </a:cubicBezTo>
                  <a:cubicBezTo>
                    <a:pt x="46" y="133"/>
                    <a:pt x="42" y="127"/>
                    <a:pt x="39" y="126"/>
                  </a:cubicBezTo>
                  <a:cubicBezTo>
                    <a:pt x="30" y="122"/>
                    <a:pt x="23" y="126"/>
                    <a:pt x="16" y="129"/>
                  </a:cubicBezTo>
                  <a:cubicBezTo>
                    <a:pt x="3" y="149"/>
                    <a:pt x="15" y="185"/>
                    <a:pt x="43" y="177"/>
                  </a:cubicBezTo>
                  <a:cubicBezTo>
                    <a:pt x="45" y="179"/>
                    <a:pt x="46" y="181"/>
                    <a:pt x="45" y="185"/>
                  </a:cubicBezTo>
                  <a:cubicBezTo>
                    <a:pt x="40" y="190"/>
                    <a:pt x="27" y="189"/>
                    <a:pt x="28" y="198"/>
                  </a:cubicBezTo>
                  <a:cubicBezTo>
                    <a:pt x="28" y="205"/>
                    <a:pt x="46" y="216"/>
                    <a:pt x="57" y="213"/>
                  </a:cubicBezTo>
                  <a:cubicBezTo>
                    <a:pt x="62" y="212"/>
                    <a:pt x="63" y="204"/>
                    <a:pt x="69" y="208"/>
                  </a:cubicBezTo>
                  <a:cubicBezTo>
                    <a:pt x="72" y="221"/>
                    <a:pt x="55" y="228"/>
                    <a:pt x="65" y="238"/>
                  </a:cubicBezTo>
                  <a:cubicBezTo>
                    <a:pt x="70" y="243"/>
                    <a:pt x="86" y="248"/>
                    <a:pt x="95" y="243"/>
                  </a:cubicBezTo>
                  <a:cubicBezTo>
                    <a:pt x="99" y="240"/>
                    <a:pt x="101" y="235"/>
                    <a:pt x="105" y="236"/>
                  </a:cubicBezTo>
                  <a:cubicBezTo>
                    <a:pt x="108" y="237"/>
                    <a:pt x="107" y="240"/>
                    <a:pt x="108" y="243"/>
                  </a:cubicBezTo>
                  <a:cubicBezTo>
                    <a:pt x="111" y="251"/>
                    <a:pt x="129" y="253"/>
                    <a:pt x="134" y="245"/>
                  </a:cubicBezTo>
                  <a:cubicBezTo>
                    <a:pt x="131" y="242"/>
                    <a:pt x="132" y="230"/>
                    <a:pt x="140" y="232"/>
                  </a:cubicBezTo>
                  <a:cubicBezTo>
                    <a:pt x="142" y="233"/>
                    <a:pt x="142" y="237"/>
                    <a:pt x="143" y="239"/>
                  </a:cubicBezTo>
                  <a:cubicBezTo>
                    <a:pt x="144" y="241"/>
                    <a:pt x="154" y="251"/>
                    <a:pt x="155" y="252"/>
                  </a:cubicBezTo>
                  <a:cubicBezTo>
                    <a:pt x="165" y="257"/>
                    <a:pt x="196" y="251"/>
                    <a:pt x="197" y="245"/>
                  </a:cubicBezTo>
                  <a:cubicBezTo>
                    <a:pt x="198" y="239"/>
                    <a:pt x="187" y="230"/>
                    <a:pt x="200" y="228"/>
                  </a:cubicBezTo>
                  <a:cubicBezTo>
                    <a:pt x="204" y="232"/>
                    <a:pt x="204" y="238"/>
                    <a:pt x="211" y="239"/>
                  </a:cubicBezTo>
                  <a:cubicBezTo>
                    <a:pt x="217" y="241"/>
                    <a:pt x="226" y="235"/>
                    <a:pt x="227" y="230"/>
                  </a:cubicBezTo>
                  <a:cubicBezTo>
                    <a:pt x="228" y="223"/>
                    <a:pt x="220" y="214"/>
                    <a:pt x="232" y="213"/>
                  </a:cubicBezTo>
                  <a:cubicBezTo>
                    <a:pt x="237" y="217"/>
                    <a:pt x="235" y="222"/>
                    <a:pt x="238" y="226"/>
                  </a:cubicBezTo>
                  <a:cubicBezTo>
                    <a:pt x="244" y="234"/>
                    <a:pt x="262" y="238"/>
                    <a:pt x="273" y="236"/>
                  </a:cubicBezTo>
                  <a:cubicBezTo>
                    <a:pt x="286" y="234"/>
                    <a:pt x="298" y="217"/>
                    <a:pt x="298" y="207"/>
                  </a:cubicBezTo>
                  <a:cubicBezTo>
                    <a:pt x="297" y="202"/>
                    <a:pt x="292" y="199"/>
                    <a:pt x="290" y="194"/>
                  </a:cubicBezTo>
                  <a:cubicBezTo>
                    <a:pt x="291" y="190"/>
                    <a:pt x="294" y="188"/>
                    <a:pt x="297" y="188"/>
                  </a:cubicBezTo>
                  <a:cubicBezTo>
                    <a:pt x="300" y="188"/>
                    <a:pt x="303" y="195"/>
                    <a:pt x="305" y="196"/>
                  </a:cubicBezTo>
                  <a:cubicBezTo>
                    <a:pt x="328" y="208"/>
                    <a:pt x="347" y="180"/>
                    <a:pt x="330" y="162"/>
                  </a:cubicBezTo>
                  <a:cubicBezTo>
                    <a:pt x="323" y="162"/>
                    <a:pt x="320" y="155"/>
                    <a:pt x="326" y="1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37" name="timer_45443">
              <a:extLst>
                <a:ext uri="{FF2B5EF4-FFF2-40B4-BE49-F238E27FC236}">
                  <a16:creationId xmlns:a16="http://schemas.microsoft.com/office/drawing/2014/main" id="{F404EC7C-005A-4A76-8B2C-CFE6C4F7E531}"/>
                </a:ext>
              </a:extLst>
            </p:cNvPr>
            <p:cNvSpPr>
              <a:spLocks noChangeAspect="1"/>
            </p:cNvSpPr>
            <p:nvPr/>
          </p:nvSpPr>
          <p:spPr bwMode="auto">
            <a:xfrm>
              <a:off x="2422151" y="2674453"/>
              <a:ext cx="398852" cy="490186"/>
            </a:xfrm>
            <a:custGeom>
              <a:avLst/>
              <a:gdLst>
                <a:gd name="connsiteX0" fmla="*/ 218725 w 494593"/>
                <a:gd name="connsiteY0" fmla="*/ 236727 h 607851"/>
                <a:gd name="connsiteX1" fmla="*/ 218725 w 494593"/>
                <a:gd name="connsiteY1" fmla="*/ 377370 h 607851"/>
                <a:gd name="connsiteX2" fmla="*/ 362851 w 494593"/>
                <a:gd name="connsiteY2" fmla="*/ 476967 h 607851"/>
                <a:gd name="connsiteX3" fmla="*/ 386499 w 494593"/>
                <a:gd name="connsiteY3" fmla="*/ 442849 h 607851"/>
                <a:gd name="connsiteX4" fmla="*/ 260351 w 494593"/>
                <a:gd name="connsiteY4" fmla="*/ 355618 h 607851"/>
                <a:gd name="connsiteX5" fmla="*/ 260351 w 494593"/>
                <a:gd name="connsiteY5" fmla="*/ 236727 h 607851"/>
                <a:gd name="connsiteX6" fmla="*/ 247297 w 494593"/>
                <a:gd name="connsiteY6" fmla="*/ 113963 h 607851"/>
                <a:gd name="connsiteX7" fmla="*/ 494593 w 494593"/>
                <a:gd name="connsiteY7" fmla="*/ 360907 h 607851"/>
                <a:gd name="connsiteX8" fmla="*/ 247297 w 494593"/>
                <a:gd name="connsiteY8" fmla="*/ 607851 h 607851"/>
                <a:gd name="connsiteX9" fmla="*/ 0 w 494593"/>
                <a:gd name="connsiteY9" fmla="*/ 360907 h 607851"/>
                <a:gd name="connsiteX10" fmla="*/ 247297 w 494593"/>
                <a:gd name="connsiteY10" fmla="*/ 113963 h 607851"/>
                <a:gd name="connsiteX11" fmla="*/ 385319 w 494593"/>
                <a:gd name="connsiteY11" fmla="*/ 58655 h 607851"/>
                <a:gd name="connsiteX12" fmla="*/ 400805 w 494593"/>
                <a:gd name="connsiteY12" fmla="*/ 60704 h 607851"/>
                <a:gd name="connsiteX13" fmla="*/ 436233 w 494593"/>
                <a:gd name="connsiteY13" fmla="*/ 81119 h 607851"/>
                <a:gd name="connsiteX14" fmla="*/ 443692 w 494593"/>
                <a:gd name="connsiteY14" fmla="*/ 109060 h 607851"/>
                <a:gd name="connsiteX15" fmla="*/ 423255 w 494593"/>
                <a:gd name="connsiteY15" fmla="*/ 144377 h 607851"/>
                <a:gd name="connsiteX16" fmla="*/ 352474 w 494593"/>
                <a:gd name="connsiteY16" fmla="*/ 103546 h 607851"/>
                <a:gd name="connsiteX17" fmla="*/ 372910 w 494593"/>
                <a:gd name="connsiteY17" fmla="*/ 68229 h 607851"/>
                <a:gd name="connsiteX18" fmla="*/ 385319 w 494593"/>
                <a:gd name="connsiteY18" fmla="*/ 58655 h 607851"/>
                <a:gd name="connsiteX19" fmla="*/ 202278 w 494593"/>
                <a:gd name="connsiteY19" fmla="*/ 0 h 607851"/>
                <a:gd name="connsiteX20" fmla="*/ 292455 w 494593"/>
                <a:gd name="connsiteY20" fmla="*/ 0 h 607851"/>
                <a:gd name="connsiteX21" fmla="*/ 311475 w 494593"/>
                <a:gd name="connsiteY21" fmla="*/ 18996 h 607851"/>
                <a:gd name="connsiteX22" fmla="*/ 311475 w 494593"/>
                <a:gd name="connsiteY22" fmla="*/ 61756 h 607851"/>
                <a:gd name="connsiteX23" fmla="*/ 285295 w 494593"/>
                <a:gd name="connsiteY23" fmla="*/ 61905 h 607851"/>
                <a:gd name="connsiteX24" fmla="*/ 285295 w 494593"/>
                <a:gd name="connsiteY24" fmla="*/ 94981 h 607851"/>
                <a:gd name="connsiteX25" fmla="*/ 247255 w 494593"/>
                <a:gd name="connsiteY25" fmla="*/ 91927 h 607851"/>
                <a:gd name="connsiteX26" fmla="*/ 209215 w 494593"/>
                <a:gd name="connsiteY26" fmla="*/ 94981 h 607851"/>
                <a:gd name="connsiteX27" fmla="*/ 209215 w 494593"/>
                <a:gd name="connsiteY27" fmla="*/ 61905 h 607851"/>
                <a:gd name="connsiteX28" fmla="*/ 183258 w 494593"/>
                <a:gd name="connsiteY28" fmla="*/ 61756 h 607851"/>
                <a:gd name="connsiteX29" fmla="*/ 183258 w 494593"/>
                <a:gd name="connsiteY29" fmla="*/ 18996 h 607851"/>
                <a:gd name="connsiteX30" fmla="*/ 202278 w 494593"/>
                <a:gd name="connsiteY30" fmla="*/ 0 h 60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4593" h="607851">
                  <a:moveTo>
                    <a:pt x="218725" y="236727"/>
                  </a:moveTo>
                  <a:lnTo>
                    <a:pt x="218725" y="377370"/>
                  </a:lnTo>
                  <a:lnTo>
                    <a:pt x="362851" y="476967"/>
                  </a:lnTo>
                  <a:lnTo>
                    <a:pt x="386499" y="442849"/>
                  </a:lnTo>
                  <a:lnTo>
                    <a:pt x="260351" y="355618"/>
                  </a:lnTo>
                  <a:lnTo>
                    <a:pt x="260351" y="236727"/>
                  </a:lnTo>
                  <a:close/>
                  <a:moveTo>
                    <a:pt x="247297" y="113963"/>
                  </a:moveTo>
                  <a:cubicBezTo>
                    <a:pt x="383888" y="113963"/>
                    <a:pt x="494593" y="224510"/>
                    <a:pt x="494593" y="360907"/>
                  </a:cubicBezTo>
                  <a:cubicBezTo>
                    <a:pt x="494593" y="497304"/>
                    <a:pt x="383888" y="607851"/>
                    <a:pt x="247297" y="607851"/>
                  </a:cubicBezTo>
                  <a:cubicBezTo>
                    <a:pt x="110705" y="607851"/>
                    <a:pt x="0" y="497304"/>
                    <a:pt x="0" y="360907"/>
                  </a:cubicBezTo>
                  <a:cubicBezTo>
                    <a:pt x="0" y="224510"/>
                    <a:pt x="110705" y="113963"/>
                    <a:pt x="247297" y="113963"/>
                  </a:cubicBezTo>
                  <a:close/>
                  <a:moveTo>
                    <a:pt x="385319" y="58655"/>
                  </a:moveTo>
                  <a:cubicBezTo>
                    <a:pt x="390363" y="57295"/>
                    <a:pt x="395920" y="57873"/>
                    <a:pt x="400805" y="60704"/>
                  </a:cubicBezTo>
                  <a:lnTo>
                    <a:pt x="436233" y="81119"/>
                  </a:lnTo>
                  <a:cubicBezTo>
                    <a:pt x="446004" y="86782"/>
                    <a:pt x="449360" y="99225"/>
                    <a:pt x="443692" y="109060"/>
                  </a:cubicBezTo>
                  <a:lnTo>
                    <a:pt x="423255" y="144377"/>
                  </a:lnTo>
                  <a:lnTo>
                    <a:pt x="352474" y="103546"/>
                  </a:lnTo>
                  <a:lnTo>
                    <a:pt x="372910" y="68229"/>
                  </a:lnTo>
                  <a:cubicBezTo>
                    <a:pt x="375745" y="63312"/>
                    <a:pt x="380276" y="60015"/>
                    <a:pt x="385319" y="58655"/>
                  </a:cubicBezTo>
                  <a:close/>
                  <a:moveTo>
                    <a:pt x="202278" y="0"/>
                  </a:moveTo>
                  <a:lnTo>
                    <a:pt x="292455" y="0"/>
                  </a:lnTo>
                  <a:cubicBezTo>
                    <a:pt x="302972" y="0"/>
                    <a:pt x="311475" y="8492"/>
                    <a:pt x="311475" y="18996"/>
                  </a:cubicBezTo>
                  <a:lnTo>
                    <a:pt x="311475" y="61756"/>
                  </a:lnTo>
                  <a:lnTo>
                    <a:pt x="285295" y="61905"/>
                  </a:lnTo>
                  <a:lnTo>
                    <a:pt x="285295" y="94981"/>
                  </a:lnTo>
                  <a:cubicBezTo>
                    <a:pt x="272838" y="93193"/>
                    <a:pt x="260158" y="91927"/>
                    <a:pt x="247255" y="91927"/>
                  </a:cubicBezTo>
                  <a:cubicBezTo>
                    <a:pt x="234351" y="91927"/>
                    <a:pt x="221671" y="93193"/>
                    <a:pt x="209215" y="94981"/>
                  </a:cubicBezTo>
                  <a:lnTo>
                    <a:pt x="209215" y="61905"/>
                  </a:lnTo>
                  <a:lnTo>
                    <a:pt x="183258" y="61756"/>
                  </a:lnTo>
                  <a:lnTo>
                    <a:pt x="183258" y="18996"/>
                  </a:lnTo>
                  <a:cubicBezTo>
                    <a:pt x="183258" y="8492"/>
                    <a:pt x="191761" y="0"/>
                    <a:pt x="202278" y="0"/>
                  </a:cubicBezTo>
                  <a:close/>
                </a:path>
              </a:pathLst>
            </a:custGeom>
            <a:solidFill>
              <a:schemeClr val="accent1"/>
            </a:solidFill>
            <a:ln>
              <a:noFill/>
            </a:ln>
          </p:spPr>
          <p:txBody>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sp>
        <p:nvSpPr>
          <p:cNvPr id="28" name="TextBox 31">
            <a:extLst>
              <a:ext uri="{FF2B5EF4-FFF2-40B4-BE49-F238E27FC236}">
                <a16:creationId xmlns:a16="http://schemas.microsoft.com/office/drawing/2014/main" id="{0DB1F736-1B5A-4D4F-9FD6-412862CF1994}"/>
              </a:ext>
            </a:extLst>
          </p:cNvPr>
          <p:cNvSpPr txBox="1"/>
          <p:nvPr/>
        </p:nvSpPr>
        <p:spPr>
          <a:xfrm>
            <a:off x="775539" y="3233395"/>
            <a:ext cx="3156832" cy="1368644"/>
          </a:xfrm>
          <a:prstGeom prst="rect">
            <a:avLst/>
          </a:prstGeom>
          <a:noFill/>
        </p:spPr>
        <p:txBody>
          <a:bodyPr wrap="square" lIns="68580" tIns="34290" rIns="68580" bIns="34290">
            <a:spAutoFit/>
          </a:bodyPr>
          <a:lstStyle/>
          <a:p>
            <a:pPr algn="ctr">
              <a:lnSpc>
                <a:spcPct val="150000"/>
              </a:lnSpc>
              <a:defRPr/>
            </a:pP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Hoàn</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thành</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bài</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tập</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vận</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dụng</a:t>
            </a:r>
            <a:endParaRPr lang="zh-CN" altLang="en-US" sz="3000" dirty="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sp>
        <p:nvSpPr>
          <p:cNvPr id="38" name="TextBox 31">
            <a:extLst>
              <a:ext uri="{FF2B5EF4-FFF2-40B4-BE49-F238E27FC236}">
                <a16:creationId xmlns:a16="http://schemas.microsoft.com/office/drawing/2014/main" id="{84BDF2E0-95FF-400D-9CDD-38CD93581B93}"/>
              </a:ext>
            </a:extLst>
          </p:cNvPr>
          <p:cNvSpPr txBox="1"/>
          <p:nvPr/>
        </p:nvSpPr>
        <p:spPr>
          <a:xfrm>
            <a:off x="4135781" y="4313362"/>
            <a:ext cx="4000224" cy="1454244"/>
          </a:xfrm>
          <a:prstGeom prst="rect">
            <a:avLst/>
          </a:prstGeom>
          <a:noFill/>
        </p:spPr>
        <p:txBody>
          <a:bodyPr wrap="square" lIns="68580" tIns="34290" rIns="68580" bIns="34290">
            <a:spAutoFit/>
          </a:bodyPr>
          <a:lstStyle/>
          <a:p>
            <a:pPr algn="ctr">
              <a:lnSpc>
                <a:spcPct val="150000"/>
              </a:lnSpc>
              <a:defRPr/>
            </a:pP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Tích</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cực</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tham</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gia</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các</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câu</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lạc</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bộ</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của</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trường</a:t>
            </a:r>
            <a:endParaRPr lang="zh-CN" altLang="en-US" sz="3000" dirty="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sp>
        <p:nvSpPr>
          <p:cNvPr id="39" name="TextBox 31">
            <a:extLst>
              <a:ext uri="{FF2B5EF4-FFF2-40B4-BE49-F238E27FC236}">
                <a16:creationId xmlns:a16="http://schemas.microsoft.com/office/drawing/2014/main" id="{5B5E9D82-23B9-46FB-A382-37AA7D42DDE6}"/>
              </a:ext>
            </a:extLst>
          </p:cNvPr>
          <p:cNvSpPr txBox="1"/>
          <p:nvPr/>
        </p:nvSpPr>
        <p:spPr>
          <a:xfrm>
            <a:off x="8479485" y="3251217"/>
            <a:ext cx="3353628" cy="1454244"/>
          </a:xfrm>
          <a:prstGeom prst="rect">
            <a:avLst/>
          </a:prstGeom>
          <a:noFill/>
        </p:spPr>
        <p:txBody>
          <a:bodyPr wrap="square" lIns="68580" tIns="34290" rIns="68580" bIns="34290">
            <a:spAutoFit/>
          </a:bodyPr>
          <a:lstStyle/>
          <a:p>
            <a:pPr algn="ctr">
              <a:lnSpc>
                <a:spcPct val="150000"/>
              </a:lnSpc>
              <a:defRPr/>
            </a:pP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Chuẩn</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bị</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nội</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dung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tiết</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sinh</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hoạt</a:t>
            </a:r>
            <a:r>
              <a:rPr lang="en-US" altLang="zh-CN" sz="3000" dirty="0"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lớp</a:t>
            </a:r>
            <a:endParaRPr lang="zh-CN" altLang="en-US" sz="3000" dirty="0">
              <a:solidFill>
                <a:schemeClr val="accent6"/>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sp>
        <p:nvSpPr>
          <p:cNvPr id="29" name="文本框 28">
            <a:extLst>
              <a:ext uri="{FF2B5EF4-FFF2-40B4-BE49-F238E27FC236}">
                <a16:creationId xmlns:a16="http://schemas.microsoft.com/office/drawing/2014/main" id="{EEBCC669-B3AE-491F-ABE7-AA5271395231}"/>
              </a:ext>
            </a:extLst>
          </p:cNvPr>
          <p:cNvSpPr txBox="1"/>
          <p:nvPr/>
        </p:nvSpPr>
        <p:spPr>
          <a:xfrm>
            <a:off x="3980399" y="561758"/>
            <a:ext cx="4203634" cy="553998"/>
          </a:xfrm>
          <a:prstGeom prst="rect">
            <a:avLst/>
          </a:prstGeom>
          <a:noFill/>
        </p:spPr>
        <p:txBody>
          <a:bodyPr wrap="square" rtlCol="0">
            <a:spAutoFit/>
          </a:bodyPr>
          <a:lstStyle/>
          <a:p>
            <a:r>
              <a:rPr lang="en-US" altLang="zh-CN" sz="3000" b="1"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Hướng</a:t>
            </a:r>
            <a:r>
              <a:rPr lang="en-US" altLang="zh-CN" sz="3000" b="1"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b="1"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dẫn</a:t>
            </a:r>
            <a:r>
              <a:rPr lang="en-US" altLang="zh-CN" sz="3000" b="1"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b="1"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về</a:t>
            </a:r>
            <a:r>
              <a:rPr lang="en-US" altLang="zh-CN" sz="3000" b="1"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b="1"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nhà</a:t>
            </a:r>
            <a:endParaRPr lang="zh-CN" altLang="en-US" sz="3000" b="1" dirty="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spTree>
    <p:extLst>
      <p:ext uri="{BB962C8B-B14F-4D97-AF65-F5344CB8AC3E}">
        <p14:creationId xmlns:p14="http://schemas.microsoft.com/office/powerpoint/2010/main" val="868694673"/>
      </p:ext>
    </p:ext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strips(downRight)">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strips(downRight)">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strips(downRight)">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73466D0-A485-4779-ADB1-7AEF200AA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425"/>
            <a:ext cx="12192000" cy="6661150"/>
          </a:xfrm>
          <a:prstGeom prst="rect">
            <a:avLst/>
          </a:prstGeom>
        </p:spPr>
      </p:pic>
      <p:pic>
        <p:nvPicPr>
          <p:cNvPr id="9" name="图片 8">
            <a:extLst>
              <a:ext uri="{FF2B5EF4-FFF2-40B4-BE49-F238E27FC236}">
                <a16:creationId xmlns:a16="http://schemas.microsoft.com/office/drawing/2014/main" id="{23B786B4-A665-4FB6-AA8B-3581804C3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836" y="139809"/>
            <a:ext cx="2774377" cy="2685143"/>
          </a:xfrm>
          <a:prstGeom prst="rect">
            <a:avLst/>
          </a:prstGeom>
        </p:spPr>
      </p:pic>
      <p:pic>
        <p:nvPicPr>
          <p:cNvPr id="11" name="图片 10">
            <a:extLst>
              <a:ext uri="{FF2B5EF4-FFF2-40B4-BE49-F238E27FC236}">
                <a16:creationId xmlns:a16="http://schemas.microsoft.com/office/drawing/2014/main" id="{E2168380-4589-4F74-B046-147DFDAA95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8971" y="4276973"/>
            <a:ext cx="1824265" cy="2316241"/>
          </a:xfrm>
          <a:prstGeom prst="rect">
            <a:avLst/>
          </a:prstGeom>
        </p:spPr>
      </p:pic>
      <p:pic>
        <p:nvPicPr>
          <p:cNvPr id="13" name="图片 12">
            <a:extLst>
              <a:ext uri="{FF2B5EF4-FFF2-40B4-BE49-F238E27FC236}">
                <a16:creationId xmlns:a16="http://schemas.microsoft.com/office/drawing/2014/main" id="{8569D8A4-36A6-4A07-A280-E37EA7C0B0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32733">
            <a:off x="3872936" y="4601253"/>
            <a:ext cx="1726214" cy="1936994"/>
          </a:xfrm>
          <a:prstGeom prst="rect">
            <a:avLst/>
          </a:prstGeom>
        </p:spPr>
      </p:pic>
      <p:pic>
        <p:nvPicPr>
          <p:cNvPr id="17" name="图片 16">
            <a:extLst>
              <a:ext uri="{FF2B5EF4-FFF2-40B4-BE49-F238E27FC236}">
                <a16:creationId xmlns:a16="http://schemas.microsoft.com/office/drawing/2014/main" id="{E1914CF6-0C35-4C62-8E5E-7D3336A56D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05793" y="3429000"/>
            <a:ext cx="979942" cy="847973"/>
          </a:xfrm>
          <a:prstGeom prst="rect">
            <a:avLst/>
          </a:prstGeom>
        </p:spPr>
      </p:pic>
      <p:pic>
        <p:nvPicPr>
          <p:cNvPr id="23" name="图片 22">
            <a:extLst>
              <a:ext uri="{FF2B5EF4-FFF2-40B4-BE49-F238E27FC236}">
                <a16:creationId xmlns:a16="http://schemas.microsoft.com/office/drawing/2014/main" id="{63948D0A-F231-43EA-837B-4694E584B5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54493" y="4961844"/>
            <a:ext cx="1591162" cy="1780067"/>
          </a:xfrm>
          <a:prstGeom prst="rect">
            <a:avLst/>
          </a:prstGeom>
        </p:spPr>
      </p:pic>
      <p:pic>
        <p:nvPicPr>
          <p:cNvPr id="25" name="图片 24">
            <a:extLst>
              <a:ext uri="{FF2B5EF4-FFF2-40B4-BE49-F238E27FC236}">
                <a16:creationId xmlns:a16="http://schemas.microsoft.com/office/drawing/2014/main" id="{92FD57A4-4BAB-4093-9C53-E23FE5B5F0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683242">
            <a:off x="262904" y="3889448"/>
            <a:ext cx="778803" cy="955803"/>
          </a:xfrm>
          <a:prstGeom prst="rect">
            <a:avLst/>
          </a:prstGeom>
        </p:spPr>
      </p:pic>
      <p:pic>
        <p:nvPicPr>
          <p:cNvPr id="27" name="图片 26">
            <a:extLst>
              <a:ext uri="{FF2B5EF4-FFF2-40B4-BE49-F238E27FC236}">
                <a16:creationId xmlns:a16="http://schemas.microsoft.com/office/drawing/2014/main" id="{6DC62F50-46EE-491B-AE67-49F4DABA203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99865" y="3696569"/>
            <a:ext cx="723900" cy="822459"/>
          </a:xfrm>
          <a:prstGeom prst="rect">
            <a:avLst/>
          </a:prstGeom>
        </p:spPr>
      </p:pic>
      <p:pic>
        <p:nvPicPr>
          <p:cNvPr id="29" name="图片 28">
            <a:extLst>
              <a:ext uri="{FF2B5EF4-FFF2-40B4-BE49-F238E27FC236}">
                <a16:creationId xmlns:a16="http://schemas.microsoft.com/office/drawing/2014/main" id="{58A187ED-B5FD-485F-A346-27CC0463D99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51300" y="-431348"/>
            <a:ext cx="1988710" cy="2075315"/>
          </a:xfrm>
          <a:prstGeom prst="rect">
            <a:avLst/>
          </a:prstGeom>
        </p:spPr>
      </p:pic>
      <p:pic>
        <p:nvPicPr>
          <p:cNvPr id="31" name="图片 30">
            <a:extLst>
              <a:ext uri="{FF2B5EF4-FFF2-40B4-BE49-F238E27FC236}">
                <a16:creationId xmlns:a16="http://schemas.microsoft.com/office/drawing/2014/main" id="{BEED2DE9-60CC-4D27-966C-1A0A961994E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00223" y="530981"/>
            <a:ext cx="1534070" cy="1023937"/>
          </a:xfrm>
          <a:prstGeom prst="rect">
            <a:avLst/>
          </a:prstGeom>
        </p:spPr>
      </p:pic>
      <p:sp>
        <p:nvSpPr>
          <p:cNvPr id="28" name="PA_文本框 15">
            <a:extLst>
              <a:ext uri="{FF2B5EF4-FFF2-40B4-BE49-F238E27FC236}">
                <a16:creationId xmlns:a16="http://schemas.microsoft.com/office/drawing/2014/main" id="{0502CA8F-51C8-4AA3-9C1A-5E3B31C5808A}"/>
              </a:ext>
            </a:extLst>
          </p:cNvPr>
          <p:cNvSpPr txBox="1"/>
          <p:nvPr>
            <p:custDataLst>
              <p:tags r:id="rId1"/>
            </p:custDataLst>
          </p:nvPr>
        </p:nvSpPr>
        <p:spPr>
          <a:xfrm>
            <a:off x="2752102" y="1723022"/>
            <a:ext cx="9439898" cy="2585311"/>
          </a:xfrm>
          <a:prstGeom prst="rect">
            <a:avLst/>
          </a:prstGeom>
          <a:noFill/>
        </p:spPr>
        <p:txBody>
          <a:bodyPr wrap="square" lIns="121908" tIns="60954" rIns="121908" bIns="60954" rtlCol="0">
            <a:spAutoFit/>
          </a:bodyPr>
          <a:lstStyle/>
          <a:p>
            <a:pPr algn="ctr"/>
            <a:r>
              <a:rPr lang="en-US" altLang="zh-CN" sz="8000" b="1" dirty="0" err="1" smtClean="0">
                <a:ln w="12700">
                  <a:noFill/>
                  <a:prstDash val="solid"/>
                </a:ln>
                <a:solidFill>
                  <a:srgbClr val="422813"/>
                </a:solidFill>
                <a:latin typeface="Arial" panose="020B0604020202020204" pitchFamily="34" charset="0"/>
                <a:ea typeface="思源黑体 CN Heavy" panose="020B0A00000000000000" pitchFamily="34" charset="-122"/>
                <a:cs typeface="Arial" panose="020B0604020202020204" pitchFamily="34" charset="0"/>
                <a:sym typeface="FZHei-B01S" panose="02010601030101010101" pitchFamily="2" charset="-122"/>
              </a:rPr>
              <a:t>Hẹn</a:t>
            </a:r>
            <a:r>
              <a:rPr lang="en-US" altLang="zh-CN" sz="8000" b="1" dirty="0" smtClean="0">
                <a:ln w="12700">
                  <a:noFill/>
                  <a:prstDash val="solid"/>
                </a:ln>
                <a:solidFill>
                  <a:srgbClr val="422813"/>
                </a:solidFill>
                <a:latin typeface="Arial" panose="020B0604020202020204" pitchFamily="34" charset="0"/>
                <a:ea typeface="思源黑体 CN Heavy" panose="020B0A00000000000000" pitchFamily="34" charset="-122"/>
                <a:cs typeface="Arial" panose="020B0604020202020204" pitchFamily="34" charset="0"/>
                <a:sym typeface="FZHei-B01S" panose="02010601030101010101" pitchFamily="2" charset="-122"/>
              </a:rPr>
              <a:t> </a:t>
            </a:r>
            <a:r>
              <a:rPr lang="en-US" altLang="zh-CN" sz="8000" b="1" dirty="0" err="1" smtClean="0">
                <a:ln w="12700">
                  <a:noFill/>
                  <a:prstDash val="solid"/>
                </a:ln>
                <a:solidFill>
                  <a:srgbClr val="422813"/>
                </a:solidFill>
                <a:latin typeface="Arial" panose="020B0604020202020204" pitchFamily="34" charset="0"/>
                <a:ea typeface="思源黑体 CN Heavy" panose="020B0A00000000000000" pitchFamily="34" charset="-122"/>
                <a:cs typeface="Arial" panose="020B0604020202020204" pitchFamily="34" charset="0"/>
                <a:sym typeface="FZHei-B01S" panose="02010601030101010101" pitchFamily="2" charset="-122"/>
              </a:rPr>
              <a:t>gặp</a:t>
            </a:r>
            <a:r>
              <a:rPr lang="en-US" altLang="zh-CN" sz="8000" b="1" dirty="0" smtClean="0">
                <a:ln w="12700">
                  <a:noFill/>
                  <a:prstDash val="solid"/>
                </a:ln>
                <a:solidFill>
                  <a:srgbClr val="422813"/>
                </a:solidFill>
                <a:latin typeface="Arial" panose="020B0604020202020204" pitchFamily="34" charset="0"/>
                <a:ea typeface="思源黑体 CN Heavy" panose="020B0A00000000000000" pitchFamily="34" charset="-122"/>
                <a:cs typeface="Arial" panose="020B0604020202020204" pitchFamily="34" charset="0"/>
                <a:sym typeface="FZHei-B01S" panose="02010601030101010101" pitchFamily="2" charset="-122"/>
              </a:rPr>
              <a:t> </a:t>
            </a:r>
            <a:r>
              <a:rPr lang="en-US" altLang="zh-CN" sz="8000" b="1" dirty="0" err="1" smtClean="0">
                <a:ln w="12700">
                  <a:noFill/>
                  <a:prstDash val="solid"/>
                </a:ln>
                <a:solidFill>
                  <a:srgbClr val="422813"/>
                </a:solidFill>
                <a:latin typeface="Arial" panose="020B0604020202020204" pitchFamily="34" charset="0"/>
                <a:ea typeface="思源黑体 CN Heavy" panose="020B0A00000000000000" pitchFamily="34" charset="-122"/>
                <a:cs typeface="Arial" panose="020B0604020202020204" pitchFamily="34" charset="0"/>
                <a:sym typeface="FZHei-B01S" panose="02010601030101010101" pitchFamily="2" charset="-122"/>
              </a:rPr>
              <a:t>lại</a:t>
            </a:r>
            <a:r>
              <a:rPr lang="en-US" altLang="zh-CN" sz="8000" b="1" dirty="0" smtClean="0">
                <a:ln w="12700">
                  <a:noFill/>
                  <a:prstDash val="solid"/>
                </a:ln>
                <a:solidFill>
                  <a:srgbClr val="422813"/>
                </a:solidFill>
                <a:latin typeface="Arial" panose="020B0604020202020204" pitchFamily="34" charset="0"/>
                <a:ea typeface="思源黑体 CN Heavy" panose="020B0A00000000000000" pitchFamily="34" charset="-122"/>
                <a:cs typeface="Arial" panose="020B0604020202020204" pitchFamily="34" charset="0"/>
                <a:sym typeface="FZHei-B01S" panose="02010601030101010101" pitchFamily="2" charset="-122"/>
              </a:rPr>
              <a:t> </a:t>
            </a:r>
            <a:r>
              <a:rPr lang="en-US" altLang="zh-CN" sz="8000" b="1" dirty="0" err="1" smtClean="0">
                <a:ln w="12700">
                  <a:noFill/>
                  <a:prstDash val="solid"/>
                </a:ln>
                <a:solidFill>
                  <a:srgbClr val="422813"/>
                </a:solidFill>
                <a:latin typeface="Arial" panose="020B0604020202020204" pitchFamily="34" charset="0"/>
                <a:ea typeface="思源黑体 CN Heavy" panose="020B0A00000000000000" pitchFamily="34" charset="-122"/>
                <a:cs typeface="Arial" panose="020B0604020202020204" pitchFamily="34" charset="0"/>
                <a:sym typeface="FZHei-B01S" panose="02010601030101010101" pitchFamily="2" charset="-122"/>
              </a:rPr>
              <a:t>các</a:t>
            </a:r>
            <a:r>
              <a:rPr lang="en-US" altLang="zh-CN" sz="8000" b="1" dirty="0" smtClean="0">
                <a:ln w="12700">
                  <a:noFill/>
                  <a:prstDash val="solid"/>
                </a:ln>
                <a:solidFill>
                  <a:srgbClr val="422813"/>
                </a:solidFill>
                <a:latin typeface="Arial" panose="020B0604020202020204" pitchFamily="34" charset="0"/>
                <a:ea typeface="思源黑体 CN Heavy" panose="020B0A00000000000000" pitchFamily="34" charset="-122"/>
                <a:cs typeface="Arial" panose="020B0604020202020204" pitchFamily="34" charset="0"/>
                <a:sym typeface="FZHei-B01S" panose="02010601030101010101" pitchFamily="2" charset="-122"/>
              </a:rPr>
              <a:t> </a:t>
            </a:r>
            <a:r>
              <a:rPr lang="en-US" altLang="zh-CN" sz="8000" b="1" dirty="0" err="1" smtClean="0">
                <a:ln w="12700">
                  <a:noFill/>
                  <a:prstDash val="solid"/>
                </a:ln>
                <a:solidFill>
                  <a:srgbClr val="422813"/>
                </a:solidFill>
                <a:latin typeface="Arial" panose="020B0604020202020204" pitchFamily="34" charset="0"/>
                <a:ea typeface="思源黑体 CN Heavy" panose="020B0A00000000000000" pitchFamily="34" charset="-122"/>
                <a:cs typeface="Arial" panose="020B0604020202020204" pitchFamily="34" charset="0"/>
                <a:sym typeface="FZHei-B01S" panose="02010601030101010101" pitchFamily="2" charset="-122"/>
              </a:rPr>
              <a:t>em</a:t>
            </a:r>
            <a:r>
              <a:rPr lang="en-US" altLang="zh-CN" sz="8000" b="1" dirty="0" smtClean="0">
                <a:ln w="12700">
                  <a:noFill/>
                  <a:prstDash val="solid"/>
                </a:ln>
                <a:solidFill>
                  <a:srgbClr val="422813"/>
                </a:solidFill>
                <a:latin typeface="Arial" panose="020B0604020202020204" pitchFamily="34" charset="0"/>
                <a:ea typeface="思源黑体 CN Heavy" panose="020B0A00000000000000" pitchFamily="34" charset="-122"/>
                <a:cs typeface="Arial" panose="020B0604020202020204" pitchFamily="34" charset="0"/>
                <a:sym typeface="FZHei-B01S" panose="02010601030101010101" pitchFamily="2" charset="-122"/>
              </a:rPr>
              <a:t> ở </a:t>
            </a:r>
            <a:r>
              <a:rPr lang="en-US" altLang="zh-CN" sz="8000" b="1" dirty="0" err="1" smtClean="0">
                <a:ln w="12700">
                  <a:noFill/>
                  <a:prstDash val="solid"/>
                </a:ln>
                <a:solidFill>
                  <a:srgbClr val="422813"/>
                </a:solidFill>
                <a:latin typeface="Arial" panose="020B0604020202020204" pitchFamily="34" charset="0"/>
                <a:ea typeface="思源黑体 CN Heavy" panose="020B0A00000000000000" pitchFamily="34" charset="-122"/>
                <a:cs typeface="Arial" panose="020B0604020202020204" pitchFamily="34" charset="0"/>
                <a:sym typeface="FZHei-B01S" panose="02010601030101010101" pitchFamily="2" charset="-122"/>
              </a:rPr>
              <a:t>tiết</a:t>
            </a:r>
            <a:r>
              <a:rPr lang="en-US" altLang="zh-CN" sz="8000" b="1" dirty="0" smtClean="0">
                <a:ln w="12700">
                  <a:noFill/>
                  <a:prstDash val="solid"/>
                </a:ln>
                <a:solidFill>
                  <a:srgbClr val="422813"/>
                </a:solidFill>
                <a:latin typeface="Arial" panose="020B0604020202020204" pitchFamily="34" charset="0"/>
                <a:ea typeface="思源黑体 CN Heavy" panose="020B0A00000000000000" pitchFamily="34" charset="-122"/>
                <a:cs typeface="Arial" panose="020B0604020202020204" pitchFamily="34" charset="0"/>
                <a:sym typeface="FZHei-B01S" panose="02010601030101010101" pitchFamily="2" charset="-122"/>
              </a:rPr>
              <a:t> </a:t>
            </a:r>
            <a:r>
              <a:rPr lang="en-US" altLang="zh-CN" sz="8000" b="1" dirty="0" err="1" smtClean="0">
                <a:ln w="12700">
                  <a:noFill/>
                  <a:prstDash val="solid"/>
                </a:ln>
                <a:solidFill>
                  <a:srgbClr val="422813"/>
                </a:solidFill>
                <a:latin typeface="Arial" panose="020B0604020202020204" pitchFamily="34" charset="0"/>
                <a:ea typeface="思源黑体 CN Heavy" panose="020B0A00000000000000" pitchFamily="34" charset="-122"/>
                <a:cs typeface="Arial" panose="020B0604020202020204" pitchFamily="34" charset="0"/>
                <a:sym typeface="FZHei-B01S" panose="02010601030101010101" pitchFamily="2" charset="-122"/>
              </a:rPr>
              <a:t>sau</a:t>
            </a:r>
            <a:endParaRPr lang="zh-CN" altLang="en-US" sz="8000" b="1" dirty="0">
              <a:ln w="12700">
                <a:noFill/>
                <a:prstDash val="solid"/>
              </a:ln>
              <a:solidFill>
                <a:srgbClr val="422813"/>
              </a:solidFill>
              <a:latin typeface="Arial" panose="020B0604020202020204" pitchFamily="34" charset="0"/>
              <a:ea typeface="思源黑体 CN Heavy" panose="020B0A00000000000000" pitchFamily="34" charset="-122"/>
              <a:cs typeface="Arial" panose="020B0604020202020204" pitchFamily="34" charset="0"/>
              <a:sym typeface="FZHei-B01S" panose="02010601030101010101" pitchFamily="2" charset="-122"/>
            </a:endParaRPr>
          </a:p>
        </p:txBody>
      </p:sp>
      <p:grpSp>
        <p:nvGrpSpPr>
          <p:cNvPr id="30" name="组合 36">
            <a:extLst>
              <a:ext uri="{FF2B5EF4-FFF2-40B4-BE49-F238E27FC236}">
                <a16:creationId xmlns:a16="http://schemas.microsoft.com/office/drawing/2014/main" id="{E6F984C7-AA25-4226-A6AD-5D2B9A53FE7E}"/>
              </a:ext>
            </a:extLst>
          </p:cNvPr>
          <p:cNvGrpSpPr/>
          <p:nvPr/>
        </p:nvGrpSpPr>
        <p:grpSpPr>
          <a:xfrm flipH="1" flipV="1">
            <a:off x="6568753" y="5886138"/>
            <a:ext cx="1112586" cy="347696"/>
            <a:chOff x="479766" y="849487"/>
            <a:chExt cx="4641745" cy="1450598"/>
          </a:xfrm>
        </p:grpSpPr>
        <p:sp>
          <p:nvSpPr>
            <p:cNvPr id="36" name="椭圆 37">
              <a:extLst>
                <a:ext uri="{FF2B5EF4-FFF2-40B4-BE49-F238E27FC236}">
                  <a16:creationId xmlns:a16="http://schemas.microsoft.com/office/drawing/2014/main" id="{D5213CF1-DA6D-4E4A-9726-402CFD423802}"/>
                </a:ext>
              </a:extLst>
            </p:cNvPr>
            <p:cNvSpPr/>
            <p:nvPr/>
          </p:nvSpPr>
          <p:spPr>
            <a:xfrm>
              <a:off x="479766" y="849487"/>
              <a:ext cx="1500019" cy="14280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ource Han Sans CN Medium" panose="020B0500000000000000" pitchFamily="34" charset="-128"/>
                <a:ea typeface="Source Han Sans CN Medium" panose="020B0500000000000000" pitchFamily="34" charset="-128"/>
                <a:cs typeface="+mn-ea"/>
                <a:sym typeface="FZHei-B01S" panose="02010601030101010101" pitchFamily="2" charset="-122"/>
              </a:endParaRPr>
            </a:p>
          </p:txBody>
        </p:sp>
        <p:sp>
          <p:nvSpPr>
            <p:cNvPr id="45" name="流程图: 库存数据 5">
              <a:extLst>
                <a:ext uri="{FF2B5EF4-FFF2-40B4-BE49-F238E27FC236}">
                  <a16:creationId xmlns:a16="http://schemas.microsoft.com/office/drawing/2014/main" id="{76A89E25-C67C-4831-AF21-18C08C09F794}"/>
                </a:ext>
              </a:extLst>
            </p:cNvPr>
            <p:cNvSpPr/>
            <p:nvPr/>
          </p:nvSpPr>
          <p:spPr>
            <a:xfrm flipH="1">
              <a:off x="1745788" y="872049"/>
              <a:ext cx="3375723" cy="1428036"/>
            </a:xfrm>
            <a:prstGeom prst="flowChartOnlineStora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ource Han Sans CN Medium" panose="020B0500000000000000" pitchFamily="34" charset="-128"/>
                <a:ea typeface="Source Han Sans CN Medium" panose="020B0500000000000000" pitchFamily="34" charset="-128"/>
                <a:cs typeface="+mn-ea"/>
                <a:sym typeface="FZHei-B01S" panose="02010601030101010101" pitchFamily="2" charset="-122"/>
              </a:endParaRPr>
            </a:p>
          </p:txBody>
        </p:sp>
      </p:grpSp>
      <p:grpSp>
        <p:nvGrpSpPr>
          <p:cNvPr id="47" name="组合 40">
            <a:extLst>
              <a:ext uri="{FF2B5EF4-FFF2-40B4-BE49-F238E27FC236}">
                <a16:creationId xmlns:a16="http://schemas.microsoft.com/office/drawing/2014/main" id="{753ED328-8C1F-4BFC-9A02-D0744E89E286}"/>
              </a:ext>
            </a:extLst>
          </p:cNvPr>
          <p:cNvGrpSpPr/>
          <p:nvPr/>
        </p:nvGrpSpPr>
        <p:grpSpPr>
          <a:xfrm flipH="1" flipV="1">
            <a:off x="8255022" y="5902433"/>
            <a:ext cx="1418206" cy="328472"/>
            <a:chOff x="479766" y="849487"/>
            <a:chExt cx="4641745" cy="1450598"/>
          </a:xfrm>
        </p:grpSpPr>
        <p:sp>
          <p:nvSpPr>
            <p:cNvPr id="48" name="椭圆 41">
              <a:extLst>
                <a:ext uri="{FF2B5EF4-FFF2-40B4-BE49-F238E27FC236}">
                  <a16:creationId xmlns:a16="http://schemas.microsoft.com/office/drawing/2014/main" id="{356AA60A-4DFB-49DD-90F4-063A3247B918}"/>
                </a:ext>
              </a:extLst>
            </p:cNvPr>
            <p:cNvSpPr/>
            <p:nvPr/>
          </p:nvSpPr>
          <p:spPr>
            <a:xfrm>
              <a:off x="479766" y="849487"/>
              <a:ext cx="1500019" cy="14280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ource Han Sans CN Medium" panose="020B0500000000000000" pitchFamily="34" charset="-128"/>
                <a:ea typeface="Source Han Sans CN Medium" panose="020B0500000000000000" pitchFamily="34" charset="-128"/>
                <a:cs typeface="+mn-ea"/>
                <a:sym typeface="FZHei-B01S" panose="02010601030101010101" pitchFamily="2" charset="-122"/>
              </a:endParaRPr>
            </a:p>
          </p:txBody>
        </p:sp>
        <p:sp>
          <p:nvSpPr>
            <p:cNvPr id="49" name="流程图: 库存数据 5">
              <a:extLst>
                <a:ext uri="{FF2B5EF4-FFF2-40B4-BE49-F238E27FC236}">
                  <a16:creationId xmlns:a16="http://schemas.microsoft.com/office/drawing/2014/main" id="{891AB901-47B3-497E-B63C-916A40F9F78B}"/>
                </a:ext>
              </a:extLst>
            </p:cNvPr>
            <p:cNvSpPr/>
            <p:nvPr/>
          </p:nvSpPr>
          <p:spPr>
            <a:xfrm flipH="1">
              <a:off x="1745788" y="872049"/>
              <a:ext cx="3375723" cy="1428036"/>
            </a:xfrm>
            <a:prstGeom prst="flowChartOnlineStora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ource Han Sans CN Medium" panose="020B0500000000000000" pitchFamily="34" charset="-128"/>
                <a:ea typeface="Source Han Sans CN Medium" panose="020B0500000000000000" pitchFamily="34" charset="-128"/>
                <a:cs typeface="+mn-ea"/>
                <a:sym typeface="FZHei-B01S" panose="02010601030101010101" pitchFamily="2" charset="-122"/>
              </a:endParaRPr>
            </a:p>
          </p:txBody>
        </p:sp>
      </p:grpSp>
    </p:spTree>
    <p:extLst>
      <p:ext uri="{BB962C8B-B14F-4D97-AF65-F5344CB8AC3E}">
        <p14:creationId xmlns:p14="http://schemas.microsoft.com/office/powerpoint/2010/main" val="3743989918"/>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26667">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26667">
                                          <p:cBhvr additive="base">
                                            <p:cTn id="7" dur="750" fill="hold"/>
                                            <p:tgtEl>
                                              <p:spTgt spid="28"/>
                                            </p:tgtEl>
                                            <p:attrNameLst>
                                              <p:attrName>ppt_x</p:attrName>
                                            </p:attrNameLst>
                                          </p:cBhvr>
                                          <p:tavLst>
                                            <p:tav tm="0">
                                              <p:val>
                                                <p:strVal val="0-#ppt_w/2"/>
                                              </p:val>
                                            </p:tav>
                                            <p:tav tm="100000">
                                              <p:val>
                                                <p:strVal val="#ppt_x"/>
                                              </p:val>
                                            </p:tav>
                                          </p:tavLst>
                                        </p:anim>
                                        <p:anim calcmode="lin" valueType="num" p14:bounceEnd="26667">
                                          <p:cBhvr additive="base">
                                            <p:cTn id="8"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0-#ppt_w/2"/>
                                              </p:val>
                                            </p:tav>
                                            <p:tav tm="100000">
                                              <p:val>
                                                <p:strVal val="#ppt_x"/>
                                              </p:val>
                                            </p:tav>
                                          </p:tavLst>
                                        </p:anim>
                                        <p:anim calcmode="lin" valueType="num">
                                          <p:cBhvr additive="base">
                                            <p:cTn id="8"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683412" y="258951"/>
            <a:ext cx="1119555" cy="5887326"/>
            <a:chOff x="4209190" y="1017784"/>
            <a:chExt cx="720000" cy="3786214"/>
          </a:xfrm>
        </p:grpSpPr>
        <p:sp>
          <p:nvSpPr>
            <p:cNvPr id="3" name="椭圆 9"/>
            <p:cNvSpPr>
              <a:spLocks noChangeArrowheads="1"/>
            </p:cNvSpPr>
            <p:nvPr/>
          </p:nvSpPr>
          <p:spPr bwMode="auto">
            <a:xfrm>
              <a:off x="4209190" y="3712572"/>
              <a:ext cx="720000" cy="720000"/>
            </a:xfrm>
            <a:prstGeom prst="ellipse">
              <a:avLst/>
            </a:prstGeom>
            <a:noFill/>
            <a:ln>
              <a:solidFill>
                <a:schemeClr val="accent6"/>
              </a:solidFill>
            </a:ln>
          </p:spPr>
          <p:txBody>
            <a:bodyPr anchor="ctr"/>
            <a:lstStyle/>
            <a:p>
              <a:pPr algn="ctr"/>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4" name="椭圆 9"/>
            <p:cNvSpPr>
              <a:spLocks noChangeArrowheads="1"/>
            </p:cNvSpPr>
            <p:nvPr/>
          </p:nvSpPr>
          <p:spPr bwMode="auto">
            <a:xfrm>
              <a:off x="4209190" y="2512362"/>
              <a:ext cx="720000" cy="720000"/>
            </a:xfrm>
            <a:prstGeom prst="ellipse">
              <a:avLst/>
            </a:prstGeom>
            <a:noFill/>
            <a:ln>
              <a:solidFill>
                <a:schemeClr val="accent2"/>
              </a:solidFill>
            </a:ln>
          </p:spPr>
          <p:txBody>
            <a:bodyPr anchor="ctr"/>
            <a:lstStyle/>
            <a:p>
              <a:pPr algn="ctr"/>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 name="椭圆 9"/>
            <p:cNvSpPr>
              <a:spLocks noChangeArrowheads="1"/>
            </p:cNvSpPr>
            <p:nvPr/>
          </p:nvSpPr>
          <p:spPr bwMode="auto">
            <a:xfrm>
              <a:off x="4209190" y="1369354"/>
              <a:ext cx="720000" cy="720000"/>
            </a:xfrm>
            <a:prstGeom prst="ellipse">
              <a:avLst/>
            </a:prstGeom>
            <a:noFill/>
            <a:ln>
              <a:solidFill>
                <a:schemeClr val="accent1"/>
              </a:solidFill>
            </a:ln>
          </p:spPr>
          <p:txBody>
            <a:bodyPr anchor="ctr"/>
            <a:lstStyle/>
            <a:p>
              <a:pPr algn="ctr"/>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6" name="Freeform 27"/>
            <p:cNvSpPr>
              <a:spLocks noEditPoints="1"/>
            </p:cNvSpPr>
            <p:nvPr/>
          </p:nvSpPr>
          <p:spPr bwMode="auto">
            <a:xfrm>
              <a:off x="4357686" y="2660858"/>
              <a:ext cx="428628" cy="415923"/>
            </a:xfrm>
            <a:custGeom>
              <a:avLst/>
              <a:gdLst/>
              <a:ahLst/>
              <a:cxnLst>
                <a:cxn ang="0">
                  <a:pos x="490" y="1319"/>
                </a:cxn>
                <a:cxn ang="0">
                  <a:pos x="299" y="1249"/>
                </a:cxn>
                <a:cxn ang="0">
                  <a:pos x="24" y="872"/>
                </a:cxn>
                <a:cxn ang="0">
                  <a:pos x="23" y="587"/>
                </a:cxn>
                <a:cxn ang="0">
                  <a:pos x="179" y="369"/>
                </a:cxn>
                <a:cxn ang="0">
                  <a:pos x="405" y="256"/>
                </a:cxn>
                <a:cxn ang="0">
                  <a:pos x="612" y="249"/>
                </a:cxn>
                <a:cxn ang="0">
                  <a:pos x="760" y="0"/>
                </a:cxn>
                <a:cxn ang="0">
                  <a:pos x="726" y="239"/>
                </a:cxn>
                <a:cxn ang="0">
                  <a:pos x="858" y="179"/>
                </a:cxn>
                <a:cxn ang="0">
                  <a:pos x="1076" y="176"/>
                </a:cxn>
                <a:cxn ang="0">
                  <a:pos x="1275" y="203"/>
                </a:cxn>
                <a:cxn ang="0">
                  <a:pos x="1155" y="426"/>
                </a:cxn>
                <a:cxn ang="0">
                  <a:pos x="1243" y="607"/>
                </a:cxn>
                <a:cxn ang="0">
                  <a:pos x="1184" y="942"/>
                </a:cxn>
                <a:cxn ang="0">
                  <a:pos x="967" y="1234"/>
                </a:cxn>
                <a:cxn ang="0">
                  <a:pos x="737" y="1300"/>
                </a:cxn>
                <a:cxn ang="0">
                  <a:pos x="671" y="1294"/>
                </a:cxn>
                <a:cxn ang="0">
                  <a:pos x="620" y="1297"/>
                </a:cxn>
                <a:cxn ang="0">
                  <a:pos x="747" y="46"/>
                </a:cxn>
                <a:cxn ang="0">
                  <a:pos x="723" y="35"/>
                </a:cxn>
                <a:cxn ang="0">
                  <a:pos x="664" y="186"/>
                </a:cxn>
                <a:cxn ang="0">
                  <a:pos x="643" y="275"/>
                </a:cxn>
                <a:cxn ang="0">
                  <a:pos x="668" y="395"/>
                </a:cxn>
                <a:cxn ang="0">
                  <a:pos x="777" y="71"/>
                </a:cxn>
                <a:cxn ang="0">
                  <a:pos x="1063" y="202"/>
                </a:cxn>
                <a:cxn ang="0">
                  <a:pos x="824" y="253"/>
                </a:cxn>
                <a:cxn ang="0">
                  <a:pos x="745" y="364"/>
                </a:cxn>
                <a:cxn ang="0">
                  <a:pos x="874" y="274"/>
                </a:cxn>
                <a:cxn ang="0">
                  <a:pos x="946" y="282"/>
                </a:cxn>
                <a:cxn ang="0">
                  <a:pos x="990" y="282"/>
                </a:cxn>
                <a:cxn ang="0">
                  <a:pos x="1131" y="246"/>
                </a:cxn>
                <a:cxn ang="0">
                  <a:pos x="1103" y="301"/>
                </a:cxn>
                <a:cxn ang="0">
                  <a:pos x="1052" y="399"/>
                </a:cxn>
                <a:cxn ang="0">
                  <a:pos x="934" y="325"/>
                </a:cxn>
                <a:cxn ang="0">
                  <a:pos x="975" y="434"/>
                </a:cxn>
                <a:cxn ang="0">
                  <a:pos x="875" y="365"/>
                </a:cxn>
                <a:cxn ang="0">
                  <a:pos x="728" y="436"/>
                </a:cxn>
                <a:cxn ang="0">
                  <a:pos x="1026" y="453"/>
                </a:cxn>
                <a:cxn ang="0">
                  <a:pos x="1198" y="320"/>
                </a:cxn>
                <a:cxn ang="0">
                  <a:pos x="1118" y="211"/>
                </a:cxn>
                <a:cxn ang="0">
                  <a:pos x="240" y="368"/>
                </a:cxn>
                <a:cxn ang="0">
                  <a:pos x="121" y="467"/>
                </a:cxn>
                <a:cxn ang="0">
                  <a:pos x="32" y="700"/>
                </a:cxn>
                <a:cxn ang="0">
                  <a:pos x="115" y="989"/>
                </a:cxn>
                <a:cxn ang="0">
                  <a:pos x="364" y="1251"/>
                </a:cxn>
                <a:cxn ang="0">
                  <a:pos x="509" y="1247"/>
                </a:cxn>
                <a:cxn ang="0">
                  <a:pos x="478" y="1199"/>
                </a:cxn>
                <a:cxn ang="0">
                  <a:pos x="621" y="1214"/>
                </a:cxn>
                <a:cxn ang="0">
                  <a:pos x="702" y="1137"/>
                </a:cxn>
                <a:cxn ang="0">
                  <a:pos x="736" y="1262"/>
                </a:cxn>
                <a:cxn ang="0">
                  <a:pos x="941" y="1222"/>
                </a:cxn>
                <a:cxn ang="0">
                  <a:pos x="1153" y="940"/>
                </a:cxn>
                <a:cxn ang="0">
                  <a:pos x="1214" y="706"/>
                </a:cxn>
                <a:cxn ang="0">
                  <a:pos x="1101" y="453"/>
                </a:cxn>
                <a:cxn ang="0">
                  <a:pos x="861" y="474"/>
                </a:cxn>
                <a:cxn ang="0">
                  <a:pos x="646" y="483"/>
                </a:cxn>
                <a:cxn ang="0">
                  <a:pos x="552" y="395"/>
                </a:cxn>
                <a:cxn ang="0">
                  <a:pos x="583" y="431"/>
                </a:cxn>
                <a:cxn ang="0">
                  <a:pos x="595" y="302"/>
                </a:cxn>
              </a:cxnLst>
              <a:rect l="0" t="0" r="r" b="b"/>
              <a:pathLst>
                <a:path w="1275" h="1327">
                  <a:moveTo>
                    <a:pt x="580" y="1313"/>
                  </a:moveTo>
                  <a:lnTo>
                    <a:pt x="580" y="1313"/>
                  </a:lnTo>
                  <a:lnTo>
                    <a:pt x="578" y="1301"/>
                  </a:lnTo>
                  <a:lnTo>
                    <a:pt x="577" y="1289"/>
                  </a:lnTo>
                  <a:lnTo>
                    <a:pt x="578" y="1283"/>
                  </a:lnTo>
                  <a:lnTo>
                    <a:pt x="579" y="1277"/>
                  </a:lnTo>
                  <a:lnTo>
                    <a:pt x="581" y="1272"/>
                  </a:lnTo>
                  <a:lnTo>
                    <a:pt x="583" y="1267"/>
                  </a:lnTo>
                  <a:lnTo>
                    <a:pt x="583" y="1267"/>
                  </a:lnTo>
                  <a:lnTo>
                    <a:pt x="570" y="1273"/>
                  </a:lnTo>
                  <a:lnTo>
                    <a:pt x="557" y="1279"/>
                  </a:lnTo>
                  <a:lnTo>
                    <a:pt x="532" y="1296"/>
                  </a:lnTo>
                  <a:lnTo>
                    <a:pt x="504" y="1312"/>
                  </a:lnTo>
                  <a:lnTo>
                    <a:pt x="490" y="1319"/>
                  </a:lnTo>
                  <a:lnTo>
                    <a:pt x="475" y="1327"/>
                  </a:lnTo>
                  <a:lnTo>
                    <a:pt x="475" y="1327"/>
                  </a:lnTo>
                  <a:lnTo>
                    <a:pt x="461" y="1327"/>
                  </a:lnTo>
                  <a:lnTo>
                    <a:pt x="448" y="1327"/>
                  </a:lnTo>
                  <a:lnTo>
                    <a:pt x="435" y="1326"/>
                  </a:lnTo>
                  <a:lnTo>
                    <a:pt x="424" y="1322"/>
                  </a:lnTo>
                  <a:lnTo>
                    <a:pt x="412" y="1319"/>
                  </a:lnTo>
                  <a:lnTo>
                    <a:pt x="400" y="1315"/>
                  </a:lnTo>
                  <a:lnTo>
                    <a:pt x="389" y="1311"/>
                  </a:lnTo>
                  <a:lnTo>
                    <a:pt x="380" y="1305"/>
                  </a:lnTo>
                  <a:lnTo>
                    <a:pt x="359" y="1293"/>
                  </a:lnTo>
                  <a:lnTo>
                    <a:pt x="339" y="1279"/>
                  </a:lnTo>
                  <a:lnTo>
                    <a:pt x="299" y="1249"/>
                  </a:lnTo>
                  <a:lnTo>
                    <a:pt x="299" y="1249"/>
                  </a:lnTo>
                  <a:lnTo>
                    <a:pt x="269" y="1226"/>
                  </a:lnTo>
                  <a:lnTo>
                    <a:pt x="240" y="1202"/>
                  </a:lnTo>
                  <a:lnTo>
                    <a:pt x="214" y="1177"/>
                  </a:lnTo>
                  <a:lnTo>
                    <a:pt x="188" y="1150"/>
                  </a:lnTo>
                  <a:lnTo>
                    <a:pt x="164" y="1122"/>
                  </a:lnTo>
                  <a:lnTo>
                    <a:pt x="141" y="1092"/>
                  </a:lnTo>
                  <a:lnTo>
                    <a:pt x="119" y="1060"/>
                  </a:lnTo>
                  <a:lnTo>
                    <a:pt x="99" y="1025"/>
                  </a:lnTo>
                  <a:lnTo>
                    <a:pt x="99" y="1025"/>
                  </a:lnTo>
                  <a:lnTo>
                    <a:pt x="79" y="987"/>
                  </a:lnTo>
                  <a:lnTo>
                    <a:pt x="58" y="950"/>
                  </a:lnTo>
                  <a:lnTo>
                    <a:pt x="40" y="911"/>
                  </a:lnTo>
                  <a:lnTo>
                    <a:pt x="32" y="892"/>
                  </a:lnTo>
                  <a:lnTo>
                    <a:pt x="24" y="872"/>
                  </a:lnTo>
                  <a:lnTo>
                    <a:pt x="18" y="851"/>
                  </a:lnTo>
                  <a:lnTo>
                    <a:pt x="12" y="830"/>
                  </a:lnTo>
                  <a:lnTo>
                    <a:pt x="7" y="808"/>
                  </a:lnTo>
                  <a:lnTo>
                    <a:pt x="4" y="785"/>
                  </a:lnTo>
                  <a:lnTo>
                    <a:pt x="1" y="761"/>
                  </a:lnTo>
                  <a:lnTo>
                    <a:pt x="0" y="736"/>
                  </a:lnTo>
                  <a:lnTo>
                    <a:pt x="0" y="709"/>
                  </a:lnTo>
                  <a:lnTo>
                    <a:pt x="1" y="681"/>
                  </a:lnTo>
                  <a:lnTo>
                    <a:pt x="1" y="681"/>
                  </a:lnTo>
                  <a:lnTo>
                    <a:pt x="3" y="663"/>
                  </a:lnTo>
                  <a:lnTo>
                    <a:pt x="6" y="647"/>
                  </a:lnTo>
                  <a:lnTo>
                    <a:pt x="10" y="631"/>
                  </a:lnTo>
                  <a:lnTo>
                    <a:pt x="15" y="617"/>
                  </a:lnTo>
                  <a:lnTo>
                    <a:pt x="23" y="587"/>
                  </a:lnTo>
                  <a:lnTo>
                    <a:pt x="28" y="570"/>
                  </a:lnTo>
                  <a:lnTo>
                    <a:pt x="33" y="551"/>
                  </a:lnTo>
                  <a:lnTo>
                    <a:pt x="33" y="551"/>
                  </a:lnTo>
                  <a:lnTo>
                    <a:pt x="40" y="543"/>
                  </a:lnTo>
                  <a:lnTo>
                    <a:pt x="47" y="533"/>
                  </a:lnTo>
                  <a:lnTo>
                    <a:pt x="53" y="522"/>
                  </a:lnTo>
                  <a:lnTo>
                    <a:pt x="58" y="512"/>
                  </a:lnTo>
                  <a:lnTo>
                    <a:pt x="68" y="489"/>
                  </a:lnTo>
                  <a:lnTo>
                    <a:pt x="78" y="467"/>
                  </a:lnTo>
                  <a:lnTo>
                    <a:pt x="78" y="467"/>
                  </a:lnTo>
                  <a:lnTo>
                    <a:pt x="108" y="439"/>
                  </a:lnTo>
                  <a:lnTo>
                    <a:pt x="136" y="411"/>
                  </a:lnTo>
                  <a:lnTo>
                    <a:pt x="164" y="383"/>
                  </a:lnTo>
                  <a:lnTo>
                    <a:pt x="179" y="369"/>
                  </a:lnTo>
                  <a:lnTo>
                    <a:pt x="194" y="357"/>
                  </a:lnTo>
                  <a:lnTo>
                    <a:pt x="209" y="344"/>
                  </a:lnTo>
                  <a:lnTo>
                    <a:pt x="227" y="332"/>
                  </a:lnTo>
                  <a:lnTo>
                    <a:pt x="244" y="321"/>
                  </a:lnTo>
                  <a:lnTo>
                    <a:pt x="261" y="310"/>
                  </a:lnTo>
                  <a:lnTo>
                    <a:pt x="280" y="301"/>
                  </a:lnTo>
                  <a:lnTo>
                    <a:pt x="300" y="293"/>
                  </a:lnTo>
                  <a:lnTo>
                    <a:pt x="322" y="287"/>
                  </a:lnTo>
                  <a:lnTo>
                    <a:pt x="345" y="282"/>
                  </a:lnTo>
                  <a:lnTo>
                    <a:pt x="345" y="282"/>
                  </a:lnTo>
                  <a:lnTo>
                    <a:pt x="358" y="273"/>
                  </a:lnTo>
                  <a:lnTo>
                    <a:pt x="373" y="265"/>
                  </a:lnTo>
                  <a:lnTo>
                    <a:pt x="388" y="260"/>
                  </a:lnTo>
                  <a:lnTo>
                    <a:pt x="405" y="256"/>
                  </a:lnTo>
                  <a:lnTo>
                    <a:pt x="422" y="254"/>
                  </a:lnTo>
                  <a:lnTo>
                    <a:pt x="440" y="252"/>
                  </a:lnTo>
                  <a:lnTo>
                    <a:pt x="458" y="250"/>
                  </a:lnTo>
                  <a:lnTo>
                    <a:pt x="476" y="252"/>
                  </a:lnTo>
                  <a:lnTo>
                    <a:pt x="495" y="253"/>
                  </a:lnTo>
                  <a:lnTo>
                    <a:pt x="512" y="255"/>
                  </a:lnTo>
                  <a:lnTo>
                    <a:pt x="531" y="257"/>
                  </a:lnTo>
                  <a:lnTo>
                    <a:pt x="548" y="260"/>
                  </a:lnTo>
                  <a:lnTo>
                    <a:pt x="565" y="264"/>
                  </a:lnTo>
                  <a:lnTo>
                    <a:pt x="580" y="268"/>
                  </a:lnTo>
                  <a:lnTo>
                    <a:pt x="595" y="273"/>
                  </a:lnTo>
                  <a:lnTo>
                    <a:pt x="608" y="277"/>
                  </a:lnTo>
                  <a:lnTo>
                    <a:pt x="608" y="277"/>
                  </a:lnTo>
                  <a:lnTo>
                    <a:pt x="612" y="249"/>
                  </a:lnTo>
                  <a:lnTo>
                    <a:pt x="618" y="218"/>
                  </a:lnTo>
                  <a:lnTo>
                    <a:pt x="627" y="187"/>
                  </a:lnTo>
                  <a:lnTo>
                    <a:pt x="637" y="155"/>
                  </a:lnTo>
                  <a:lnTo>
                    <a:pt x="658" y="90"/>
                  </a:lnTo>
                  <a:lnTo>
                    <a:pt x="678" y="29"/>
                  </a:lnTo>
                  <a:lnTo>
                    <a:pt x="678" y="29"/>
                  </a:lnTo>
                  <a:lnTo>
                    <a:pt x="686" y="22"/>
                  </a:lnTo>
                  <a:lnTo>
                    <a:pt x="696" y="17"/>
                  </a:lnTo>
                  <a:lnTo>
                    <a:pt x="705" y="12"/>
                  </a:lnTo>
                  <a:lnTo>
                    <a:pt x="716" y="7"/>
                  </a:lnTo>
                  <a:lnTo>
                    <a:pt x="727" y="4"/>
                  </a:lnTo>
                  <a:lnTo>
                    <a:pt x="737" y="2"/>
                  </a:lnTo>
                  <a:lnTo>
                    <a:pt x="749" y="0"/>
                  </a:lnTo>
                  <a:lnTo>
                    <a:pt x="760" y="0"/>
                  </a:lnTo>
                  <a:lnTo>
                    <a:pt x="770" y="0"/>
                  </a:lnTo>
                  <a:lnTo>
                    <a:pt x="781" y="2"/>
                  </a:lnTo>
                  <a:lnTo>
                    <a:pt x="791" y="5"/>
                  </a:lnTo>
                  <a:lnTo>
                    <a:pt x="800" y="10"/>
                  </a:lnTo>
                  <a:lnTo>
                    <a:pt x="808" y="16"/>
                  </a:lnTo>
                  <a:lnTo>
                    <a:pt x="815" y="25"/>
                  </a:lnTo>
                  <a:lnTo>
                    <a:pt x="821" y="34"/>
                  </a:lnTo>
                  <a:lnTo>
                    <a:pt x="825" y="46"/>
                  </a:lnTo>
                  <a:lnTo>
                    <a:pt x="825" y="46"/>
                  </a:lnTo>
                  <a:lnTo>
                    <a:pt x="787" y="110"/>
                  </a:lnTo>
                  <a:lnTo>
                    <a:pt x="769" y="141"/>
                  </a:lnTo>
                  <a:lnTo>
                    <a:pt x="753" y="172"/>
                  </a:lnTo>
                  <a:lnTo>
                    <a:pt x="738" y="204"/>
                  </a:lnTo>
                  <a:lnTo>
                    <a:pt x="726" y="239"/>
                  </a:lnTo>
                  <a:lnTo>
                    <a:pt x="714" y="276"/>
                  </a:lnTo>
                  <a:lnTo>
                    <a:pt x="703" y="316"/>
                  </a:lnTo>
                  <a:lnTo>
                    <a:pt x="703" y="316"/>
                  </a:lnTo>
                  <a:lnTo>
                    <a:pt x="721" y="290"/>
                  </a:lnTo>
                  <a:lnTo>
                    <a:pt x="731" y="277"/>
                  </a:lnTo>
                  <a:lnTo>
                    <a:pt x="743" y="264"/>
                  </a:lnTo>
                  <a:lnTo>
                    <a:pt x="754" y="252"/>
                  </a:lnTo>
                  <a:lnTo>
                    <a:pt x="767" y="240"/>
                  </a:lnTo>
                  <a:lnTo>
                    <a:pt x="780" y="227"/>
                  </a:lnTo>
                  <a:lnTo>
                    <a:pt x="795" y="216"/>
                  </a:lnTo>
                  <a:lnTo>
                    <a:pt x="810" y="206"/>
                  </a:lnTo>
                  <a:lnTo>
                    <a:pt x="825" y="196"/>
                  </a:lnTo>
                  <a:lnTo>
                    <a:pt x="842" y="186"/>
                  </a:lnTo>
                  <a:lnTo>
                    <a:pt x="858" y="179"/>
                  </a:lnTo>
                  <a:lnTo>
                    <a:pt x="876" y="172"/>
                  </a:lnTo>
                  <a:lnTo>
                    <a:pt x="895" y="167"/>
                  </a:lnTo>
                  <a:lnTo>
                    <a:pt x="914" y="164"/>
                  </a:lnTo>
                  <a:lnTo>
                    <a:pt x="934" y="162"/>
                  </a:lnTo>
                  <a:lnTo>
                    <a:pt x="934" y="162"/>
                  </a:lnTo>
                  <a:lnTo>
                    <a:pt x="945" y="162"/>
                  </a:lnTo>
                  <a:lnTo>
                    <a:pt x="956" y="163"/>
                  </a:lnTo>
                  <a:lnTo>
                    <a:pt x="975" y="165"/>
                  </a:lnTo>
                  <a:lnTo>
                    <a:pt x="986" y="165"/>
                  </a:lnTo>
                  <a:lnTo>
                    <a:pt x="995" y="164"/>
                  </a:lnTo>
                  <a:lnTo>
                    <a:pt x="1005" y="162"/>
                  </a:lnTo>
                  <a:lnTo>
                    <a:pt x="1015" y="158"/>
                  </a:lnTo>
                  <a:lnTo>
                    <a:pt x="1015" y="158"/>
                  </a:lnTo>
                  <a:lnTo>
                    <a:pt x="1076" y="176"/>
                  </a:lnTo>
                  <a:lnTo>
                    <a:pt x="1106" y="183"/>
                  </a:lnTo>
                  <a:lnTo>
                    <a:pt x="1137" y="189"/>
                  </a:lnTo>
                  <a:lnTo>
                    <a:pt x="1166" y="194"/>
                  </a:lnTo>
                  <a:lnTo>
                    <a:pt x="1179" y="195"/>
                  </a:lnTo>
                  <a:lnTo>
                    <a:pt x="1193" y="195"/>
                  </a:lnTo>
                  <a:lnTo>
                    <a:pt x="1207" y="195"/>
                  </a:lnTo>
                  <a:lnTo>
                    <a:pt x="1219" y="193"/>
                  </a:lnTo>
                  <a:lnTo>
                    <a:pt x="1232" y="191"/>
                  </a:lnTo>
                  <a:lnTo>
                    <a:pt x="1243" y="186"/>
                  </a:lnTo>
                  <a:lnTo>
                    <a:pt x="1243" y="186"/>
                  </a:lnTo>
                  <a:lnTo>
                    <a:pt x="1252" y="189"/>
                  </a:lnTo>
                  <a:lnTo>
                    <a:pt x="1261" y="194"/>
                  </a:lnTo>
                  <a:lnTo>
                    <a:pt x="1267" y="198"/>
                  </a:lnTo>
                  <a:lnTo>
                    <a:pt x="1275" y="203"/>
                  </a:lnTo>
                  <a:lnTo>
                    <a:pt x="1275" y="203"/>
                  </a:lnTo>
                  <a:lnTo>
                    <a:pt x="1253" y="263"/>
                  </a:lnTo>
                  <a:lnTo>
                    <a:pt x="1242" y="294"/>
                  </a:lnTo>
                  <a:lnTo>
                    <a:pt x="1228" y="324"/>
                  </a:lnTo>
                  <a:lnTo>
                    <a:pt x="1220" y="339"/>
                  </a:lnTo>
                  <a:lnTo>
                    <a:pt x="1213" y="353"/>
                  </a:lnTo>
                  <a:lnTo>
                    <a:pt x="1203" y="367"/>
                  </a:lnTo>
                  <a:lnTo>
                    <a:pt x="1193" y="379"/>
                  </a:lnTo>
                  <a:lnTo>
                    <a:pt x="1183" y="391"/>
                  </a:lnTo>
                  <a:lnTo>
                    <a:pt x="1171" y="401"/>
                  </a:lnTo>
                  <a:lnTo>
                    <a:pt x="1158" y="410"/>
                  </a:lnTo>
                  <a:lnTo>
                    <a:pt x="1145" y="418"/>
                  </a:lnTo>
                  <a:lnTo>
                    <a:pt x="1145" y="418"/>
                  </a:lnTo>
                  <a:lnTo>
                    <a:pt x="1155" y="426"/>
                  </a:lnTo>
                  <a:lnTo>
                    <a:pt x="1164" y="434"/>
                  </a:lnTo>
                  <a:lnTo>
                    <a:pt x="1172" y="443"/>
                  </a:lnTo>
                  <a:lnTo>
                    <a:pt x="1179" y="453"/>
                  </a:lnTo>
                  <a:lnTo>
                    <a:pt x="1193" y="474"/>
                  </a:lnTo>
                  <a:lnTo>
                    <a:pt x="1208" y="499"/>
                  </a:lnTo>
                  <a:lnTo>
                    <a:pt x="1208" y="499"/>
                  </a:lnTo>
                  <a:lnTo>
                    <a:pt x="1223" y="524"/>
                  </a:lnTo>
                  <a:lnTo>
                    <a:pt x="1229" y="535"/>
                  </a:lnTo>
                  <a:lnTo>
                    <a:pt x="1233" y="546"/>
                  </a:lnTo>
                  <a:lnTo>
                    <a:pt x="1237" y="558"/>
                  </a:lnTo>
                  <a:lnTo>
                    <a:pt x="1239" y="571"/>
                  </a:lnTo>
                  <a:lnTo>
                    <a:pt x="1242" y="588"/>
                  </a:lnTo>
                  <a:lnTo>
                    <a:pt x="1243" y="607"/>
                  </a:lnTo>
                  <a:lnTo>
                    <a:pt x="1243" y="607"/>
                  </a:lnTo>
                  <a:lnTo>
                    <a:pt x="1244" y="635"/>
                  </a:lnTo>
                  <a:lnTo>
                    <a:pt x="1245" y="663"/>
                  </a:lnTo>
                  <a:lnTo>
                    <a:pt x="1244" y="688"/>
                  </a:lnTo>
                  <a:lnTo>
                    <a:pt x="1243" y="714"/>
                  </a:lnTo>
                  <a:lnTo>
                    <a:pt x="1241" y="739"/>
                  </a:lnTo>
                  <a:lnTo>
                    <a:pt x="1237" y="763"/>
                  </a:lnTo>
                  <a:lnTo>
                    <a:pt x="1233" y="787"/>
                  </a:lnTo>
                  <a:lnTo>
                    <a:pt x="1229" y="809"/>
                  </a:lnTo>
                  <a:lnTo>
                    <a:pt x="1222" y="833"/>
                  </a:lnTo>
                  <a:lnTo>
                    <a:pt x="1216" y="855"/>
                  </a:lnTo>
                  <a:lnTo>
                    <a:pt x="1209" y="877"/>
                  </a:lnTo>
                  <a:lnTo>
                    <a:pt x="1201" y="899"/>
                  </a:lnTo>
                  <a:lnTo>
                    <a:pt x="1192" y="921"/>
                  </a:lnTo>
                  <a:lnTo>
                    <a:pt x="1184" y="942"/>
                  </a:lnTo>
                  <a:lnTo>
                    <a:pt x="1162" y="986"/>
                  </a:lnTo>
                  <a:lnTo>
                    <a:pt x="1162" y="986"/>
                  </a:lnTo>
                  <a:lnTo>
                    <a:pt x="1145" y="1016"/>
                  </a:lnTo>
                  <a:lnTo>
                    <a:pt x="1128" y="1046"/>
                  </a:lnTo>
                  <a:lnTo>
                    <a:pt x="1120" y="1061"/>
                  </a:lnTo>
                  <a:lnTo>
                    <a:pt x="1111" y="1076"/>
                  </a:lnTo>
                  <a:lnTo>
                    <a:pt x="1105" y="1091"/>
                  </a:lnTo>
                  <a:lnTo>
                    <a:pt x="1099" y="1106"/>
                  </a:lnTo>
                  <a:lnTo>
                    <a:pt x="1099" y="1106"/>
                  </a:lnTo>
                  <a:lnTo>
                    <a:pt x="1060" y="1148"/>
                  </a:lnTo>
                  <a:lnTo>
                    <a:pt x="1038" y="1170"/>
                  </a:lnTo>
                  <a:lnTo>
                    <a:pt x="1016" y="1193"/>
                  </a:lnTo>
                  <a:lnTo>
                    <a:pt x="992" y="1214"/>
                  </a:lnTo>
                  <a:lnTo>
                    <a:pt x="967" y="1234"/>
                  </a:lnTo>
                  <a:lnTo>
                    <a:pt x="942" y="1254"/>
                  </a:lnTo>
                  <a:lnTo>
                    <a:pt x="916" y="1271"/>
                  </a:lnTo>
                  <a:lnTo>
                    <a:pt x="902" y="1278"/>
                  </a:lnTo>
                  <a:lnTo>
                    <a:pt x="888" y="1285"/>
                  </a:lnTo>
                  <a:lnTo>
                    <a:pt x="874" y="1291"/>
                  </a:lnTo>
                  <a:lnTo>
                    <a:pt x="860" y="1297"/>
                  </a:lnTo>
                  <a:lnTo>
                    <a:pt x="845" y="1301"/>
                  </a:lnTo>
                  <a:lnTo>
                    <a:pt x="830" y="1304"/>
                  </a:lnTo>
                  <a:lnTo>
                    <a:pt x="815" y="1306"/>
                  </a:lnTo>
                  <a:lnTo>
                    <a:pt x="800" y="1307"/>
                  </a:lnTo>
                  <a:lnTo>
                    <a:pt x="785" y="1307"/>
                  </a:lnTo>
                  <a:lnTo>
                    <a:pt x="769" y="1306"/>
                  </a:lnTo>
                  <a:lnTo>
                    <a:pt x="753" y="1304"/>
                  </a:lnTo>
                  <a:lnTo>
                    <a:pt x="737" y="1300"/>
                  </a:lnTo>
                  <a:lnTo>
                    <a:pt x="721" y="1296"/>
                  </a:lnTo>
                  <a:lnTo>
                    <a:pt x="705" y="1288"/>
                  </a:lnTo>
                  <a:lnTo>
                    <a:pt x="688" y="1281"/>
                  </a:lnTo>
                  <a:lnTo>
                    <a:pt x="671" y="1271"/>
                  </a:lnTo>
                  <a:lnTo>
                    <a:pt x="671" y="1271"/>
                  </a:lnTo>
                  <a:lnTo>
                    <a:pt x="669" y="1273"/>
                  </a:lnTo>
                  <a:lnTo>
                    <a:pt x="669" y="1275"/>
                  </a:lnTo>
                  <a:lnTo>
                    <a:pt x="670" y="1278"/>
                  </a:lnTo>
                  <a:lnTo>
                    <a:pt x="672" y="1282"/>
                  </a:lnTo>
                  <a:lnTo>
                    <a:pt x="674" y="1285"/>
                  </a:lnTo>
                  <a:lnTo>
                    <a:pt x="675" y="1288"/>
                  </a:lnTo>
                  <a:lnTo>
                    <a:pt x="674" y="1291"/>
                  </a:lnTo>
                  <a:lnTo>
                    <a:pt x="671" y="1294"/>
                  </a:lnTo>
                  <a:lnTo>
                    <a:pt x="671" y="1294"/>
                  </a:lnTo>
                  <a:lnTo>
                    <a:pt x="663" y="1296"/>
                  </a:lnTo>
                  <a:lnTo>
                    <a:pt x="657" y="1296"/>
                  </a:lnTo>
                  <a:lnTo>
                    <a:pt x="651" y="1294"/>
                  </a:lnTo>
                  <a:lnTo>
                    <a:pt x="646" y="1292"/>
                  </a:lnTo>
                  <a:lnTo>
                    <a:pt x="642" y="1289"/>
                  </a:lnTo>
                  <a:lnTo>
                    <a:pt x="639" y="1285"/>
                  </a:lnTo>
                  <a:lnTo>
                    <a:pt x="637" y="1279"/>
                  </a:lnTo>
                  <a:lnTo>
                    <a:pt x="636" y="1274"/>
                  </a:lnTo>
                  <a:lnTo>
                    <a:pt x="636" y="1274"/>
                  </a:lnTo>
                  <a:lnTo>
                    <a:pt x="634" y="1274"/>
                  </a:lnTo>
                  <a:lnTo>
                    <a:pt x="633" y="1276"/>
                  </a:lnTo>
                  <a:lnTo>
                    <a:pt x="629" y="1282"/>
                  </a:lnTo>
                  <a:lnTo>
                    <a:pt x="625" y="1289"/>
                  </a:lnTo>
                  <a:lnTo>
                    <a:pt x="620" y="1297"/>
                  </a:lnTo>
                  <a:lnTo>
                    <a:pt x="613" y="1304"/>
                  </a:lnTo>
                  <a:lnTo>
                    <a:pt x="609" y="1308"/>
                  </a:lnTo>
                  <a:lnTo>
                    <a:pt x="605" y="1311"/>
                  </a:lnTo>
                  <a:lnTo>
                    <a:pt x="599" y="1313"/>
                  </a:lnTo>
                  <a:lnTo>
                    <a:pt x="594" y="1314"/>
                  </a:lnTo>
                  <a:lnTo>
                    <a:pt x="587" y="1314"/>
                  </a:lnTo>
                  <a:lnTo>
                    <a:pt x="580" y="1313"/>
                  </a:lnTo>
                  <a:lnTo>
                    <a:pt x="580" y="1313"/>
                  </a:lnTo>
                  <a:close/>
                  <a:moveTo>
                    <a:pt x="723" y="35"/>
                  </a:moveTo>
                  <a:lnTo>
                    <a:pt x="723" y="35"/>
                  </a:lnTo>
                  <a:lnTo>
                    <a:pt x="728" y="40"/>
                  </a:lnTo>
                  <a:lnTo>
                    <a:pt x="733" y="43"/>
                  </a:lnTo>
                  <a:lnTo>
                    <a:pt x="739" y="45"/>
                  </a:lnTo>
                  <a:lnTo>
                    <a:pt x="747" y="46"/>
                  </a:lnTo>
                  <a:lnTo>
                    <a:pt x="754" y="46"/>
                  </a:lnTo>
                  <a:lnTo>
                    <a:pt x="763" y="46"/>
                  </a:lnTo>
                  <a:lnTo>
                    <a:pt x="769" y="45"/>
                  </a:lnTo>
                  <a:lnTo>
                    <a:pt x="777" y="43"/>
                  </a:lnTo>
                  <a:lnTo>
                    <a:pt x="777" y="43"/>
                  </a:lnTo>
                  <a:lnTo>
                    <a:pt x="774" y="38"/>
                  </a:lnTo>
                  <a:lnTo>
                    <a:pt x="772" y="36"/>
                  </a:lnTo>
                  <a:lnTo>
                    <a:pt x="765" y="33"/>
                  </a:lnTo>
                  <a:lnTo>
                    <a:pt x="759" y="31"/>
                  </a:lnTo>
                  <a:lnTo>
                    <a:pt x="752" y="31"/>
                  </a:lnTo>
                  <a:lnTo>
                    <a:pt x="737" y="34"/>
                  </a:lnTo>
                  <a:lnTo>
                    <a:pt x="731" y="35"/>
                  </a:lnTo>
                  <a:lnTo>
                    <a:pt x="723" y="35"/>
                  </a:lnTo>
                  <a:lnTo>
                    <a:pt x="723" y="35"/>
                  </a:lnTo>
                  <a:close/>
                  <a:moveTo>
                    <a:pt x="706" y="60"/>
                  </a:moveTo>
                  <a:lnTo>
                    <a:pt x="706" y="60"/>
                  </a:lnTo>
                  <a:lnTo>
                    <a:pt x="703" y="63"/>
                  </a:lnTo>
                  <a:lnTo>
                    <a:pt x="700" y="67"/>
                  </a:lnTo>
                  <a:lnTo>
                    <a:pt x="693" y="80"/>
                  </a:lnTo>
                  <a:lnTo>
                    <a:pt x="686" y="96"/>
                  </a:lnTo>
                  <a:lnTo>
                    <a:pt x="679" y="113"/>
                  </a:lnTo>
                  <a:lnTo>
                    <a:pt x="667" y="149"/>
                  </a:lnTo>
                  <a:lnTo>
                    <a:pt x="662" y="163"/>
                  </a:lnTo>
                  <a:lnTo>
                    <a:pt x="660" y="172"/>
                  </a:lnTo>
                  <a:lnTo>
                    <a:pt x="660" y="172"/>
                  </a:lnTo>
                  <a:lnTo>
                    <a:pt x="661" y="177"/>
                  </a:lnTo>
                  <a:lnTo>
                    <a:pt x="662" y="181"/>
                  </a:lnTo>
                  <a:lnTo>
                    <a:pt x="664" y="186"/>
                  </a:lnTo>
                  <a:lnTo>
                    <a:pt x="664" y="189"/>
                  </a:lnTo>
                  <a:lnTo>
                    <a:pt x="664" y="189"/>
                  </a:lnTo>
                  <a:lnTo>
                    <a:pt x="661" y="193"/>
                  </a:lnTo>
                  <a:lnTo>
                    <a:pt x="657" y="195"/>
                  </a:lnTo>
                  <a:lnTo>
                    <a:pt x="653" y="198"/>
                  </a:lnTo>
                  <a:lnTo>
                    <a:pt x="651" y="200"/>
                  </a:lnTo>
                  <a:lnTo>
                    <a:pt x="651" y="200"/>
                  </a:lnTo>
                  <a:lnTo>
                    <a:pt x="648" y="206"/>
                  </a:lnTo>
                  <a:lnTo>
                    <a:pt x="646" y="212"/>
                  </a:lnTo>
                  <a:lnTo>
                    <a:pt x="645" y="224"/>
                  </a:lnTo>
                  <a:lnTo>
                    <a:pt x="644" y="238"/>
                  </a:lnTo>
                  <a:lnTo>
                    <a:pt x="644" y="250"/>
                  </a:lnTo>
                  <a:lnTo>
                    <a:pt x="644" y="263"/>
                  </a:lnTo>
                  <a:lnTo>
                    <a:pt x="643" y="275"/>
                  </a:lnTo>
                  <a:lnTo>
                    <a:pt x="641" y="286"/>
                  </a:lnTo>
                  <a:lnTo>
                    <a:pt x="639" y="291"/>
                  </a:lnTo>
                  <a:lnTo>
                    <a:pt x="636" y="295"/>
                  </a:lnTo>
                  <a:lnTo>
                    <a:pt x="636" y="295"/>
                  </a:lnTo>
                  <a:lnTo>
                    <a:pt x="640" y="327"/>
                  </a:lnTo>
                  <a:lnTo>
                    <a:pt x="642" y="343"/>
                  </a:lnTo>
                  <a:lnTo>
                    <a:pt x="644" y="359"/>
                  </a:lnTo>
                  <a:lnTo>
                    <a:pt x="647" y="375"/>
                  </a:lnTo>
                  <a:lnTo>
                    <a:pt x="652" y="391"/>
                  </a:lnTo>
                  <a:lnTo>
                    <a:pt x="659" y="407"/>
                  </a:lnTo>
                  <a:lnTo>
                    <a:pt x="662" y="414"/>
                  </a:lnTo>
                  <a:lnTo>
                    <a:pt x="668" y="422"/>
                  </a:lnTo>
                  <a:lnTo>
                    <a:pt x="668" y="422"/>
                  </a:lnTo>
                  <a:lnTo>
                    <a:pt x="668" y="395"/>
                  </a:lnTo>
                  <a:lnTo>
                    <a:pt x="669" y="369"/>
                  </a:lnTo>
                  <a:lnTo>
                    <a:pt x="671" y="344"/>
                  </a:lnTo>
                  <a:lnTo>
                    <a:pt x="674" y="320"/>
                  </a:lnTo>
                  <a:lnTo>
                    <a:pt x="679" y="297"/>
                  </a:lnTo>
                  <a:lnTo>
                    <a:pt x="685" y="273"/>
                  </a:lnTo>
                  <a:lnTo>
                    <a:pt x="691" y="252"/>
                  </a:lnTo>
                  <a:lnTo>
                    <a:pt x="699" y="229"/>
                  </a:lnTo>
                  <a:lnTo>
                    <a:pt x="706" y="208"/>
                  </a:lnTo>
                  <a:lnTo>
                    <a:pt x="715" y="187"/>
                  </a:lnTo>
                  <a:lnTo>
                    <a:pt x="724" y="167"/>
                  </a:lnTo>
                  <a:lnTo>
                    <a:pt x="734" y="147"/>
                  </a:lnTo>
                  <a:lnTo>
                    <a:pt x="754" y="108"/>
                  </a:lnTo>
                  <a:lnTo>
                    <a:pt x="777" y="71"/>
                  </a:lnTo>
                  <a:lnTo>
                    <a:pt x="777" y="71"/>
                  </a:lnTo>
                  <a:lnTo>
                    <a:pt x="767" y="73"/>
                  </a:lnTo>
                  <a:lnTo>
                    <a:pt x="758" y="74"/>
                  </a:lnTo>
                  <a:lnTo>
                    <a:pt x="749" y="74"/>
                  </a:lnTo>
                  <a:lnTo>
                    <a:pt x="740" y="72"/>
                  </a:lnTo>
                  <a:lnTo>
                    <a:pt x="732" y="70"/>
                  </a:lnTo>
                  <a:lnTo>
                    <a:pt x="723" y="67"/>
                  </a:lnTo>
                  <a:lnTo>
                    <a:pt x="706" y="60"/>
                  </a:lnTo>
                  <a:lnTo>
                    <a:pt x="706" y="60"/>
                  </a:lnTo>
                  <a:close/>
                  <a:moveTo>
                    <a:pt x="1102" y="203"/>
                  </a:moveTo>
                  <a:lnTo>
                    <a:pt x="1102" y="203"/>
                  </a:lnTo>
                  <a:lnTo>
                    <a:pt x="1093" y="206"/>
                  </a:lnTo>
                  <a:lnTo>
                    <a:pt x="1082" y="206"/>
                  </a:lnTo>
                  <a:lnTo>
                    <a:pt x="1072" y="204"/>
                  </a:lnTo>
                  <a:lnTo>
                    <a:pt x="1063" y="202"/>
                  </a:lnTo>
                  <a:lnTo>
                    <a:pt x="1045" y="197"/>
                  </a:lnTo>
                  <a:lnTo>
                    <a:pt x="1035" y="195"/>
                  </a:lnTo>
                  <a:lnTo>
                    <a:pt x="1025" y="194"/>
                  </a:lnTo>
                  <a:lnTo>
                    <a:pt x="1025" y="194"/>
                  </a:lnTo>
                  <a:lnTo>
                    <a:pt x="1010" y="193"/>
                  </a:lnTo>
                  <a:lnTo>
                    <a:pt x="995" y="193"/>
                  </a:lnTo>
                  <a:lnTo>
                    <a:pt x="980" y="195"/>
                  </a:lnTo>
                  <a:lnTo>
                    <a:pt x="965" y="197"/>
                  </a:lnTo>
                  <a:lnTo>
                    <a:pt x="950" y="200"/>
                  </a:lnTo>
                  <a:lnTo>
                    <a:pt x="936" y="204"/>
                  </a:lnTo>
                  <a:lnTo>
                    <a:pt x="906" y="215"/>
                  </a:lnTo>
                  <a:lnTo>
                    <a:pt x="879" y="227"/>
                  </a:lnTo>
                  <a:lnTo>
                    <a:pt x="851" y="240"/>
                  </a:lnTo>
                  <a:lnTo>
                    <a:pt x="824" y="253"/>
                  </a:lnTo>
                  <a:lnTo>
                    <a:pt x="797" y="263"/>
                  </a:lnTo>
                  <a:lnTo>
                    <a:pt x="797" y="263"/>
                  </a:lnTo>
                  <a:lnTo>
                    <a:pt x="789" y="277"/>
                  </a:lnTo>
                  <a:lnTo>
                    <a:pt x="777" y="291"/>
                  </a:lnTo>
                  <a:lnTo>
                    <a:pt x="751" y="321"/>
                  </a:lnTo>
                  <a:lnTo>
                    <a:pt x="739" y="337"/>
                  </a:lnTo>
                  <a:lnTo>
                    <a:pt x="728" y="353"/>
                  </a:lnTo>
                  <a:lnTo>
                    <a:pt x="723" y="362"/>
                  </a:lnTo>
                  <a:lnTo>
                    <a:pt x="719" y="371"/>
                  </a:lnTo>
                  <a:lnTo>
                    <a:pt x="716" y="380"/>
                  </a:lnTo>
                  <a:lnTo>
                    <a:pt x="714" y="390"/>
                  </a:lnTo>
                  <a:lnTo>
                    <a:pt x="714" y="390"/>
                  </a:lnTo>
                  <a:lnTo>
                    <a:pt x="729" y="377"/>
                  </a:lnTo>
                  <a:lnTo>
                    <a:pt x="745" y="364"/>
                  </a:lnTo>
                  <a:lnTo>
                    <a:pt x="763" y="352"/>
                  </a:lnTo>
                  <a:lnTo>
                    <a:pt x="780" y="340"/>
                  </a:lnTo>
                  <a:lnTo>
                    <a:pt x="799" y="331"/>
                  </a:lnTo>
                  <a:lnTo>
                    <a:pt x="818" y="321"/>
                  </a:lnTo>
                  <a:lnTo>
                    <a:pt x="854" y="305"/>
                  </a:lnTo>
                  <a:lnTo>
                    <a:pt x="854" y="305"/>
                  </a:lnTo>
                  <a:lnTo>
                    <a:pt x="856" y="291"/>
                  </a:lnTo>
                  <a:lnTo>
                    <a:pt x="858" y="280"/>
                  </a:lnTo>
                  <a:lnTo>
                    <a:pt x="860" y="276"/>
                  </a:lnTo>
                  <a:lnTo>
                    <a:pt x="863" y="272"/>
                  </a:lnTo>
                  <a:lnTo>
                    <a:pt x="866" y="268"/>
                  </a:lnTo>
                  <a:lnTo>
                    <a:pt x="871" y="263"/>
                  </a:lnTo>
                  <a:lnTo>
                    <a:pt x="871" y="263"/>
                  </a:lnTo>
                  <a:lnTo>
                    <a:pt x="874" y="274"/>
                  </a:lnTo>
                  <a:lnTo>
                    <a:pt x="876" y="284"/>
                  </a:lnTo>
                  <a:lnTo>
                    <a:pt x="878" y="291"/>
                  </a:lnTo>
                  <a:lnTo>
                    <a:pt x="882" y="302"/>
                  </a:lnTo>
                  <a:lnTo>
                    <a:pt x="882" y="302"/>
                  </a:lnTo>
                  <a:lnTo>
                    <a:pt x="887" y="300"/>
                  </a:lnTo>
                  <a:lnTo>
                    <a:pt x="893" y="297"/>
                  </a:lnTo>
                  <a:lnTo>
                    <a:pt x="897" y="293"/>
                  </a:lnTo>
                  <a:lnTo>
                    <a:pt x="903" y="291"/>
                  </a:lnTo>
                  <a:lnTo>
                    <a:pt x="903" y="291"/>
                  </a:lnTo>
                  <a:lnTo>
                    <a:pt x="914" y="292"/>
                  </a:lnTo>
                  <a:lnTo>
                    <a:pt x="924" y="291"/>
                  </a:lnTo>
                  <a:lnTo>
                    <a:pt x="932" y="289"/>
                  </a:lnTo>
                  <a:lnTo>
                    <a:pt x="940" y="286"/>
                  </a:lnTo>
                  <a:lnTo>
                    <a:pt x="946" y="282"/>
                  </a:lnTo>
                  <a:lnTo>
                    <a:pt x="951" y="277"/>
                  </a:lnTo>
                  <a:lnTo>
                    <a:pt x="957" y="272"/>
                  </a:lnTo>
                  <a:lnTo>
                    <a:pt x="961" y="265"/>
                  </a:lnTo>
                  <a:lnTo>
                    <a:pt x="970" y="253"/>
                  </a:lnTo>
                  <a:lnTo>
                    <a:pt x="977" y="240"/>
                  </a:lnTo>
                  <a:lnTo>
                    <a:pt x="985" y="226"/>
                  </a:lnTo>
                  <a:lnTo>
                    <a:pt x="989" y="221"/>
                  </a:lnTo>
                  <a:lnTo>
                    <a:pt x="994" y="214"/>
                  </a:lnTo>
                  <a:lnTo>
                    <a:pt x="994" y="214"/>
                  </a:lnTo>
                  <a:lnTo>
                    <a:pt x="995" y="221"/>
                  </a:lnTo>
                  <a:lnTo>
                    <a:pt x="995" y="228"/>
                  </a:lnTo>
                  <a:lnTo>
                    <a:pt x="994" y="246"/>
                  </a:lnTo>
                  <a:lnTo>
                    <a:pt x="992" y="264"/>
                  </a:lnTo>
                  <a:lnTo>
                    <a:pt x="990" y="282"/>
                  </a:lnTo>
                  <a:lnTo>
                    <a:pt x="990" y="282"/>
                  </a:lnTo>
                  <a:lnTo>
                    <a:pt x="994" y="278"/>
                  </a:lnTo>
                  <a:lnTo>
                    <a:pt x="999" y="277"/>
                  </a:lnTo>
                  <a:lnTo>
                    <a:pt x="1003" y="277"/>
                  </a:lnTo>
                  <a:lnTo>
                    <a:pt x="1007" y="278"/>
                  </a:lnTo>
                  <a:lnTo>
                    <a:pt x="1018" y="282"/>
                  </a:lnTo>
                  <a:lnTo>
                    <a:pt x="1029" y="285"/>
                  </a:lnTo>
                  <a:lnTo>
                    <a:pt x="1029" y="285"/>
                  </a:lnTo>
                  <a:lnTo>
                    <a:pt x="1056" y="277"/>
                  </a:lnTo>
                  <a:lnTo>
                    <a:pt x="1083" y="269"/>
                  </a:lnTo>
                  <a:lnTo>
                    <a:pt x="1108" y="258"/>
                  </a:lnTo>
                  <a:lnTo>
                    <a:pt x="1120" y="253"/>
                  </a:lnTo>
                  <a:lnTo>
                    <a:pt x="1131" y="246"/>
                  </a:lnTo>
                  <a:lnTo>
                    <a:pt x="1131" y="246"/>
                  </a:lnTo>
                  <a:lnTo>
                    <a:pt x="1131" y="248"/>
                  </a:lnTo>
                  <a:lnTo>
                    <a:pt x="1133" y="249"/>
                  </a:lnTo>
                  <a:lnTo>
                    <a:pt x="1139" y="250"/>
                  </a:lnTo>
                  <a:lnTo>
                    <a:pt x="1141" y="250"/>
                  </a:lnTo>
                  <a:lnTo>
                    <a:pt x="1143" y="252"/>
                  </a:lnTo>
                  <a:lnTo>
                    <a:pt x="1144" y="254"/>
                  </a:lnTo>
                  <a:lnTo>
                    <a:pt x="1145" y="257"/>
                  </a:lnTo>
                  <a:lnTo>
                    <a:pt x="1145" y="257"/>
                  </a:lnTo>
                  <a:lnTo>
                    <a:pt x="1140" y="265"/>
                  </a:lnTo>
                  <a:lnTo>
                    <a:pt x="1133" y="274"/>
                  </a:lnTo>
                  <a:lnTo>
                    <a:pt x="1127" y="282"/>
                  </a:lnTo>
                  <a:lnTo>
                    <a:pt x="1120" y="289"/>
                  </a:lnTo>
                  <a:lnTo>
                    <a:pt x="1112" y="295"/>
                  </a:lnTo>
                  <a:lnTo>
                    <a:pt x="1103" y="301"/>
                  </a:lnTo>
                  <a:lnTo>
                    <a:pt x="1094" y="305"/>
                  </a:lnTo>
                  <a:lnTo>
                    <a:pt x="1084" y="309"/>
                  </a:lnTo>
                  <a:lnTo>
                    <a:pt x="1075" y="314"/>
                  </a:lnTo>
                  <a:lnTo>
                    <a:pt x="1065" y="316"/>
                  </a:lnTo>
                  <a:lnTo>
                    <a:pt x="1045" y="320"/>
                  </a:lnTo>
                  <a:lnTo>
                    <a:pt x="1024" y="322"/>
                  </a:lnTo>
                  <a:lnTo>
                    <a:pt x="1005" y="323"/>
                  </a:lnTo>
                  <a:lnTo>
                    <a:pt x="1005" y="323"/>
                  </a:lnTo>
                  <a:lnTo>
                    <a:pt x="1010" y="334"/>
                  </a:lnTo>
                  <a:lnTo>
                    <a:pt x="1018" y="345"/>
                  </a:lnTo>
                  <a:lnTo>
                    <a:pt x="1035" y="366"/>
                  </a:lnTo>
                  <a:lnTo>
                    <a:pt x="1042" y="377"/>
                  </a:lnTo>
                  <a:lnTo>
                    <a:pt x="1048" y="388"/>
                  </a:lnTo>
                  <a:lnTo>
                    <a:pt x="1052" y="399"/>
                  </a:lnTo>
                  <a:lnTo>
                    <a:pt x="1053" y="405"/>
                  </a:lnTo>
                  <a:lnTo>
                    <a:pt x="1053" y="411"/>
                  </a:lnTo>
                  <a:lnTo>
                    <a:pt x="1053" y="411"/>
                  </a:lnTo>
                  <a:lnTo>
                    <a:pt x="1046" y="405"/>
                  </a:lnTo>
                  <a:lnTo>
                    <a:pt x="1037" y="396"/>
                  </a:lnTo>
                  <a:lnTo>
                    <a:pt x="1021" y="379"/>
                  </a:lnTo>
                  <a:lnTo>
                    <a:pt x="1003" y="362"/>
                  </a:lnTo>
                  <a:lnTo>
                    <a:pt x="994" y="353"/>
                  </a:lnTo>
                  <a:lnTo>
                    <a:pt x="985" y="346"/>
                  </a:lnTo>
                  <a:lnTo>
                    <a:pt x="976" y="338"/>
                  </a:lnTo>
                  <a:lnTo>
                    <a:pt x="965" y="333"/>
                  </a:lnTo>
                  <a:lnTo>
                    <a:pt x="956" y="329"/>
                  </a:lnTo>
                  <a:lnTo>
                    <a:pt x="945" y="325"/>
                  </a:lnTo>
                  <a:lnTo>
                    <a:pt x="934" y="325"/>
                  </a:lnTo>
                  <a:lnTo>
                    <a:pt x="924" y="327"/>
                  </a:lnTo>
                  <a:lnTo>
                    <a:pt x="912" y="331"/>
                  </a:lnTo>
                  <a:lnTo>
                    <a:pt x="899" y="337"/>
                  </a:lnTo>
                  <a:lnTo>
                    <a:pt x="899" y="337"/>
                  </a:lnTo>
                  <a:lnTo>
                    <a:pt x="913" y="348"/>
                  </a:lnTo>
                  <a:lnTo>
                    <a:pt x="927" y="360"/>
                  </a:lnTo>
                  <a:lnTo>
                    <a:pt x="941" y="374"/>
                  </a:lnTo>
                  <a:lnTo>
                    <a:pt x="954" y="388"/>
                  </a:lnTo>
                  <a:lnTo>
                    <a:pt x="959" y="395"/>
                  </a:lnTo>
                  <a:lnTo>
                    <a:pt x="964" y="403"/>
                  </a:lnTo>
                  <a:lnTo>
                    <a:pt x="969" y="410"/>
                  </a:lnTo>
                  <a:lnTo>
                    <a:pt x="972" y="418"/>
                  </a:lnTo>
                  <a:lnTo>
                    <a:pt x="974" y="426"/>
                  </a:lnTo>
                  <a:lnTo>
                    <a:pt x="975" y="434"/>
                  </a:lnTo>
                  <a:lnTo>
                    <a:pt x="974" y="441"/>
                  </a:lnTo>
                  <a:lnTo>
                    <a:pt x="973" y="450"/>
                  </a:lnTo>
                  <a:lnTo>
                    <a:pt x="973" y="450"/>
                  </a:lnTo>
                  <a:lnTo>
                    <a:pt x="961" y="439"/>
                  </a:lnTo>
                  <a:lnTo>
                    <a:pt x="949" y="427"/>
                  </a:lnTo>
                  <a:lnTo>
                    <a:pt x="929" y="403"/>
                  </a:lnTo>
                  <a:lnTo>
                    <a:pt x="918" y="391"/>
                  </a:lnTo>
                  <a:lnTo>
                    <a:pt x="906" y="379"/>
                  </a:lnTo>
                  <a:lnTo>
                    <a:pt x="894" y="369"/>
                  </a:lnTo>
                  <a:lnTo>
                    <a:pt x="886" y="365"/>
                  </a:lnTo>
                  <a:lnTo>
                    <a:pt x="879" y="362"/>
                  </a:lnTo>
                  <a:lnTo>
                    <a:pt x="879" y="362"/>
                  </a:lnTo>
                  <a:lnTo>
                    <a:pt x="876" y="364"/>
                  </a:lnTo>
                  <a:lnTo>
                    <a:pt x="875" y="365"/>
                  </a:lnTo>
                  <a:lnTo>
                    <a:pt x="870" y="366"/>
                  </a:lnTo>
                  <a:lnTo>
                    <a:pt x="864" y="366"/>
                  </a:lnTo>
                  <a:lnTo>
                    <a:pt x="857" y="364"/>
                  </a:lnTo>
                  <a:lnTo>
                    <a:pt x="851" y="362"/>
                  </a:lnTo>
                  <a:lnTo>
                    <a:pt x="844" y="359"/>
                  </a:lnTo>
                  <a:lnTo>
                    <a:pt x="840" y="354"/>
                  </a:lnTo>
                  <a:lnTo>
                    <a:pt x="836" y="351"/>
                  </a:lnTo>
                  <a:lnTo>
                    <a:pt x="836" y="351"/>
                  </a:lnTo>
                  <a:lnTo>
                    <a:pt x="804" y="371"/>
                  </a:lnTo>
                  <a:lnTo>
                    <a:pt x="774" y="391"/>
                  </a:lnTo>
                  <a:lnTo>
                    <a:pt x="760" y="401"/>
                  </a:lnTo>
                  <a:lnTo>
                    <a:pt x="747" y="412"/>
                  </a:lnTo>
                  <a:lnTo>
                    <a:pt x="736" y="424"/>
                  </a:lnTo>
                  <a:lnTo>
                    <a:pt x="728" y="436"/>
                  </a:lnTo>
                  <a:lnTo>
                    <a:pt x="728" y="436"/>
                  </a:lnTo>
                  <a:lnTo>
                    <a:pt x="738" y="434"/>
                  </a:lnTo>
                  <a:lnTo>
                    <a:pt x="750" y="433"/>
                  </a:lnTo>
                  <a:lnTo>
                    <a:pt x="775" y="433"/>
                  </a:lnTo>
                  <a:lnTo>
                    <a:pt x="799" y="436"/>
                  </a:lnTo>
                  <a:lnTo>
                    <a:pt x="825" y="439"/>
                  </a:lnTo>
                  <a:lnTo>
                    <a:pt x="878" y="449"/>
                  </a:lnTo>
                  <a:lnTo>
                    <a:pt x="902" y="453"/>
                  </a:lnTo>
                  <a:lnTo>
                    <a:pt x="927" y="456"/>
                  </a:lnTo>
                  <a:lnTo>
                    <a:pt x="927" y="456"/>
                  </a:lnTo>
                  <a:lnTo>
                    <a:pt x="951" y="458"/>
                  </a:lnTo>
                  <a:lnTo>
                    <a:pt x="977" y="458"/>
                  </a:lnTo>
                  <a:lnTo>
                    <a:pt x="1002" y="457"/>
                  </a:lnTo>
                  <a:lnTo>
                    <a:pt x="1026" y="453"/>
                  </a:lnTo>
                  <a:lnTo>
                    <a:pt x="1051" y="448"/>
                  </a:lnTo>
                  <a:lnTo>
                    <a:pt x="1062" y="443"/>
                  </a:lnTo>
                  <a:lnTo>
                    <a:pt x="1073" y="439"/>
                  </a:lnTo>
                  <a:lnTo>
                    <a:pt x="1084" y="434"/>
                  </a:lnTo>
                  <a:lnTo>
                    <a:pt x="1094" y="428"/>
                  </a:lnTo>
                  <a:lnTo>
                    <a:pt x="1103" y="422"/>
                  </a:lnTo>
                  <a:lnTo>
                    <a:pt x="1113" y="414"/>
                  </a:lnTo>
                  <a:lnTo>
                    <a:pt x="1113" y="414"/>
                  </a:lnTo>
                  <a:lnTo>
                    <a:pt x="1135" y="396"/>
                  </a:lnTo>
                  <a:lnTo>
                    <a:pt x="1154" y="376"/>
                  </a:lnTo>
                  <a:lnTo>
                    <a:pt x="1173" y="354"/>
                  </a:lnTo>
                  <a:lnTo>
                    <a:pt x="1182" y="344"/>
                  </a:lnTo>
                  <a:lnTo>
                    <a:pt x="1190" y="332"/>
                  </a:lnTo>
                  <a:lnTo>
                    <a:pt x="1198" y="320"/>
                  </a:lnTo>
                  <a:lnTo>
                    <a:pt x="1204" y="307"/>
                  </a:lnTo>
                  <a:lnTo>
                    <a:pt x="1211" y="294"/>
                  </a:lnTo>
                  <a:lnTo>
                    <a:pt x="1217" y="280"/>
                  </a:lnTo>
                  <a:lnTo>
                    <a:pt x="1222" y="267"/>
                  </a:lnTo>
                  <a:lnTo>
                    <a:pt x="1227" y="253"/>
                  </a:lnTo>
                  <a:lnTo>
                    <a:pt x="1230" y="237"/>
                  </a:lnTo>
                  <a:lnTo>
                    <a:pt x="1233" y="222"/>
                  </a:lnTo>
                  <a:lnTo>
                    <a:pt x="1233" y="222"/>
                  </a:lnTo>
                  <a:lnTo>
                    <a:pt x="1199" y="223"/>
                  </a:lnTo>
                  <a:lnTo>
                    <a:pt x="1182" y="223"/>
                  </a:lnTo>
                  <a:lnTo>
                    <a:pt x="1166" y="223"/>
                  </a:lnTo>
                  <a:lnTo>
                    <a:pt x="1151" y="221"/>
                  </a:lnTo>
                  <a:lnTo>
                    <a:pt x="1135" y="217"/>
                  </a:lnTo>
                  <a:lnTo>
                    <a:pt x="1118" y="211"/>
                  </a:lnTo>
                  <a:lnTo>
                    <a:pt x="1102" y="203"/>
                  </a:lnTo>
                  <a:lnTo>
                    <a:pt x="1102" y="203"/>
                  </a:lnTo>
                  <a:close/>
                  <a:moveTo>
                    <a:pt x="436" y="295"/>
                  </a:moveTo>
                  <a:lnTo>
                    <a:pt x="436" y="295"/>
                  </a:lnTo>
                  <a:lnTo>
                    <a:pt x="408" y="298"/>
                  </a:lnTo>
                  <a:lnTo>
                    <a:pt x="383" y="302"/>
                  </a:lnTo>
                  <a:lnTo>
                    <a:pt x="360" y="306"/>
                  </a:lnTo>
                  <a:lnTo>
                    <a:pt x="340" y="313"/>
                  </a:lnTo>
                  <a:lnTo>
                    <a:pt x="322" y="320"/>
                  </a:lnTo>
                  <a:lnTo>
                    <a:pt x="304" y="329"/>
                  </a:lnTo>
                  <a:lnTo>
                    <a:pt x="285" y="339"/>
                  </a:lnTo>
                  <a:lnTo>
                    <a:pt x="267" y="351"/>
                  </a:lnTo>
                  <a:lnTo>
                    <a:pt x="267" y="351"/>
                  </a:lnTo>
                  <a:lnTo>
                    <a:pt x="240" y="368"/>
                  </a:lnTo>
                  <a:lnTo>
                    <a:pt x="212" y="384"/>
                  </a:lnTo>
                  <a:lnTo>
                    <a:pt x="184" y="400"/>
                  </a:lnTo>
                  <a:lnTo>
                    <a:pt x="171" y="409"/>
                  </a:lnTo>
                  <a:lnTo>
                    <a:pt x="159" y="418"/>
                  </a:lnTo>
                  <a:lnTo>
                    <a:pt x="159" y="418"/>
                  </a:lnTo>
                  <a:lnTo>
                    <a:pt x="154" y="423"/>
                  </a:lnTo>
                  <a:lnTo>
                    <a:pt x="149" y="427"/>
                  </a:lnTo>
                  <a:lnTo>
                    <a:pt x="143" y="438"/>
                  </a:lnTo>
                  <a:lnTo>
                    <a:pt x="138" y="450"/>
                  </a:lnTo>
                  <a:lnTo>
                    <a:pt x="134" y="455"/>
                  </a:lnTo>
                  <a:lnTo>
                    <a:pt x="131" y="460"/>
                  </a:lnTo>
                  <a:lnTo>
                    <a:pt x="131" y="460"/>
                  </a:lnTo>
                  <a:lnTo>
                    <a:pt x="126" y="464"/>
                  </a:lnTo>
                  <a:lnTo>
                    <a:pt x="121" y="467"/>
                  </a:lnTo>
                  <a:lnTo>
                    <a:pt x="114" y="470"/>
                  </a:lnTo>
                  <a:lnTo>
                    <a:pt x="110" y="474"/>
                  </a:lnTo>
                  <a:lnTo>
                    <a:pt x="110" y="474"/>
                  </a:lnTo>
                  <a:lnTo>
                    <a:pt x="102" y="483"/>
                  </a:lnTo>
                  <a:lnTo>
                    <a:pt x="96" y="492"/>
                  </a:lnTo>
                  <a:lnTo>
                    <a:pt x="84" y="511"/>
                  </a:lnTo>
                  <a:lnTo>
                    <a:pt x="75" y="531"/>
                  </a:lnTo>
                  <a:lnTo>
                    <a:pt x="66" y="551"/>
                  </a:lnTo>
                  <a:lnTo>
                    <a:pt x="51" y="591"/>
                  </a:lnTo>
                  <a:lnTo>
                    <a:pt x="43" y="610"/>
                  </a:lnTo>
                  <a:lnTo>
                    <a:pt x="36" y="628"/>
                  </a:lnTo>
                  <a:lnTo>
                    <a:pt x="36" y="628"/>
                  </a:lnTo>
                  <a:lnTo>
                    <a:pt x="33" y="677"/>
                  </a:lnTo>
                  <a:lnTo>
                    <a:pt x="32" y="700"/>
                  </a:lnTo>
                  <a:lnTo>
                    <a:pt x="31" y="724"/>
                  </a:lnTo>
                  <a:lnTo>
                    <a:pt x="31" y="748"/>
                  </a:lnTo>
                  <a:lnTo>
                    <a:pt x="32" y="772"/>
                  </a:lnTo>
                  <a:lnTo>
                    <a:pt x="35" y="794"/>
                  </a:lnTo>
                  <a:lnTo>
                    <a:pt x="39" y="818"/>
                  </a:lnTo>
                  <a:lnTo>
                    <a:pt x="39" y="818"/>
                  </a:lnTo>
                  <a:lnTo>
                    <a:pt x="47" y="838"/>
                  </a:lnTo>
                  <a:lnTo>
                    <a:pt x="55" y="860"/>
                  </a:lnTo>
                  <a:lnTo>
                    <a:pt x="66" y="881"/>
                  </a:lnTo>
                  <a:lnTo>
                    <a:pt x="75" y="901"/>
                  </a:lnTo>
                  <a:lnTo>
                    <a:pt x="75" y="901"/>
                  </a:lnTo>
                  <a:lnTo>
                    <a:pt x="88" y="934"/>
                  </a:lnTo>
                  <a:lnTo>
                    <a:pt x="101" y="963"/>
                  </a:lnTo>
                  <a:lnTo>
                    <a:pt x="115" y="989"/>
                  </a:lnTo>
                  <a:lnTo>
                    <a:pt x="129" y="1015"/>
                  </a:lnTo>
                  <a:lnTo>
                    <a:pt x="144" y="1040"/>
                  </a:lnTo>
                  <a:lnTo>
                    <a:pt x="161" y="1064"/>
                  </a:lnTo>
                  <a:lnTo>
                    <a:pt x="181" y="1088"/>
                  </a:lnTo>
                  <a:lnTo>
                    <a:pt x="201" y="1112"/>
                  </a:lnTo>
                  <a:lnTo>
                    <a:pt x="201" y="1112"/>
                  </a:lnTo>
                  <a:lnTo>
                    <a:pt x="228" y="1141"/>
                  </a:lnTo>
                  <a:lnTo>
                    <a:pt x="257" y="1170"/>
                  </a:lnTo>
                  <a:lnTo>
                    <a:pt x="285" y="1196"/>
                  </a:lnTo>
                  <a:lnTo>
                    <a:pt x="300" y="1208"/>
                  </a:lnTo>
                  <a:lnTo>
                    <a:pt x="315" y="1220"/>
                  </a:lnTo>
                  <a:lnTo>
                    <a:pt x="330" y="1231"/>
                  </a:lnTo>
                  <a:lnTo>
                    <a:pt x="346" y="1241"/>
                  </a:lnTo>
                  <a:lnTo>
                    <a:pt x="364" y="1251"/>
                  </a:lnTo>
                  <a:lnTo>
                    <a:pt x="381" y="1260"/>
                  </a:lnTo>
                  <a:lnTo>
                    <a:pt x="398" y="1268"/>
                  </a:lnTo>
                  <a:lnTo>
                    <a:pt x="416" y="1275"/>
                  </a:lnTo>
                  <a:lnTo>
                    <a:pt x="434" y="1283"/>
                  </a:lnTo>
                  <a:lnTo>
                    <a:pt x="454" y="1288"/>
                  </a:lnTo>
                  <a:lnTo>
                    <a:pt x="454" y="1288"/>
                  </a:lnTo>
                  <a:lnTo>
                    <a:pt x="474" y="1282"/>
                  </a:lnTo>
                  <a:lnTo>
                    <a:pt x="492" y="1274"/>
                  </a:lnTo>
                  <a:lnTo>
                    <a:pt x="502" y="1270"/>
                  </a:lnTo>
                  <a:lnTo>
                    <a:pt x="509" y="1264"/>
                  </a:lnTo>
                  <a:lnTo>
                    <a:pt x="517" y="1259"/>
                  </a:lnTo>
                  <a:lnTo>
                    <a:pt x="524" y="1253"/>
                  </a:lnTo>
                  <a:lnTo>
                    <a:pt x="524" y="1253"/>
                  </a:lnTo>
                  <a:lnTo>
                    <a:pt x="509" y="1247"/>
                  </a:lnTo>
                  <a:lnTo>
                    <a:pt x="495" y="1240"/>
                  </a:lnTo>
                  <a:lnTo>
                    <a:pt x="482" y="1231"/>
                  </a:lnTo>
                  <a:lnTo>
                    <a:pt x="471" y="1221"/>
                  </a:lnTo>
                  <a:lnTo>
                    <a:pt x="461" y="1210"/>
                  </a:lnTo>
                  <a:lnTo>
                    <a:pt x="457" y="1203"/>
                  </a:lnTo>
                  <a:lnTo>
                    <a:pt x="452" y="1197"/>
                  </a:lnTo>
                  <a:lnTo>
                    <a:pt x="450" y="1191"/>
                  </a:lnTo>
                  <a:lnTo>
                    <a:pt x="448" y="1183"/>
                  </a:lnTo>
                  <a:lnTo>
                    <a:pt x="447" y="1177"/>
                  </a:lnTo>
                  <a:lnTo>
                    <a:pt x="447" y="1169"/>
                  </a:lnTo>
                  <a:lnTo>
                    <a:pt x="447" y="1169"/>
                  </a:lnTo>
                  <a:lnTo>
                    <a:pt x="458" y="1178"/>
                  </a:lnTo>
                  <a:lnTo>
                    <a:pt x="467" y="1188"/>
                  </a:lnTo>
                  <a:lnTo>
                    <a:pt x="478" y="1199"/>
                  </a:lnTo>
                  <a:lnTo>
                    <a:pt x="489" y="1210"/>
                  </a:lnTo>
                  <a:lnTo>
                    <a:pt x="501" y="1218"/>
                  </a:lnTo>
                  <a:lnTo>
                    <a:pt x="514" y="1227"/>
                  </a:lnTo>
                  <a:lnTo>
                    <a:pt x="521" y="1230"/>
                  </a:lnTo>
                  <a:lnTo>
                    <a:pt x="528" y="1232"/>
                  </a:lnTo>
                  <a:lnTo>
                    <a:pt x="536" y="1234"/>
                  </a:lnTo>
                  <a:lnTo>
                    <a:pt x="545" y="1236"/>
                  </a:lnTo>
                  <a:lnTo>
                    <a:pt x="545" y="1236"/>
                  </a:lnTo>
                  <a:lnTo>
                    <a:pt x="553" y="1236"/>
                  </a:lnTo>
                  <a:lnTo>
                    <a:pt x="562" y="1236"/>
                  </a:lnTo>
                  <a:lnTo>
                    <a:pt x="578" y="1232"/>
                  </a:lnTo>
                  <a:lnTo>
                    <a:pt x="593" y="1228"/>
                  </a:lnTo>
                  <a:lnTo>
                    <a:pt x="607" y="1222"/>
                  </a:lnTo>
                  <a:lnTo>
                    <a:pt x="621" y="1214"/>
                  </a:lnTo>
                  <a:lnTo>
                    <a:pt x="634" y="1206"/>
                  </a:lnTo>
                  <a:lnTo>
                    <a:pt x="660" y="1190"/>
                  </a:lnTo>
                  <a:lnTo>
                    <a:pt x="660" y="1190"/>
                  </a:lnTo>
                  <a:lnTo>
                    <a:pt x="664" y="1182"/>
                  </a:lnTo>
                  <a:lnTo>
                    <a:pt x="668" y="1172"/>
                  </a:lnTo>
                  <a:lnTo>
                    <a:pt x="674" y="1153"/>
                  </a:lnTo>
                  <a:lnTo>
                    <a:pt x="677" y="1145"/>
                  </a:lnTo>
                  <a:lnTo>
                    <a:pt x="683" y="1138"/>
                  </a:lnTo>
                  <a:lnTo>
                    <a:pt x="686" y="1135"/>
                  </a:lnTo>
                  <a:lnTo>
                    <a:pt x="690" y="1133"/>
                  </a:lnTo>
                  <a:lnTo>
                    <a:pt x="694" y="1131"/>
                  </a:lnTo>
                  <a:lnTo>
                    <a:pt x="699" y="1130"/>
                  </a:lnTo>
                  <a:lnTo>
                    <a:pt x="699" y="1130"/>
                  </a:lnTo>
                  <a:lnTo>
                    <a:pt x="702" y="1137"/>
                  </a:lnTo>
                  <a:lnTo>
                    <a:pt x="703" y="1143"/>
                  </a:lnTo>
                  <a:lnTo>
                    <a:pt x="703" y="1150"/>
                  </a:lnTo>
                  <a:lnTo>
                    <a:pt x="702" y="1156"/>
                  </a:lnTo>
                  <a:lnTo>
                    <a:pt x="701" y="1164"/>
                  </a:lnTo>
                  <a:lnTo>
                    <a:pt x="699" y="1170"/>
                  </a:lnTo>
                  <a:lnTo>
                    <a:pt x="693" y="1183"/>
                  </a:lnTo>
                  <a:lnTo>
                    <a:pt x="686" y="1196"/>
                  </a:lnTo>
                  <a:lnTo>
                    <a:pt x="677" y="1208"/>
                  </a:lnTo>
                  <a:lnTo>
                    <a:pt x="660" y="1228"/>
                  </a:lnTo>
                  <a:lnTo>
                    <a:pt x="660" y="1228"/>
                  </a:lnTo>
                  <a:lnTo>
                    <a:pt x="679" y="1237"/>
                  </a:lnTo>
                  <a:lnTo>
                    <a:pt x="699" y="1245"/>
                  </a:lnTo>
                  <a:lnTo>
                    <a:pt x="717" y="1254"/>
                  </a:lnTo>
                  <a:lnTo>
                    <a:pt x="736" y="1262"/>
                  </a:lnTo>
                  <a:lnTo>
                    <a:pt x="754" y="1270"/>
                  </a:lnTo>
                  <a:lnTo>
                    <a:pt x="774" y="1275"/>
                  </a:lnTo>
                  <a:lnTo>
                    <a:pt x="782" y="1277"/>
                  </a:lnTo>
                  <a:lnTo>
                    <a:pt x="792" y="1278"/>
                  </a:lnTo>
                  <a:lnTo>
                    <a:pt x="802" y="1278"/>
                  </a:lnTo>
                  <a:lnTo>
                    <a:pt x="811" y="1277"/>
                  </a:lnTo>
                  <a:lnTo>
                    <a:pt x="811" y="1277"/>
                  </a:lnTo>
                  <a:lnTo>
                    <a:pt x="823" y="1275"/>
                  </a:lnTo>
                  <a:lnTo>
                    <a:pt x="834" y="1273"/>
                  </a:lnTo>
                  <a:lnTo>
                    <a:pt x="856" y="1267"/>
                  </a:lnTo>
                  <a:lnTo>
                    <a:pt x="879" y="1258"/>
                  </a:lnTo>
                  <a:lnTo>
                    <a:pt x="900" y="1247"/>
                  </a:lnTo>
                  <a:lnTo>
                    <a:pt x="920" y="1234"/>
                  </a:lnTo>
                  <a:lnTo>
                    <a:pt x="941" y="1222"/>
                  </a:lnTo>
                  <a:lnTo>
                    <a:pt x="959" y="1208"/>
                  </a:lnTo>
                  <a:lnTo>
                    <a:pt x="976" y="1193"/>
                  </a:lnTo>
                  <a:lnTo>
                    <a:pt x="976" y="1193"/>
                  </a:lnTo>
                  <a:lnTo>
                    <a:pt x="994" y="1178"/>
                  </a:lnTo>
                  <a:lnTo>
                    <a:pt x="1016" y="1156"/>
                  </a:lnTo>
                  <a:lnTo>
                    <a:pt x="1036" y="1135"/>
                  </a:lnTo>
                  <a:lnTo>
                    <a:pt x="1043" y="1124"/>
                  </a:lnTo>
                  <a:lnTo>
                    <a:pt x="1050" y="1116"/>
                  </a:lnTo>
                  <a:lnTo>
                    <a:pt x="1050" y="1116"/>
                  </a:lnTo>
                  <a:lnTo>
                    <a:pt x="1077" y="1074"/>
                  </a:lnTo>
                  <a:lnTo>
                    <a:pt x="1103" y="1031"/>
                  </a:lnTo>
                  <a:lnTo>
                    <a:pt x="1129" y="986"/>
                  </a:lnTo>
                  <a:lnTo>
                    <a:pt x="1141" y="964"/>
                  </a:lnTo>
                  <a:lnTo>
                    <a:pt x="1153" y="940"/>
                  </a:lnTo>
                  <a:lnTo>
                    <a:pt x="1162" y="916"/>
                  </a:lnTo>
                  <a:lnTo>
                    <a:pt x="1172" y="892"/>
                  </a:lnTo>
                  <a:lnTo>
                    <a:pt x="1181" y="866"/>
                  </a:lnTo>
                  <a:lnTo>
                    <a:pt x="1188" y="839"/>
                  </a:lnTo>
                  <a:lnTo>
                    <a:pt x="1193" y="813"/>
                  </a:lnTo>
                  <a:lnTo>
                    <a:pt x="1198" y="784"/>
                  </a:lnTo>
                  <a:lnTo>
                    <a:pt x="1200" y="754"/>
                  </a:lnTo>
                  <a:lnTo>
                    <a:pt x="1201" y="723"/>
                  </a:lnTo>
                  <a:lnTo>
                    <a:pt x="1201" y="723"/>
                  </a:lnTo>
                  <a:lnTo>
                    <a:pt x="1202" y="719"/>
                  </a:lnTo>
                  <a:lnTo>
                    <a:pt x="1204" y="717"/>
                  </a:lnTo>
                  <a:lnTo>
                    <a:pt x="1208" y="713"/>
                  </a:lnTo>
                  <a:lnTo>
                    <a:pt x="1213" y="708"/>
                  </a:lnTo>
                  <a:lnTo>
                    <a:pt x="1214" y="706"/>
                  </a:lnTo>
                  <a:lnTo>
                    <a:pt x="1215" y="702"/>
                  </a:lnTo>
                  <a:lnTo>
                    <a:pt x="1215" y="702"/>
                  </a:lnTo>
                  <a:lnTo>
                    <a:pt x="1209" y="649"/>
                  </a:lnTo>
                  <a:lnTo>
                    <a:pt x="1204" y="602"/>
                  </a:lnTo>
                  <a:lnTo>
                    <a:pt x="1201" y="578"/>
                  </a:lnTo>
                  <a:lnTo>
                    <a:pt x="1196" y="555"/>
                  </a:lnTo>
                  <a:lnTo>
                    <a:pt x="1189" y="531"/>
                  </a:lnTo>
                  <a:lnTo>
                    <a:pt x="1179" y="505"/>
                  </a:lnTo>
                  <a:lnTo>
                    <a:pt x="1179" y="505"/>
                  </a:lnTo>
                  <a:lnTo>
                    <a:pt x="1145" y="475"/>
                  </a:lnTo>
                  <a:lnTo>
                    <a:pt x="1128" y="460"/>
                  </a:lnTo>
                  <a:lnTo>
                    <a:pt x="1110" y="446"/>
                  </a:lnTo>
                  <a:lnTo>
                    <a:pt x="1110" y="446"/>
                  </a:lnTo>
                  <a:lnTo>
                    <a:pt x="1101" y="453"/>
                  </a:lnTo>
                  <a:lnTo>
                    <a:pt x="1092" y="459"/>
                  </a:lnTo>
                  <a:lnTo>
                    <a:pt x="1081" y="465"/>
                  </a:lnTo>
                  <a:lnTo>
                    <a:pt x="1070" y="469"/>
                  </a:lnTo>
                  <a:lnTo>
                    <a:pt x="1058" y="473"/>
                  </a:lnTo>
                  <a:lnTo>
                    <a:pt x="1047" y="476"/>
                  </a:lnTo>
                  <a:lnTo>
                    <a:pt x="1021" y="481"/>
                  </a:lnTo>
                  <a:lnTo>
                    <a:pt x="993" y="485"/>
                  </a:lnTo>
                  <a:lnTo>
                    <a:pt x="963" y="486"/>
                  </a:lnTo>
                  <a:lnTo>
                    <a:pt x="903" y="488"/>
                  </a:lnTo>
                  <a:lnTo>
                    <a:pt x="903" y="488"/>
                  </a:lnTo>
                  <a:lnTo>
                    <a:pt x="894" y="484"/>
                  </a:lnTo>
                  <a:lnTo>
                    <a:pt x="884" y="480"/>
                  </a:lnTo>
                  <a:lnTo>
                    <a:pt x="873" y="476"/>
                  </a:lnTo>
                  <a:lnTo>
                    <a:pt x="861" y="474"/>
                  </a:lnTo>
                  <a:lnTo>
                    <a:pt x="838" y="470"/>
                  </a:lnTo>
                  <a:lnTo>
                    <a:pt x="812" y="467"/>
                  </a:lnTo>
                  <a:lnTo>
                    <a:pt x="787" y="466"/>
                  </a:lnTo>
                  <a:lnTo>
                    <a:pt x="763" y="465"/>
                  </a:lnTo>
                  <a:lnTo>
                    <a:pt x="720" y="464"/>
                  </a:lnTo>
                  <a:lnTo>
                    <a:pt x="720" y="464"/>
                  </a:lnTo>
                  <a:lnTo>
                    <a:pt x="713" y="470"/>
                  </a:lnTo>
                  <a:lnTo>
                    <a:pt x="704" y="475"/>
                  </a:lnTo>
                  <a:lnTo>
                    <a:pt x="696" y="479"/>
                  </a:lnTo>
                  <a:lnTo>
                    <a:pt x="686" y="482"/>
                  </a:lnTo>
                  <a:lnTo>
                    <a:pt x="676" y="483"/>
                  </a:lnTo>
                  <a:lnTo>
                    <a:pt x="667" y="484"/>
                  </a:lnTo>
                  <a:lnTo>
                    <a:pt x="656" y="484"/>
                  </a:lnTo>
                  <a:lnTo>
                    <a:pt x="646" y="483"/>
                  </a:lnTo>
                  <a:lnTo>
                    <a:pt x="625" y="479"/>
                  </a:lnTo>
                  <a:lnTo>
                    <a:pt x="605" y="473"/>
                  </a:lnTo>
                  <a:lnTo>
                    <a:pt x="586" y="467"/>
                  </a:lnTo>
                  <a:lnTo>
                    <a:pt x="569" y="460"/>
                  </a:lnTo>
                  <a:lnTo>
                    <a:pt x="569" y="460"/>
                  </a:lnTo>
                  <a:lnTo>
                    <a:pt x="563" y="451"/>
                  </a:lnTo>
                  <a:lnTo>
                    <a:pt x="556" y="439"/>
                  </a:lnTo>
                  <a:lnTo>
                    <a:pt x="551" y="427"/>
                  </a:lnTo>
                  <a:lnTo>
                    <a:pt x="549" y="422"/>
                  </a:lnTo>
                  <a:lnTo>
                    <a:pt x="548" y="415"/>
                  </a:lnTo>
                  <a:lnTo>
                    <a:pt x="548" y="410"/>
                  </a:lnTo>
                  <a:lnTo>
                    <a:pt x="548" y="405"/>
                  </a:lnTo>
                  <a:lnTo>
                    <a:pt x="550" y="399"/>
                  </a:lnTo>
                  <a:lnTo>
                    <a:pt x="552" y="395"/>
                  </a:lnTo>
                  <a:lnTo>
                    <a:pt x="556" y="391"/>
                  </a:lnTo>
                  <a:lnTo>
                    <a:pt x="562" y="388"/>
                  </a:lnTo>
                  <a:lnTo>
                    <a:pt x="568" y="384"/>
                  </a:lnTo>
                  <a:lnTo>
                    <a:pt x="577" y="382"/>
                  </a:lnTo>
                  <a:lnTo>
                    <a:pt x="577" y="382"/>
                  </a:lnTo>
                  <a:lnTo>
                    <a:pt x="580" y="388"/>
                  </a:lnTo>
                  <a:lnTo>
                    <a:pt x="581" y="393"/>
                  </a:lnTo>
                  <a:lnTo>
                    <a:pt x="581" y="399"/>
                  </a:lnTo>
                  <a:lnTo>
                    <a:pt x="580" y="405"/>
                  </a:lnTo>
                  <a:lnTo>
                    <a:pt x="579" y="411"/>
                  </a:lnTo>
                  <a:lnTo>
                    <a:pt x="579" y="418"/>
                  </a:lnTo>
                  <a:lnTo>
                    <a:pt x="580" y="425"/>
                  </a:lnTo>
                  <a:lnTo>
                    <a:pt x="583" y="431"/>
                  </a:lnTo>
                  <a:lnTo>
                    <a:pt x="583" y="431"/>
                  </a:lnTo>
                  <a:lnTo>
                    <a:pt x="590" y="435"/>
                  </a:lnTo>
                  <a:lnTo>
                    <a:pt x="596" y="437"/>
                  </a:lnTo>
                  <a:lnTo>
                    <a:pt x="610" y="440"/>
                  </a:lnTo>
                  <a:lnTo>
                    <a:pt x="640" y="446"/>
                  </a:lnTo>
                  <a:lnTo>
                    <a:pt x="640" y="446"/>
                  </a:lnTo>
                  <a:lnTo>
                    <a:pt x="632" y="430"/>
                  </a:lnTo>
                  <a:lnTo>
                    <a:pt x="626" y="414"/>
                  </a:lnTo>
                  <a:lnTo>
                    <a:pt x="621" y="397"/>
                  </a:lnTo>
                  <a:lnTo>
                    <a:pt x="616" y="380"/>
                  </a:lnTo>
                  <a:lnTo>
                    <a:pt x="612" y="363"/>
                  </a:lnTo>
                  <a:lnTo>
                    <a:pt x="610" y="345"/>
                  </a:lnTo>
                  <a:lnTo>
                    <a:pt x="605" y="309"/>
                  </a:lnTo>
                  <a:lnTo>
                    <a:pt x="605" y="309"/>
                  </a:lnTo>
                  <a:lnTo>
                    <a:pt x="595" y="302"/>
                  </a:lnTo>
                  <a:lnTo>
                    <a:pt x="585" y="295"/>
                  </a:lnTo>
                  <a:lnTo>
                    <a:pt x="576" y="291"/>
                  </a:lnTo>
                  <a:lnTo>
                    <a:pt x="566" y="288"/>
                  </a:lnTo>
                  <a:lnTo>
                    <a:pt x="556" y="286"/>
                  </a:lnTo>
                  <a:lnTo>
                    <a:pt x="546" y="285"/>
                  </a:lnTo>
                  <a:lnTo>
                    <a:pt x="535" y="284"/>
                  </a:lnTo>
                  <a:lnTo>
                    <a:pt x="525" y="284"/>
                  </a:lnTo>
                  <a:lnTo>
                    <a:pt x="504" y="286"/>
                  </a:lnTo>
                  <a:lnTo>
                    <a:pt x="481" y="289"/>
                  </a:lnTo>
                  <a:lnTo>
                    <a:pt x="459" y="292"/>
                  </a:lnTo>
                  <a:lnTo>
                    <a:pt x="436" y="295"/>
                  </a:lnTo>
                  <a:lnTo>
                    <a:pt x="436" y="295"/>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7" name="Freeform 123"/>
            <p:cNvSpPr>
              <a:spLocks noEditPoints="1"/>
            </p:cNvSpPr>
            <p:nvPr/>
          </p:nvSpPr>
          <p:spPr bwMode="auto">
            <a:xfrm>
              <a:off x="4248000" y="3875304"/>
              <a:ext cx="642942" cy="398460"/>
            </a:xfrm>
            <a:custGeom>
              <a:avLst/>
              <a:gdLst/>
              <a:ahLst/>
              <a:cxnLst>
                <a:cxn ang="0">
                  <a:pos x="1179" y="92"/>
                </a:cxn>
                <a:cxn ang="0">
                  <a:pos x="1259" y="275"/>
                </a:cxn>
                <a:cxn ang="0">
                  <a:pos x="1607" y="202"/>
                </a:cxn>
                <a:cxn ang="0">
                  <a:pos x="1753" y="130"/>
                </a:cxn>
                <a:cxn ang="0">
                  <a:pos x="1857" y="304"/>
                </a:cxn>
                <a:cxn ang="0">
                  <a:pos x="2021" y="567"/>
                </a:cxn>
                <a:cxn ang="0">
                  <a:pos x="1753" y="1262"/>
                </a:cxn>
                <a:cxn ang="0">
                  <a:pos x="877" y="1371"/>
                </a:cxn>
                <a:cxn ang="0">
                  <a:pos x="11" y="1411"/>
                </a:cxn>
                <a:cxn ang="0">
                  <a:pos x="24" y="1101"/>
                </a:cxn>
                <a:cxn ang="0">
                  <a:pos x="182" y="802"/>
                </a:cxn>
                <a:cxn ang="0">
                  <a:pos x="595" y="409"/>
                </a:cxn>
                <a:cxn ang="0">
                  <a:pos x="1073" y="700"/>
                </a:cxn>
                <a:cxn ang="0">
                  <a:pos x="1155" y="187"/>
                </a:cxn>
                <a:cxn ang="0">
                  <a:pos x="896" y="703"/>
                </a:cxn>
                <a:cxn ang="0">
                  <a:pos x="1038" y="796"/>
                </a:cxn>
                <a:cxn ang="0">
                  <a:pos x="1167" y="547"/>
                </a:cxn>
                <a:cxn ang="0">
                  <a:pos x="1033" y="1090"/>
                </a:cxn>
                <a:cxn ang="0">
                  <a:pos x="1684" y="283"/>
                </a:cxn>
                <a:cxn ang="0">
                  <a:pos x="1558" y="660"/>
                </a:cxn>
                <a:cxn ang="0">
                  <a:pos x="940" y="1250"/>
                </a:cxn>
                <a:cxn ang="0">
                  <a:pos x="961" y="1290"/>
                </a:cxn>
                <a:cxn ang="0">
                  <a:pos x="1656" y="456"/>
                </a:cxn>
                <a:cxn ang="0">
                  <a:pos x="1781" y="577"/>
                </a:cxn>
                <a:cxn ang="0">
                  <a:pos x="1813" y="253"/>
                </a:cxn>
                <a:cxn ang="0">
                  <a:pos x="1756" y="300"/>
                </a:cxn>
                <a:cxn ang="0">
                  <a:pos x="1631" y="706"/>
                </a:cxn>
                <a:cxn ang="0">
                  <a:pos x="1722" y="409"/>
                </a:cxn>
                <a:cxn ang="0">
                  <a:pos x="1697" y="707"/>
                </a:cxn>
                <a:cxn ang="0">
                  <a:pos x="1737" y="743"/>
                </a:cxn>
                <a:cxn ang="0">
                  <a:pos x="1221" y="1099"/>
                </a:cxn>
                <a:cxn ang="0">
                  <a:pos x="1797" y="683"/>
                </a:cxn>
                <a:cxn ang="0">
                  <a:pos x="1788" y="561"/>
                </a:cxn>
                <a:cxn ang="0">
                  <a:pos x="342" y="594"/>
                </a:cxn>
                <a:cxn ang="0">
                  <a:pos x="403" y="1094"/>
                </a:cxn>
                <a:cxn ang="0">
                  <a:pos x="899" y="803"/>
                </a:cxn>
                <a:cxn ang="0">
                  <a:pos x="1881" y="451"/>
                </a:cxn>
                <a:cxn ang="0">
                  <a:pos x="1776" y="1127"/>
                </a:cxn>
                <a:cxn ang="0">
                  <a:pos x="1227" y="1221"/>
                </a:cxn>
                <a:cxn ang="0">
                  <a:pos x="1396" y="1251"/>
                </a:cxn>
                <a:cxn ang="0">
                  <a:pos x="1799" y="1250"/>
                </a:cxn>
                <a:cxn ang="0">
                  <a:pos x="2009" y="560"/>
                </a:cxn>
                <a:cxn ang="0">
                  <a:pos x="1736" y="999"/>
                </a:cxn>
                <a:cxn ang="0">
                  <a:pos x="991" y="1301"/>
                </a:cxn>
                <a:cxn ang="0">
                  <a:pos x="1858" y="766"/>
                </a:cxn>
                <a:cxn ang="0">
                  <a:pos x="1458" y="864"/>
                </a:cxn>
                <a:cxn ang="0">
                  <a:pos x="1300" y="1031"/>
                </a:cxn>
                <a:cxn ang="0">
                  <a:pos x="1489" y="913"/>
                </a:cxn>
                <a:cxn ang="0">
                  <a:pos x="1464" y="896"/>
                </a:cxn>
                <a:cxn ang="0">
                  <a:pos x="107" y="1088"/>
                </a:cxn>
                <a:cxn ang="0">
                  <a:pos x="156" y="1111"/>
                </a:cxn>
                <a:cxn ang="0">
                  <a:pos x="710" y="1240"/>
                </a:cxn>
                <a:cxn ang="0">
                  <a:pos x="91" y="1159"/>
                </a:cxn>
                <a:cxn ang="0">
                  <a:pos x="430" y="1205"/>
                </a:cxn>
                <a:cxn ang="0">
                  <a:pos x="399" y="1216"/>
                </a:cxn>
                <a:cxn ang="0">
                  <a:pos x="116" y="1207"/>
                </a:cxn>
                <a:cxn ang="0">
                  <a:pos x="641" y="1373"/>
                </a:cxn>
                <a:cxn ang="0">
                  <a:pos x="368" y="1369"/>
                </a:cxn>
                <a:cxn ang="0">
                  <a:pos x="88" y="1337"/>
                </a:cxn>
                <a:cxn ang="0">
                  <a:pos x="120" y="1331"/>
                </a:cxn>
                <a:cxn ang="0">
                  <a:pos x="686" y="1288"/>
                </a:cxn>
                <a:cxn ang="0">
                  <a:pos x="877" y="1358"/>
                </a:cxn>
              </a:cxnLst>
              <a:rect l="0" t="0" r="r" b="b"/>
              <a:pathLst>
                <a:path w="2040" h="1427">
                  <a:moveTo>
                    <a:pt x="1079" y="278"/>
                  </a:moveTo>
                  <a:lnTo>
                    <a:pt x="1079" y="278"/>
                  </a:lnTo>
                  <a:lnTo>
                    <a:pt x="1079" y="276"/>
                  </a:lnTo>
                  <a:lnTo>
                    <a:pt x="1077" y="275"/>
                  </a:lnTo>
                  <a:lnTo>
                    <a:pt x="1077" y="275"/>
                  </a:lnTo>
                  <a:lnTo>
                    <a:pt x="1077" y="278"/>
                  </a:lnTo>
                  <a:lnTo>
                    <a:pt x="1076" y="278"/>
                  </a:lnTo>
                  <a:lnTo>
                    <a:pt x="1076" y="275"/>
                  </a:lnTo>
                  <a:lnTo>
                    <a:pt x="1076" y="274"/>
                  </a:lnTo>
                  <a:lnTo>
                    <a:pt x="1077" y="273"/>
                  </a:lnTo>
                  <a:lnTo>
                    <a:pt x="1077" y="273"/>
                  </a:lnTo>
                  <a:lnTo>
                    <a:pt x="1078" y="271"/>
                  </a:lnTo>
                  <a:lnTo>
                    <a:pt x="1080" y="271"/>
                  </a:lnTo>
                  <a:lnTo>
                    <a:pt x="1081" y="271"/>
                  </a:lnTo>
                  <a:lnTo>
                    <a:pt x="1082" y="271"/>
                  </a:lnTo>
                  <a:lnTo>
                    <a:pt x="1082" y="270"/>
                  </a:lnTo>
                  <a:lnTo>
                    <a:pt x="1082" y="270"/>
                  </a:lnTo>
                  <a:lnTo>
                    <a:pt x="1081" y="269"/>
                  </a:lnTo>
                  <a:lnTo>
                    <a:pt x="1081" y="267"/>
                  </a:lnTo>
                  <a:lnTo>
                    <a:pt x="1084" y="263"/>
                  </a:lnTo>
                  <a:lnTo>
                    <a:pt x="1088" y="261"/>
                  </a:lnTo>
                  <a:lnTo>
                    <a:pt x="1091" y="259"/>
                  </a:lnTo>
                  <a:lnTo>
                    <a:pt x="1091" y="259"/>
                  </a:lnTo>
                  <a:lnTo>
                    <a:pt x="1093" y="253"/>
                  </a:lnTo>
                  <a:lnTo>
                    <a:pt x="1096" y="245"/>
                  </a:lnTo>
                  <a:lnTo>
                    <a:pt x="1105" y="231"/>
                  </a:lnTo>
                  <a:lnTo>
                    <a:pt x="1115" y="218"/>
                  </a:lnTo>
                  <a:lnTo>
                    <a:pt x="1125" y="206"/>
                  </a:lnTo>
                  <a:lnTo>
                    <a:pt x="1125" y="206"/>
                  </a:lnTo>
                  <a:lnTo>
                    <a:pt x="1127" y="198"/>
                  </a:lnTo>
                  <a:lnTo>
                    <a:pt x="1130" y="191"/>
                  </a:lnTo>
                  <a:lnTo>
                    <a:pt x="1133" y="183"/>
                  </a:lnTo>
                  <a:lnTo>
                    <a:pt x="1137" y="176"/>
                  </a:lnTo>
                  <a:lnTo>
                    <a:pt x="1147" y="162"/>
                  </a:lnTo>
                  <a:lnTo>
                    <a:pt x="1156" y="147"/>
                  </a:lnTo>
                  <a:lnTo>
                    <a:pt x="1166" y="133"/>
                  </a:lnTo>
                  <a:lnTo>
                    <a:pt x="1170" y="125"/>
                  </a:lnTo>
                  <a:lnTo>
                    <a:pt x="1173" y="117"/>
                  </a:lnTo>
                  <a:lnTo>
                    <a:pt x="1177" y="109"/>
                  </a:lnTo>
                  <a:lnTo>
                    <a:pt x="1178" y="101"/>
                  </a:lnTo>
                  <a:lnTo>
                    <a:pt x="1179" y="92"/>
                  </a:lnTo>
                  <a:lnTo>
                    <a:pt x="1179" y="84"/>
                  </a:lnTo>
                  <a:lnTo>
                    <a:pt x="1179" y="84"/>
                  </a:lnTo>
                  <a:lnTo>
                    <a:pt x="1181" y="82"/>
                  </a:lnTo>
                  <a:lnTo>
                    <a:pt x="1184" y="81"/>
                  </a:lnTo>
                  <a:lnTo>
                    <a:pt x="1186" y="78"/>
                  </a:lnTo>
                  <a:lnTo>
                    <a:pt x="1188" y="75"/>
                  </a:lnTo>
                  <a:lnTo>
                    <a:pt x="1190" y="71"/>
                  </a:lnTo>
                  <a:lnTo>
                    <a:pt x="1190" y="67"/>
                  </a:lnTo>
                  <a:lnTo>
                    <a:pt x="1190" y="63"/>
                  </a:lnTo>
                  <a:lnTo>
                    <a:pt x="1187" y="60"/>
                  </a:lnTo>
                  <a:lnTo>
                    <a:pt x="1187" y="60"/>
                  </a:lnTo>
                  <a:lnTo>
                    <a:pt x="1191" y="58"/>
                  </a:lnTo>
                  <a:lnTo>
                    <a:pt x="1193" y="56"/>
                  </a:lnTo>
                  <a:lnTo>
                    <a:pt x="1196" y="48"/>
                  </a:lnTo>
                  <a:lnTo>
                    <a:pt x="1199" y="39"/>
                  </a:lnTo>
                  <a:lnTo>
                    <a:pt x="1201" y="29"/>
                  </a:lnTo>
                  <a:lnTo>
                    <a:pt x="1203" y="19"/>
                  </a:lnTo>
                  <a:lnTo>
                    <a:pt x="1207" y="11"/>
                  </a:lnTo>
                  <a:lnTo>
                    <a:pt x="1210" y="3"/>
                  </a:lnTo>
                  <a:lnTo>
                    <a:pt x="1212" y="1"/>
                  </a:lnTo>
                  <a:lnTo>
                    <a:pt x="1214" y="0"/>
                  </a:lnTo>
                  <a:lnTo>
                    <a:pt x="1214" y="0"/>
                  </a:lnTo>
                  <a:lnTo>
                    <a:pt x="1221" y="5"/>
                  </a:lnTo>
                  <a:lnTo>
                    <a:pt x="1225" y="13"/>
                  </a:lnTo>
                  <a:lnTo>
                    <a:pt x="1228" y="21"/>
                  </a:lnTo>
                  <a:lnTo>
                    <a:pt x="1231" y="30"/>
                  </a:lnTo>
                  <a:lnTo>
                    <a:pt x="1235" y="50"/>
                  </a:lnTo>
                  <a:lnTo>
                    <a:pt x="1238" y="70"/>
                  </a:lnTo>
                  <a:lnTo>
                    <a:pt x="1238" y="70"/>
                  </a:lnTo>
                  <a:lnTo>
                    <a:pt x="1240" y="80"/>
                  </a:lnTo>
                  <a:lnTo>
                    <a:pt x="1244" y="91"/>
                  </a:lnTo>
                  <a:lnTo>
                    <a:pt x="1247" y="102"/>
                  </a:lnTo>
                  <a:lnTo>
                    <a:pt x="1250" y="111"/>
                  </a:lnTo>
                  <a:lnTo>
                    <a:pt x="1250" y="111"/>
                  </a:lnTo>
                  <a:lnTo>
                    <a:pt x="1252" y="128"/>
                  </a:lnTo>
                  <a:lnTo>
                    <a:pt x="1253" y="147"/>
                  </a:lnTo>
                  <a:lnTo>
                    <a:pt x="1254" y="186"/>
                  </a:lnTo>
                  <a:lnTo>
                    <a:pt x="1254" y="186"/>
                  </a:lnTo>
                  <a:lnTo>
                    <a:pt x="1255" y="236"/>
                  </a:lnTo>
                  <a:lnTo>
                    <a:pt x="1256" y="257"/>
                  </a:lnTo>
                  <a:lnTo>
                    <a:pt x="1259" y="275"/>
                  </a:lnTo>
                  <a:lnTo>
                    <a:pt x="1259" y="275"/>
                  </a:lnTo>
                  <a:lnTo>
                    <a:pt x="1252" y="320"/>
                  </a:lnTo>
                  <a:lnTo>
                    <a:pt x="1244" y="365"/>
                  </a:lnTo>
                  <a:lnTo>
                    <a:pt x="1233" y="408"/>
                  </a:lnTo>
                  <a:lnTo>
                    <a:pt x="1228" y="429"/>
                  </a:lnTo>
                  <a:lnTo>
                    <a:pt x="1222" y="450"/>
                  </a:lnTo>
                  <a:lnTo>
                    <a:pt x="1222" y="450"/>
                  </a:lnTo>
                  <a:lnTo>
                    <a:pt x="1250" y="424"/>
                  </a:lnTo>
                  <a:lnTo>
                    <a:pt x="1278" y="398"/>
                  </a:lnTo>
                  <a:lnTo>
                    <a:pt x="1308" y="373"/>
                  </a:lnTo>
                  <a:lnTo>
                    <a:pt x="1338" y="348"/>
                  </a:lnTo>
                  <a:lnTo>
                    <a:pt x="1338" y="348"/>
                  </a:lnTo>
                  <a:lnTo>
                    <a:pt x="1356" y="334"/>
                  </a:lnTo>
                  <a:lnTo>
                    <a:pt x="1364" y="327"/>
                  </a:lnTo>
                  <a:lnTo>
                    <a:pt x="1373" y="320"/>
                  </a:lnTo>
                  <a:lnTo>
                    <a:pt x="1373" y="320"/>
                  </a:lnTo>
                  <a:lnTo>
                    <a:pt x="1382" y="314"/>
                  </a:lnTo>
                  <a:lnTo>
                    <a:pt x="1393" y="309"/>
                  </a:lnTo>
                  <a:lnTo>
                    <a:pt x="1397" y="306"/>
                  </a:lnTo>
                  <a:lnTo>
                    <a:pt x="1403" y="304"/>
                  </a:lnTo>
                  <a:lnTo>
                    <a:pt x="1407" y="300"/>
                  </a:lnTo>
                  <a:lnTo>
                    <a:pt x="1410" y="294"/>
                  </a:lnTo>
                  <a:lnTo>
                    <a:pt x="1410" y="294"/>
                  </a:lnTo>
                  <a:lnTo>
                    <a:pt x="1411" y="296"/>
                  </a:lnTo>
                  <a:lnTo>
                    <a:pt x="1413" y="297"/>
                  </a:lnTo>
                  <a:lnTo>
                    <a:pt x="1415" y="296"/>
                  </a:lnTo>
                  <a:lnTo>
                    <a:pt x="1417" y="294"/>
                  </a:lnTo>
                  <a:lnTo>
                    <a:pt x="1417" y="294"/>
                  </a:lnTo>
                  <a:lnTo>
                    <a:pt x="1428" y="287"/>
                  </a:lnTo>
                  <a:lnTo>
                    <a:pt x="1439" y="281"/>
                  </a:lnTo>
                  <a:lnTo>
                    <a:pt x="1462" y="269"/>
                  </a:lnTo>
                  <a:lnTo>
                    <a:pt x="1484" y="258"/>
                  </a:lnTo>
                  <a:lnTo>
                    <a:pt x="1495" y="251"/>
                  </a:lnTo>
                  <a:lnTo>
                    <a:pt x="1505" y="243"/>
                  </a:lnTo>
                  <a:lnTo>
                    <a:pt x="1505" y="243"/>
                  </a:lnTo>
                  <a:lnTo>
                    <a:pt x="1519" y="239"/>
                  </a:lnTo>
                  <a:lnTo>
                    <a:pt x="1532" y="233"/>
                  </a:lnTo>
                  <a:lnTo>
                    <a:pt x="1557" y="223"/>
                  </a:lnTo>
                  <a:lnTo>
                    <a:pt x="1581" y="212"/>
                  </a:lnTo>
                  <a:lnTo>
                    <a:pt x="1593" y="207"/>
                  </a:lnTo>
                  <a:lnTo>
                    <a:pt x="1607" y="202"/>
                  </a:lnTo>
                  <a:lnTo>
                    <a:pt x="1607" y="202"/>
                  </a:lnTo>
                  <a:lnTo>
                    <a:pt x="1610" y="199"/>
                  </a:lnTo>
                  <a:lnTo>
                    <a:pt x="1615" y="196"/>
                  </a:lnTo>
                  <a:lnTo>
                    <a:pt x="1623" y="190"/>
                  </a:lnTo>
                  <a:lnTo>
                    <a:pt x="1623" y="190"/>
                  </a:lnTo>
                  <a:lnTo>
                    <a:pt x="1626" y="186"/>
                  </a:lnTo>
                  <a:lnTo>
                    <a:pt x="1630" y="182"/>
                  </a:lnTo>
                  <a:lnTo>
                    <a:pt x="1633" y="178"/>
                  </a:lnTo>
                  <a:lnTo>
                    <a:pt x="1636" y="173"/>
                  </a:lnTo>
                  <a:lnTo>
                    <a:pt x="1636" y="173"/>
                  </a:lnTo>
                  <a:lnTo>
                    <a:pt x="1639" y="171"/>
                  </a:lnTo>
                  <a:lnTo>
                    <a:pt x="1644" y="170"/>
                  </a:lnTo>
                  <a:lnTo>
                    <a:pt x="1647" y="169"/>
                  </a:lnTo>
                  <a:lnTo>
                    <a:pt x="1650" y="167"/>
                  </a:lnTo>
                  <a:lnTo>
                    <a:pt x="1650" y="167"/>
                  </a:lnTo>
                  <a:lnTo>
                    <a:pt x="1656" y="161"/>
                  </a:lnTo>
                  <a:lnTo>
                    <a:pt x="1662" y="154"/>
                  </a:lnTo>
                  <a:lnTo>
                    <a:pt x="1666" y="146"/>
                  </a:lnTo>
                  <a:lnTo>
                    <a:pt x="1670" y="137"/>
                  </a:lnTo>
                  <a:lnTo>
                    <a:pt x="1680" y="120"/>
                  </a:lnTo>
                  <a:lnTo>
                    <a:pt x="1688" y="103"/>
                  </a:lnTo>
                  <a:lnTo>
                    <a:pt x="1688" y="103"/>
                  </a:lnTo>
                  <a:lnTo>
                    <a:pt x="1688" y="96"/>
                  </a:lnTo>
                  <a:lnTo>
                    <a:pt x="1687" y="91"/>
                  </a:lnTo>
                  <a:lnTo>
                    <a:pt x="1687" y="86"/>
                  </a:lnTo>
                  <a:lnTo>
                    <a:pt x="1688" y="84"/>
                  </a:lnTo>
                  <a:lnTo>
                    <a:pt x="1691" y="81"/>
                  </a:lnTo>
                  <a:lnTo>
                    <a:pt x="1691" y="81"/>
                  </a:lnTo>
                  <a:lnTo>
                    <a:pt x="1696" y="82"/>
                  </a:lnTo>
                  <a:lnTo>
                    <a:pt x="1698" y="82"/>
                  </a:lnTo>
                  <a:lnTo>
                    <a:pt x="1701" y="81"/>
                  </a:lnTo>
                  <a:lnTo>
                    <a:pt x="1701" y="81"/>
                  </a:lnTo>
                  <a:lnTo>
                    <a:pt x="1705" y="97"/>
                  </a:lnTo>
                  <a:lnTo>
                    <a:pt x="1710" y="112"/>
                  </a:lnTo>
                  <a:lnTo>
                    <a:pt x="1714" y="127"/>
                  </a:lnTo>
                  <a:lnTo>
                    <a:pt x="1715" y="135"/>
                  </a:lnTo>
                  <a:lnTo>
                    <a:pt x="1715" y="142"/>
                  </a:lnTo>
                  <a:lnTo>
                    <a:pt x="1715" y="142"/>
                  </a:lnTo>
                  <a:lnTo>
                    <a:pt x="1730" y="138"/>
                  </a:lnTo>
                  <a:lnTo>
                    <a:pt x="1742" y="134"/>
                  </a:lnTo>
                  <a:lnTo>
                    <a:pt x="1753" y="130"/>
                  </a:lnTo>
                  <a:lnTo>
                    <a:pt x="1766" y="126"/>
                  </a:lnTo>
                  <a:lnTo>
                    <a:pt x="1766" y="126"/>
                  </a:lnTo>
                  <a:lnTo>
                    <a:pt x="1781" y="147"/>
                  </a:lnTo>
                  <a:lnTo>
                    <a:pt x="1787" y="157"/>
                  </a:lnTo>
                  <a:lnTo>
                    <a:pt x="1793" y="169"/>
                  </a:lnTo>
                  <a:lnTo>
                    <a:pt x="1793" y="169"/>
                  </a:lnTo>
                  <a:lnTo>
                    <a:pt x="1797" y="168"/>
                  </a:lnTo>
                  <a:lnTo>
                    <a:pt x="1800" y="167"/>
                  </a:lnTo>
                  <a:lnTo>
                    <a:pt x="1804" y="164"/>
                  </a:lnTo>
                  <a:lnTo>
                    <a:pt x="1809" y="161"/>
                  </a:lnTo>
                  <a:lnTo>
                    <a:pt x="1812" y="161"/>
                  </a:lnTo>
                  <a:lnTo>
                    <a:pt x="1814" y="162"/>
                  </a:lnTo>
                  <a:lnTo>
                    <a:pt x="1814" y="162"/>
                  </a:lnTo>
                  <a:lnTo>
                    <a:pt x="1816" y="163"/>
                  </a:lnTo>
                  <a:lnTo>
                    <a:pt x="1818" y="164"/>
                  </a:lnTo>
                  <a:lnTo>
                    <a:pt x="1820" y="167"/>
                  </a:lnTo>
                  <a:lnTo>
                    <a:pt x="1822" y="172"/>
                  </a:lnTo>
                  <a:lnTo>
                    <a:pt x="1823" y="179"/>
                  </a:lnTo>
                  <a:lnTo>
                    <a:pt x="1823" y="184"/>
                  </a:lnTo>
                  <a:lnTo>
                    <a:pt x="1824" y="190"/>
                  </a:lnTo>
                  <a:lnTo>
                    <a:pt x="1828" y="195"/>
                  </a:lnTo>
                  <a:lnTo>
                    <a:pt x="1829" y="196"/>
                  </a:lnTo>
                  <a:lnTo>
                    <a:pt x="1831" y="197"/>
                  </a:lnTo>
                  <a:lnTo>
                    <a:pt x="1831" y="197"/>
                  </a:lnTo>
                  <a:lnTo>
                    <a:pt x="1839" y="194"/>
                  </a:lnTo>
                  <a:lnTo>
                    <a:pt x="1847" y="191"/>
                  </a:lnTo>
                  <a:lnTo>
                    <a:pt x="1856" y="190"/>
                  </a:lnTo>
                  <a:lnTo>
                    <a:pt x="1860" y="191"/>
                  </a:lnTo>
                  <a:lnTo>
                    <a:pt x="1863" y="192"/>
                  </a:lnTo>
                  <a:lnTo>
                    <a:pt x="1863" y="192"/>
                  </a:lnTo>
                  <a:lnTo>
                    <a:pt x="1866" y="198"/>
                  </a:lnTo>
                  <a:lnTo>
                    <a:pt x="1867" y="206"/>
                  </a:lnTo>
                  <a:lnTo>
                    <a:pt x="1869" y="212"/>
                  </a:lnTo>
                  <a:lnTo>
                    <a:pt x="1869" y="219"/>
                  </a:lnTo>
                  <a:lnTo>
                    <a:pt x="1869" y="233"/>
                  </a:lnTo>
                  <a:lnTo>
                    <a:pt x="1867" y="248"/>
                  </a:lnTo>
                  <a:lnTo>
                    <a:pt x="1864" y="263"/>
                  </a:lnTo>
                  <a:lnTo>
                    <a:pt x="1861" y="278"/>
                  </a:lnTo>
                  <a:lnTo>
                    <a:pt x="1852" y="305"/>
                  </a:lnTo>
                  <a:lnTo>
                    <a:pt x="1852" y="305"/>
                  </a:lnTo>
                  <a:lnTo>
                    <a:pt x="1857" y="304"/>
                  </a:lnTo>
                  <a:lnTo>
                    <a:pt x="1862" y="304"/>
                  </a:lnTo>
                  <a:lnTo>
                    <a:pt x="1873" y="303"/>
                  </a:lnTo>
                  <a:lnTo>
                    <a:pt x="1884" y="303"/>
                  </a:lnTo>
                  <a:lnTo>
                    <a:pt x="1895" y="302"/>
                  </a:lnTo>
                  <a:lnTo>
                    <a:pt x="1895" y="302"/>
                  </a:lnTo>
                  <a:lnTo>
                    <a:pt x="1902" y="299"/>
                  </a:lnTo>
                  <a:lnTo>
                    <a:pt x="1908" y="296"/>
                  </a:lnTo>
                  <a:lnTo>
                    <a:pt x="1914" y="292"/>
                  </a:lnTo>
                  <a:lnTo>
                    <a:pt x="1917" y="292"/>
                  </a:lnTo>
                  <a:lnTo>
                    <a:pt x="1920" y="293"/>
                  </a:lnTo>
                  <a:lnTo>
                    <a:pt x="1920" y="293"/>
                  </a:lnTo>
                  <a:lnTo>
                    <a:pt x="1922" y="297"/>
                  </a:lnTo>
                  <a:lnTo>
                    <a:pt x="1922" y="301"/>
                  </a:lnTo>
                  <a:lnTo>
                    <a:pt x="1922" y="305"/>
                  </a:lnTo>
                  <a:lnTo>
                    <a:pt x="1921" y="309"/>
                  </a:lnTo>
                  <a:lnTo>
                    <a:pt x="1914" y="327"/>
                  </a:lnTo>
                  <a:lnTo>
                    <a:pt x="1914" y="327"/>
                  </a:lnTo>
                  <a:lnTo>
                    <a:pt x="1908" y="349"/>
                  </a:lnTo>
                  <a:lnTo>
                    <a:pt x="1902" y="372"/>
                  </a:lnTo>
                  <a:lnTo>
                    <a:pt x="1890" y="415"/>
                  </a:lnTo>
                  <a:lnTo>
                    <a:pt x="1890" y="415"/>
                  </a:lnTo>
                  <a:lnTo>
                    <a:pt x="1923" y="415"/>
                  </a:lnTo>
                  <a:lnTo>
                    <a:pt x="1954" y="413"/>
                  </a:lnTo>
                  <a:lnTo>
                    <a:pt x="2016" y="407"/>
                  </a:lnTo>
                  <a:lnTo>
                    <a:pt x="2016" y="407"/>
                  </a:lnTo>
                  <a:lnTo>
                    <a:pt x="2023" y="415"/>
                  </a:lnTo>
                  <a:lnTo>
                    <a:pt x="2029" y="423"/>
                  </a:lnTo>
                  <a:lnTo>
                    <a:pt x="2033" y="430"/>
                  </a:lnTo>
                  <a:lnTo>
                    <a:pt x="2036" y="438"/>
                  </a:lnTo>
                  <a:lnTo>
                    <a:pt x="2039" y="446"/>
                  </a:lnTo>
                  <a:lnTo>
                    <a:pt x="2040" y="456"/>
                  </a:lnTo>
                  <a:lnTo>
                    <a:pt x="2039" y="467"/>
                  </a:lnTo>
                  <a:lnTo>
                    <a:pt x="2038" y="480"/>
                  </a:lnTo>
                  <a:lnTo>
                    <a:pt x="2038" y="480"/>
                  </a:lnTo>
                  <a:lnTo>
                    <a:pt x="2034" y="494"/>
                  </a:lnTo>
                  <a:lnTo>
                    <a:pt x="2030" y="510"/>
                  </a:lnTo>
                  <a:lnTo>
                    <a:pt x="2027" y="526"/>
                  </a:lnTo>
                  <a:lnTo>
                    <a:pt x="2024" y="542"/>
                  </a:lnTo>
                  <a:lnTo>
                    <a:pt x="2024" y="542"/>
                  </a:lnTo>
                  <a:lnTo>
                    <a:pt x="2021" y="555"/>
                  </a:lnTo>
                  <a:lnTo>
                    <a:pt x="2021" y="567"/>
                  </a:lnTo>
                  <a:lnTo>
                    <a:pt x="2020" y="580"/>
                  </a:lnTo>
                  <a:lnTo>
                    <a:pt x="2019" y="593"/>
                  </a:lnTo>
                  <a:lnTo>
                    <a:pt x="2019" y="593"/>
                  </a:lnTo>
                  <a:lnTo>
                    <a:pt x="2017" y="603"/>
                  </a:lnTo>
                  <a:lnTo>
                    <a:pt x="2014" y="612"/>
                  </a:lnTo>
                  <a:lnTo>
                    <a:pt x="2011" y="622"/>
                  </a:lnTo>
                  <a:lnTo>
                    <a:pt x="2009" y="631"/>
                  </a:lnTo>
                  <a:lnTo>
                    <a:pt x="2009" y="631"/>
                  </a:lnTo>
                  <a:lnTo>
                    <a:pt x="2005" y="647"/>
                  </a:lnTo>
                  <a:lnTo>
                    <a:pt x="2002" y="661"/>
                  </a:lnTo>
                  <a:lnTo>
                    <a:pt x="1993" y="693"/>
                  </a:lnTo>
                  <a:lnTo>
                    <a:pt x="1993" y="693"/>
                  </a:lnTo>
                  <a:lnTo>
                    <a:pt x="1974" y="768"/>
                  </a:lnTo>
                  <a:lnTo>
                    <a:pt x="1956" y="844"/>
                  </a:lnTo>
                  <a:lnTo>
                    <a:pt x="1937" y="919"/>
                  </a:lnTo>
                  <a:lnTo>
                    <a:pt x="1919" y="991"/>
                  </a:lnTo>
                  <a:lnTo>
                    <a:pt x="1919" y="991"/>
                  </a:lnTo>
                  <a:lnTo>
                    <a:pt x="1911" y="1014"/>
                  </a:lnTo>
                  <a:lnTo>
                    <a:pt x="1905" y="1036"/>
                  </a:lnTo>
                  <a:lnTo>
                    <a:pt x="1898" y="1058"/>
                  </a:lnTo>
                  <a:lnTo>
                    <a:pt x="1895" y="1069"/>
                  </a:lnTo>
                  <a:lnTo>
                    <a:pt x="1893" y="1079"/>
                  </a:lnTo>
                  <a:lnTo>
                    <a:pt x="1893" y="1079"/>
                  </a:lnTo>
                  <a:lnTo>
                    <a:pt x="1886" y="1126"/>
                  </a:lnTo>
                  <a:lnTo>
                    <a:pt x="1881" y="1149"/>
                  </a:lnTo>
                  <a:lnTo>
                    <a:pt x="1877" y="1170"/>
                  </a:lnTo>
                  <a:lnTo>
                    <a:pt x="1872" y="1192"/>
                  </a:lnTo>
                  <a:lnTo>
                    <a:pt x="1865" y="1212"/>
                  </a:lnTo>
                  <a:lnTo>
                    <a:pt x="1859" y="1232"/>
                  </a:lnTo>
                  <a:lnTo>
                    <a:pt x="1850" y="1252"/>
                  </a:lnTo>
                  <a:lnTo>
                    <a:pt x="1850" y="1252"/>
                  </a:lnTo>
                  <a:lnTo>
                    <a:pt x="1846" y="1254"/>
                  </a:lnTo>
                  <a:lnTo>
                    <a:pt x="1841" y="1257"/>
                  </a:lnTo>
                  <a:lnTo>
                    <a:pt x="1834" y="1259"/>
                  </a:lnTo>
                  <a:lnTo>
                    <a:pt x="1830" y="1262"/>
                  </a:lnTo>
                  <a:lnTo>
                    <a:pt x="1830" y="1262"/>
                  </a:lnTo>
                  <a:lnTo>
                    <a:pt x="1812" y="1265"/>
                  </a:lnTo>
                  <a:lnTo>
                    <a:pt x="1792" y="1265"/>
                  </a:lnTo>
                  <a:lnTo>
                    <a:pt x="1773" y="1263"/>
                  </a:lnTo>
                  <a:lnTo>
                    <a:pt x="1753" y="1262"/>
                  </a:lnTo>
                  <a:lnTo>
                    <a:pt x="1753" y="1262"/>
                  </a:lnTo>
                  <a:lnTo>
                    <a:pt x="1733" y="1261"/>
                  </a:lnTo>
                  <a:lnTo>
                    <a:pt x="1715" y="1262"/>
                  </a:lnTo>
                  <a:lnTo>
                    <a:pt x="1697" y="1265"/>
                  </a:lnTo>
                  <a:lnTo>
                    <a:pt x="1679" y="1268"/>
                  </a:lnTo>
                  <a:lnTo>
                    <a:pt x="1642" y="1274"/>
                  </a:lnTo>
                  <a:lnTo>
                    <a:pt x="1624" y="1276"/>
                  </a:lnTo>
                  <a:lnTo>
                    <a:pt x="1607" y="1278"/>
                  </a:lnTo>
                  <a:lnTo>
                    <a:pt x="1607" y="1278"/>
                  </a:lnTo>
                  <a:lnTo>
                    <a:pt x="1593" y="1277"/>
                  </a:lnTo>
                  <a:lnTo>
                    <a:pt x="1579" y="1277"/>
                  </a:lnTo>
                  <a:lnTo>
                    <a:pt x="1573" y="1277"/>
                  </a:lnTo>
                  <a:lnTo>
                    <a:pt x="1568" y="1280"/>
                  </a:lnTo>
                  <a:lnTo>
                    <a:pt x="1561" y="1282"/>
                  </a:lnTo>
                  <a:lnTo>
                    <a:pt x="1556" y="1285"/>
                  </a:lnTo>
                  <a:lnTo>
                    <a:pt x="1556" y="1285"/>
                  </a:lnTo>
                  <a:lnTo>
                    <a:pt x="1428" y="1293"/>
                  </a:lnTo>
                  <a:lnTo>
                    <a:pt x="1294" y="1301"/>
                  </a:lnTo>
                  <a:lnTo>
                    <a:pt x="1294" y="1301"/>
                  </a:lnTo>
                  <a:lnTo>
                    <a:pt x="1224" y="1306"/>
                  </a:lnTo>
                  <a:lnTo>
                    <a:pt x="1188" y="1311"/>
                  </a:lnTo>
                  <a:lnTo>
                    <a:pt x="1153" y="1315"/>
                  </a:lnTo>
                  <a:lnTo>
                    <a:pt x="1118" y="1320"/>
                  </a:lnTo>
                  <a:lnTo>
                    <a:pt x="1084" y="1328"/>
                  </a:lnTo>
                  <a:lnTo>
                    <a:pt x="1050" y="1335"/>
                  </a:lnTo>
                  <a:lnTo>
                    <a:pt x="1018" y="1344"/>
                  </a:lnTo>
                  <a:lnTo>
                    <a:pt x="1018" y="1344"/>
                  </a:lnTo>
                  <a:lnTo>
                    <a:pt x="1012" y="1347"/>
                  </a:lnTo>
                  <a:lnTo>
                    <a:pt x="1012" y="1347"/>
                  </a:lnTo>
                  <a:lnTo>
                    <a:pt x="999" y="1354"/>
                  </a:lnTo>
                  <a:lnTo>
                    <a:pt x="987" y="1362"/>
                  </a:lnTo>
                  <a:lnTo>
                    <a:pt x="975" y="1369"/>
                  </a:lnTo>
                  <a:lnTo>
                    <a:pt x="969" y="1373"/>
                  </a:lnTo>
                  <a:lnTo>
                    <a:pt x="961" y="1374"/>
                  </a:lnTo>
                  <a:lnTo>
                    <a:pt x="961" y="1374"/>
                  </a:lnTo>
                  <a:lnTo>
                    <a:pt x="947" y="1376"/>
                  </a:lnTo>
                  <a:lnTo>
                    <a:pt x="929" y="1377"/>
                  </a:lnTo>
                  <a:lnTo>
                    <a:pt x="912" y="1377"/>
                  </a:lnTo>
                  <a:lnTo>
                    <a:pt x="896" y="1376"/>
                  </a:lnTo>
                  <a:lnTo>
                    <a:pt x="896" y="1376"/>
                  </a:lnTo>
                  <a:lnTo>
                    <a:pt x="887" y="1374"/>
                  </a:lnTo>
                  <a:lnTo>
                    <a:pt x="877" y="1371"/>
                  </a:lnTo>
                  <a:lnTo>
                    <a:pt x="867" y="1367"/>
                  </a:lnTo>
                  <a:lnTo>
                    <a:pt x="861" y="1367"/>
                  </a:lnTo>
                  <a:lnTo>
                    <a:pt x="861" y="1367"/>
                  </a:lnTo>
                  <a:lnTo>
                    <a:pt x="839" y="1368"/>
                  </a:lnTo>
                  <a:lnTo>
                    <a:pt x="817" y="1369"/>
                  </a:lnTo>
                  <a:lnTo>
                    <a:pt x="772" y="1371"/>
                  </a:lnTo>
                  <a:lnTo>
                    <a:pt x="772" y="1371"/>
                  </a:lnTo>
                  <a:lnTo>
                    <a:pt x="741" y="1372"/>
                  </a:lnTo>
                  <a:lnTo>
                    <a:pt x="712" y="1375"/>
                  </a:lnTo>
                  <a:lnTo>
                    <a:pt x="649" y="1384"/>
                  </a:lnTo>
                  <a:lnTo>
                    <a:pt x="649" y="1384"/>
                  </a:lnTo>
                  <a:lnTo>
                    <a:pt x="614" y="1389"/>
                  </a:lnTo>
                  <a:lnTo>
                    <a:pt x="578" y="1392"/>
                  </a:lnTo>
                  <a:lnTo>
                    <a:pt x="542" y="1394"/>
                  </a:lnTo>
                  <a:lnTo>
                    <a:pt x="506" y="1397"/>
                  </a:lnTo>
                  <a:lnTo>
                    <a:pt x="506" y="1397"/>
                  </a:lnTo>
                  <a:lnTo>
                    <a:pt x="448" y="1404"/>
                  </a:lnTo>
                  <a:lnTo>
                    <a:pt x="388" y="1410"/>
                  </a:lnTo>
                  <a:lnTo>
                    <a:pt x="328" y="1415"/>
                  </a:lnTo>
                  <a:lnTo>
                    <a:pt x="298" y="1418"/>
                  </a:lnTo>
                  <a:lnTo>
                    <a:pt x="267" y="1419"/>
                  </a:lnTo>
                  <a:lnTo>
                    <a:pt x="267" y="1419"/>
                  </a:lnTo>
                  <a:lnTo>
                    <a:pt x="252" y="1418"/>
                  </a:lnTo>
                  <a:lnTo>
                    <a:pt x="244" y="1417"/>
                  </a:lnTo>
                  <a:lnTo>
                    <a:pt x="237" y="1417"/>
                  </a:lnTo>
                  <a:lnTo>
                    <a:pt x="237" y="1417"/>
                  </a:lnTo>
                  <a:lnTo>
                    <a:pt x="216" y="1419"/>
                  </a:lnTo>
                  <a:lnTo>
                    <a:pt x="196" y="1422"/>
                  </a:lnTo>
                  <a:lnTo>
                    <a:pt x="177" y="1425"/>
                  </a:lnTo>
                  <a:lnTo>
                    <a:pt x="156" y="1427"/>
                  </a:lnTo>
                  <a:lnTo>
                    <a:pt x="156" y="1427"/>
                  </a:lnTo>
                  <a:lnTo>
                    <a:pt x="134" y="1427"/>
                  </a:lnTo>
                  <a:lnTo>
                    <a:pt x="110" y="1425"/>
                  </a:lnTo>
                  <a:lnTo>
                    <a:pt x="87" y="1423"/>
                  </a:lnTo>
                  <a:lnTo>
                    <a:pt x="64" y="1422"/>
                  </a:lnTo>
                  <a:lnTo>
                    <a:pt x="64" y="1422"/>
                  </a:lnTo>
                  <a:lnTo>
                    <a:pt x="50" y="1421"/>
                  </a:lnTo>
                  <a:lnTo>
                    <a:pt x="36" y="1419"/>
                  </a:lnTo>
                  <a:lnTo>
                    <a:pt x="24" y="1415"/>
                  </a:lnTo>
                  <a:lnTo>
                    <a:pt x="11" y="1411"/>
                  </a:lnTo>
                  <a:lnTo>
                    <a:pt x="11" y="1411"/>
                  </a:lnTo>
                  <a:lnTo>
                    <a:pt x="9" y="1404"/>
                  </a:lnTo>
                  <a:lnTo>
                    <a:pt x="6" y="1394"/>
                  </a:lnTo>
                  <a:lnTo>
                    <a:pt x="4" y="1386"/>
                  </a:lnTo>
                  <a:lnTo>
                    <a:pt x="2" y="1382"/>
                  </a:lnTo>
                  <a:lnTo>
                    <a:pt x="0" y="1379"/>
                  </a:lnTo>
                  <a:lnTo>
                    <a:pt x="0" y="1379"/>
                  </a:lnTo>
                  <a:lnTo>
                    <a:pt x="21" y="1335"/>
                  </a:lnTo>
                  <a:lnTo>
                    <a:pt x="43" y="1291"/>
                  </a:lnTo>
                  <a:lnTo>
                    <a:pt x="66" y="1250"/>
                  </a:lnTo>
                  <a:lnTo>
                    <a:pt x="89" y="1210"/>
                  </a:lnTo>
                  <a:lnTo>
                    <a:pt x="89" y="1210"/>
                  </a:lnTo>
                  <a:lnTo>
                    <a:pt x="71" y="1211"/>
                  </a:lnTo>
                  <a:lnTo>
                    <a:pt x="52" y="1213"/>
                  </a:lnTo>
                  <a:lnTo>
                    <a:pt x="35" y="1215"/>
                  </a:lnTo>
                  <a:lnTo>
                    <a:pt x="18" y="1215"/>
                  </a:lnTo>
                  <a:lnTo>
                    <a:pt x="18" y="1215"/>
                  </a:lnTo>
                  <a:lnTo>
                    <a:pt x="16" y="1208"/>
                  </a:lnTo>
                  <a:lnTo>
                    <a:pt x="17" y="1199"/>
                  </a:lnTo>
                  <a:lnTo>
                    <a:pt x="19" y="1192"/>
                  </a:lnTo>
                  <a:lnTo>
                    <a:pt x="22" y="1183"/>
                  </a:lnTo>
                  <a:lnTo>
                    <a:pt x="30" y="1168"/>
                  </a:lnTo>
                  <a:lnTo>
                    <a:pt x="37" y="1153"/>
                  </a:lnTo>
                  <a:lnTo>
                    <a:pt x="37" y="1153"/>
                  </a:lnTo>
                  <a:lnTo>
                    <a:pt x="32" y="1151"/>
                  </a:lnTo>
                  <a:lnTo>
                    <a:pt x="27" y="1150"/>
                  </a:lnTo>
                  <a:lnTo>
                    <a:pt x="21" y="1151"/>
                  </a:lnTo>
                  <a:lnTo>
                    <a:pt x="16" y="1151"/>
                  </a:lnTo>
                  <a:lnTo>
                    <a:pt x="12" y="1152"/>
                  </a:lnTo>
                  <a:lnTo>
                    <a:pt x="7" y="1152"/>
                  </a:lnTo>
                  <a:lnTo>
                    <a:pt x="4" y="1151"/>
                  </a:lnTo>
                  <a:lnTo>
                    <a:pt x="0" y="1148"/>
                  </a:lnTo>
                  <a:lnTo>
                    <a:pt x="0" y="1148"/>
                  </a:lnTo>
                  <a:lnTo>
                    <a:pt x="0" y="1140"/>
                  </a:lnTo>
                  <a:lnTo>
                    <a:pt x="2" y="1134"/>
                  </a:lnTo>
                  <a:lnTo>
                    <a:pt x="5" y="1129"/>
                  </a:lnTo>
                  <a:lnTo>
                    <a:pt x="10" y="1123"/>
                  </a:lnTo>
                  <a:lnTo>
                    <a:pt x="19" y="1112"/>
                  </a:lnTo>
                  <a:lnTo>
                    <a:pt x="24" y="1107"/>
                  </a:lnTo>
                  <a:lnTo>
                    <a:pt x="27" y="1101"/>
                  </a:lnTo>
                  <a:lnTo>
                    <a:pt x="27" y="1101"/>
                  </a:lnTo>
                  <a:lnTo>
                    <a:pt x="24" y="1101"/>
                  </a:lnTo>
                  <a:lnTo>
                    <a:pt x="19" y="1101"/>
                  </a:lnTo>
                  <a:lnTo>
                    <a:pt x="14" y="1099"/>
                  </a:lnTo>
                  <a:lnTo>
                    <a:pt x="12" y="1097"/>
                  </a:lnTo>
                  <a:lnTo>
                    <a:pt x="11" y="1095"/>
                  </a:lnTo>
                  <a:lnTo>
                    <a:pt x="11" y="1095"/>
                  </a:lnTo>
                  <a:lnTo>
                    <a:pt x="14" y="1086"/>
                  </a:lnTo>
                  <a:lnTo>
                    <a:pt x="17" y="1078"/>
                  </a:lnTo>
                  <a:lnTo>
                    <a:pt x="27" y="1064"/>
                  </a:lnTo>
                  <a:lnTo>
                    <a:pt x="36" y="1051"/>
                  </a:lnTo>
                  <a:lnTo>
                    <a:pt x="41" y="1044"/>
                  </a:lnTo>
                  <a:lnTo>
                    <a:pt x="45" y="1036"/>
                  </a:lnTo>
                  <a:lnTo>
                    <a:pt x="45" y="1036"/>
                  </a:lnTo>
                  <a:lnTo>
                    <a:pt x="36" y="1036"/>
                  </a:lnTo>
                  <a:lnTo>
                    <a:pt x="29" y="1036"/>
                  </a:lnTo>
                  <a:lnTo>
                    <a:pt x="25" y="1035"/>
                  </a:lnTo>
                  <a:lnTo>
                    <a:pt x="21" y="1034"/>
                  </a:lnTo>
                  <a:lnTo>
                    <a:pt x="18" y="1031"/>
                  </a:lnTo>
                  <a:lnTo>
                    <a:pt x="16" y="1027"/>
                  </a:lnTo>
                  <a:lnTo>
                    <a:pt x="16" y="1027"/>
                  </a:lnTo>
                  <a:lnTo>
                    <a:pt x="19" y="1020"/>
                  </a:lnTo>
                  <a:lnTo>
                    <a:pt x="22" y="1014"/>
                  </a:lnTo>
                  <a:lnTo>
                    <a:pt x="33" y="1004"/>
                  </a:lnTo>
                  <a:lnTo>
                    <a:pt x="37" y="999"/>
                  </a:lnTo>
                  <a:lnTo>
                    <a:pt x="42" y="994"/>
                  </a:lnTo>
                  <a:lnTo>
                    <a:pt x="46" y="987"/>
                  </a:lnTo>
                  <a:lnTo>
                    <a:pt x="48" y="980"/>
                  </a:lnTo>
                  <a:lnTo>
                    <a:pt x="48" y="980"/>
                  </a:lnTo>
                  <a:lnTo>
                    <a:pt x="51" y="980"/>
                  </a:lnTo>
                  <a:lnTo>
                    <a:pt x="54" y="979"/>
                  </a:lnTo>
                  <a:lnTo>
                    <a:pt x="55" y="976"/>
                  </a:lnTo>
                  <a:lnTo>
                    <a:pt x="57" y="975"/>
                  </a:lnTo>
                  <a:lnTo>
                    <a:pt x="57" y="975"/>
                  </a:lnTo>
                  <a:lnTo>
                    <a:pt x="72" y="953"/>
                  </a:lnTo>
                  <a:lnTo>
                    <a:pt x="87" y="932"/>
                  </a:lnTo>
                  <a:lnTo>
                    <a:pt x="119" y="891"/>
                  </a:lnTo>
                  <a:lnTo>
                    <a:pt x="135" y="869"/>
                  </a:lnTo>
                  <a:lnTo>
                    <a:pt x="151" y="849"/>
                  </a:lnTo>
                  <a:lnTo>
                    <a:pt x="166" y="827"/>
                  </a:lnTo>
                  <a:lnTo>
                    <a:pt x="180" y="803"/>
                  </a:lnTo>
                  <a:lnTo>
                    <a:pt x="180" y="803"/>
                  </a:lnTo>
                  <a:lnTo>
                    <a:pt x="182" y="802"/>
                  </a:lnTo>
                  <a:lnTo>
                    <a:pt x="184" y="800"/>
                  </a:lnTo>
                  <a:lnTo>
                    <a:pt x="186" y="799"/>
                  </a:lnTo>
                  <a:lnTo>
                    <a:pt x="191" y="798"/>
                  </a:lnTo>
                  <a:lnTo>
                    <a:pt x="191" y="798"/>
                  </a:lnTo>
                  <a:lnTo>
                    <a:pt x="210" y="766"/>
                  </a:lnTo>
                  <a:lnTo>
                    <a:pt x="215" y="757"/>
                  </a:lnTo>
                  <a:lnTo>
                    <a:pt x="221" y="751"/>
                  </a:lnTo>
                  <a:lnTo>
                    <a:pt x="227" y="743"/>
                  </a:lnTo>
                  <a:lnTo>
                    <a:pt x="234" y="738"/>
                  </a:lnTo>
                  <a:lnTo>
                    <a:pt x="234" y="738"/>
                  </a:lnTo>
                  <a:lnTo>
                    <a:pt x="252" y="708"/>
                  </a:lnTo>
                  <a:lnTo>
                    <a:pt x="269" y="681"/>
                  </a:lnTo>
                  <a:lnTo>
                    <a:pt x="304" y="630"/>
                  </a:lnTo>
                  <a:lnTo>
                    <a:pt x="321" y="603"/>
                  </a:lnTo>
                  <a:lnTo>
                    <a:pt x="337" y="576"/>
                  </a:lnTo>
                  <a:lnTo>
                    <a:pt x="353" y="546"/>
                  </a:lnTo>
                  <a:lnTo>
                    <a:pt x="368" y="514"/>
                  </a:lnTo>
                  <a:lnTo>
                    <a:pt x="368" y="514"/>
                  </a:lnTo>
                  <a:lnTo>
                    <a:pt x="372" y="512"/>
                  </a:lnTo>
                  <a:lnTo>
                    <a:pt x="374" y="511"/>
                  </a:lnTo>
                  <a:lnTo>
                    <a:pt x="380" y="512"/>
                  </a:lnTo>
                  <a:lnTo>
                    <a:pt x="380" y="512"/>
                  </a:lnTo>
                  <a:lnTo>
                    <a:pt x="398" y="484"/>
                  </a:lnTo>
                  <a:lnTo>
                    <a:pt x="417" y="456"/>
                  </a:lnTo>
                  <a:lnTo>
                    <a:pt x="436" y="429"/>
                  </a:lnTo>
                  <a:lnTo>
                    <a:pt x="453" y="402"/>
                  </a:lnTo>
                  <a:lnTo>
                    <a:pt x="453" y="402"/>
                  </a:lnTo>
                  <a:lnTo>
                    <a:pt x="456" y="402"/>
                  </a:lnTo>
                  <a:lnTo>
                    <a:pt x="458" y="403"/>
                  </a:lnTo>
                  <a:lnTo>
                    <a:pt x="460" y="406"/>
                  </a:lnTo>
                  <a:lnTo>
                    <a:pt x="464" y="409"/>
                  </a:lnTo>
                  <a:lnTo>
                    <a:pt x="465" y="410"/>
                  </a:lnTo>
                  <a:lnTo>
                    <a:pt x="468" y="410"/>
                  </a:lnTo>
                  <a:lnTo>
                    <a:pt x="468" y="410"/>
                  </a:lnTo>
                  <a:lnTo>
                    <a:pt x="482" y="408"/>
                  </a:lnTo>
                  <a:lnTo>
                    <a:pt x="497" y="406"/>
                  </a:lnTo>
                  <a:lnTo>
                    <a:pt x="513" y="405"/>
                  </a:lnTo>
                  <a:lnTo>
                    <a:pt x="529" y="405"/>
                  </a:lnTo>
                  <a:lnTo>
                    <a:pt x="562" y="406"/>
                  </a:lnTo>
                  <a:lnTo>
                    <a:pt x="595" y="409"/>
                  </a:lnTo>
                  <a:lnTo>
                    <a:pt x="595" y="409"/>
                  </a:lnTo>
                  <a:lnTo>
                    <a:pt x="647" y="412"/>
                  </a:lnTo>
                  <a:lnTo>
                    <a:pt x="698" y="413"/>
                  </a:lnTo>
                  <a:lnTo>
                    <a:pt x="748" y="415"/>
                  </a:lnTo>
                  <a:lnTo>
                    <a:pt x="797" y="420"/>
                  </a:lnTo>
                  <a:lnTo>
                    <a:pt x="797" y="420"/>
                  </a:lnTo>
                  <a:lnTo>
                    <a:pt x="815" y="424"/>
                  </a:lnTo>
                  <a:lnTo>
                    <a:pt x="834" y="428"/>
                  </a:lnTo>
                  <a:lnTo>
                    <a:pt x="878" y="436"/>
                  </a:lnTo>
                  <a:lnTo>
                    <a:pt x="902" y="440"/>
                  </a:lnTo>
                  <a:lnTo>
                    <a:pt x="924" y="444"/>
                  </a:lnTo>
                  <a:lnTo>
                    <a:pt x="948" y="450"/>
                  </a:lnTo>
                  <a:lnTo>
                    <a:pt x="969" y="456"/>
                  </a:lnTo>
                  <a:lnTo>
                    <a:pt x="969" y="456"/>
                  </a:lnTo>
                  <a:lnTo>
                    <a:pt x="985" y="429"/>
                  </a:lnTo>
                  <a:lnTo>
                    <a:pt x="993" y="414"/>
                  </a:lnTo>
                  <a:lnTo>
                    <a:pt x="999" y="399"/>
                  </a:lnTo>
                  <a:lnTo>
                    <a:pt x="999" y="399"/>
                  </a:lnTo>
                  <a:lnTo>
                    <a:pt x="1002" y="399"/>
                  </a:lnTo>
                  <a:lnTo>
                    <a:pt x="1004" y="399"/>
                  </a:lnTo>
                  <a:lnTo>
                    <a:pt x="1005" y="399"/>
                  </a:lnTo>
                  <a:lnTo>
                    <a:pt x="1008" y="398"/>
                  </a:lnTo>
                  <a:lnTo>
                    <a:pt x="1008" y="398"/>
                  </a:lnTo>
                  <a:lnTo>
                    <a:pt x="1026" y="368"/>
                  </a:lnTo>
                  <a:lnTo>
                    <a:pt x="1043" y="338"/>
                  </a:lnTo>
                  <a:lnTo>
                    <a:pt x="1061" y="308"/>
                  </a:lnTo>
                  <a:lnTo>
                    <a:pt x="1079" y="278"/>
                  </a:lnTo>
                  <a:lnTo>
                    <a:pt x="1079" y="278"/>
                  </a:lnTo>
                  <a:close/>
                  <a:moveTo>
                    <a:pt x="1042" y="789"/>
                  </a:moveTo>
                  <a:lnTo>
                    <a:pt x="1042" y="789"/>
                  </a:lnTo>
                  <a:lnTo>
                    <a:pt x="1046" y="778"/>
                  </a:lnTo>
                  <a:lnTo>
                    <a:pt x="1049" y="769"/>
                  </a:lnTo>
                  <a:lnTo>
                    <a:pt x="1056" y="748"/>
                  </a:lnTo>
                  <a:lnTo>
                    <a:pt x="1056" y="748"/>
                  </a:lnTo>
                  <a:lnTo>
                    <a:pt x="1063" y="726"/>
                  </a:lnTo>
                  <a:lnTo>
                    <a:pt x="1066" y="714"/>
                  </a:lnTo>
                  <a:lnTo>
                    <a:pt x="1067" y="710"/>
                  </a:lnTo>
                  <a:lnTo>
                    <a:pt x="1066" y="709"/>
                  </a:lnTo>
                  <a:lnTo>
                    <a:pt x="1066" y="709"/>
                  </a:lnTo>
                  <a:lnTo>
                    <a:pt x="1069" y="708"/>
                  </a:lnTo>
                  <a:lnTo>
                    <a:pt x="1070" y="706"/>
                  </a:lnTo>
                  <a:lnTo>
                    <a:pt x="1073" y="700"/>
                  </a:lnTo>
                  <a:lnTo>
                    <a:pt x="1075" y="692"/>
                  </a:lnTo>
                  <a:lnTo>
                    <a:pt x="1076" y="684"/>
                  </a:lnTo>
                  <a:lnTo>
                    <a:pt x="1076" y="684"/>
                  </a:lnTo>
                  <a:lnTo>
                    <a:pt x="1114" y="609"/>
                  </a:lnTo>
                  <a:lnTo>
                    <a:pt x="1152" y="535"/>
                  </a:lnTo>
                  <a:lnTo>
                    <a:pt x="1152" y="535"/>
                  </a:lnTo>
                  <a:lnTo>
                    <a:pt x="1156" y="533"/>
                  </a:lnTo>
                  <a:lnTo>
                    <a:pt x="1160" y="532"/>
                  </a:lnTo>
                  <a:lnTo>
                    <a:pt x="1163" y="531"/>
                  </a:lnTo>
                  <a:lnTo>
                    <a:pt x="1166" y="528"/>
                  </a:lnTo>
                  <a:lnTo>
                    <a:pt x="1166" y="528"/>
                  </a:lnTo>
                  <a:lnTo>
                    <a:pt x="1176" y="511"/>
                  </a:lnTo>
                  <a:lnTo>
                    <a:pt x="1185" y="495"/>
                  </a:lnTo>
                  <a:lnTo>
                    <a:pt x="1207" y="464"/>
                  </a:lnTo>
                  <a:lnTo>
                    <a:pt x="1207" y="464"/>
                  </a:lnTo>
                  <a:lnTo>
                    <a:pt x="1220" y="412"/>
                  </a:lnTo>
                  <a:lnTo>
                    <a:pt x="1229" y="359"/>
                  </a:lnTo>
                  <a:lnTo>
                    <a:pt x="1233" y="332"/>
                  </a:lnTo>
                  <a:lnTo>
                    <a:pt x="1238" y="304"/>
                  </a:lnTo>
                  <a:lnTo>
                    <a:pt x="1240" y="277"/>
                  </a:lnTo>
                  <a:lnTo>
                    <a:pt x="1242" y="249"/>
                  </a:lnTo>
                  <a:lnTo>
                    <a:pt x="1243" y="223"/>
                  </a:lnTo>
                  <a:lnTo>
                    <a:pt x="1243" y="195"/>
                  </a:lnTo>
                  <a:lnTo>
                    <a:pt x="1241" y="168"/>
                  </a:lnTo>
                  <a:lnTo>
                    <a:pt x="1239" y="142"/>
                  </a:lnTo>
                  <a:lnTo>
                    <a:pt x="1236" y="116"/>
                  </a:lnTo>
                  <a:lnTo>
                    <a:pt x="1230" y="90"/>
                  </a:lnTo>
                  <a:lnTo>
                    <a:pt x="1224" y="65"/>
                  </a:lnTo>
                  <a:lnTo>
                    <a:pt x="1216" y="41"/>
                  </a:lnTo>
                  <a:lnTo>
                    <a:pt x="1216" y="41"/>
                  </a:lnTo>
                  <a:lnTo>
                    <a:pt x="1210" y="54"/>
                  </a:lnTo>
                  <a:lnTo>
                    <a:pt x="1205" y="66"/>
                  </a:lnTo>
                  <a:lnTo>
                    <a:pt x="1196" y="92"/>
                  </a:lnTo>
                  <a:lnTo>
                    <a:pt x="1188" y="119"/>
                  </a:lnTo>
                  <a:lnTo>
                    <a:pt x="1181" y="143"/>
                  </a:lnTo>
                  <a:lnTo>
                    <a:pt x="1181" y="143"/>
                  </a:lnTo>
                  <a:lnTo>
                    <a:pt x="1176" y="154"/>
                  </a:lnTo>
                  <a:lnTo>
                    <a:pt x="1169" y="164"/>
                  </a:lnTo>
                  <a:lnTo>
                    <a:pt x="1157" y="183"/>
                  </a:lnTo>
                  <a:lnTo>
                    <a:pt x="1157" y="183"/>
                  </a:lnTo>
                  <a:lnTo>
                    <a:pt x="1155" y="187"/>
                  </a:lnTo>
                  <a:lnTo>
                    <a:pt x="1154" y="192"/>
                  </a:lnTo>
                  <a:lnTo>
                    <a:pt x="1153" y="196"/>
                  </a:lnTo>
                  <a:lnTo>
                    <a:pt x="1152" y="199"/>
                  </a:lnTo>
                  <a:lnTo>
                    <a:pt x="1152" y="199"/>
                  </a:lnTo>
                  <a:lnTo>
                    <a:pt x="1147" y="206"/>
                  </a:lnTo>
                  <a:lnTo>
                    <a:pt x="1141" y="212"/>
                  </a:lnTo>
                  <a:lnTo>
                    <a:pt x="1136" y="217"/>
                  </a:lnTo>
                  <a:lnTo>
                    <a:pt x="1131" y="224"/>
                  </a:lnTo>
                  <a:lnTo>
                    <a:pt x="1131" y="224"/>
                  </a:lnTo>
                  <a:lnTo>
                    <a:pt x="1101" y="270"/>
                  </a:lnTo>
                  <a:lnTo>
                    <a:pt x="1101" y="270"/>
                  </a:lnTo>
                  <a:lnTo>
                    <a:pt x="1091" y="285"/>
                  </a:lnTo>
                  <a:lnTo>
                    <a:pt x="1082" y="301"/>
                  </a:lnTo>
                  <a:lnTo>
                    <a:pt x="1074" y="316"/>
                  </a:lnTo>
                  <a:lnTo>
                    <a:pt x="1066" y="332"/>
                  </a:lnTo>
                  <a:lnTo>
                    <a:pt x="1066" y="332"/>
                  </a:lnTo>
                  <a:lnTo>
                    <a:pt x="1053" y="349"/>
                  </a:lnTo>
                  <a:lnTo>
                    <a:pt x="1041" y="366"/>
                  </a:lnTo>
                  <a:lnTo>
                    <a:pt x="1029" y="384"/>
                  </a:lnTo>
                  <a:lnTo>
                    <a:pt x="1017" y="404"/>
                  </a:lnTo>
                  <a:lnTo>
                    <a:pt x="996" y="442"/>
                  </a:lnTo>
                  <a:lnTo>
                    <a:pt x="984" y="461"/>
                  </a:lnTo>
                  <a:lnTo>
                    <a:pt x="972" y="480"/>
                  </a:lnTo>
                  <a:lnTo>
                    <a:pt x="972" y="480"/>
                  </a:lnTo>
                  <a:lnTo>
                    <a:pt x="973" y="482"/>
                  </a:lnTo>
                  <a:lnTo>
                    <a:pt x="973" y="484"/>
                  </a:lnTo>
                  <a:lnTo>
                    <a:pt x="972" y="487"/>
                  </a:lnTo>
                  <a:lnTo>
                    <a:pt x="971" y="490"/>
                  </a:lnTo>
                  <a:lnTo>
                    <a:pt x="970" y="493"/>
                  </a:lnTo>
                  <a:lnTo>
                    <a:pt x="971" y="496"/>
                  </a:lnTo>
                  <a:lnTo>
                    <a:pt x="971" y="496"/>
                  </a:lnTo>
                  <a:lnTo>
                    <a:pt x="947" y="533"/>
                  </a:lnTo>
                  <a:lnTo>
                    <a:pt x="922" y="572"/>
                  </a:lnTo>
                  <a:lnTo>
                    <a:pt x="910" y="591"/>
                  </a:lnTo>
                  <a:lnTo>
                    <a:pt x="899" y="610"/>
                  </a:lnTo>
                  <a:lnTo>
                    <a:pt x="889" y="631"/>
                  </a:lnTo>
                  <a:lnTo>
                    <a:pt x="880" y="650"/>
                  </a:lnTo>
                  <a:lnTo>
                    <a:pt x="880" y="650"/>
                  </a:lnTo>
                  <a:lnTo>
                    <a:pt x="884" y="669"/>
                  </a:lnTo>
                  <a:lnTo>
                    <a:pt x="890" y="686"/>
                  </a:lnTo>
                  <a:lnTo>
                    <a:pt x="896" y="703"/>
                  </a:lnTo>
                  <a:lnTo>
                    <a:pt x="902" y="720"/>
                  </a:lnTo>
                  <a:lnTo>
                    <a:pt x="902" y="720"/>
                  </a:lnTo>
                  <a:lnTo>
                    <a:pt x="909" y="752"/>
                  </a:lnTo>
                  <a:lnTo>
                    <a:pt x="913" y="783"/>
                  </a:lnTo>
                  <a:lnTo>
                    <a:pt x="917" y="814"/>
                  </a:lnTo>
                  <a:lnTo>
                    <a:pt x="919" y="845"/>
                  </a:lnTo>
                  <a:lnTo>
                    <a:pt x="919" y="877"/>
                  </a:lnTo>
                  <a:lnTo>
                    <a:pt x="918" y="908"/>
                  </a:lnTo>
                  <a:lnTo>
                    <a:pt x="914" y="971"/>
                  </a:lnTo>
                  <a:lnTo>
                    <a:pt x="910" y="1036"/>
                  </a:lnTo>
                  <a:lnTo>
                    <a:pt x="908" y="1069"/>
                  </a:lnTo>
                  <a:lnTo>
                    <a:pt x="907" y="1103"/>
                  </a:lnTo>
                  <a:lnTo>
                    <a:pt x="907" y="1136"/>
                  </a:lnTo>
                  <a:lnTo>
                    <a:pt x="908" y="1171"/>
                  </a:lnTo>
                  <a:lnTo>
                    <a:pt x="910" y="1207"/>
                  </a:lnTo>
                  <a:lnTo>
                    <a:pt x="913" y="1242"/>
                  </a:lnTo>
                  <a:lnTo>
                    <a:pt x="913" y="1242"/>
                  </a:lnTo>
                  <a:lnTo>
                    <a:pt x="936" y="1140"/>
                  </a:lnTo>
                  <a:lnTo>
                    <a:pt x="947" y="1091"/>
                  </a:lnTo>
                  <a:lnTo>
                    <a:pt x="958" y="1043"/>
                  </a:lnTo>
                  <a:lnTo>
                    <a:pt x="971" y="996"/>
                  </a:lnTo>
                  <a:lnTo>
                    <a:pt x="985" y="950"/>
                  </a:lnTo>
                  <a:lnTo>
                    <a:pt x="999" y="903"/>
                  </a:lnTo>
                  <a:lnTo>
                    <a:pt x="1015" y="857"/>
                  </a:lnTo>
                  <a:lnTo>
                    <a:pt x="1015" y="857"/>
                  </a:lnTo>
                  <a:lnTo>
                    <a:pt x="1017" y="854"/>
                  </a:lnTo>
                  <a:lnTo>
                    <a:pt x="1016" y="852"/>
                  </a:lnTo>
                  <a:lnTo>
                    <a:pt x="1014" y="850"/>
                  </a:lnTo>
                  <a:lnTo>
                    <a:pt x="1014" y="849"/>
                  </a:lnTo>
                  <a:lnTo>
                    <a:pt x="1013" y="848"/>
                  </a:lnTo>
                  <a:lnTo>
                    <a:pt x="1013" y="848"/>
                  </a:lnTo>
                  <a:lnTo>
                    <a:pt x="1018" y="849"/>
                  </a:lnTo>
                  <a:lnTo>
                    <a:pt x="1020" y="848"/>
                  </a:lnTo>
                  <a:lnTo>
                    <a:pt x="1020" y="844"/>
                  </a:lnTo>
                  <a:lnTo>
                    <a:pt x="1020" y="844"/>
                  </a:lnTo>
                  <a:lnTo>
                    <a:pt x="1030" y="821"/>
                  </a:lnTo>
                  <a:lnTo>
                    <a:pt x="1034" y="809"/>
                  </a:lnTo>
                  <a:lnTo>
                    <a:pt x="1039" y="798"/>
                  </a:lnTo>
                  <a:lnTo>
                    <a:pt x="1039" y="798"/>
                  </a:lnTo>
                  <a:lnTo>
                    <a:pt x="1038" y="797"/>
                  </a:lnTo>
                  <a:lnTo>
                    <a:pt x="1038" y="796"/>
                  </a:lnTo>
                  <a:lnTo>
                    <a:pt x="1036" y="798"/>
                  </a:lnTo>
                  <a:lnTo>
                    <a:pt x="1035" y="800"/>
                  </a:lnTo>
                  <a:lnTo>
                    <a:pt x="1035" y="800"/>
                  </a:lnTo>
                  <a:lnTo>
                    <a:pt x="1034" y="798"/>
                  </a:lnTo>
                  <a:lnTo>
                    <a:pt x="1034" y="798"/>
                  </a:lnTo>
                  <a:lnTo>
                    <a:pt x="1034" y="796"/>
                  </a:lnTo>
                  <a:lnTo>
                    <a:pt x="1035" y="794"/>
                  </a:lnTo>
                  <a:lnTo>
                    <a:pt x="1039" y="793"/>
                  </a:lnTo>
                  <a:lnTo>
                    <a:pt x="1042" y="792"/>
                  </a:lnTo>
                  <a:lnTo>
                    <a:pt x="1042" y="791"/>
                  </a:lnTo>
                  <a:lnTo>
                    <a:pt x="1042" y="789"/>
                  </a:lnTo>
                  <a:lnTo>
                    <a:pt x="1042" y="789"/>
                  </a:lnTo>
                  <a:close/>
                  <a:moveTo>
                    <a:pt x="1666" y="178"/>
                  </a:moveTo>
                  <a:lnTo>
                    <a:pt x="1666" y="178"/>
                  </a:lnTo>
                  <a:lnTo>
                    <a:pt x="1650" y="190"/>
                  </a:lnTo>
                  <a:lnTo>
                    <a:pt x="1634" y="201"/>
                  </a:lnTo>
                  <a:lnTo>
                    <a:pt x="1617" y="212"/>
                  </a:lnTo>
                  <a:lnTo>
                    <a:pt x="1599" y="222"/>
                  </a:lnTo>
                  <a:lnTo>
                    <a:pt x="1599" y="222"/>
                  </a:lnTo>
                  <a:lnTo>
                    <a:pt x="1572" y="231"/>
                  </a:lnTo>
                  <a:lnTo>
                    <a:pt x="1545" y="242"/>
                  </a:lnTo>
                  <a:lnTo>
                    <a:pt x="1520" y="254"/>
                  </a:lnTo>
                  <a:lnTo>
                    <a:pt x="1496" y="264"/>
                  </a:lnTo>
                  <a:lnTo>
                    <a:pt x="1471" y="277"/>
                  </a:lnTo>
                  <a:lnTo>
                    <a:pt x="1449" y="290"/>
                  </a:lnTo>
                  <a:lnTo>
                    <a:pt x="1426" y="303"/>
                  </a:lnTo>
                  <a:lnTo>
                    <a:pt x="1405" y="316"/>
                  </a:lnTo>
                  <a:lnTo>
                    <a:pt x="1405" y="316"/>
                  </a:lnTo>
                  <a:lnTo>
                    <a:pt x="1374" y="337"/>
                  </a:lnTo>
                  <a:lnTo>
                    <a:pt x="1344" y="360"/>
                  </a:lnTo>
                  <a:lnTo>
                    <a:pt x="1287" y="407"/>
                  </a:lnTo>
                  <a:lnTo>
                    <a:pt x="1287" y="407"/>
                  </a:lnTo>
                  <a:lnTo>
                    <a:pt x="1259" y="431"/>
                  </a:lnTo>
                  <a:lnTo>
                    <a:pt x="1245" y="443"/>
                  </a:lnTo>
                  <a:lnTo>
                    <a:pt x="1232" y="457"/>
                  </a:lnTo>
                  <a:lnTo>
                    <a:pt x="1221" y="470"/>
                  </a:lnTo>
                  <a:lnTo>
                    <a:pt x="1209" y="485"/>
                  </a:lnTo>
                  <a:lnTo>
                    <a:pt x="1198" y="500"/>
                  </a:lnTo>
                  <a:lnTo>
                    <a:pt x="1187" y="515"/>
                  </a:lnTo>
                  <a:lnTo>
                    <a:pt x="1187" y="515"/>
                  </a:lnTo>
                  <a:lnTo>
                    <a:pt x="1167" y="547"/>
                  </a:lnTo>
                  <a:lnTo>
                    <a:pt x="1147" y="577"/>
                  </a:lnTo>
                  <a:lnTo>
                    <a:pt x="1147" y="577"/>
                  </a:lnTo>
                  <a:lnTo>
                    <a:pt x="1139" y="589"/>
                  </a:lnTo>
                  <a:lnTo>
                    <a:pt x="1133" y="602"/>
                  </a:lnTo>
                  <a:lnTo>
                    <a:pt x="1120" y="629"/>
                  </a:lnTo>
                  <a:lnTo>
                    <a:pt x="1099" y="681"/>
                  </a:lnTo>
                  <a:lnTo>
                    <a:pt x="1099" y="681"/>
                  </a:lnTo>
                  <a:lnTo>
                    <a:pt x="1087" y="710"/>
                  </a:lnTo>
                  <a:lnTo>
                    <a:pt x="1075" y="740"/>
                  </a:lnTo>
                  <a:lnTo>
                    <a:pt x="1055" y="799"/>
                  </a:lnTo>
                  <a:lnTo>
                    <a:pt x="1033" y="858"/>
                  </a:lnTo>
                  <a:lnTo>
                    <a:pt x="1012" y="918"/>
                  </a:lnTo>
                  <a:lnTo>
                    <a:pt x="1012" y="918"/>
                  </a:lnTo>
                  <a:lnTo>
                    <a:pt x="999" y="952"/>
                  </a:lnTo>
                  <a:lnTo>
                    <a:pt x="988" y="986"/>
                  </a:lnTo>
                  <a:lnTo>
                    <a:pt x="978" y="1021"/>
                  </a:lnTo>
                  <a:lnTo>
                    <a:pt x="968" y="1058"/>
                  </a:lnTo>
                  <a:lnTo>
                    <a:pt x="950" y="1130"/>
                  </a:lnTo>
                  <a:lnTo>
                    <a:pt x="932" y="1203"/>
                  </a:lnTo>
                  <a:lnTo>
                    <a:pt x="932" y="1203"/>
                  </a:lnTo>
                  <a:lnTo>
                    <a:pt x="933" y="1209"/>
                  </a:lnTo>
                  <a:lnTo>
                    <a:pt x="933" y="1215"/>
                  </a:lnTo>
                  <a:lnTo>
                    <a:pt x="930" y="1227"/>
                  </a:lnTo>
                  <a:lnTo>
                    <a:pt x="929" y="1233"/>
                  </a:lnTo>
                  <a:lnTo>
                    <a:pt x="928" y="1239"/>
                  </a:lnTo>
                  <a:lnTo>
                    <a:pt x="928" y="1244"/>
                  </a:lnTo>
                  <a:lnTo>
                    <a:pt x="929" y="1250"/>
                  </a:lnTo>
                  <a:lnTo>
                    <a:pt x="929" y="1250"/>
                  </a:lnTo>
                  <a:lnTo>
                    <a:pt x="935" y="1236"/>
                  </a:lnTo>
                  <a:lnTo>
                    <a:pt x="939" y="1222"/>
                  </a:lnTo>
                  <a:lnTo>
                    <a:pt x="942" y="1215"/>
                  </a:lnTo>
                  <a:lnTo>
                    <a:pt x="947" y="1210"/>
                  </a:lnTo>
                  <a:lnTo>
                    <a:pt x="951" y="1206"/>
                  </a:lnTo>
                  <a:lnTo>
                    <a:pt x="956" y="1201"/>
                  </a:lnTo>
                  <a:lnTo>
                    <a:pt x="956" y="1201"/>
                  </a:lnTo>
                  <a:lnTo>
                    <a:pt x="974" y="1172"/>
                  </a:lnTo>
                  <a:lnTo>
                    <a:pt x="993" y="1142"/>
                  </a:lnTo>
                  <a:lnTo>
                    <a:pt x="1013" y="1115"/>
                  </a:lnTo>
                  <a:lnTo>
                    <a:pt x="1023" y="1102"/>
                  </a:lnTo>
                  <a:lnTo>
                    <a:pt x="1033" y="1090"/>
                  </a:lnTo>
                  <a:lnTo>
                    <a:pt x="1033" y="1090"/>
                  </a:lnTo>
                  <a:lnTo>
                    <a:pt x="1045" y="1077"/>
                  </a:lnTo>
                  <a:lnTo>
                    <a:pt x="1057" y="1065"/>
                  </a:lnTo>
                  <a:lnTo>
                    <a:pt x="1071" y="1053"/>
                  </a:lnTo>
                  <a:lnTo>
                    <a:pt x="1082" y="1040"/>
                  </a:lnTo>
                  <a:lnTo>
                    <a:pt x="1082" y="1040"/>
                  </a:lnTo>
                  <a:lnTo>
                    <a:pt x="1105" y="1013"/>
                  </a:lnTo>
                  <a:lnTo>
                    <a:pt x="1117" y="1000"/>
                  </a:lnTo>
                  <a:lnTo>
                    <a:pt x="1129" y="988"/>
                  </a:lnTo>
                  <a:lnTo>
                    <a:pt x="1129" y="988"/>
                  </a:lnTo>
                  <a:lnTo>
                    <a:pt x="1168" y="956"/>
                  </a:lnTo>
                  <a:lnTo>
                    <a:pt x="1210" y="924"/>
                  </a:lnTo>
                  <a:lnTo>
                    <a:pt x="1230" y="909"/>
                  </a:lnTo>
                  <a:lnTo>
                    <a:pt x="1253" y="895"/>
                  </a:lnTo>
                  <a:lnTo>
                    <a:pt x="1275" y="881"/>
                  </a:lnTo>
                  <a:lnTo>
                    <a:pt x="1298" y="868"/>
                  </a:lnTo>
                  <a:lnTo>
                    <a:pt x="1321" y="857"/>
                  </a:lnTo>
                  <a:lnTo>
                    <a:pt x="1347" y="846"/>
                  </a:lnTo>
                  <a:lnTo>
                    <a:pt x="1372" y="837"/>
                  </a:lnTo>
                  <a:lnTo>
                    <a:pt x="1398" y="829"/>
                  </a:lnTo>
                  <a:lnTo>
                    <a:pt x="1426" y="822"/>
                  </a:lnTo>
                  <a:lnTo>
                    <a:pt x="1454" y="818"/>
                  </a:lnTo>
                  <a:lnTo>
                    <a:pt x="1484" y="815"/>
                  </a:lnTo>
                  <a:lnTo>
                    <a:pt x="1515" y="814"/>
                  </a:lnTo>
                  <a:lnTo>
                    <a:pt x="1515" y="814"/>
                  </a:lnTo>
                  <a:lnTo>
                    <a:pt x="1518" y="783"/>
                  </a:lnTo>
                  <a:lnTo>
                    <a:pt x="1524" y="753"/>
                  </a:lnTo>
                  <a:lnTo>
                    <a:pt x="1529" y="723"/>
                  </a:lnTo>
                  <a:lnTo>
                    <a:pt x="1535" y="693"/>
                  </a:lnTo>
                  <a:lnTo>
                    <a:pt x="1542" y="664"/>
                  </a:lnTo>
                  <a:lnTo>
                    <a:pt x="1550" y="634"/>
                  </a:lnTo>
                  <a:lnTo>
                    <a:pt x="1568" y="572"/>
                  </a:lnTo>
                  <a:lnTo>
                    <a:pt x="1568" y="572"/>
                  </a:lnTo>
                  <a:lnTo>
                    <a:pt x="1579" y="536"/>
                  </a:lnTo>
                  <a:lnTo>
                    <a:pt x="1592" y="501"/>
                  </a:lnTo>
                  <a:lnTo>
                    <a:pt x="1618" y="431"/>
                  </a:lnTo>
                  <a:lnTo>
                    <a:pt x="1618" y="431"/>
                  </a:lnTo>
                  <a:lnTo>
                    <a:pt x="1625" y="413"/>
                  </a:lnTo>
                  <a:lnTo>
                    <a:pt x="1633" y="394"/>
                  </a:lnTo>
                  <a:lnTo>
                    <a:pt x="1650" y="358"/>
                  </a:lnTo>
                  <a:lnTo>
                    <a:pt x="1668" y="320"/>
                  </a:lnTo>
                  <a:lnTo>
                    <a:pt x="1684" y="283"/>
                  </a:lnTo>
                  <a:lnTo>
                    <a:pt x="1691" y="263"/>
                  </a:lnTo>
                  <a:lnTo>
                    <a:pt x="1697" y="244"/>
                  </a:lnTo>
                  <a:lnTo>
                    <a:pt x="1701" y="225"/>
                  </a:lnTo>
                  <a:lnTo>
                    <a:pt x="1705" y="206"/>
                  </a:lnTo>
                  <a:lnTo>
                    <a:pt x="1707" y="186"/>
                  </a:lnTo>
                  <a:lnTo>
                    <a:pt x="1707" y="166"/>
                  </a:lnTo>
                  <a:lnTo>
                    <a:pt x="1705" y="147"/>
                  </a:lnTo>
                  <a:lnTo>
                    <a:pt x="1699" y="126"/>
                  </a:lnTo>
                  <a:lnTo>
                    <a:pt x="1699" y="126"/>
                  </a:lnTo>
                  <a:lnTo>
                    <a:pt x="1699" y="124"/>
                  </a:lnTo>
                  <a:lnTo>
                    <a:pt x="1698" y="124"/>
                  </a:lnTo>
                  <a:lnTo>
                    <a:pt x="1698" y="124"/>
                  </a:lnTo>
                  <a:lnTo>
                    <a:pt x="1695" y="132"/>
                  </a:lnTo>
                  <a:lnTo>
                    <a:pt x="1691" y="139"/>
                  </a:lnTo>
                  <a:lnTo>
                    <a:pt x="1682" y="151"/>
                  </a:lnTo>
                  <a:lnTo>
                    <a:pt x="1674" y="164"/>
                  </a:lnTo>
                  <a:lnTo>
                    <a:pt x="1669" y="170"/>
                  </a:lnTo>
                  <a:lnTo>
                    <a:pt x="1666" y="178"/>
                  </a:lnTo>
                  <a:lnTo>
                    <a:pt x="1666" y="178"/>
                  </a:lnTo>
                  <a:close/>
                  <a:moveTo>
                    <a:pt x="1717" y="151"/>
                  </a:moveTo>
                  <a:lnTo>
                    <a:pt x="1717" y="151"/>
                  </a:lnTo>
                  <a:lnTo>
                    <a:pt x="1720" y="170"/>
                  </a:lnTo>
                  <a:lnTo>
                    <a:pt x="1720" y="188"/>
                  </a:lnTo>
                  <a:lnTo>
                    <a:pt x="1718" y="206"/>
                  </a:lnTo>
                  <a:lnTo>
                    <a:pt x="1716" y="223"/>
                  </a:lnTo>
                  <a:lnTo>
                    <a:pt x="1713" y="240"/>
                  </a:lnTo>
                  <a:lnTo>
                    <a:pt x="1709" y="256"/>
                  </a:lnTo>
                  <a:lnTo>
                    <a:pt x="1703" y="272"/>
                  </a:lnTo>
                  <a:lnTo>
                    <a:pt x="1698" y="287"/>
                  </a:lnTo>
                  <a:lnTo>
                    <a:pt x="1685" y="318"/>
                  </a:lnTo>
                  <a:lnTo>
                    <a:pt x="1670" y="347"/>
                  </a:lnTo>
                  <a:lnTo>
                    <a:pt x="1655" y="377"/>
                  </a:lnTo>
                  <a:lnTo>
                    <a:pt x="1641" y="407"/>
                  </a:lnTo>
                  <a:lnTo>
                    <a:pt x="1641" y="407"/>
                  </a:lnTo>
                  <a:lnTo>
                    <a:pt x="1632" y="430"/>
                  </a:lnTo>
                  <a:lnTo>
                    <a:pt x="1623" y="454"/>
                  </a:lnTo>
                  <a:lnTo>
                    <a:pt x="1607" y="503"/>
                  </a:lnTo>
                  <a:lnTo>
                    <a:pt x="1607" y="503"/>
                  </a:lnTo>
                  <a:lnTo>
                    <a:pt x="1581" y="580"/>
                  </a:lnTo>
                  <a:lnTo>
                    <a:pt x="1570" y="620"/>
                  </a:lnTo>
                  <a:lnTo>
                    <a:pt x="1558" y="660"/>
                  </a:lnTo>
                  <a:lnTo>
                    <a:pt x="1547" y="700"/>
                  </a:lnTo>
                  <a:lnTo>
                    <a:pt x="1539" y="742"/>
                  </a:lnTo>
                  <a:lnTo>
                    <a:pt x="1531" y="785"/>
                  </a:lnTo>
                  <a:lnTo>
                    <a:pt x="1526" y="829"/>
                  </a:lnTo>
                  <a:lnTo>
                    <a:pt x="1526" y="829"/>
                  </a:lnTo>
                  <a:lnTo>
                    <a:pt x="1498" y="830"/>
                  </a:lnTo>
                  <a:lnTo>
                    <a:pt x="1470" y="831"/>
                  </a:lnTo>
                  <a:lnTo>
                    <a:pt x="1417" y="833"/>
                  </a:lnTo>
                  <a:lnTo>
                    <a:pt x="1417" y="833"/>
                  </a:lnTo>
                  <a:lnTo>
                    <a:pt x="1391" y="842"/>
                  </a:lnTo>
                  <a:lnTo>
                    <a:pt x="1365" y="851"/>
                  </a:lnTo>
                  <a:lnTo>
                    <a:pt x="1339" y="862"/>
                  </a:lnTo>
                  <a:lnTo>
                    <a:pt x="1315" y="874"/>
                  </a:lnTo>
                  <a:lnTo>
                    <a:pt x="1291" y="887"/>
                  </a:lnTo>
                  <a:lnTo>
                    <a:pt x="1268" y="899"/>
                  </a:lnTo>
                  <a:lnTo>
                    <a:pt x="1245" y="913"/>
                  </a:lnTo>
                  <a:lnTo>
                    <a:pt x="1223" y="927"/>
                  </a:lnTo>
                  <a:lnTo>
                    <a:pt x="1223" y="927"/>
                  </a:lnTo>
                  <a:lnTo>
                    <a:pt x="1207" y="940"/>
                  </a:lnTo>
                  <a:lnTo>
                    <a:pt x="1192" y="954"/>
                  </a:lnTo>
                  <a:lnTo>
                    <a:pt x="1165" y="980"/>
                  </a:lnTo>
                  <a:lnTo>
                    <a:pt x="1165" y="980"/>
                  </a:lnTo>
                  <a:lnTo>
                    <a:pt x="1154" y="987"/>
                  </a:lnTo>
                  <a:lnTo>
                    <a:pt x="1145" y="995"/>
                  </a:lnTo>
                  <a:lnTo>
                    <a:pt x="1135" y="1001"/>
                  </a:lnTo>
                  <a:lnTo>
                    <a:pt x="1125" y="1010"/>
                  </a:lnTo>
                  <a:lnTo>
                    <a:pt x="1125" y="1010"/>
                  </a:lnTo>
                  <a:lnTo>
                    <a:pt x="1117" y="1018"/>
                  </a:lnTo>
                  <a:lnTo>
                    <a:pt x="1108" y="1028"/>
                  </a:lnTo>
                  <a:lnTo>
                    <a:pt x="1091" y="1047"/>
                  </a:lnTo>
                  <a:lnTo>
                    <a:pt x="1091" y="1047"/>
                  </a:lnTo>
                  <a:lnTo>
                    <a:pt x="1056" y="1082"/>
                  </a:lnTo>
                  <a:lnTo>
                    <a:pt x="1039" y="1101"/>
                  </a:lnTo>
                  <a:lnTo>
                    <a:pt x="1023" y="1120"/>
                  </a:lnTo>
                  <a:lnTo>
                    <a:pt x="1023" y="1120"/>
                  </a:lnTo>
                  <a:lnTo>
                    <a:pt x="1008" y="1140"/>
                  </a:lnTo>
                  <a:lnTo>
                    <a:pt x="993" y="1161"/>
                  </a:lnTo>
                  <a:lnTo>
                    <a:pt x="979" y="1182"/>
                  </a:lnTo>
                  <a:lnTo>
                    <a:pt x="965" y="1205"/>
                  </a:lnTo>
                  <a:lnTo>
                    <a:pt x="952" y="1226"/>
                  </a:lnTo>
                  <a:lnTo>
                    <a:pt x="940" y="1250"/>
                  </a:lnTo>
                  <a:lnTo>
                    <a:pt x="928" y="1272"/>
                  </a:lnTo>
                  <a:lnTo>
                    <a:pt x="918" y="1296"/>
                  </a:lnTo>
                  <a:lnTo>
                    <a:pt x="918" y="1296"/>
                  </a:lnTo>
                  <a:lnTo>
                    <a:pt x="923" y="1290"/>
                  </a:lnTo>
                  <a:lnTo>
                    <a:pt x="928" y="1284"/>
                  </a:lnTo>
                  <a:lnTo>
                    <a:pt x="933" y="1275"/>
                  </a:lnTo>
                  <a:lnTo>
                    <a:pt x="937" y="1268"/>
                  </a:lnTo>
                  <a:lnTo>
                    <a:pt x="944" y="1251"/>
                  </a:lnTo>
                  <a:lnTo>
                    <a:pt x="953" y="1233"/>
                  </a:lnTo>
                  <a:lnTo>
                    <a:pt x="953" y="1233"/>
                  </a:lnTo>
                  <a:lnTo>
                    <a:pt x="959" y="1225"/>
                  </a:lnTo>
                  <a:lnTo>
                    <a:pt x="967" y="1216"/>
                  </a:lnTo>
                  <a:lnTo>
                    <a:pt x="975" y="1208"/>
                  </a:lnTo>
                  <a:lnTo>
                    <a:pt x="983" y="1200"/>
                  </a:lnTo>
                  <a:lnTo>
                    <a:pt x="983" y="1200"/>
                  </a:lnTo>
                  <a:lnTo>
                    <a:pt x="998" y="1179"/>
                  </a:lnTo>
                  <a:lnTo>
                    <a:pt x="1013" y="1157"/>
                  </a:lnTo>
                  <a:lnTo>
                    <a:pt x="1013" y="1157"/>
                  </a:lnTo>
                  <a:lnTo>
                    <a:pt x="1020" y="1147"/>
                  </a:lnTo>
                  <a:lnTo>
                    <a:pt x="1028" y="1136"/>
                  </a:lnTo>
                  <a:lnTo>
                    <a:pt x="1032" y="1131"/>
                  </a:lnTo>
                  <a:lnTo>
                    <a:pt x="1036" y="1126"/>
                  </a:lnTo>
                  <a:lnTo>
                    <a:pt x="1042" y="1123"/>
                  </a:lnTo>
                  <a:lnTo>
                    <a:pt x="1047" y="1121"/>
                  </a:lnTo>
                  <a:lnTo>
                    <a:pt x="1047" y="1121"/>
                  </a:lnTo>
                  <a:lnTo>
                    <a:pt x="1038" y="1138"/>
                  </a:lnTo>
                  <a:lnTo>
                    <a:pt x="1027" y="1153"/>
                  </a:lnTo>
                  <a:lnTo>
                    <a:pt x="1003" y="1184"/>
                  </a:lnTo>
                  <a:lnTo>
                    <a:pt x="980" y="1214"/>
                  </a:lnTo>
                  <a:lnTo>
                    <a:pt x="969" y="1230"/>
                  </a:lnTo>
                  <a:lnTo>
                    <a:pt x="960" y="1246"/>
                  </a:lnTo>
                  <a:lnTo>
                    <a:pt x="960" y="1246"/>
                  </a:lnTo>
                  <a:lnTo>
                    <a:pt x="954" y="1257"/>
                  </a:lnTo>
                  <a:lnTo>
                    <a:pt x="949" y="1270"/>
                  </a:lnTo>
                  <a:lnTo>
                    <a:pt x="943" y="1282"/>
                  </a:lnTo>
                  <a:lnTo>
                    <a:pt x="940" y="1294"/>
                  </a:lnTo>
                  <a:lnTo>
                    <a:pt x="940" y="1294"/>
                  </a:lnTo>
                  <a:lnTo>
                    <a:pt x="945" y="1293"/>
                  </a:lnTo>
                  <a:lnTo>
                    <a:pt x="951" y="1292"/>
                  </a:lnTo>
                  <a:lnTo>
                    <a:pt x="956" y="1291"/>
                  </a:lnTo>
                  <a:lnTo>
                    <a:pt x="961" y="1290"/>
                  </a:lnTo>
                  <a:lnTo>
                    <a:pt x="961" y="1290"/>
                  </a:lnTo>
                  <a:lnTo>
                    <a:pt x="1012" y="1221"/>
                  </a:lnTo>
                  <a:lnTo>
                    <a:pt x="1038" y="1186"/>
                  </a:lnTo>
                  <a:lnTo>
                    <a:pt x="1064" y="1152"/>
                  </a:lnTo>
                  <a:lnTo>
                    <a:pt x="1091" y="1118"/>
                  </a:lnTo>
                  <a:lnTo>
                    <a:pt x="1119" y="1086"/>
                  </a:lnTo>
                  <a:lnTo>
                    <a:pt x="1147" y="1055"/>
                  </a:lnTo>
                  <a:lnTo>
                    <a:pt x="1177" y="1024"/>
                  </a:lnTo>
                  <a:lnTo>
                    <a:pt x="1177" y="1024"/>
                  </a:lnTo>
                  <a:lnTo>
                    <a:pt x="1181" y="1024"/>
                  </a:lnTo>
                  <a:lnTo>
                    <a:pt x="1184" y="1023"/>
                  </a:lnTo>
                  <a:lnTo>
                    <a:pt x="1190" y="1020"/>
                  </a:lnTo>
                  <a:lnTo>
                    <a:pt x="1190" y="1020"/>
                  </a:lnTo>
                  <a:lnTo>
                    <a:pt x="1220" y="995"/>
                  </a:lnTo>
                  <a:lnTo>
                    <a:pt x="1251" y="969"/>
                  </a:lnTo>
                  <a:lnTo>
                    <a:pt x="1284" y="943"/>
                  </a:lnTo>
                  <a:lnTo>
                    <a:pt x="1317" y="919"/>
                  </a:lnTo>
                  <a:lnTo>
                    <a:pt x="1317" y="919"/>
                  </a:lnTo>
                  <a:lnTo>
                    <a:pt x="1338" y="905"/>
                  </a:lnTo>
                  <a:lnTo>
                    <a:pt x="1360" y="892"/>
                  </a:lnTo>
                  <a:lnTo>
                    <a:pt x="1381" y="880"/>
                  </a:lnTo>
                  <a:lnTo>
                    <a:pt x="1404" y="869"/>
                  </a:lnTo>
                  <a:lnTo>
                    <a:pt x="1428" y="861"/>
                  </a:lnTo>
                  <a:lnTo>
                    <a:pt x="1441" y="858"/>
                  </a:lnTo>
                  <a:lnTo>
                    <a:pt x="1454" y="854"/>
                  </a:lnTo>
                  <a:lnTo>
                    <a:pt x="1468" y="851"/>
                  </a:lnTo>
                  <a:lnTo>
                    <a:pt x="1482" y="850"/>
                  </a:lnTo>
                  <a:lnTo>
                    <a:pt x="1496" y="848"/>
                  </a:lnTo>
                  <a:lnTo>
                    <a:pt x="1511" y="848"/>
                  </a:lnTo>
                  <a:lnTo>
                    <a:pt x="1511" y="848"/>
                  </a:lnTo>
                  <a:lnTo>
                    <a:pt x="1524" y="848"/>
                  </a:lnTo>
                  <a:lnTo>
                    <a:pt x="1532" y="849"/>
                  </a:lnTo>
                  <a:lnTo>
                    <a:pt x="1541" y="849"/>
                  </a:lnTo>
                  <a:lnTo>
                    <a:pt x="1553" y="848"/>
                  </a:lnTo>
                  <a:lnTo>
                    <a:pt x="1553" y="848"/>
                  </a:lnTo>
                  <a:lnTo>
                    <a:pt x="1580" y="752"/>
                  </a:lnTo>
                  <a:lnTo>
                    <a:pt x="1609" y="656"/>
                  </a:lnTo>
                  <a:lnTo>
                    <a:pt x="1622" y="607"/>
                  </a:lnTo>
                  <a:lnTo>
                    <a:pt x="1635" y="559"/>
                  </a:lnTo>
                  <a:lnTo>
                    <a:pt x="1647" y="509"/>
                  </a:lnTo>
                  <a:lnTo>
                    <a:pt x="1656" y="456"/>
                  </a:lnTo>
                  <a:lnTo>
                    <a:pt x="1656" y="456"/>
                  </a:lnTo>
                  <a:lnTo>
                    <a:pt x="1659" y="453"/>
                  </a:lnTo>
                  <a:lnTo>
                    <a:pt x="1662" y="450"/>
                  </a:lnTo>
                  <a:lnTo>
                    <a:pt x="1664" y="446"/>
                  </a:lnTo>
                  <a:lnTo>
                    <a:pt x="1666" y="442"/>
                  </a:lnTo>
                  <a:lnTo>
                    <a:pt x="1666" y="442"/>
                  </a:lnTo>
                  <a:lnTo>
                    <a:pt x="1672" y="424"/>
                  </a:lnTo>
                  <a:lnTo>
                    <a:pt x="1678" y="406"/>
                  </a:lnTo>
                  <a:lnTo>
                    <a:pt x="1682" y="387"/>
                  </a:lnTo>
                  <a:lnTo>
                    <a:pt x="1685" y="368"/>
                  </a:lnTo>
                  <a:lnTo>
                    <a:pt x="1694" y="330"/>
                  </a:lnTo>
                  <a:lnTo>
                    <a:pt x="1699" y="313"/>
                  </a:lnTo>
                  <a:lnTo>
                    <a:pt x="1705" y="294"/>
                  </a:lnTo>
                  <a:lnTo>
                    <a:pt x="1705" y="294"/>
                  </a:lnTo>
                  <a:lnTo>
                    <a:pt x="1707" y="291"/>
                  </a:lnTo>
                  <a:lnTo>
                    <a:pt x="1710" y="289"/>
                  </a:lnTo>
                  <a:lnTo>
                    <a:pt x="1712" y="286"/>
                  </a:lnTo>
                  <a:lnTo>
                    <a:pt x="1714" y="283"/>
                  </a:lnTo>
                  <a:lnTo>
                    <a:pt x="1714" y="283"/>
                  </a:lnTo>
                  <a:lnTo>
                    <a:pt x="1723" y="256"/>
                  </a:lnTo>
                  <a:lnTo>
                    <a:pt x="1730" y="229"/>
                  </a:lnTo>
                  <a:lnTo>
                    <a:pt x="1737" y="202"/>
                  </a:lnTo>
                  <a:lnTo>
                    <a:pt x="1744" y="178"/>
                  </a:lnTo>
                  <a:lnTo>
                    <a:pt x="1744" y="178"/>
                  </a:lnTo>
                  <a:lnTo>
                    <a:pt x="1751" y="162"/>
                  </a:lnTo>
                  <a:lnTo>
                    <a:pt x="1753" y="154"/>
                  </a:lnTo>
                  <a:lnTo>
                    <a:pt x="1753" y="150"/>
                  </a:lnTo>
                  <a:lnTo>
                    <a:pt x="1751" y="146"/>
                  </a:lnTo>
                  <a:lnTo>
                    <a:pt x="1751" y="146"/>
                  </a:lnTo>
                  <a:lnTo>
                    <a:pt x="1742" y="148"/>
                  </a:lnTo>
                  <a:lnTo>
                    <a:pt x="1735" y="150"/>
                  </a:lnTo>
                  <a:lnTo>
                    <a:pt x="1727" y="152"/>
                  </a:lnTo>
                  <a:lnTo>
                    <a:pt x="1723" y="152"/>
                  </a:lnTo>
                  <a:lnTo>
                    <a:pt x="1717" y="151"/>
                  </a:lnTo>
                  <a:lnTo>
                    <a:pt x="1717" y="151"/>
                  </a:lnTo>
                  <a:close/>
                  <a:moveTo>
                    <a:pt x="1785" y="576"/>
                  </a:moveTo>
                  <a:lnTo>
                    <a:pt x="1785" y="576"/>
                  </a:lnTo>
                  <a:lnTo>
                    <a:pt x="1783" y="575"/>
                  </a:lnTo>
                  <a:lnTo>
                    <a:pt x="1782" y="575"/>
                  </a:lnTo>
                  <a:lnTo>
                    <a:pt x="1781" y="576"/>
                  </a:lnTo>
                  <a:lnTo>
                    <a:pt x="1781" y="577"/>
                  </a:lnTo>
                  <a:lnTo>
                    <a:pt x="1778" y="581"/>
                  </a:lnTo>
                  <a:lnTo>
                    <a:pt x="1776" y="587"/>
                  </a:lnTo>
                  <a:lnTo>
                    <a:pt x="1776" y="587"/>
                  </a:lnTo>
                  <a:lnTo>
                    <a:pt x="1781" y="556"/>
                  </a:lnTo>
                  <a:lnTo>
                    <a:pt x="1785" y="526"/>
                  </a:lnTo>
                  <a:lnTo>
                    <a:pt x="1798" y="464"/>
                  </a:lnTo>
                  <a:lnTo>
                    <a:pt x="1811" y="399"/>
                  </a:lnTo>
                  <a:lnTo>
                    <a:pt x="1822" y="334"/>
                  </a:lnTo>
                  <a:lnTo>
                    <a:pt x="1822" y="334"/>
                  </a:lnTo>
                  <a:lnTo>
                    <a:pt x="1827" y="327"/>
                  </a:lnTo>
                  <a:lnTo>
                    <a:pt x="1831" y="320"/>
                  </a:lnTo>
                  <a:lnTo>
                    <a:pt x="1831" y="320"/>
                  </a:lnTo>
                  <a:lnTo>
                    <a:pt x="1831" y="312"/>
                  </a:lnTo>
                  <a:lnTo>
                    <a:pt x="1833" y="303"/>
                  </a:lnTo>
                  <a:lnTo>
                    <a:pt x="1838" y="282"/>
                  </a:lnTo>
                  <a:lnTo>
                    <a:pt x="1844" y="260"/>
                  </a:lnTo>
                  <a:lnTo>
                    <a:pt x="1849" y="240"/>
                  </a:lnTo>
                  <a:lnTo>
                    <a:pt x="1849" y="240"/>
                  </a:lnTo>
                  <a:lnTo>
                    <a:pt x="1852" y="237"/>
                  </a:lnTo>
                  <a:lnTo>
                    <a:pt x="1854" y="232"/>
                  </a:lnTo>
                  <a:lnTo>
                    <a:pt x="1857" y="227"/>
                  </a:lnTo>
                  <a:lnTo>
                    <a:pt x="1858" y="222"/>
                  </a:lnTo>
                  <a:lnTo>
                    <a:pt x="1858" y="222"/>
                  </a:lnTo>
                  <a:lnTo>
                    <a:pt x="1853" y="217"/>
                  </a:lnTo>
                  <a:lnTo>
                    <a:pt x="1849" y="213"/>
                  </a:lnTo>
                  <a:lnTo>
                    <a:pt x="1844" y="211"/>
                  </a:lnTo>
                  <a:lnTo>
                    <a:pt x="1838" y="210"/>
                  </a:lnTo>
                  <a:lnTo>
                    <a:pt x="1838" y="210"/>
                  </a:lnTo>
                  <a:lnTo>
                    <a:pt x="1835" y="213"/>
                  </a:lnTo>
                  <a:lnTo>
                    <a:pt x="1832" y="216"/>
                  </a:lnTo>
                  <a:lnTo>
                    <a:pt x="1828" y="225"/>
                  </a:lnTo>
                  <a:lnTo>
                    <a:pt x="1824" y="236"/>
                  </a:lnTo>
                  <a:lnTo>
                    <a:pt x="1822" y="246"/>
                  </a:lnTo>
                  <a:lnTo>
                    <a:pt x="1820" y="257"/>
                  </a:lnTo>
                  <a:lnTo>
                    <a:pt x="1818" y="268"/>
                  </a:lnTo>
                  <a:lnTo>
                    <a:pt x="1815" y="277"/>
                  </a:lnTo>
                  <a:lnTo>
                    <a:pt x="1809" y="286"/>
                  </a:lnTo>
                  <a:lnTo>
                    <a:pt x="1809" y="286"/>
                  </a:lnTo>
                  <a:lnTo>
                    <a:pt x="1809" y="278"/>
                  </a:lnTo>
                  <a:lnTo>
                    <a:pt x="1809" y="271"/>
                  </a:lnTo>
                  <a:lnTo>
                    <a:pt x="1813" y="253"/>
                  </a:lnTo>
                  <a:lnTo>
                    <a:pt x="1817" y="233"/>
                  </a:lnTo>
                  <a:lnTo>
                    <a:pt x="1820" y="215"/>
                  </a:lnTo>
                  <a:lnTo>
                    <a:pt x="1820" y="215"/>
                  </a:lnTo>
                  <a:lnTo>
                    <a:pt x="1818" y="212"/>
                  </a:lnTo>
                  <a:lnTo>
                    <a:pt x="1816" y="209"/>
                  </a:lnTo>
                  <a:lnTo>
                    <a:pt x="1814" y="201"/>
                  </a:lnTo>
                  <a:lnTo>
                    <a:pt x="1813" y="194"/>
                  </a:lnTo>
                  <a:lnTo>
                    <a:pt x="1809" y="186"/>
                  </a:lnTo>
                  <a:lnTo>
                    <a:pt x="1809" y="186"/>
                  </a:lnTo>
                  <a:lnTo>
                    <a:pt x="1804" y="204"/>
                  </a:lnTo>
                  <a:lnTo>
                    <a:pt x="1800" y="223"/>
                  </a:lnTo>
                  <a:lnTo>
                    <a:pt x="1794" y="241"/>
                  </a:lnTo>
                  <a:lnTo>
                    <a:pt x="1791" y="248"/>
                  </a:lnTo>
                  <a:lnTo>
                    <a:pt x="1787" y="256"/>
                  </a:lnTo>
                  <a:lnTo>
                    <a:pt x="1787" y="256"/>
                  </a:lnTo>
                  <a:lnTo>
                    <a:pt x="1787" y="246"/>
                  </a:lnTo>
                  <a:lnTo>
                    <a:pt x="1788" y="237"/>
                  </a:lnTo>
                  <a:lnTo>
                    <a:pt x="1792" y="219"/>
                  </a:lnTo>
                  <a:lnTo>
                    <a:pt x="1796" y="202"/>
                  </a:lnTo>
                  <a:lnTo>
                    <a:pt x="1797" y="194"/>
                  </a:lnTo>
                  <a:lnTo>
                    <a:pt x="1798" y="186"/>
                  </a:lnTo>
                  <a:lnTo>
                    <a:pt x="1798" y="186"/>
                  </a:lnTo>
                  <a:lnTo>
                    <a:pt x="1794" y="191"/>
                  </a:lnTo>
                  <a:lnTo>
                    <a:pt x="1791" y="196"/>
                  </a:lnTo>
                  <a:lnTo>
                    <a:pt x="1789" y="207"/>
                  </a:lnTo>
                  <a:lnTo>
                    <a:pt x="1787" y="217"/>
                  </a:lnTo>
                  <a:lnTo>
                    <a:pt x="1785" y="229"/>
                  </a:lnTo>
                  <a:lnTo>
                    <a:pt x="1785" y="229"/>
                  </a:lnTo>
                  <a:lnTo>
                    <a:pt x="1771" y="272"/>
                  </a:lnTo>
                  <a:lnTo>
                    <a:pt x="1765" y="293"/>
                  </a:lnTo>
                  <a:lnTo>
                    <a:pt x="1760" y="315"/>
                  </a:lnTo>
                  <a:lnTo>
                    <a:pt x="1760" y="315"/>
                  </a:lnTo>
                  <a:lnTo>
                    <a:pt x="1758" y="324"/>
                  </a:lnTo>
                  <a:lnTo>
                    <a:pt x="1757" y="333"/>
                  </a:lnTo>
                  <a:lnTo>
                    <a:pt x="1756" y="336"/>
                  </a:lnTo>
                  <a:lnTo>
                    <a:pt x="1754" y="339"/>
                  </a:lnTo>
                  <a:lnTo>
                    <a:pt x="1752" y="342"/>
                  </a:lnTo>
                  <a:lnTo>
                    <a:pt x="1750" y="343"/>
                  </a:lnTo>
                  <a:lnTo>
                    <a:pt x="1750" y="343"/>
                  </a:lnTo>
                  <a:lnTo>
                    <a:pt x="1752" y="321"/>
                  </a:lnTo>
                  <a:lnTo>
                    <a:pt x="1756" y="300"/>
                  </a:lnTo>
                  <a:lnTo>
                    <a:pt x="1765" y="259"/>
                  </a:lnTo>
                  <a:lnTo>
                    <a:pt x="1775" y="217"/>
                  </a:lnTo>
                  <a:lnTo>
                    <a:pt x="1780" y="196"/>
                  </a:lnTo>
                  <a:lnTo>
                    <a:pt x="1783" y="173"/>
                  </a:lnTo>
                  <a:lnTo>
                    <a:pt x="1783" y="173"/>
                  </a:lnTo>
                  <a:lnTo>
                    <a:pt x="1776" y="164"/>
                  </a:lnTo>
                  <a:lnTo>
                    <a:pt x="1772" y="160"/>
                  </a:lnTo>
                  <a:lnTo>
                    <a:pt x="1767" y="156"/>
                  </a:lnTo>
                  <a:lnTo>
                    <a:pt x="1767" y="156"/>
                  </a:lnTo>
                  <a:lnTo>
                    <a:pt x="1753" y="197"/>
                  </a:lnTo>
                  <a:lnTo>
                    <a:pt x="1740" y="239"/>
                  </a:lnTo>
                  <a:lnTo>
                    <a:pt x="1714" y="323"/>
                  </a:lnTo>
                  <a:lnTo>
                    <a:pt x="1690" y="410"/>
                  </a:lnTo>
                  <a:lnTo>
                    <a:pt x="1666" y="497"/>
                  </a:lnTo>
                  <a:lnTo>
                    <a:pt x="1641" y="584"/>
                  </a:lnTo>
                  <a:lnTo>
                    <a:pt x="1617" y="670"/>
                  </a:lnTo>
                  <a:lnTo>
                    <a:pt x="1592" y="756"/>
                  </a:lnTo>
                  <a:lnTo>
                    <a:pt x="1578" y="799"/>
                  </a:lnTo>
                  <a:lnTo>
                    <a:pt x="1564" y="841"/>
                  </a:lnTo>
                  <a:lnTo>
                    <a:pt x="1564" y="841"/>
                  </a:lnTo>
                  <a:lnTo>
                    <a:pt x="1569" y="847"/>
                  </a:lnTo>
                  <a:lnTo>
                    <a:pt x="1574" y="851"/>
                  </a:lnTo>
                  <a:lnTo>
                    <a:pt x="1577" y="853"/>
                  </a:lnTo>
                  <a:lnTo>
                    <a:pt x="1581" y="854"/>
                  </a:lnTo>
                  <a:lnTo>
                    <a:pt x="1586" y="855"/>
                  </a:lnTo>
                  <a:lnTo>
                    <a:pt x="1591" y="854"/>
                  </a:lnTo>
                  <a:lnTo>
                    <a:pt x="1591" y="854"/>
                  </a:lnTo>
                  <a:lnTo>
                    <a:pt x="1592" y="842"/>
                  </a:lnTo>
                  <a:lnTo>
                    <a:pt x="1595" y="830"/>
                  </a:lnTo>
                  <a:lnTo>
                    <a:pt x="1599" y="817"/>
                  </a:lnTo>
                  <a:lnTo>
                    <a:pt x="1602" y="805"/>
                  </a:lnTo>
                  <a:lnTo>
                    <a:pt x="1610" y="782"/>
                  </a:lnTo>
                  <a:lnTo>
                    <a:pt x="1615" y="769"/>
                  </a:lnTo>
                  <a:lnTo>
                    <a:pt x="1618" y="757"/>
                  </a:lnTo>
                  <a:lnTo>
                    <a:pt x="1618" y="757"/>
                  </a:lnTo>
                  <a:lnTo>
                    <a:pt x="1620" y="744"/>
                  </a:lnTo>
                  <a:lnTo>
                    <a:pt x="1621" y="730"/>
                  </a:lnTo>
                  <a:lnTo>
                    <a:pt x="1622" y="724"/>
                  </a:lnTo>
                  <a:lnTo>
                    <a:pt x="1624" y="717"/>
                  </a:lnTo>
                  <a:lnTo>
                    <a:pt x="1626" y="711"/>
                  </a:lnTo>
                  <a:lnTo>
                    <a:pt x="1631" y="706"/>
                  </a:lnTo>
                  <a:lnTo>
                    <a:pt x="1631" y="706"/>
                  </a:lnTo>
                  <a:lnTo>
                    <a:pt x="1629" y="725"/>
                  </a:lnTo>
                  <a:lnTo>
                    <a:pt x="1625" y="743"/>
                  </a:lnTo>
                  <a:lnTo>
                    <a:pt x="1618" y="779"/>
                  </a:lnTo>
                  <a:lnTo>
                    <a:pt x="1609" y="816"/>
                  </a:lnTo>
                  <a:lnTo>
                    <a:pt x="1605" y="834"/>
                  </a:lnTo>
                  <a:lnTo>
                    <a:pt x="1602" y="853"/>
                  </a:lnTo>
                  <a:lnTo>
                    <a:pt x="1602" y="853"/>
                  </a:lnTo>
                  <a:lnTo>
                    <a:pt x="1605" y="852"/>
                  </a:lnTo>
                  <a:lnTo>
                    <a:pt x="1607" y="852"/>
                  </a:lnTo>
                  <a:lnTo>
                    <a:pt x="1611" y="852"/>
                  </a:lnTo>
                  <a:lnTo>
                    <a:pt x="1616" y="853"/>
                  </a:lnTo>
                  <a:lnTo>
                    <a:pt x="1618" y="853"/>
                  </a:lnTo>
                  <a:lnTo>
                    <a:pt x="1620" y="853"/>
                  </a:lnTo>
                  <a:lnTo>
                    <a:pt x="1620" y="853"/>
                  </a:lnTo>
                  <a:lnTo>
                    <a:pt x="1626" y="823"/>
                  </a:lnTo>
                  <a:lnTo>
                    <a:pt x="1634" y="792"/>
                  </a:lnTo>
                  <a:lnTo>
                    <a:pt x="1650" y="731"/>
                  </a:lnTo>
                  <a:lnTo>
                    <a:pt x="1665" y="669"/>
                  </a:lnTo>
                  <a:lnTo>
                    <a:pt x="1672" y="637"/>
                  </a:lnTo>
                  <a:lnTo>
                    <a:pt x="1678" y="604"/>
                  </a:lnTo>
                  <a:lnTo>
                    <a:pt x="1678" y="604"/>
                  </a:lnTo>
                  <a:lnTo>
                    <a:pt x="1681" y="600"/>
                  </a:lnTo>
                  <a:lnTo>
                    <a:pt x="1684" y="595"/>
                  </a:lnTo>
                  <a:lnTo>
                    <a:pt x="1685" y="590"/>
                  </a:lnTo>
                  <a:lnTo>
                    <a:pt x="1686" y="584"/>
                  </a:lnTo>
                  <a:lnTo>
                    <a:pt x="1687" y="571"/>
                  </a:lnTo>
                  <a:lnTo>
                    <a:pt x="1688" y="558"/>
                  </a:lnTo>
                  <a:lnTo>
                    <a:pt x="1688" y="558"/>
                  </a:lnTo>
                  <a:lnTo>
                    <a:pt x="1693" y="537"/>
                  </a:lnTo>
                  <a:lnTo>
                    <a:pt x="1698" y="517"/>
                  </a:lnTo>
                  <a:lnTo>
                    <a:pt x="1702" y="497"/>
                  </a:lnTo>
                  <a:lnTo>
                    <a:pt x="1707" y="476"/>
                  </a:lnTo>
                  <a:lnTo>
                    <a:pt x="1707" y="476"/>
                  </a:lnTo>
                  <a:lnTo>
                    <a:pt x="1709" y="466"/>
                  </a:lnTo>
                  <a:lnTo>
                    <a:pt x="1712" y="456"/>
                  </a:lnTo>
                  <a:lnTo>
                    <a:pt x="1717" y="436"/>
                  </a:lnTo>
                  <a:lnTo>
                    <a:pt x="1717" y="436"/>
                  </a:lnTo>
                  <a:lnTo>
                    <a:pt x="1720" y="425"/>
                  </a:lnTo>
                  <a:lnTo>
                    <a:pt x="1721" y="414"/>
                  </a:lnTo>
                  <a:lnTo>
                    <a:pt x="1722" y="409"/>
                  </a:lnTo>
                  <a:lnTo>
                    <a:pt x="1724" y="405"/>
                  </a:lnTo>
                  <a:lnTo>
                    <a:pt x="1727" y="402"/>
                  </a:lnTo>
                  <a:lnTo>
                    <a:pt x="1731" y="398"/>
                  </a:lnTo>
                  <a:lnTo>
                    <a:pt x="1731" y="398"/>
                  </a:lnTo>
                  <a:lnTo>
                    <a:pt x="1726" y="434"/>
                  </a:lnTo>
                  <a:lnTo>
                    <a:pt x="1720" y="471"/>
                  </a:lnTo>
                  <a:lnTo>
                    <a:pt x="1712" y="509"/>
                  </a:lnTo>
                  <a:lnTo>
                    <a:pt x="1705" y="547"/>
                  </a:lnTo>
                  <a:lnTo>
                    <a:pt x="1686" y="624"/>
                  </a:lnTo>
                  <a:lnTo>
                    <a:pt x="1667" y="700"/>
                  </a:lnTo>
                  <a:lnTo>
                    <a:pt x="1667" y="700"/>
                  </a:lnTo>
                  <a:lnTo>
                    <a:pt x="1664" y="716"/>
                  </a:lnTo>
                  <a:lnTo>
                    <a:pt x="1662" y="733"/>
                  </a:lnTo>
                  <a:lnTo>
                    <a:pt x="1659" y="749"/>
                  </a:lnTo>
                  <a:lnTo>
                    <a:pt x="1655" y="766"/>
                  </a:lnTo>
                  <a:lnTo>
                    <a:pt x="1655" y="766"/>
                  </a:lnTo>
                  <a:lnTo>
                    <a:pt x="1651" y="779"/>
                  </a:lnTo>
                  <a:lnTo>
                    <a:pt x="1646" y="794"/>
                  </a:lnTo>
                  <a:lnTo>
                    <a:pt x="1635" y="824"/>
                  </a:lnTo>
                  <a:lnTo>
                    <a:pt x="1630" y="841"/>
                  </a:lnTo>
                  <a:lnTo>
                    <a:pt x="1626" y="855"/>
                  </a:lnTo>
                  <a:lnTo>
                    <a:pt x="1623" y="869"/>
                  </a:lnTo>
                  <a:lnTo>
                    <a:pt x="1623" y="883"/>
                  </a:lnTo>
                  <a:lnTo>
                    <a:pt x="1623" y="883"/>
                  </a:lnTo>
                  <a:lnTo>
                    <a:pt x="1630" y="888"/>
                  </a:lnTo>
                  <a:lnTo>
                    <a:pt x="1635" y="891"/>
                  </a:lnTo>
                  <a:lnTo>
                    <a:pt x="1650" y="894"/>
                  </a:lnTo>
                  <a:lnTo>
                    <a:pt x="1650" y="894"/>
                  </a:lnTo>
                  <a:lnTo>
                    <a:pt x="1651" y="879"/>
                  </a:lnTo>
                  <a:lnTo>
                    <a:pt x="1654" y="865"/>
                  </a:lnTo>
                  <a:lnTo>
                    <a:pt x="1657" y="852"/>
                  </a:lnTo>
                  <a:lnTo>
                    <a:pt x="1662" y="838"/>
                  </a:lnTo>
                  <a:lnTo>
                    <a:pt x="1671" y="813"/>
                  </a:lnTo>
                  <a:lnTo>
                    <a:pt x="1680" y="787"/>
                  </a:lnTo>
                  <a:lnTo>
                    <a:pt x="1680" y="787"/>
                  </a:lnTo>
                  <a:lnTo>
                    <a:pt x="1683" y="775"/>
                  </a:lnTo>
                  <a:lnTo>
                    <a:pt x="1685" y="763"/>
                  </a:lnTo>
                  <a:lnTo>
                    <a:pt x="1688" y="741"/>
                  </a:lnTo>
                  <a:lnTo>
                    <a:pt x="1691" y="729"/>
                  </a:lnTo>
                  <a:lnTo>
                    <a:pt x="1693" y="717"/>
                  </a:lnTo>
                  <a:lnTo>
                    <a:pt x="1697" y="707"/>
                  </a:lnTo>
                  <a:lnTo>
                    <a:pt x="1703" y="697"/>
                  </a:lnTo>
                  <a:lnTo>
                    <a:pt x="1703" y="697"/>
                  </a:lnTo>
                  <a:lnTo>
                    <a:pt x="1699" y="727"/>
                  </a:lnTo>
                  <a:lnTo>
                    <a:pt x="1694" y="761"/>
                  </a:lnTo>
                  <a:lnTo>
                    <a:pt x="1691" y="778"/>
                  </a:lnTo>
                  <a:lnTo>
                    <a:pt x="1686" y="794"/>
                  </a:lnTo>
                  <a:lnTo>
                    <a:pt x="1680" y="808"/>
                  </a:lnTo>
                  <a:lnTo>
                    <a:pt x="1677" y="815"/>
                  </a:lnTo>
                  <a:lnTo>
                    <a:pt x="1672" y="821"/>
                  </a:lnTo>
                  <a:lnTo>
                    <a:pt x="1672" y="821"/>
                  </a:lnTo>
                  <a:lnTo>
                    <a:pt x="1665" y="857"/>
                  </a:lnTo>
                  <a:lnTo>
                    <a:pt x="1656" y="894"/>
                  </a:lnTo>
                  <a:lnTo>
                    <a:pt x="1656" y="894"/>
                  </a:lnTo>
                  <a:lnTo>
                    <a:pt x="1660" y="893"/>
                  </a:lnTo>
                  <a:lnTo>
                    <a:pt x="1663" y="894"/>
                  </a:lnTo>
                  <a:lnTo>
                    <a:pt x="1665" y="897"/>
                  </a:lnTo>
                  <a:lnTo>
                    <a:pt x="1666" y="902"/>
                  </a:lnTo>
                  <a:lnTo>
                    <a:pt x="1670" y="911"/>
                  </a:lnTo>
                  <a:lnTo>
                    <a:pt x="1672" y="915"/>
                  </a:lnTo>
                  <a:lnTo>
                    <a:pt x="1675" y="919"/>
                  </a:lnTo>
                  <a:lnTo>
                    <a:pt x="1675" y="919"/>
                  </a:lnTo>
                  <a:lnTo>
                    <a:pt x="1681" y="888"/>
                  </a:lnTo>
                  <a:lnTo>
                    <a:pt x="1688" y="857"/>
                  </a:lnTo>
                  <a:lnTo>
                    <a:pt x="1697" y="827"/>
                  </a:lnTo>
                  <a:lnTo>
                    <a:pt x="1707" y="796"/>
                  </a:lnTo>
                  <a:lnTo>
                    <a:pt x="1726" y="735"/>
                  </a:lnTo>
                  <a:lnTo>
                    <a:pt x="1736" y="703"/>
                  </a:lnTo>
                  <a:lnTo>
                    <a:pt x="1742" y="671"/>
                  </a:lnTo>
                  <a:lnTo>
                    <a:pt x="1742" y="671"/>
                  </a:lnTo>
                  <a:lnTo>
                    <a:pt x="1742" y="665"/>
                  </a:lnTo>
                  <a:lnTo>
                    <a:pt x="1742" y="658"/>
                  </a:lnTo>
                  <a:lnTo>
                    <a:pt x="1743" y="655"/>
                  </a:lnTo>
                  <a:lnTo>
                    <a:pt x="1744" y="652"/>
                  </a:lnTo>
                  <a:lnTo>
                    <a:pt x="1746" y="650"/>
                  </a:lnTo>
                  <a:lnTo>
                    <a:pt x="1750" y="649"/>
                  </a:lnTo>
                  <a:lnTo>
                    <a:pt x="1750" y="649"/>
                  </a:lnTo>
                  <a:lnTo>
                    <a:pt x="1750" y="660"/>
                  </a:lnTo>
                  <a:lnTo>
                    <a:pt x="1750" y="671"/>
                  </a:lnTo>
                  <a:lnTo>
                    <a:pt x="1747" y="695"/>
                  </a:lnTo>
                  <a:lnTo>
                    <a:pt x="1743" y="718"/>
                  </a:lnTo>
                  <a:lnTo>
                    <a:pt x="1737" y="743"/>
                  </a:lnTo>
                  <a:lnTo>
                    <a:pt x="1737" y="743"/>
                  </a:lnTo>
                  <a:lnTo>
                    <a:pt x="1730" y="766"/>
                  </a:lnTo>
                  <a:lnTo>
                    <a:pt x="1724" y="789"/>
                  </a:lnTo>
                  <a:lnTo>
                    <a:pt x="1708" y="837"/>
                  </a:lnTo>
                  <a:lnTo>
                    <a:pt x="1693" y="887"/>
                  </a:lnTo>
                  <a:lnTo>
                    <a:pt x="1686" y="911"/>
                  </a:lnTo>
                  <a:lnTo>
                    <a:pt x="1682" y="935"/>
                  </a:lnTo>
                  <a:lnTo>
                    <a:pt x="1682" y="935"/>
                  </a:lnTo>
                  <a:lnTo>
                    <a:pt x="1678" y="937"/>
                  </a:lnTo>
                  <a:lnTo>
                    <a:pt x="1675" y="940"/>
                  </a:lnTo>
                  <a:lnTo>
                    <a:pt x="1667" y="945"/>
                  </a:lnTo>
                  <a:lnTo>
                    <a:pt x="1667" y="945"/>
                  </a:lnTo>
                  <a:lnTo>
                    <a:pt x="1660" y="945"/>
                  </a:lnTo>
                  <a:lnTo>
                    <a:pt x="1651" y="945"/>
                  </a:lnTo>
                  <a:lnTo>
                    <a:pt x="1634" y="944"/>
                  </a:lnTo>
                  <a:lnTo>
                    <a:pt x="1616" y="943"/>
                  </a:lnTo>
                  <a:lnTo>
                    <a:pt x="1606" y="944"/>
                  </a:lnTo>
                  <a:lnTo>
                    <a:pt x="1596" y="945"/>
                  </a:lnTo>
                  <a:lnTo>
                    <a:pt x="1596" y="945"/>
                  </a:lnTo>
                  <a:lnTo>
                    <a:pt x="1562" y="954"/>
                  </a:lnTo>
                  <a:lnTo>
                    <a:pt x="1527" y="963"/>
                  </a:lnTo>
                  <a:lnTo>
                    <a:pt x="1490" y="972"/>
                  </a:lnTo>
                  <a:lnTo>
                    <a:pt x="1456" y="981"/>
                  </a:lnTo>
                  <a:lnTo>
                    <a:pt x="1456" y="981"/>
                  </a:lnTo>
                  <a:lnTo>
                    <a:pt x="1438" y="986"/>
                  </a:lnTo>
                  <a:lnTo>
                    <a:pt x="1420" y="993"/>
                  </a:lnTo>
                  <a:lnTo>
                    <a:pt x="1403" y="1000"/>
                  </a:lnTo>
                  <a:lnTo>
                    <a:pt x="1387" y="1008"/>
                  </a:lnTo>
                  <a:lnTo>
                    <a:pt x="1354" y="1025"/>
                  </a:lnTo>
                  <a:lnTo>
                    <a:pt x="1322" y="1040"/>
                  </a:lnTo>
                  <a:lnTo>
                    <a:pt x="1322" y="1040"/>
                  </a:lnTo>
                  <a:lnTo>
                    <a:pt x="1308" y="1047"/>
                  </a:lnTo>
                  <a:lnTo>
                    <a:pt x="1296" y="1055"/>
                  </a:lnTo>
                  <a:lnTo>
                    <a:pt x="1273" y="1069"/>
                  </a:lnTo>
                  <a:lnTo>
                    <a:pt x="1273" y="1069"/>
                  </a:lnTo>
                  <a:lnTo>
                    <a:pt x="1267" y="1072"/>
                  </a:lnTo>
                  <a:lnTo>
                    <a:pt x="1259" y="1074"/>
                  </a:lnTo>
                  <a:lnTo>
                    <a:pt x="1253" y="1077"/>
                  </a:lnTo>
                  <a:lnTo>
                    <a:pt x="1246" y="1080"/>
                  </a:lnTo>
                  <a:lnTo>
                    <a:pt x="1246" y="1080"/>
                  </a:lnTo>
                  <a:lnTo>
                    <a:pt x="1221" y="1099"/>
                  </a:lnTo>
                  <a:lnTo>
                    <a:pt x="1195" y="1117"/>
                  </a:lnTo>
                  <a:lnTo>
                    <a:pt x="1144" y="1154"/>
                  </a:lnTo>
                  <a:lnTo>
                    <a:pt x="1118" y="1174"/>
                  </a:lnTo>
                  <a:lnTo>
                    <a:pt x="1093" y="1194"/>
                  </a:lnTo>
                  <a:lnTo>
                    <a:pt x="1071" y="1215"/>
                  </a:lnTo>
                  <a:lnTo>
                    <a:pt x="1060" y="1227"/>
                  </a:lnTo>
                  <a:lnTo>
                    <a:pt x="1049" y="1239"/>
                  </a:lnTo>
                  <a:lnTo>
                    <a:pt x="1049" y="1239"/>
                  </a:lnTo>
                  <a:lnTo>
                    <a:pt x="1099" y="1210"/>
                  </a:lnTo>
                  <a:lnTo>
                    <a:pt x="1149" y="1182"/>
                  </a:lnTo>
                  <a:lnTo>
                    <a:pt x="1201" y="1155"/>
                  </a:lnTo>
                  <a:lnTo>
                    <a:pt x="1254" y="1129"/>
                  </a:lnTo>
                  <a:lnTo>
                    <a:pt x="1254" y="1129"/>
                  </a:lnTo>
                  <a:lnTo>
                    <a:pt x="1258" y="1125"/>
                  </a:lnTo>
                  <a:lnTo>
                    <a:pt x="1262" y="1122"/>
                  </a:lnTo>
                  <a:lnTo>
                    <a:pt x="1267" y="1119"/>
                  </a:lnTo>
                  <a:lnTo>
                    <a:pt x="1271" y="1116"/>
                  </a:lnTo>
                  <a:lnTo>
                    <a:pt x="1271" y="1116"/>
                  </a:lnTo>
                  <a:lnTo>
                    <a:pt x="1304" y="1102"/>
                  </a:lnTo>
                  <a:lnTo>
                    <a:pt x="1339" y="1090"/>
                  </a:lnTo>
                  <a:lnTo>
                    <a:pt x="1375" y="1079"/>
                  </a:lnTo>
                  <a:lnTo>
                    <a:pt x="1411" y="1070"/>
                  </a:lnTo>
                  <a:lnTo>
                    <a:pt x="1449" y="1061"/>
                  </a:lnTo>
                  <a:lnTo>
                    <a:pt x="1486" y="1054"/>
                  </a:lnTo>
                  <a:lnTo>
                    <a:pt x="1562" y="1040"/>
                  </a:lnTo>
                  <a:lnTo>
                    <a:pt x="1562" y="1040"/>
                  </a:lnTo>
                  <a:lnTo>
                    <a:pt x="1581" y="1035"/>
                  </a:lnTo>
                  <a:lnTo>
                    <a:pt x="1599" y="1031"/>
                  </a:lnTo>
                  <a:lnTo>
                    <a:pt x="1617" y="1029"/>
                  </a:lnTo>
                  <a:lnTo>
                    <a:pt x="1635" y="1027"/>
                  </a:lnTo>
                  <a:lnTo>
                    <a:pt x="1671" y="1024"/>
                  </a:lnTo>
                  <a:lnTo>
                    <a:pt x="1710" y="1020"/>
                  </a:lnTo>
                  <a:lnTo>
                    <a:pt x="1710" y="1020"/>
                  </a:lnTo>
                  <a:lnTo>
                    <a:pt x="1722" y="982"/>
                  </a:lnTo>
                  <a:lnTo>
                    <a:pt x="1733" y="945"/>
                  </a:lnTo>
                  <a:lnTo>
                    <a:pt x="1743" y="908"/>
                  </a:lnTo>
                  <a:lnTo>
                    <a:pt x="1752" y="872"/>
                  </a:lnTo>
                  <a:lnTo>
                    <a:pt x="1769" y="797"/>
                  </a:lnTo>
                  <a:lnTo>
                    <a:pt x="1787" y="720"/>
                  </a:lnTo>
                  <a:lnTo>
                    <a:pt x="1787" y="720"/>
                  </a:lnTo>
                  <a:lnTo>
                    <a:pt x="1797" y="683"/>
                  </a:lnTo>
                  <a:lnTo>
                    <a:pt x="1808" y="645"/>
                  </a:lnTo>
                  <a:lnTo>
                    <a:pt x="1819" y="607"/>
                  </a:lnTo>
                  <a:lnTo>
                    <a:pt x="1830" y="571"/>
                  </a:lnTo>
                  <a:lnTo>
                    <a:pt x="1830" y="571"/>
                  </a:lnTo>
                  <a:lnTo>
                    <a:pt x="1838" y="530"/>
                  </a:lnTo>
                  <a:lnTo>
                    <a:pt x="1847" y="488"/>
                  </a:lnTo>
                  <a:lnTo>
                    <a:pt x="1847" y="488"/>
                  </a:lnTo>
                  <a:lnTo>
                    <a:pt x="1850" y="479"/>
                  </a:lnTo>
                  <a:lnTo>
                    <a:pt x="1853" y="469"/>
                  </a:lnTo>
                  <a:lnTo>
                    <a:pt x="1860" y="451"/>
                  </a:lnTo>
                  <a:lnTo>
                    <a:pt x="1866" y="431"/>
                  </a:lnTo>
                  <a:lnTo>
                    <a:pt x="1868" y="422"/>
                  </a:lnTo>
                  <a:lnTo>
                    <a:pt x="1871" y="412"/>
                  </a:lnTo>
                  <a:lnTo>
                    <a:pt x="1871" y="412"/>
                  </a:lnTo>
                  <a:lnTo>
                    <a:pt x="1876" y="403"/>
                  </a:lnTo>
                  <a:lnTo>
                    <a:pt x="1880" y="391"/>
                  </a:lnTo>
                  <a:lnTo>
                    <a:pt x="1883" y="378"/>
                  </a:lnTo>
                  <a:lnTo>
                    <a:pt x="1887" y="364"/>
                  </a:lnTo>
                  <a:lnTo>
                    <a:pt x="1893" y="337"/>
                  </a:lnTo>
                  <a:lnTo>
                    <a:pt x="1898" y="313"/>
                  </a:lnTo>
                  <a:lnTo>
                    <a:pt x="1898" y="313"/>
                  </a:lnTo>
                  <a:lnTo>
                    <a:pt x="1886" y="315"/>
                  </a:lnTo>
                  <a:lnTo>
                    <a:pt x="1873" y="317"/>
                  </a:lnTo>
                  <a:lnTo>
                    <a:pt x="1850" y="321"/>
                  </a:lnTo>
                  <a:lnTo>
                    <a:pt x="1850" y="321"/>
                  </a:lnTo>
                  <a:lnTo>
                    <a:pt x="1845" y="338"/>
                  </a:lnTo>
                  <a:lnTo>
                    <a:pt x="1839" y="357"/>
                  </a:lnTo>
                  <a:lnTo>
                    <a:pt x="1831" y="394"/>
                  </a:lnTo>
                  <a:lnTo>
                    <a:pt x="1822" y="431"/>
                  </a:lnTo>
                  <a:lnTo>
                    <a:pt x="1817" y="450"/>
                  </a:lnTo>
                  <a:lnTo>
                    <a:pt x="1812" y="467"/>
                  </a:lnTo>
                  <a:lnTo>
                    <a:pt x="1812" y="467"/>
                  </a:lnTo>
                  <a:lnTo>
                    <a:pt x="1811" y="465"/>
                  </a:lnTo>
                  <a:lnTo>
                    <a:pt x="1811" y="465"/>
                  </a:lnTo>
                  <a:lnTo>
                    <a:pt x="1809" y="466"/>
                  </a:lnTo>
                  <a:lnTo>
                    <a:pt x="1809" y="466"/>
                  </a:lnTo>
                  <a:lnTo>
                    <a:pt x="1808" y="480"/>
                  </a:lnTo>
                  <a:lnTo>
                    <a:pt x="1806" y="494"/>
                  </a:lnTo>
                  <a:lnTo>
                    <a:pt x="1799" y="520"/>
                  </a:lnTo>
                  <a:lnTo>
                    <a:pt x="1791" y="547"/>
                  </a:lnTo>
                  <a:lnTo>
                    <a:pt x="1788" y="561"/>
                  </a:lnTo>
                  <a:lnTo>
                    <a:pt x="1785" y="576"/>
                  </a:lnTo>
                  <a:lnTo>
                    <a:pt x="1785" y="576"/>
                  </a:lnTo>
                  <a:close/>
                  <a:moveTo>
                    <a:pt x="794" y="441"/>
                  </a:moveTo>
                  <a:lnTo>
                    <a:pt x="794" y="441"/>
                  </a:lnTo>
                  <a:lnTo>
                    <a:pt x="787" y="437"/>
                  </a:lnTo>
                  <a:lnTo>
                    <a:pt x="779" y="435"/>
                  </a:lnTo>
                  <a:lnTo>
                    <a:pt x="771" y="434"/>
                  </a:lnTo>
                  <a:lnTo>
                    <a:pt x="763" y="434"/>
                  </a:lnTo>
                  <a:lnTo>
                    <a:pt x="746" y="434"/>
                  </a:lnTo>
                  <a:lnTo>
                    <a:pt x="729" y="434"/>
                  </a:lnTo>
                  <a:lnTo>
                    <a:pt x="729" y="434"/>
                  </a:lnTo>
                  <a:lnTo>
                    <a:pt x="717" y="433"/>
                  </a:lnTo>
                  <a:lnTo>
                    <a:pt x="706" y="430"/>
                  </a:lnTo>
                  <a:lnTo>
                    <a:pt x="683" y="426"/>
                  </a:lnTo>
                  <a:lnTo>
                    <a:pt x="673" y="424"/>
                  </a:lnTo>
                  <a:lnTo>
                    <a:pt x="664" y="423"/>
                  </a:lnTo>
                  <a:lnTo>
                    <a:pt x="654" y="423"/>
                  </a:lnTo>
                  <a:lnTo>
                    <a:pt x="646" y="425"/>
                  </a:lnTo>
                  <a:lnTo>
                    <a:pt x="646" y="425"/>
                  </a:lnTo>
                  <a:lnTo>
                    <a:pt x="647" y="425"/>
                  </a:lnTo>
                  <a:lnTo>
                    <a:pt x="647" y="426"/>
                  </a:lnTo>
                  <a:lnTo>
                    <a:pt x="646" y="426"/>
                  </a:lnTo>
                  <a:lnTo>
                    <a:pt x="646" y="426"/>
                  </a:lnTo>
                  <a:lnTo>
                    <a:pt x="624" y="424"/>
                  </a:lnTo>
                  <a:lnTo>
                    <a:pt x="603" y="422"/>
                  </a:lnTo>
                  <a:lnTo>
                    <a:pt x="581" y="419"/>
                  </a:lnTo>
                  <a:lnTo>
                    <a:pt x="560" y="418"/>
                  </a:lnTo>
                  <a:lnTo>
                    <a:pt x="560" y="418"/>
                  </a:lnTo>
                  <a:lnTo>
                    <a:pt x="471" y="418"/>
                  </a:lnTo>
                  <a:lnTo>
                    <a:pt x="471" y="418"/>
                  </a:lnTo>
                  <a:lnTo>
                    <a:pt x="464" y="423"/>
                  </a:lnTo>
                  <a:lnTo>
                    <a:pt x="457" y="429"/>
                  </a:lnTo>
                  <a:lnTo>
                    <a:pt x="445" y="444"/>
                  </a:lnTo>
                  <a:lnTo>
                    <a:pt x="435" y="459"/>
                  </a:lnTo>
                  <a:lnTo>
                    <a:pt x="425" y="476"/>
                  </a:lnTo>
                  <a:lnTo>
                    <a:pt x="425" y="476"/>
                  </a:lnTo>
                  <a:lnTo>
                    <a:pt x="411" y="497"/>
                  </a:lnTo>
                  <a:lnTo>
                    <a:pt x="398" y="516"/>
                  </a:lnTo>
                  <a:lnTo>
                    <a:pt x="369" y="556"/>
                  </a:lnTo>
                  <a:lnTo>
                    <a:pt x="355" y="575"/>
                  </a:lnTo>
                  <a:lnTo>
                    <a:pt x="342" y="594"/>
                  </a:lnTo>
                  <a:lnTo>
                    <a:pt x="330" y="615"/>
                  </a:lnTo>
                  <a:lnTo>
                    <a:pt x="318" y="635"/>
                  </a:lnTo>
                  <a:lnTo>
                    <a:pt x="318" y="635"/>
                  </a:lnTo>
                  <a:lnTo>
                    <a:pt x="317" y="636"/>
                  </a:lnTo>
                  <a:lnTo>
                    <a:pt x="316" y="636"/>
                  </a:lnTo>
                  <a:lnTo>
                    <a:pt x="315" y="635"/>
                  </a:lnTo>
                  <a:lnTo>
                    <a:pt x="314" y="633"/>
                  </a:lnTo>
                  <a:lnTo>
                    <a:pt x="313" y="633"/>
                  </a:lnTo>
                  <a:lnTo>
                    <a:pt x="312" y="635"/>
                  </a:lnTo>
                  <a:lnTo>
                    <a:pt x="312" y="635"/>
                  </a:lnTo>
                  <a:lnTo>
                    <a:pt x="306" y="647"/>
                  </a:lnTo>
                  <a:lnTo>
                    <a:pt x="301" y="657"/>
                  </a:lnTo>
                  <a:lnTo>
                    <a:pt x="288" y="680"/>
                  </a:lnTo>
                  <a:lnTo>
                    <a:pt x="273" y="701"/>
                  </a:lnTo>
                  <a:lnTo>
                    <a:pt x="258" y="723"/>
                  </a:lnTo>
                  <a:lnTo>
                    <a:pt x="242" y="744"/>
                  </a:lnTo>
                  <a:lnTo>
                    <a:pt x="227" y="766"/>
                  </a:lnTo>
                  <a:lnTo>
                    <a:pt x="213" y="788"/>
                  </a:lnTo>
                  <a:lnTo>
                    <a:pt x="207" y="800"/>
                  </a:lnTo>
                  <a:lnTo>
                    <a:pt x="201" y="813"/>
                  </a:lnTo>
                  <a:lnTo>
                    <a:pt x="201" y="813"/>
                  </a:lnTo>
                  <a:lnTo>
                    <a:pt x="163" y="861"/>
                  </a:lnTo>
                  <a:lnTo>
                    <a:pt x="124" y="911"/>
                  </a:lnTo>
                  <a:lnTo>
                    <a:pt x="87" y="961"/>
                  </a:lnTo>
                  <a:lnTo>
                    <a:pt x="70" y="987"/>
                  </a:lnTo>
                  <a:lnTo>
                    <a:pt x="51" y="1013"/>
                  </a:lnTo>
                  <a:lnTo>
                    <a:pt x="51" y="1013"/>
                  </a:lnTo>
                  <a:lnTo>
                    <a:pt x="78" y="1015"/>
                  </a:lnTo>
                  <a:lnTo>
                    <a:pt x="105" y="1018"/>
                  </a:lnTo>
                  <a:lnTo>
                    <a:pt x="132" y="1024"/>
                  </a:lnTo>
                  <a:lnTo>
                    <a:pt x="157" y="1028"/>
                  </a:lnTo>
                  <a:lnTo>
                    <a:pt x="210" y="1041"/>
                  </a:lnTo>
                  <a:lnTo>
                    <a:pt x="263" y="1054"/>
                  </a:lnTo>
                  <a:lnTo>
                    <a:pt x="263" y="1054"/>
                  </a:lnTo>
                  <a:lnTo>
                    <a:pt x="285" y="1060"/>
                  </a:lnTo>
                  <a:lnTo>
                    <a:pt x="306" y="1067"/>
                  </a:lnTo>
                  <a:lnTo>
                    <a:pt x="328" y="1074"/>
                  </a:lnTo>
                  <a:lnTo>
                    <a:pt x="348" y="1080"/>
                  </a:lnTo>
                  <a:lnTo>
                    <a:pt x="348" y="1080"/>
                  </a:lnTo>
                  <a:lnTo>
                    <a:pt x="376" y="1088"/>
                  </a:lnTo>
                  <a:lnTo>
                    <a:pt x="403" y="1094"/>
                  </a:lnTo>
                  <a:lnTo>
                    <a:pt x="427" y="1100"/>
                  </a:lnTo>
                  <a:lnTo>
                    <a:pt x="450" y="1102"/>
                  </a:lnTo>
                  <a:lnTo>
                    <a:pt x="450" y="1102"/>
                  </a:lnTo>
                  <a:lnTo>
                    <a:pt x="501" y="1118"/>
                  </a:lnTo>
                  <a:lnTo>
                    <a:pt x="557" y="1135"/>
                  </a:lnTo>
                  <a:lnTo>
                    <a:pt x="615" y="1155"/>
                  </a:lnTo>
                  <a:lnTo>
                    <a:pt x="670" y="1175"/>
                  </a:lnTo>
                  <a:lnTo>
                    <a:pt x="670" y="1175"/>
                  </a:lnTo>
                  <a:lnTo>
                    <a:pt x="678" y="1179"/>
                  </a:lnTo>
                  <a:lnTo>
                    <a:pt x="684" y="1183"/>
                  </a:lnTo>
                  <a:lnTo>
                    <a:pt x="692" y="1187"/>
                  </a:lnTo>
                  <a:lnTo>
                    <a:pt x="699" y="1191"/>
                  </a:lnTo>
                  <a:lnTo>
                    <a:pt x="699" y="1191"/>
                  </a:lnTo>
                  <a:lnTo>
                    <a:pt x="713" y="1196"/>
                  </a:lnTo>
                  <a:lnTo>
                    <a:pt x="727" y="1200"/>
                  </a:lnTo>
                  <a:lnTo>
                    <a:pt x="755" y="1208"/>
                  </a:lnTo>
                  <a:lnTo>
                    <a:pt x="769" y="1211"/>
                  </a:lnTo>
                  <a:lnTo>
                    <a:pt x="782" y="1216"/>
                  </a:lnTo>
                  <a:lnTo>
                    <a:pt x="793" y="1223"/>
                  </a:lnTo>
                  <a:lnTo>
                    <a:pt x="799" y="1227"/>
                  </a:lnTo>
                  <a:lnTo>
                    <a:pt x="804" y="1231"/>
                  </a:lnTo>
                  <a:lnTo>
                    <a:pt x="804" y="1231"/>
                  </a:lnTo>
                  <a:lnTo>
                    <a:pt x="819" y="1236"/>
                  </a:lnTo>
                  <a:lnTo>
                    <a:pt x="833" y="1241"/>
                  </a:lnTo>
                  <a:lnTo>
                    <a:pt x="846" y="1247"/>
                  </a:lnTo>
                  <a:lnTo>
                    <a:pt x="858" y="1254"/>
                  </a:lnTo>
                  <a:lnTo>
                    <a:pt x="881" y="1269"/>
                  </a:lnTo>
                  <a:lnTo>
                    <a:pt x="893" y="1276"/>
                  </a:lnTo>
                  <a:lnTo>
                    <a:pt x="905" y="1284"/>
                  </a:lnTo>
                  <a:lnTo>
                    <a:pt x="905" y="1284"/>
                  </a:lnTo>
                  <a:lnTo>
                    <a:pt x="900" y="1261"/>
                  </a:lnTo>
                  <a:lnTo>
                    <a:pt x="897" y="1239"/>
                  </a:lnTo>
                  <a:lnTo>
                    <a:pt x="895" y="1217"/>
                  </a:lnTo>
                  <a:lnTo>
                    <a:pt x="893" y="1196"/>
                  </a:lnTo>
                  <a:lnTo>
                    <a:pt x="889" y="1115"/>
                  </a:lnTo>
                  <a:lnTo>
                    <a:pt x="889" y="1115"/>
                  </a:lnTo>
                  <a:lnTo>
                    <a:pt x="895" y="1033"/>
                  </a:lnTo>
                  <a:lnTo>
                    <a:pt x="899" y="955"/>
                  </a:lnTo>
                  <a:lnTo>
                    <a:pt x="900" y="879"/>
                  </a:lnTo>
                  <a:lnTo>
                    <a:pt x="899" y="803"/>
                  </a:lnTo>
                  <a:lnTo>
                    <a:pt x="899" y="803"/>
                  </a:lnTo>
                  <a:lnTo>
                    <a:pt x="898" y="785"/>
                  </a:lnTo>
                  <a:lnTo>
                    <a:pt x="895" y="768"/>
                  </a:lnTo>
                  <a:lnTo>
                    <a:pt x="891" y="751"/>
                  </a:lnTo>
                  <a:lnTo>
                    <a:pt x="885" y="735"/>
                  </a:lnTo>
                  <a:lnTo>
                    <a:pt x="880" y="717"/>
                  </a:lnTo>
                  <a:lnTo>
                    <a:pt x="876" y="701"/>
                  </a:lnTo>
                  <a:lnTo>
                    <a:pt x="873" y="684"/>
                  </a:lnTo>
                  <a:lnTo>
                    <a:pt x="872" y="666"/>
                  </a:lnTo>
                  <a:lnTo>
                    <a:pt x="872" y="666"/>
                  </a:lnTo>
                  <a:lnTo>
                    <a:pt x="867" y="660"/>
                  </a:lnTo>
                  <a:lnTo>
                    <a:pt x="864" y="653"/>
                  </a:lnTo>
                  <a:lnTo>
                    <a:pt x="862" y="647"/>
                  </a:lnTo>
                  <a:lnTo>
                    <a:pt x="861" y="640"/>
                  </a:lnTo>
                  <a:lnTo>
                    <a:pt x="861" y="640"/>
                  </a:lnTo>
                  <a:lnTo>
                    <a:pt x="875" y="622"/>
                  </a:lnTo>
                  <a:lnTo>
                    <a:pt x="889" y="602"/>
                  </a:lnTo>
                  <a:lnTo>
                    <a:pt x="902" y="580"/>
                  </a:lnTo>
                  <a:lnTo>
                    <a:pt x="914" y="559"/>
                  </a:lnTo>
                  <a:lnTo>
                    <a:pt x="939" y="514"/>
                  </a:lnTo>
                  <a:lnTo>
                    <a:pt x="964" y="469"/>
                  </a:lnTo>
                  <a:lnTo>
                    <a:pt x="964" y="469"/>
                  </a:lnTo>
                  <a:lnTo>
                    <a:pt x="920" y="459"/>
                  </a:lnTo>
                  <a:lnTo>
                    <a:pt x="876" y="449"/>
                  </a:lnTo>
                  <a:lnTo>
                    <a:pt x="854" y="444"/>
                  </a:lnTo>
                  <a:lnTo>
                    <a:pt x="833" y="441"/>
                  </a:lnTo>
                  <a:lnTo>
                    <a:pt x="814" y="440"/>
                  </a:lnTo>
                  <a:lnTo>
                    <a:pt x="794" y="441"/>
                  </a:lnTo>
                  <a:lnTo>
                    <a:pt x="794" y="441"/>
                  </a:lnTo>
                  <a:close/>
                  <a:moveTo>
                    <a:pt x="1957" y="430"/>
                  </a:moveTo>
                  <a:lnTo>
                    <a:pt x="1957" y="430"/>
                  </a:lnTo>
                  <a:lnTo>
                    <a:pt x="1927" y="430"/>
                  </a:lnTo>
                  <a:lnTo>
                    <a:pt x="1913" y="433"/>
                  </a:lnTo>
                  <a:lnTo>
                    <a:pt x="1898" y="436"/>
                  </a:lnTo>
                  <a:lnTo>
                    <a:pt x="1898" y="436"/>
                  </a:lnTo>
                  <a:lnTo>
                    <a:pt x="1892" y="437"/>
                  </a:lnTo>
                  <a:lnTo>
                    <a:pt x="1886" y="439"/>
                  </a:lnTo>
                  <a:lnTo>
                    <a:pt x="1882" y="441"/>
                  </a:lnTo>
                  <a:lnTo>
                    <a:pt x="1881" y="443"/>
                  </a:lnTo>
                  <a:lnTo>
                    <a:pt x="1880" y="446"/>
                  </a:lnTo>
                  <a:lnTo>
                    <a:pt x="1881" y="451"/>
                  </a:lnTo>
                  <a:lnTo>
                    <a:pt x="1881" y="451"/>
                  </a:lnTo>
                  <a:lnTo>
                    <a:pt x="1895" y="454"/>
                  </a:lnTo>
                  <a:lnTo>
                    <a:pt x="1911" y="455"/>
                  </a:lnTo>
                  <a:lnTo>
                    <a:pt x="1928" y="455"/>
                  </a:lnTo>
                  <a:lnTo>
                    <a:pt x="1938" y="453"/>
                  </a:lnTo>
                  <a:lnTo>
                    <a:pt x="1947" y="451"/>
                  </a:lnTo>
                  <a:lnTo>
                    <a:pt x="1947" y="451"/>
                  </a:lnTo>
                  <a:lnTo>
                    <a:pt x="1947" y="454"/>
                  </a:lnTo>
                  <a:lnTo>
                    <a:pt x="1948" y="455"/>
                  </a:lnTo>
                  <a:lnTo>
                    <a:pt x="1950" y="456"/>
                  </a:lnTo>
                  <a:lnTo>
                    <a:pt x="1952" y="456"/>
                  </a:lnTo>
                  <a:lnTo>
                    <a:pt x="1952" y="456"/>
                  </a:lnTo>
                  <a:lnTo>
                    <a:pt x="1952" y="472"/>
                  </a:lnTo>
                  <a:lnTo>
                    <a:pt x="1950" y="487"/>
                  </a:lnTo>
                  <a:lnTo>
                    <a:pt x="1948" y="502"/>
                  </a:lnTo>
                  <a:lnTo>
                    <a:pt x="1944" y="516"/>
                  </a:lnTo>
                  <a:lnTo>
                    <a:pt x="1937" y="545"/>
                  </a:lnTo>
                  <a:lnTo>
                    <a:pt x="1928" y="574"/>
                  </a:lnTo>
                  <a:lnTo>
                    <a:pt x="1908" y="629"/>
                  </a:lnTo>
                  <a:lnTo>
                    <a:pt x="1899" y="655"/>
                  </a:lnTo>
                  <a:lnTo>
                    <a:pt x="1892" y="682"/>
                  </a:lnTo>
                  <a:lnTo>
                    <a:pt x="1892" y="682"/>
                  </a:lnTo>
                  <a:lnTo>
                    <a:pt x="1879" y="736"/>
                  </a:lnTo>
                  <a:lnTo>
                    <a:pt x="1874" y="762"/>
                  </a:lnTo>
                  <a:lnTo>
                    <a:pt x="1866" y="789"/>
                  </a:lnTo>
                  <a:lnTo>
                    <a:pt x="1866" y="789"/>
                  </a:lnTo>
                  <a:lnTo>
                    <a:pt x="1859" y="818"/>
                  </a:lnTo>
                  <a:lnTo>
                    <a:pt x="1850" y="847"/>
                  </a:lnTo>
                  <a:lnTo>
                    <a:pt x="1842" y="876"/>
                  </a:lnTo>
                  <a:lnTo>
                    <a:pt x="1833" y="905"/>
                  </a:lnTo>
                  <a:lnTo>
                    <a:pt x="1833" y="905"/>
                  </a:lnTo>
                  <a:lnTo>
                    <a:pt x="1824" y="933"/>
                  </a:lnTo>
                  <a:lnTo>
                    <a:pt x="1815" y="960"/>
                  </a:lnTo>
                  <a:lnTo>
                    <a:pt x="1806" y="987"/>
                  </a:lnTo>
                  <a:lnTo>
                    <a:pt x="1802" y="1001"/>
                  </a:lnTo>
                  <a:lnTo>
                    <a:pt x="1799" y="1015"/>
                  </a:lnTo>
                  <a:lnTo>
                    <a:pt x="1799" y="1015"/>
                  </a:lnTo>
                  <a:lnTo>
                    <a:pt x="1790" y="1061"/>
                  </a:lnTo>
                  <a:lnTo>
                    <a:pt x="1786" y="1085"/>
                  </a:lnTo>
                  <a:lnTo>
                    <a:pt x="1782" y="1107"/>
                  </a:lnTo>
                  <a:lnTo>
                    <a:pt x="1782" y="1107"/>
                  </a:lnTo>
                  <a:lnTo>
                    <a:pt x="1776" y="1127"/>
                  </a:lnTo>
                  <a:lnTo>
                    <a:pt x="1770" y="1149"/>
                  </a:lnTo>
                  <a:lnTo>
                    <a:pt x="1767" y="1159"/>
                  </a:lnTo>
                  <a:lnTo>
                    <a:pt x="1761" y="1168"/>
                  </a:lnTo>
                  <a:lnTo>
                    <a:pt x="1756" y="1177"/>
                  </a:lnTo>
                  <a:lnTo>
                    <a:pt x="1750" y="1185"/>
                  </a:lnTo>
                  <a:lnTo>
                    <a:pt x="1750" y="1185"/>
                  </a:lnTo>
                  <a:lnTo>
                    <a:pt x="1739" y="1181"/>
                  </a:lnTo>
                  <a:lnTo>
                    <a:pt x="1735" y="1179"/>
                  </a:lnTo>
                  <a:lnTo>
                    <a:pt x="1730" y="1177"/>
                  </a:lnTo>
                  <a:lnTo>
                    <a:pt x="1730" y="1177"/>
                  </a:lnTo>
                  <a:lnTo>
                    <a:pt x="1710" y="1177"/>
                  </a:lnTo>
                  <a:lnTo>
                    <a:pt x="1690" y="1177"/>
                  </a:lnTo>
                  <a:lnTo>
                    <a:pt x="1647" y="1175"/>
                  </a:lnTo>
                  <a:lnTo>
                    <a:pt x="1626" y="1174"/>
                  </a:lnTo>
                  <a:lnTo>
                    <a:pt x="1606" y="1175"/>
                  </a:lnTo>
                  <a:lnTo>
                    <a:pt x="1586" y="1176"/>
                  </a:lnTo>
                  <a:lnTo>
                    <a:pt x="1568" y="1179"/>
                  </a:lnTo>
                  <a:lnTo>
                    <a:pt x="1568" y="1179"/>
                  </a:lnTo>
                  <a:lnTo>
                    <a:pt x="1562" y="1175"/>
                  </a:lnTo>
                  <a:lnTo>
                    <a:pt x="1558" y="1174"/>
                  </a:lnTo>
                  <a:lnTo>
                    <a:pt x="1553" y="1174"/>
                  </a:lnTo>
                  <a:lnTo>
                    <a:pt x="1549" y="1175"/>
                  </a:lnTo>
                  <a:lnTo>
                    <a:pt x="1541" y="1179"/>
                  </a:lnTo>
                  <a:lnTo>
                    <a:pt x="1536" y="1181"/>
                  </a:lnTo>
                  <a:lnTo>
                    <a:pt x="1532" y="1182"/>
                  </a:lnTo>
                  <a:lnTo>
                    <a:pt x="1532" y="1182"/>
                  </a:lnTo>
                  <a:lnTo>
                    <a:pt x="1515" y="1184"/>
                  </a:lnTo>
                  <a:lnTo>
                    <a:pt x="1497" y="1185"/>
                  </a:lnTo>
                  <a:lnTo>
                    <a:pt x="1478" y="1186"/>
                  </a:lnTo>
                  <a:lnTo>
                    <a:pt x="1459" y="1187"/>
                  </a:lnTo>
                  <a:lnTo>
                    <a:pt x="1459" y="1187"/>
                  </a:lnTo>
                  <a:lnTo>
                    <a:pt x="1399" y="1195"/>
                  </a:lnTo>
                  <a:lnTo>
                    <a:pt x="1399" y="1195"/>
                  </a:lnTo>
                  <a:lnTo>
                    <a:pt x="1326" y="1202"/>
                  </a:lnTo>
                  <a:lnTo>
                    <a:pt x="1288" y="1207"/>
                  </a:lnTo>
                  <a:lnTo>
                    <a:pt x="1252" y="1212"/>
                  </a:lnTo>
                  <a:lnTo>
                    <a:pt x="1252" y="1212"/>
                  </a:lnTo>
                  <a:lnTo>
                    <a:pt x="1245" y="1214"/>
                  </a:lnTo>
                  <a:lnTo>
                    <a:pt x="1239" y="1216"/>
                  </a:lnTo>
                  <a:lnTo>
                    <a:pt x="1233" y="1220"/>
                  </a:lnTo>
                  <a:lnTo>
                    <a:pt x="1227" y="1221"/>
                  </a:lnTo>
                  <a:lnTo>
                    <a:pt x="1227" y="1221"/>
                  </a:lnTo>
                  <a:lnTo>
                    <a:pt x="1184" y="1231"/>
                  </a:lnTo>
                  <a:lnTo>
                    <a:pt x="1164" y="1237"/>
                  </a:lnTo>
                  <a:lnTo>
                    <a:pt x="1144" y="1243"/>
                  </a:lnTo>
                  <a:lnTo>
                    <a:pt x="1123" y="1250"/>
                  </a:lnTo>
                  <a:lnTo>
                    <a:pt x="1105" y="1258"/>
                  </a:lnTo>
                  <a:lnTo>
                    <a:pt x="1086" y="1267"/>
                  </a:lnTo>
                  <a:lnTo>
                    <a:pt x="1069" y="1278"/>
                  </a:lnTo>
                  <a:lnTo>
                    <a:pt x="1069" y="1278"/>
                  </a:lnTo>
                  <a:lnTo>
                    <a:pt x="1141" y="1268"/>
                  </a:lnTo>
                  <a:lnTo>
                    <a:pt x="1214" y="1259"/>
                  </a:lnTo>
                  <a:lnTo>
                    <a:pt x="1362" y="1241"/>
                  </a:lnTo>
                  <a:lnTo>
                    <a:pt x="1362" y="1241"/>
                  </a:lnTo>
                  <a:lnTo>
                    <a:pt x="1394" y="1236"/>
                  </a:lnTo>
                  <a:lnTo>
                    <a:pt x="1426" y="1230"/>
                  </a:lnTo>
                  <a:lnTo>
                    <a:pt x="1458" y="1226"/>
                  </a:lnTo>
                  <a:lnTo>
                    <a:pt x="1475" y="1225"/>
                  </a:lnTo>
                  <a:lnTo>
                    <a:pt x="1491" y="1225"/>
                  </a:lnTo>
                  <a:lnTo>
                    <a:pt x="1491" y="1225"/>
                  </a:lnTo>
                  <a:lnTo>
                    <a:pt x="1531" y="1226"/>
                  </a:lnTo>
                  <a:lnTo>
                    <a:pt x="1550" y="1226"/>
                  </a:lnTo>
                  <a:lnTo>
                    <a:pt x="1568" y="1226"/>
                  </a:lnTo>
                  <a:lnTo>
                    <a:pt x="1568" y="1226"/>
                  </a:lnTo>
                  <a:lnTo>
                    <a:pt x="1578" y="1225"/>
                  </a:lnTo>
                  <a:lnTo>
                    <a:pt x="1589" y="1224"/>
                  </a:lnTo>
                  <a:lnTo>
                    <a:pt x="1593" y="1224"/>
                  </a:lnTo>
                  <a:lnTo>
                    <a:pt x="1597" y="1226"/>
                  </a:lnTo>
                  <a:lnTo>
                    <a:pt x="1601" y="1229"/>
                  </a:lnTo>
                  <a:lnTo>
                    <a:pt x="1602" y="1236"/>
                  </a:lnTo>
                  <a:lnTo>
                    <a:pt x="1602" y="1236"/>
                  </a:lnTo>
                  <a:lnTo>
                    <a:pt x="1594" y="1239"/>
                  </a:lnTo>
                  <a:lnTo>
                    <a:pt x="1586" y="1241"/>
                  </a:lnTo>
                  <a:lnTo>
                    <a:pt x="1577" y="1241"/>
                  </a:lnTo>
                  <a:lnTo>
                    <a:pt x="1569" y="1241"/>
                  </a:lnTo>
                  <a:lnTo>
                    <a:pt x="1551" y="1239"/>
                  </a:lnTo>
                  <a:lnTo>
                    <a:pt x="1534" y="1237"/>
                  </a:lnTo>
                  <a:lnTo>
                    <a:pt x="1534" y="1237"/>
                  </a:lnTo>
                  <a:lnTo>
                    <a:pt x="1511" y="1238"/>
                  </a:lnTo>
                  <a:lnTo>
                    <a:pt x="1487" y="1239"/>
                  </a:lnTo>
                  <a:lnTo>
                    <a:pt x="1440" y="1244"/>
                  </a:lnTo>
                  <a:lnTo>
                    <a:pt x="1396" y="1251"/>
                  </a:lnTo>
                  <a:lnTo>
                    <a:pt x="1357" y="1255"/>
                  </a:lnTo>
                  <a:lnTo>
                    <a:pt x="1357" y="1255"/>
                  </a:lnTo>
                  <a:lnTo>
                    <a:pt x="1290" y="1261"/>
                  </a:lnTo>
                  <a:lnTo>
                    <a:pt x="1232" y="1268"/>
                  </a:lnTo>
                  <a:lnTo>
                    <a:pt x="1232" y="1268"/>
                  </a:lnTo>
                  <a:lnTo>
                    <a:pt x="1211" y="1271"/>
                  </a:lnTo>
                  <a:lnTo>
                    <a:pt x="1190" y="1275"/>
                  </a:lnTo>
                  <a:lnTo>
                    <a:pt x="1169" y="1281"/>
                  </a:lnTo>
                  <a:lnTo>
                    <a:pt x="1149" y="1284"/>
                  </a:lnTo>
                  <a:lnTo>
                    <a:pt x="1149" y="1284"/>
                  </a:lnTo>
                  <a:lnTo>
                    <a:pt x="1106" y="1288"/>
                  </a:lnTo>
                  <a:lnTo>
                    <a:pt x="1087" y="1290"/>
                  </a:lnTo>
                  <a:lnTo>
                    <a:pt x="1067" y="1293"/>
                  </a:lnTo>
                  <a:lnTo>
                    <a:pt x="1049" y="1298"/>
                  </a:lnTo>
                  <a:lnTo>
                    <a:pt x="1032" y="1303"/>
                  </a:lnTo>
                  <a:lnTo>
                    <a:pt x="1015" y="1311"/>
                  </a:lnTo>
                  <a:lnTo>
                    <a:pt x="999" y="1320"/>
                  </a:lnTo>
                  <a:lnTo>
                    <a:pt x="999" y="1320"/>
                  </a:lnTo>
                  <a:lnTo>
                    <a:pt x="1002" y="1322"/>
                  </a:lnTo>
                  <a:lnTo>
                    <a:pt x="1003" y="1326"/>
                  </a:lnTo>
                  <a:lnTo>
                    <a:pt x="1004" y="1330"/>
                  </a:lnTo>
                  <a:lnTo>
                    <a:pt x="1004" y="1335"/>
                  </a:lnTo>
                  <a:lnTo>
                    <a:pt x="1004" y="1335"/>
                  </a:lnTo>
                  <a:lnTo>
                    <a:pt x="1026" y="1326"/>
                  </a:lnTo>
                  <a:lnTo>
                    <a:pt x="1047" y="1317"/>
                  </a:lnTo>
                  <a:lnTo>
                    <a:pt x="1071" y="1311"/>
                  </a:lnTo>
                  <a:lnTo>
                    <a:pt x="1095" y="1306"/>
                  </a:lnTo>
                  <a:lnTo>
                    <a:pt x="1095" y="1306"/>
                  </a:lnTo>
                  <a:lnTo>
                    <a:pt x="1167" y="1298"/>
                  </a:lnTo>
                  <a:lnTo>
                    <a:pt x="1242" y="1290"/>
                  </a:lnTo>
                  <a:lnTo>
                    <a:pt x="1318" y="1285"/>
                  </a:lnTo>
                  <a:lnTo>
                    <a:pt x="1396" y="1278"/>
                  </a:lnTo>
                  <a:lnTo>
                    <a:pt x="1474" y="1272"/>
                  </a:lnTo>
                  <a:lnTo>
                    <a:pt x="1554" y="1266"/>
                  </a:lnTo>
                  <a:lnTo>
                    <a:pt x="1631" y="1258"/>
                  </a:lnTo>
                  <a:lnTo>
                    <a:pt x="1707" y="1250"/>
                  </a:lnTo>
                  <a:lnTo>
                    <a:pt x="1707" y="1250"/>
                  </a:lnTo>
                  <a:lnTo>
                    <a:pt x="1725" y="1248"/>
                  </a:lnTo>
                  <a:lnTo>
                    <a:pt x="1744" y="1248"/>
                  </a:lnTo>
                  <a:lnTo>
                    <a:pt x="1782" y="1251"/>
                  </a:lnTo>
                  <a:lnTo>
                    <a:pt x="1799" y="1250"/>
                  </a:lnTo>
                  <a:lnTo>
                    <a:pt x="1807" y="1248"/>
                  </a:lnTo>
                  <a:lnTo>
                    <a:pt x="1816" y="1247"/>
                  </a:lnTo>
                  <a:lnTo>
                    <a:pt x="1823" y="1245"/>
                  </a:lnTo>
                  <a:lnTo>
                    <a:pt x="1831" y="1241"/>
                  </a:lnTo>
                  <a:lnTo>
                    <a:pt x="1837" y="1237"/>
                  </a:lnTo>
                  <a:lnTo>
                    <a:pt x="1844" y="1231"/>
                  </a:lnTo>
                  <a:lnTo>
                    <a:pt x="1844" y="1231"/>
                  </a:lnTo>
                  <a:lnTo>
                    <a:pt x="1853" y="1203"/>
                  </a:lnTo>
                  <a:lnTo>
                    <a:pt x="1861" y="1176"/>
                  </a:lnTo>
                  <a:lnTo>
                    <a:pt x="1867" y="1147"/>
                  </a:lnTo>
                  <a:lnTo>
                    <a:pt x="1873" y="1118"/>
                  </a:lnTo>
                  <a:lnTo>
                    <a:pt x="1884" y="1059"/>
                  </a:lnTo>
                  <a:lnTo>
                    <a:pt x="1890" y="1030"/>
                  </a:lnTo>
                  <a:lnTo>
                    <a:pt x="1897" y="1001"/>
                  </a:lnTo>
                  <a:lnTo>
                    <a:pt x="1897" y="1001"/>
                  </a:lnTo>
                  <a:lnTo>
                    <a:pt x="1903" y="982"/>
                  </a:lnTo>
                  <a:lnTo>
                    <a:pt x="1909" y="964"/>
                  </a:lnTo>
                  <a:lnTo>
                    <a:pt x="1915" y="944"/>
                  </a:lnTo>
                  <a:lnTo>
                    <a:pt x="1922" y="926"/>
                  </a:lnTo>
                  <a:lnTo>
                    <a:pt x="1922" y="926"/>
                  </a:lnTo>
                  <a:lnTo>
                    <a:pt x="1933" y="884"/>
                  </a:lnTo>
                  <a:lnTo>
                    <a:pt x="1938" y="863"/>
                  </a:lnTo>
                  <a:lnTo>
                    <a:pt x="1943" y="843"/>
                  </a:lnTo>
                  <a:lnTo>
                    <a:pt x="1943" y="843"/>
                  </a:lnTo>
                  <a:lnTo>
                    <a:pt x="1948" y="822"/>
                  </a:lnTo>
                  <a:lnTo>
                    <a:pt x="1953" y="802"/>
                  </a:lnTo>
                  <a:lnTo>
                    <a:pt x="1958" y="782"/>
                  </a:lnTo>
                  <a:lnTo>
                    <a:pt x="1963" y="760"/>
                  </a:lnTo>
                  <a:lnTo>
                    <a:pt x="1963" y="760"/>
                  </a:lnTo>
                  <a:lnTo>
                    <a:pt x="1972" y="717"/>
                  </a:lnTo>
                  <a:lnTo>
                    <a:pt x="1977" y="696"/>
                  </a:lnTo>
                  <a:lnTo>
                    <a:pt x="1982" y="676"/>
                  </a:lnTo>
                  <a:lnTo>
                    <a:pt x="1982" y="676"/>
                  </a:lnTo>
                  <a:lnTo>
                    <a:pt x="1985" y="667"/>
                  </a:lnTo>
                  <a:lnTo>
                    <a:pt x="1988" y="661"/>
                  </a:lnTo>
                  <a:lnTo>
                    <a:pt x="1993" y="653"/>
                  </a:lnTo>
                  <a:lnTo>
                    <a:pt x="1995" y="645"/>
                  </a:lnTo>
                  <a:lnTo>
                    <a:pt x="1995" y="645"/>
                  </a:lnTo>
                  <a:lnTo>
                    <a:pt x="2000" y="617"/>
                  </a:lnTo>
                  <a:lnTo>
                    <a:pt x="2004" y="588"/>
                  </a:lnTo>
                  <a:lnTo>
                    <a:pt x="2009" y="560"/>
                  </a:lnTo>
                  <a:lnTo>
                    <a:pt x="2011" y="546"/>
                  </a:lnTo>
                  <a:lnTo>
                    <a:pt x="2014" y="533"/>
                  </a:lnTo>
                  <a:lnTo>
                    <a:pt x="2014" y="533"/>
                  </a:lnTo>
                  <a:lnTo>
                    <a:pt x="2014" y="521"/>
                  </a:lnTo>
                  <a:lnTo>
                    <a:pt x="2016" y="510"/>
                  </a:lnTo>
                  <a:lnTo>
                    <a:pt x="2021" y="482"/>
                  </a:lnTo>
                  <a:lnTo>
                    <a:pt x="2024" y="468"/>
                  </a:lnTo>
                  <a:lnTo>
                    <a:pt x="2025" y="454"/>
                  </a:lnTo>
                  <a:lnTo>
                    <a:pt x="2024" y="449"/>
                  </a:lnTo>
                  <a:lnTo>
                    <a:pt x="2021" y="442"/>
                  </a:lnTo>
                  <a:lnTo>
                    <a:pt x="2019" y="437"/>
                  </a:lnTo>
                  <a:lnTo>
                    <a:pt x="2016" y="431"/>
                  </a:lnTo>
                  <a:lnTo>
                    <a:pt x="2016" y="431"/>
                  </a:lnTo>
                  <a:lnTo>
                    <a:pt x="2010" y="429"/>
                  </a:lnTo>
                  <a:lnTo>
                    <a:pt x="2002" y="428"/>
                  </a:lnTo>
                  <a:lnTo>
                    <a:pt x="1995" y="427"/>
                  </a:lnTo>
                  <a:lnTo>
                    <a:pt x="1987" y="427"/>
                  </a:lnTo>
                  <a:lnTo>
                    <a:pt x="1972" y="429"/>
                  </a:lnTo>
                  <a:lnTo>
                    <a:pt x="1957" y="430"/>
                  </a:lnTo>
                  <a:lnTo>
                    <a:pt x="1957" y="430"/>
                  </a:lnTo>
                  <a:close/>
                  <a:moveTo>
                    <a:pt x="1876" y="466"/>
                  </a:moveTo>
                  <a:lnTo>
                    <a:pt x="1876" y="466"/>
                  </a:lnTo>
                  <a:lnTo>
                    <a:pt x="1867" y="496"/>
                  </a:lnTo>
                  <a:lnTo>
                    <a:pt x="1859" y="525"/>
                  </a:lnTo>
                  <a:lnTo>
                    <a:pt x="1845" y="585"/>
                  </a:lnTo>
                  <a:lnTo>
                    <a:pt x="1831" y="645"/>
                  </a:lnTo>
                  <a:lnTo>
                    <a:pt x="1823" y="673"/>
                  </a:lnTo>
                  <a:lnTo>
                    <a:pt x="1815" y="703"/>
                  </a:lnTo>
                  <a:lnTo>
                    <a:pt x="1815" y="703"/>
                  </a:lnTo>
                  <a:lnTo>
                    <a:pt x="1796" y="771"/>
                  </a:lnTo>
                  <a:lnTo>
                    <a:pt x="1796" y="771"/>
                  </a:lnTo>
                  <a:lnTo>
                    <a:pt x="1791" y="789"/>
                  </a:lnTo>
                  <a:lnTo>
                    <a:pt x="1787" y="807"/>
                  </a:lnTo>
                  <a:lnTo>
                    <a:pt x="1780" y="844"/>
                  </a:lnTo>
                  <a:lnTo>
                    <a:pt x="1780" y="844"/>
                  </a:lnTo>
                  <a:lnTo>
                    <a:pt x="1770" y="881"/>
                  </a:lnTo>
                  <a:lnTo>
                    <a:pt x="1759" y="919"/>
                  </a:lnTo>
                  <a:lnTo>
                    <a:pt x="1747" y="955"/>
                  </a:lnTo>
                  <a:lnTo>
                    <a:pt x="1737" y="991"/>
                  </a:lnTo>
                  <a:lnTo>
                    <a:pt x="1737" y="991"/>
                  </a:lnTo>
                  <a:lnTo>
                    <a:pt x="1736" y="999"/>
                  </a:lnTo>
                  <a:lnTo>
                    <a:pt x="1736" y="1008"/>
                  </a:lnTo>
                  <a:lnTo>
                    <a:pt x="1735" y="1011"/>
                  </a:lnTo>
                  <a:lnTo>
                    <a:pt x="1733" y="1015"/>
                  </a:lnTo>
                  <a:lnTo>
                    <a:pt x="1730" y="1017"/>
                  </a:lnTo>
                  <a:lnTo>
                    <a:pt x="1726" y="1020"/>
                  </a:lnTo>
                  <a:lnTo>
                    <a:pt x="1726" y="1020"/>
                  </a:lnTo>
                  <a:lnTo>
                    <a:pt x="1728" y="1025"/>
                  </a:lnTo>
                  <a:lnTo>
                    <a:pt x="1729" y="1029"/>
                  </a:lnTo>
                  <a:lnTo>
                    <a:pt x="1729" y="1032"/>
                  </a:lnTo>
                  <a:lnTo>
                    <a:pt x="1726" y="1036"/>
                  </a:lnTo>
                  <a:lnTo>
                    <a:pt x="1726" y="1036"/>
                  </a:lnTo>
                  <a:lnTo>
                    <a:pt x="1683" y="1038"/>
                  </a:lnTo>
                  <a:lnTo>
                    <a:pt x="1639" y="1042"/>
                  </a:lnTo>
                  <a:lnTo>
                    <a:pt x="1593" y="1046"/>
                  </a:lnTo>
                  <a:lnTo>
                    <a:pt x="1547" y="1054"/>
                  </a:lnTo>
                  <a:lnTo>
                    <a:pt x="1547" y="1054"/>
                  </a:lnTo>
                  <a:lnTo>
                    <a:pt x="1512" y="1061"/>
                  </a:lnTo>
                  <a:lnTo>
                    <a:pt x="1478" y="1069"/>
                  </a:lnTo>
                  <a:lnTo>
                    <a:pt x="1442" y="1076"/>
                  </a:lnTo>
                  <a:lnTo>
                    <a:pt x="1409" y="1085"/>
                  </a:lnTo>
                  <a:lnTo>
                    <a:pt x="1376" y="1095"/>
                  </a:lnTo>
                  <a:lnTo>
                    <a:pt x="1343" y="1106"/>
                  </a:lnTo>
                  <a:lnTo>
                    <a:pt x="1311" y="1118"/>
                  </a:lnTo>
                  <a:lnTo>
                    <a:pt x="1279" y="1131"/>
                  </a:lnTo>
                  <a:lnTo>
                    <a:pt x="1279" y="1131"/>
                  </a:lnTo>
                  <a:lnTo>
                    <a:pt x="1260" y="1139"/>
                  </a:lnTo>
                  <a:lnTo>
                    <a:pt x="1241" y="1149"/>
                  </a:lnTo>
                  <a:lnTo>
                    <a:pt x="1203" y="1170"/>
                  </a:lnTo>
                  <a:lnTo>
                    <a:pt x="1129" y="1212"/>
                  </a:lnTo>
                  <a:lnTo>
                    <a:pt x="1129" y="1212"/>
                  </a:lnTo>
                  <a:lnTo>
                    <a:pt x="1091" y="1233"/>
                  </a:lnTo>
                  <a:lnTo>
                    <a:pt x="1073" y="1244"/>
                  </a:lnTo>
                  <a:lnTo>
                    <a:pt x="1055" y="1255"/>
                  </a:lnTo>
                  <a:lnTo>
                    <a:pt x="1055" y="1255"/>
                  </a:lnTo>
                  <a:lnTo>
                    <a:pt x="1027" y="1271"/>
                  </a:lnTo>
                  <a:lnTo>
                    <a:pt x="1013" y="1280"/>
                  </a:lnTo>
                  <a:lnTo>
                    <a:pt x="1001" y="1289"/>
                  </a:lnTo>
                  <a:lnTo>
                    <a:pt x="1001" y="1289"/>
                  </a:lnTo>
                  <a:lnTo>
                    <a:pt x="995" y="1294"/>
                  </a:lnTo>
                  <a:lnTo>
                    <a:pt x="993" y="1299"/>
                  </a:lnTo>
                  <a:lnTo>
                    <a:pt x="991" y="1301"/>
                  </a:lnTo>
                  <a:lnTo>
                    <a:pt x="993" y="1303"/>
                  </a:lnTo>
                  <a:lnTo>
                    <a:pt x="993" y="1303"/>
                  </a:lnTo>
                  <a:lnTo>
                    <a:pt x="995" y="1303"/>
                  </a:lnTo>
                  <a:lnTo>
                    <a:pt x="998" y="1302"/>
                  </a:lnTo>
                  <a:lnTo>
                    <a:pt x="1003" y="1299"/>
                  </a:lnTo>
                  <a:lnTo>
                    <a:pt x="1009" y="1293"/>
                  </a:lnTo>
                  <a:lnTo>
                    <a:pt x="1013" y="1289"/>
                  </a:lnTo>
                  <a:lnTo>
                    <a:pt x="1013" y="1289"/>
                  </a:lnTo>
                  <a:lnTo>
                    <a:pt x="1025" y="1283"/>
                  </a:lnTo>
                  <a:lnTo>
                    <a:pt x="1036" y="1276"/>
                  </a:lnTo>
                  <a:lnTo>
                    <a:pt x="1061" y="1263"/>
                  </a:lnTo>
                  <a:lnTo>
                    <a:pt x="1061" y="1263"/>
                  </a:lnTo>
                  <a:lnTo>
                    <a:pt x="1087" y="1252"/>
                  </a:lnTo>
                  <a:lnTo>
                    <a:pt x="1111" y="1241"/>
                  </a:lnTo>
                  <a:lnTo>
                    <a:pt x="1111" y="1241"/>
                  </a:lnTo>
                  <a:lnTo>
                    <a:pt x="1131" y="1232"/>
                  </a:lnTo>
                  <a:lnTo>
                    <a:pt x="1150" y="1225"/>
                  </a:lnTo>
                  <a:lnTo>
                    <a:pt x="1170" y="1218"/>
                  </a:lnTo>
                  <a:lnTo>
                    <a:pt x="1191" y="1212"/>
                  </a:lnTo>
                  <a:lnTo>
                    <a:pt x="1211" y="1207"/>
                  </a:lnTo>
                  <a:lnTo>
                    <a:pt x="1232" y="1202"/>
                  </a:lnTo>
                  <a:lnTo>
                    <a:pt x="1275" y="1194"/>
                  </a:lnTo>
                  <a:lnTo>
                    <a:pt x="1320" y="1187"/>
                  </a:lnTo>
                  <a:lnTo>
                    <a:pt x="1365" y="1182"/>
                  </a:lnTo>
                  <a:lnTo>
                    <a:pt x="1456" y="1174"/>
                  </a:lnTo>
                  <a:lnTo>
                    <a:pt x="1456" y="1174"/>
                  </a:lnTo>
                  <a:lnTo>
                    <a:pt x="1529" y="1166"/>
                  </a:lnTo>
                  <a:lnTo>
                    <a:pt x="1565" y="1162"/>
                  </a:lnTo>
                  <a:lnTo>
                    <a:pt x="1603" y="1160"/>
                  </a:lnTo>
                  <a:lnTo>
                    <a:pt x="1639" y="1157"/>
                  </a:lnTo>
                  <a:lnTo>
                    <a:pt x="1677" y="1159"/>
                  </a:lnTo>
                  <a:lnTo>
                    <a:pt x="1714" y="1161"/>
                  </a:lnTo>
                  <a:lnTo>
                    <a:pt x="1732" y="1163"/>
                  </a:lnTo>
                  <a:lnTo>
                    <a:pt x="1751" y="1166"/>
                  </a:lnTo>
                  <a:lnTo>
                    <a:pt x="1751" y="1166"/>
                  </a:lnTo>
                  <a:lnTo>
                    <a:pt x="1775" y="1067"/>
                  </a:lnTo>
                  <a:lnTo>
                    <a:pt x="1801" y="967"/>
                  </a:lnTo>
                  <a:lnTo>
                    <a:pt x="1829" y="867"/>
                  </a:lnTo>
                  <a:lnTo>
                    <a:pt x="1856" y="773"/>
                  </a:lnTo>
                  <a:lnTo>
                    <a:pt x="1856" y="773"/>
                  </a:lnTo>
                  <a:lnTo>
                    <a:pt x="1858" y="766"/>
                  </a:lnTo>
                  <a:lnTo>
                    <a:pt x="1859" y="758"/>
                  </a:lnTo>
                  <a:lnTo>
                    <a:pt x="1861" y="743"/>
                  </a:lnTo>
                  <a:lnTo>
                    <a:pt x="1861" y="743"/>
                  </a:lnTo>
                  <a:lnTo>
                    <a:pt x="1865" y="733"/>
                  </a:lnTo>
                  <a:lnTo>
                    <a:pt x="1869" y="723"/>
                  </a:lnTo>
                  <a:lnTo>
                    <a:pt x="1874" y="713"/>
                  </a:lnTo>
                  <a:lnTo>
                    <a:pt x="1877" y="703"/>
                  </a:lnTo>
                  <a:lnTo>
                    <a:pt x="1877" y="703"/>
                  </a:lnTo>
                  <a:lnTo>
                    <a:pt x="1880" y="692"/>
                  </a:lnTo>
                  <a:lnTo>
                    <a:pt x="1882" y="680"/>
                  </a:lnTo>
                  <a:lnTo>
                    <a:pt x="1884" y="668"/>
                  </a:lnTo>
                  <a:lnTo>
                    <a:pt x="1888" y="655"/>
                  </a:lnTo>
                  <a:lnTo>
                    <a:pt x="1888" y="655"/>
                  </a:lnTo>
                  <a:lnTo>
                    <a:pt x="1903" y="609"/>
                  </a:lnTo>
                  <a:lnTo>
                    <a:pt x="1917" y="563"/>
                  </a:lnTo>
                  <a:lnTo>
                    <a:pt x="1923" y="541"/>
                  </a:lnTo>
                  <a:lnTo>
                    <a:pt x="1928" y="518"/>
                  </a:lnTo>
                  <a:lnTo>
                    <a:pt x="1933" y="497"/>
                  </a:lnTo>
                  <a:lnTo>
                    <a:pt x="1936" y="476"/>
                  </a:lnTo>
                  <a:lnTo>
                    <a:pt x="1936" y="476"/>
                  </a:lnTo>
                  <a:lnTo>
                    <a:pt x="1922" y="473"/>
                  </a:lnTo>
                  <a:lnTo>
                    <a:pt x="1906" y="470"/>
                  </a:lnTo>
                  <a:lnTo>
                    <a:pt x="1891" y="468"/>
                  </a:lnTo>
                  <a:lnTo>
                    <a:pt x="1876" y="466"/>
                  </a:lnTo>
                  <a:lnTo>
                    <a:pt x="1876" y="466"/>
                  </a:lnTo>
                  <a:close/>
                  <a:moveTo>
                    <a:pt x="1783" y="572"/>
                  </a:moveTo>
                  <a:lnTo>
                    <a:pt x="1783" y="572"/>
                  </a:lnTo>
                  <a:lnTo>
                    <a:pt x="1785" y="566"/>
                  </a:lnTo>
                  <a:lnTo>
                    <a:pt x="1786" y="560"/>
                  </a:lnTo>
                  <a:lnTo>
                    <a:pt x="1788" y="554"/>
                  </a:lnTo>
                  <a:lnTo>
                    <a:pt x="1788" y="551"/>
                  </a:lnTo>
                  <a:lnTo>
                    <a:pt x="1787" y="549"/>
                  </a:lnTo>
                  <a:lnTo>
                    <a:pt x="1787" y="549"/>
                  </a:lnTo>
                  <a:lnTo>
                    <a:pt x="1783" y="561"/>
                  </a:lnTo>
                  <a:lnTo>
                    <a:pt x="1782" y="567"/>
                  </a:lnTo>
                  <a:lnTo>
                    <a:pt x="1782" y="570"/>
                  </a:lnTo>
                  <a:lnTo>
                    <a:pt x="1783" y="572"/>
                  </a:lnTo>
                  <a:lnTo>
                    <a:pt x="1783" y="572"/>
                  </a:lnTo>
                  <a:close/>
                  <a:moveTo>
                    <a:pt x="1470" y="862"/>
                  </a:moveTo>
                  <a:lnTo>
                    <a:pt x="1470" y="862"/>
                  </a:lnTo>
                  <a:lnTo>
                    <a:pt x="1458" y="864"/>
                  </a:lnTo>
                  <a:lnTo>
                    <a:pt x="1448" y="866"/>
                  </a:lnTo>
                  <a:lnTo>
                    <a:pt x="1425" y="873"/>
                  </a:lnTo>
                  <a:lnTo>
                    <a:pt x="1405" y="881"/>
                  </a:lnTo>
                  <a:lnTo>
                    <a:pt x="1385" y="892"/>
                  </a:lnTo>
                  <a:lnTo>
                    <a:pt x="1366" y="903"/>
                  </a:lnTo>
                  <a:lnTo>
                    <a:pt x="1348" y="913"/>
                  </a:lnTo>
                  <a:lnTo>
                    <a:pt x="1311" y="937"/>
                  </a:lnTo>
                  <a:lnTo>
                    <a:pt x="1311" y="937"/>
                  </a:lnTo>
                  <a:lnTo>
                    <a:pt x="1282" y="960"/>
                  </a:lnTo>
                  <a:lnTo>
                    <a:pt x="1252" y="983"/>
                  </a:lnTo>
                  <a:lnTo>
                    <a:pt x="1222" y="1005"/>
                  </a:lnTo>
                  <a:lnTo>
                    <a:pt x="1193" y="1029"/>
                  </a:lnTo>
                  <a:lnTo>
                    <a:pt x="1193" y="1029"/>
                  </a:lnTo>
                  <a:lnTo>
                    <a:pt x="1164" y="1059"/>
                  </a:lnTo>
                  <a:lnTo>
                    <a:pt x="1136" y="1089"/>
                  </a:lnTo>
                  <a:lnTo>
                    <a:pt x="1108" y="1121"/>
                  </a:lnTo>
                  <a:lnTo>
                    <a:pt x="1080" y="1152"/>
                  </a:lnTo>
                  <a:lnTo>
                    <a:pt x="1054" y="1185"/>
                  </a:lnTo>
                  <a:lnTo>
                    <a:pt x="1028" y="1218"/>
                  </a:lnTo>
                  <a:lnTo>
                    <a:pt x="1004" y="1252"/>
                  </a:lnTo>
                  <a:lnTo>
                    <a:pt x="982" y="1285"/>
                  </a:lnTo>
                  <a:lnTo>
                    <a:pt x="982" y="1285"/>
                  </a:lnTo>
                  <a:lnTo>
                    <a:pt x="1017" y="1246"/>
                  </a:lnTo>
                  <a:lnTo>
                    <a:pt x="1055" y="1209"/>
                  </a:lnTo>
                  <a:lnTo>
                    <a:pt x="1075" y="1191"/>
                  </a:lnTo>
                  <a:lnTo>
                    <a:pt x="1094" y="1174"/>
                  </a:lnTo>
                  <a:lnTo>
                    <a:pt x="1115" y="1156"/>
                  </a:lnTo>
                  <a:lnTo>
                    <a:pt x="1136" y="1139"/>
                  </a:lnTo>
                  <a:lnTo>
                    <a:pt x="1136" y="1139"/>
                  </a:lnTo>
                  <a:lnTo>
                    <a:pt x="1142" y="1137"/>
                  </a:lnTo>
                  <a:lnTo>
                    <a:pt x="1149" y="1134"/>
                  </a:lnTo>
                  <a:lnTo>
                    <a:pt x="1162" y="1124"/>
                  </a:lnTo>
                  <a:lnTo>
                    <a:pt x="1185" y="1104"/>
                  </a:lnTo>
                  <a:lnTo>
                    <a:pt x="1185" y="1104"/>
                  </a:lnTo>
                  <a:lnTo>
                    <a:pt x="1200" y="1096"/>
                  </a:lnTo>
                  <a:lnTo>
                    <a:pt x="1215" y="1087"/>
                  </a:lnTo>
                  <a:lnTo>
                    <a:pt x="1243" y="1069"/>
                  </a:lnTo>
                  <a:lnTo>
                    <a:pt x="1271" y="1048"/>
                  </a:lnTo>
                  <a:lnTo>
                    <a:pt x="1285" y="1040"/>
                  </a:lnTo>
                  <a:lnTo>
                    <a:pt x="1300" y="1031"/>
                  </a:lnTo>
                  <a:lnTo>
                    <a:pt x="1300" y="1031"/>
                  </a:lnTo>
                  <a:lnTo>
                    <a:pt x="1329" y="1015"/>
                  </a:lnTo>
                  <a:lnTo>
                    <a:pt x="1359" y="999"/>
                  </a:lnTo>
                  <a:lnTo>
                    <a:pt x="1375" y="991"/>
                  </a:lnTo>
                  <a:lnTo>
                    <a:pt x="1391" y="984"/>
                  </a:lnTo>
                  <a:lnTo>
                    <a:pt x="1407" y="978"/>
                  </a:lnTo>
                  <a:lnTo>
                    <a:pt x="1424" y="972"/>
                  </a:lnTo>
                  <a:lnTo>
                    <a:pt x="1424" y="972"/>
                  </a:lnTo>
                  <a:lnTo>
                    <a:pt x="1426" y="969"/>
                  </a:lnTo>
                  <a:lnTo>
                    <a:pt x="1429" y="968"/>
                  </a:lnTo>
                  <a:lnTo>
                    <a:pt x="1433" y="966"/>
                  </a:lnTo>
                  <a:lnTo>
                    <a:pt x="1435" y="964"/>
                  </a:lnTo>
                  <a:lnTo>
                    <a:pt x="1435" y="964"/>
                  </a:lnTo>
                  <a:lnTo>
                    <a:pt x="1485" y="948"/>
                  </a:lnTo>
                  <a:lnTo>
                    <a:pt x="1513" y="939"/>
                  </a:lnTo>
                  <a:lnTo>
                    <a:pt x="1542" y="933"/>
                  </a:lnTo>
                  <a:lnTo>
                    <a:pt x="1572" y="927"/>
                  </a:lnTo>
                  <a:lnTo>
                    <a:pt x="1587" y="925"/>
                  </a:lnTo>
                  <a:lnTo>
                    <a:pt x="1602" y="924"/>
                  </a:lnTo>
                  <a:lnTo>
                    <a:pt x="1617" y="924"/>
                  </a:lnTo>
                  <a:lnTo>
                    <a:pt x="1632" y="925"/>
                  </a:lnTo>
                  <a:lnTo>
                    <a:pt x="1647" y="927"/>
                  </a:lnTo>
                  <a:lnTo>
                    <a:pt x="1661" y="929"/>
                  </a:lnTo>
                  <a:lnTo>
                    <a:pt x="1661" y="929"/>
                  </a:lnTo>
                  <a:lnTo>
                    <a:pt x="1661" y="926"/>
                  </a:lnTo>
                  <a:lnTo>
                    <a:pt x="1661" y="923"/>
                  </a:lnTo>
                  <a:lnTo>
                    <a:pt x="1659" y="919"/>
                  </a:lnTo>
                  <a:lnTo>
                    <a:pt x="1656" y="914"/>
                  </a:lnTo>
                  <a:lnTo>
                    <a:pt x="1655" y="910"/>
                  </a:lnTo>
                  <a:lnTo>
                    <a:pt x="1655" y="910"/>
                  </a:lnTo>
                  <a:lnTo>
                    <a:pt x="1626" y="908"/>
                  </a:lnTo>
                  <a:lnTo>
                    <a:pt x="1626" y="908"/>
                  </a:lnTo>
                  <a:lnTo>
                    <a:pt x="1617" y="904"/>
                  </a:lnTo>
                  <a:lnTo>
                    <a:pt x="1607" y="900"/>
                  </a:lnTo>
                  <a:lnTo>
                    <a:pt x="1596" y="899"/>
                  </a:lnTo>
                  <a:lnTo>
                    <a:pt x="1585" y="898"/>
                  </a:lnTo>
                  <a:lnTo>
                    <a:pt x="1573" y="899"/>
                  </a:lnTo>
                  <a:lnTo>
                    <a:pt x="1561" y="899"/>
                  </a:lnTo>
                  <a:lnTo>
                    <a:pt x="1538" y="903"/>
                  </a:lnTo>
                  <a:lnTo>
                    <a:pt x="1538" y="903"/>
                  </a:lnTo>
                  <a:lnTo>
                    <a:pt x="1505" y="909"/>
                  </a:lnTo>
                  <a:lnTo>
                    <a:pt x="1489" y="913"/>
                  </a:lnTo>
                  <a:lnTo>
                    <a:pt x="1473" y="918"/>
                  </a:lnTo>
                  <a:lnTo>
                    <a:pt x="1458" y="923"/>
                  </a:lnTo>
                  <a:lnTo>
                    <a:pt x="1443" y="928"/>
                  </a:lnTo>
                  <a:lnTo>
                    <a:pt x="1429" y="935"/>
                  </a:lnTo>
                  <a:lnTo>
                    <a:pt x="1417" y="942"/>
                  </a:lnTo>
                  <a:lnTo>
                    <a:pt x="1417" y="942"/>
                  </a:lnTo>
                  <a:lnTo>
                    <a:pt x="1407" y="950"/>
                  </a:lnTo>
                  <a:lnTo>
                    <a:pt x="1397" y="957"/>
                  </a:lnTo>
                  <a:lnTo>
                    <a:pt x="1392" y="960"/>
                  </a:lnTo>
                  <a:lnTo>
                    <a:pt x="1388" y="963"/>
                  </a:lnTo>
                  <a:lnTo>
                    <a:pt x="1382" y="965"/>
                  </a:lnTo>
                  <a:lnTo>
                    <a:pt x="1376" y="965"/>
                  </a:lnTo>
                  <a:lnTo>
                    <a:pt x="1376" y="965"/>
                  </a:lnTo>
                  <a:lnTo>
                    <a:pt x="1380" y="960"/>
                  </a:lnTo>
                  <a:lnTo>
                    <a:pt x="1387" y="957"/>
                  </a:lnTo>
                  <a:lnTo>
                    <a:pt x="1399" y="951"/>
                  </a:lnTo>
                  <a:lnTo>
                    <a:pt x="1399" y="951"/>
                  </a:lnTo>
                  <a:lnTo>
                    <a:pt x="1408" y="942"/>
                  </a:lnTo>
                  <a:lnTo>
                    <a:pt x="1418" y="934"/>
                  </a:lnTo>
                  <a:lnTo>
                    <a:pt x="1428" y="927"/>
                  </a:lnTo>
                  <a:lnTo>
                    <a:pt x="1439" y="921"/>
                  </a:lnTo>
                  <a:lnTo>
                    <a:pt x="1452" y="915"/>
                  </a:lnTo>
                  <a:lnTo>
                    <a:pt x="1465" y="910"/>
                  </a:lnTo>
                  <a:lnTo>
                    <a:pt x="1478" y="906"/>
                  </a:lnTo>
                  <a:lnTo>
                    <a:pt x="1491" y="902"/>
                  </a:lnTo>
                  <a:lnTo>
                    <a:pt x="1520" y="895"/>
                  </a:lnTo>
                  <a:lnTo>
                    <a:pt x="1551" y="891"/>
                  </a:lnTo>
                  <a:lnTo>
                    <a:pt x="1582" y="888"/>
                  </a:lnTo>
                  <a:lnTo>
                    <a:pt x="1612" y="885"/>
                  </a:lnTo>
                  <a:lnTo>
                    <a:pt x="1612" y="885"/>
                  </a:lnTo>
                  <a:lnTo>
                    <a:pt x="1612" y="880"/>
                  </a:lnTo>
                  <a:lnTo>
                    <a:pt x="1612" y="876"/>
                  </a:lnTo>
                  <a:lnTo>
                    <a:pt x="1611" y="872"/>
                  </a:lnTo>
                  <a:lnTo>
                    <a:pt x="1609" y="869"/>
                  </a:lnTo>
                  <a:lnTo>
                    <a:pt x="1609" y="869"/>
                  </a:lnTo>
                  <a:lnTo>
                    <a:pt x="1585" y="869"/>
                  </a:lnTo>
                  <a:lnTo>
                    <a:pt x="1560" y="873"/>
                  </a:lnTo>
                  <a:lnTo>
                    <a:pt x="1535" y="877"/>
                  </a:lnTo>
                  <a:lnTo>
                    <a:pt x="1511" y="882"/>
                  </a:lnTo>
                  <a:lnTo>
                    <a:pt x="1486" y="889"/>
                  </a:lnTo>
                  <a:lnTo>
                    <a:pt x="1464" y="896"/>
                  </a:lnTo>
                  <a:lnTo>
                    <a:pt x="1422" y="910"/>
                  </a:lnTo>
                  <a:lnTo>
                    <a:pt x="1422" y="910"/>
                  </a:lnTo>
                  <a:lnTo>
                    <a:pt x="1436" y="900"/>
                  </a:lnTo>
                  <a:lnTo>
                    <a:pt x="1451" y="892"/>
                  </a:lnTo>
                  <a:lnTo>
                    <a:pt x="1467" y="885"/>
                  </a:lnTo>
                  <a:lnTo>
                    <a:pt x="1484" y="879"/>
                  </a:lnTo>
                  <a:lnTo>
                    <a:pt x="1502" y="874"/>
                  </a:lnTo>
                  <a:lnTo>
                    <a:pt x="1519" y="868"/>
                  </a:lnTo>
                  <a:lnTo>
                    <a:pt x="1554" y="860"/>
                  </a:lnTo>
                  <a:lnTo>
                    <a:pt x="1554" y="860"/>
                  </a:lnTo>
                  <a:lnTo>
                    <a:pt x="1511" y="860"/>
                  </a:lnTo>
                  <a:lnTo>
                    <a:pt x="1490" y="860"/>
                  </a:lnTo>
                  <a:lnTo>
                    <a:pt x="1470" y="862"/>
                  </a:lnTo>
                  <a:lnTo>
                    <a:pt x="1470" y="862"/>
                  </a:lnTo>
                  <a:close/>
                  <a:moveTo>
                    <a:pt x="437" y="1121"/>
                  </a:moveTo>
                  <a:lnTo>
                    <a:pt x="437" y="1121"/>
                  </a:lnTo>
                  <a:lnTo>
                    <a:pt x="430" y="1120"/>
                  </a:lnTo>
                  <a:lnTo>
                    <a:pt x="423" y="1118"/>
                  </a:lnTo>
                  <a:lnTo>
                    <a:pt x="423" y="1118"/>
                  </a:lnTo>
                  <a:lnTo>
                    <a:pt x="336" y="1093"/>
                  </a:lnTo>
                  <a:lnTo>
                    <a:pt x="294" y="1081"/>
                  </a:lnTo>
                  <a:lnTo>
                    <a:pt x="254" y="1072"/>
                  </a:lnTo>
                  <a:lnTo>
                    <a:pt x="254" y="1072"/>
                  </a:lnTo>
                  <a:lnTo>
                    <a:pt x="209" y="1062"/>
                  </a:lnTo>
                  <a:lnTo>
                    <a:pt x="163" y="1054"/>
                  </a:lnTo>
                  <a:lnTo>
                    <a:pt x="76" y="1038"/>
                  </a:lnTo>
                  <a:lnTo>
                    <a:pt x="76" y="1038"/>
                  </a:lnTo>
                  <a:lnTo>
                    <a:pt x="71" y="1041"/>
                  </a:lnTo>
                  <a:lnTo>
                    <a:pt x="65" y="1041"/>
                  </a:lnTo>
                  <a:lnTo>
                    <a:pt x="61" y="1041"/>
                  </a:lnTo>
                  <a:lnTo>
                    <a:pt x="55" y="1042"/>
                  </a:lnTo>
                  <a:lnTo>
                    <a:pt x="55" y="1042"/>
                  </a:lnTo>
                  <a:lnTo>
                    <a:pt x="49" y="1051"/>
                  </a:lnTo>
                  <a:lnTo>
                    <a:pt x="42" y="1061"/>
                  </a:lnTo>
                  <a:lnTo>
                    <a:pt x="35" y="1070"/>
                  </a:lnTo>
                  <a:lnTo>
                    <a:pt x="30" y="1080"/>
                  </a:lnTo>
                  <a:lnTo>
                    <a:pt x="30" y="1080"/>
                  </a:lnTo>
                  <a:lnTo>
                    <a:pt x="51" y="1081"/>
                  </a:lnTo>
                  <a:lnTo>
                    <a:pt x="70" y="1084"/>
                  </a:lnTo>
                  <a:lnTo>
                    <a:pt x="107" y="1088"/>
                  </a:lnTo>
                  <a:lnTo>
                    <a:pt x="107" y="1088"/>
                  </a:lnTo>
                  <a:lnTo>
                    <a:pt x="179" y="1099"/>
                  </a:lnTo>
                  <a:lnTo>
                    <a:pt x="251" y="1110"/>
                  </a:lnTo>
                  <a:lnTo>
                    <a:pt x="321" y="1122"/>
                  </a:lnTo>
                  <a:lnTo>
                    <a:pt x="391" y="1132"/>
                  </a:lnTo>
                  <a:lnTo>
                    <a:pt x="391" y="1132"/>
                  </a:lnTo>
                  <a:lnTo>
                    <a:pt x="454" y="1139"/>
                  </a:lnTo>
                  <a:lnTo>
                    <a:pt x="487" y="1144"/>
                  </a:lnTo>
                  <a:lnTo>
                    <a:pt x="523" y="1148"/>
                  </a:lnTo>
                  <a:lnTo>
                    <a:pt x="523" y="1148"/>
                  </a:lnTo>
                  <a:lnTo>
                    <a:pt x="530" y="1151"/>
                  </a:lnTo>
                  <a:lnTo>
                    <a:pt x="534" y="1151"/>
                  </a:lnTo>
                  <a:lnTo>
                    <a:pt x="535" y="1150"/>
                  </a:lnTo>
                  <a:lnTo>
                    <a:pt x="536" y="1148"/>
                  </a:lnTo>
                  <a:lnTo>
                    <a:pt x="536" y="1148"/>
                  </a:lnTo>
                  <a:lnTo>
                    <a:pt x="487" y="1136"/>
                  </a:lnTo>
                  <a:lnTo>
                    <a:pt x="461" y="1130"/>
                  </a:lnTo>
                  <a:lnTo>
                    <a:pt x="437" y="1121"/>
                  </a:lnTo>
                  <a:lnTo>
                    <a:pt x="437" y="1121"/>
                  </a:lnTo>
                  <a:close/>
                  <a:moveTo>
                    <a:pt x="657" y="1209"/>
                  </a:moveTo>
                  <a:lnTo>
                    <a:pt x="657" y="1209"/>
                  </a:lnTo>
                  <a:lnTo>
                    <a:pt x="624" y="1195"/>
                  </a:lnTo>
                  <a:lnTo>
                    <a:pt x="607" y="1188"/>
                  </a:lnTo>
                  <a:lnTo>
                    <a:pt x="589" y="1182"/>
                  </a:lnTo>
                  <a:lnTo>
                    <a:pt x="589" y="1182"/>
                  </a:lnTo>
                  <a:lnTo>
                    <a:pt x="572" y="1176"/>
                  </a:lnTo>
                  <a:lnTo>
                    <a:pt x="555" y="1169"/>
                  </a:lnTo>
                  <a:lnTo>
                    <a:pt x="555" y="1169"/>
                  </a:lnTo>
                  <a:lnTo>
                    <a:pt x="546" y="1167"/>
                  </a:lnTo>
                  <a:lnTo>
                    <a:pt x="536" y="1166"/>
                  </a:lnTo>
                  <a:lnTo>
                    <a:pt x="515" y="1164"/>
                  </a:lnTo>
                  <a:lnTo>
                    <a:pt x="494" y="1162"/>
                  </a:lnTo>
                  <a:lnTo>
                    <a:pt x="473" y="1159"/>
                  </a:lnTo>
                  <a:lnTo>
                    <a:pt x="473" y="1159"/>
                  </a:lnTo>
                  <a:lnTo>
                    <a:pt x="442" y="1154"/>
                  </a:lnTo>
                  <a:lnTo>
                    <a:pt x="411" y="1150"/>
                  </a:lnTo>
                  <a:lnTo>
                    <a:pt x="347" y="1142"/>
                  </a:lnTo>
                  <a:lnTo>
                    <a:pt x="347" y="1142"/>
                  </a:lnTo>
                  <a:lnTo>
                    <a:pt x="307" y="1138"/>
                  </a:lnTo>
                  <a:lnTo>
                    <a:pt x="269" y="1132"/>
                  </a:lnTo>
                  <a:lnTo>
                    <a:pt x="194" y="1118"/>
                  </a:lnTo>
                  <a:lnTo>
                    <a:pt x="156" y="1111"/>
                  </a:lnTo>
                  <a:lnTo>
                    <a:pt x="119" y="1105"/>
                  </a:lnTo>
                  <a:lnTo>
                    <a:pt x="82" y="1100"/>
                  </a:lnTo>
                  <a:lnTo>
                    <a:pt x="46" y="1096"/>
                  </a:lnTo>
                  <a:lnTo>
                    <a:pt x="46" y="1096"/>
                  </a:lnTo>
                  <a:lnTo>
                    <a:pt x="42" y="1101"/>
                  </a:lnTo>
                  <a:lnTo>
                    <a:pt x="37" y="1105"/>
                  </a:lnTo>
                  <a:lnTo>
                    <a:pt x="30" y="1115"/>
                  </a:lnTo>
                  <a:lnTo>
                    <a:pt x="25" y="1126"/>
                  </a:lnTo>
                  <a:lnTo>
                    <a:pt x="21" y="1136"/>
                  </a:lnTo>
                  <a:lnTo>
                    <a:pt x="21" y="1136"/>
                  </a:lnTo>
                  <a:lnTo>
                    <a:pt x="57" y="1138"/>
                  </a:lnTo>
                  <a:lnTo>
                    <a:pt x="93" y="1142"/>
                  </a:lnTo>
                  <a:lnTo>
                    <a:pt x="131" y="1147"/>
                  </a:lnTo>
                  <a:lnTo>
                    <a:pt x="169" y="1152"/>
                  </a:lnTo>
                  <a:lnTo>
                    <a:pt x="169" y="1152"/>
                  </a:lnTo>
                  <a:lnTo>
                    <a:pt x="215" y="1155"/>
                  </a:lnTo>
                  <a:lnTo>
                    <a:pt x="264" y="1157"/>
                  </a:lnTo>
                  <a:lnTo>
                    <a:pt x="313" y="1160"/>
                  </a:lnTo>
                  <a:lnTo>
                    <a:pt x="335" y="1162"/>
                  </a:lnTo>
                  <a:lnTo>
                    <a:pt x="355" y="1164"/>
                  </a:lnTo>
                  <a:lnTo>
                    <a:pt x="355" y="1164"/>
                  </a:lnTo>
                  <a:lnTo>
                    <a:pt x="393" y="1168"/>
                  </a:lnTo>
                  <a:lnTo>
                    <a:pt x="410" y="1170"/>
                  </a:lnTo>
                  <a:lnTo>
                    <a:pt x="427" y="1174"/>
                  </a:lnTo>
                  <a:lnTo>
                    <a:pt x="427" y="1174"/>
                  </a:lnTo>
                  <a:lnTo>
                    <a:pt x="430" y="1175"/>
                  </a:lnTo>
                  <a:lnTo>
                    <a:pt x="435" y="1177"/>
                  </a:lnTo>
                  <a:lnTo>
                    <a:pt x="439" y="1179"/>
                  </a:lnTo>
                  <a:lnTo>
                    <a:pt x="442" y="1180"/>
                  </a:lnTo>
                  <a:lnTo>
                    <a:pt x="442" y="1180"/>
                  </a:lnTo>
                  <a:lnTo>
                    <a:pt x="455" y="1183"/>
                  </a:lnTo>
                  <a:lnTo>
                    <a:pt x="467" y="1184"/>
                  </a:lnTo>
                  <a:lnTo>
                    <a:pt x="491" y="1186"/>
                  </a:lnTo>
                  <a:lnTo>
                    <a:pt x="516" y="1188"/>
                  </a:lnTo>
                  <a:lnTo>
                    <a:pt x="529" y="1191"/>
                  </a:lnTo>
                  <a:lnTo>
                    <a:pt x="541" y="1193"/>
                  </a:lnTo>
                  <a:lnTo>
                    <a:pt x="541" y="1193"/>
                  </a:lnTo>
                  <a:lnTo>
                    <a:pt x="616" y="1212"/>
                  </a:lnTo>
                  <a:lnTo>
                    <a:pt x="684" y="1231"/>
                  </a:lnTo>
                  <a:lnTo>
                    <a:pt x="684" y="1231"/>
                  </a:lnTo>
                  <a:lnTo>
                    <a:pt x="710" y="1240"/>
                  </a:lnTo>
                  <a:lnTo>
                    <a:pt x="723" y="1243"/>
                  </a:lnTo>
                  <a:lnTo>
                    <a:pt x="729" y="1243"/>
                  </a:lnTo>
                  <a:lnTo>
                    <a:pt x="736" y="1242"/>
                  </a:lnTo>
                  <a:lnTo>
                    <a:pt x="736" y="1242"/>
                  </a:lnTo>
                  <a:lnTo>
                    <a:pt x="725" y="1240"/>
                  </a:lnTo>
                  <a:lnTo>
                    <a:pt x="714" y="1236"/>
                  </a:lnTo>
                  <a:lnTo>
                    <a:pt x="695" y="1226"/>
                  </a:lnTo>
                  <a:lnTo>
                    <a:pt x="676" y="1216"/>
                  </a:lnTo>
                  <a:lnTo>
                    <a:pt x="667" y="1212"/>
                  </a:lnTo>
                  <a:lnTo>
                    <a:pt x="657" y="1209"/>
                  </a:lnTo>
                  <a:lnTo>
                    <a:pt x="657" y="1209"/>
                  </a:lnTo>
                  <a:close/>
                  <a:moveTo>
                    <a:pt x="587" y="1164"/>
                  </a:moveTo>
                  <a:lnTo>
                    <a:pt x="587" y="1164"/>
                  </a:lnTo>
                  <a:lnTo>
                    <a:pt x="564" y="1155"/>
                  </a:lnTo>
                  <a:lnTo>
                    <a:pt x="541" y="1148"/>
                  </a:lnTo>
                  <a:lnTo>
                    <a:pt x="541" y="1148"/>
                  </a:lnTo>
                  <a:lnTo>
                    <a:pt x="545" y="1151"/>
                  </a:lnTo>
                  <a:lnTo>
                    <a:pt x="550" y="1154"/>
                  </a:lnTo>
                  <a:lnTo>
                    <a:pt x="563" y="1159"/>
                  </a:lnTo>
                  <a:lnTo>
                    <a:pt x="576" y="1162"/>
                  </a:lnTo>
                  <a:lnTo>
                    <a:pt x="587" y="1164"/>
                  </a:lnTo>
                  <a:lnTo>
                    <a:pt x="587" y="1164"/>
                  </a:lnTo>
                  <a:close/>
                  <a:moveTo>
                    <a:pt x="474" y="1198"/>
                  </a:moveTo>
                  <a:lnTo>
                    <a:pt x="474" y="1198"/>
                  </a:lnTo>
                  <a:lnTo>
                    <a:pt x="439" y="1193"/>
                  </a:lnTo>
                  <a:lnTo>
                    <a:pt x="421" y="1190"/>
                  </a:lnTo>
                  <a:lnTo>
                    <a:pt x="402" y="1187"/>
                  </a:lnTo>
                  <a:lnTo>
                    <a:pt x="402" y="1187"/>
                  </a:lnTo>
                  <a:lnTo>
                    <a:pt x="370" y="1183"/>
                  </a:lnTo>
                  <a:lnTo>
                    <a:pt x="340" y="1178"/>
                  </a:lnTo>
                  <a:lnTo>
                    <a:pt x="309" y="1172"/>
                  </a:lnTo>
                  <a:lnTo>
                    <a:pt x="296" y="1170"/>
                  </a:lnTo>
                  <a:lnTo>
                    <a:pt x="281" y="1169"/>
                  </a:lnTo>
                  <a:lnTo>
                    <a:pt x="281" y="1169"/>
                  </a:lnTo>
                  <a:lnTo>
                    <a:pt x="199" y="1167"/>
                  </a:lnTo>
                  <a:lnTo>
                    <a:pt x="161" y="1166"/>
                  </a:lnTo>
                  <a:lnTo>
                    <a:pt x="142" y="1165"/>
                  </a:lnTo>
                  <a:lnTo>
                    <a:pt x="124" y="1163"/>
                  </a:lnTo>
                  <a:lnTo>
                    <a:pt x="124" y="1163"/>
                  </a:lnTo>
                  <a:lnTo>
                    <a:pt x="91" y="1159"/>
                  </a:lnTo>
                  <a:lnTo>
                    <a:pt x="91" y="1159"/>
                  </a:lnTo>
                  <a:lnTo>
                    <a:pt x="81" y="1157"/>
                  </a:lnTo>
                  <a:lnTo>
                    <a:pt x="71" y="1155"/>
                  </a:lnTo>
                  <a:lnTo>
                    <a:pt x="61" y="1153"/>
                  </a:lnTo>
                  <a:lnTo>
                    <a:pt x="57" y="1153"/>
                  </a:lnTo>
                  <a:lnTo>
                    <a:pt x="54" y="1153"/>
                  </a:lnTo>
                  <a:lnTo>
                    <a:pt x="54" y="1153"/>
                  </a:lnTo>
                  <a:lnTo>
                    <a:pt x="48" y="1156"/>
                  </a:lnTo>
                  <a:lnTo>
                    <a:pt x="43" y="1161"/>
                  </a:lnTo>
                  <a:lnTo>
                    <a:pt x="40" y="1167"/>
                  </a:lnTo>
                  <a:lnTo>
                    <a:pt x="36" y="1174"/>
                  </a:lnTo>
                  <a:lnTo>
                    <a:pt x="31" y="1188"/>
                  </a:lnTo>
                  <a:lnTo>
                    <a:pt x="29" y="1201"/>
                  </a:lnTo>
                  <a:lnTo>
                    <a:pt x="29" y="1201"/>
                  </a:lnTo>
                  <a:lnTo>
                    <a:pt x="39" y="1199"/>
                  </a:lnTo>
                  <a:lnTo>
                    <a:pt x="50" y="1198"/>
                  </a:lnTo>
                  <a:lnTo>
                    <a:pt x="73" y="1197"/>
                  </a:lnTo>
                  <a:lnTo>
                    <a:pt x="82" y="1196"/>
                  </a:lnTo>
                  <a:lnTo>
                    <a:pt x="92" y="1195"/>
                  </a:lnTo>
                  <a:lnTo>
                    <a:pt x="100" y="1192"/>
                  </a:lnTo>
                  <a:lnTo>
                    <a:pt x="103" y="1190"/>
                  </a:lnTo>
                  <a:lnTo>
                    <a:pt x="105" y="1187"/>
                  </a:lnTo>
                  <a:lnTo>
                    <a:pt x="105" y="1187"/>
                  </a:lnTo>
                  <a:lnTo>
                    <a:pt x="110" y="1192"/>
                  </a:lnTo>
                  <a:lnTo>
                    <a:pt x="118" y="1194"/>
                  </a:lnTo>
                  <a:lnTo>
                    <a:pt x="126" y="1195"/>
                  </a:lnTo>
                  <a:lnTo>
                    <a:pt x="135" y="1194"/>
                  </a:lnTo>
                  <a:lnTo>
                    <a:pt x="153" y="1192"/>
                  </a:lnTo>
                  <a:lnTo>
                    <a:pt x="162" y="1192"/>
                  </a:lnTo>
                  <a:lnTo>
                    <a:pt x="170" y="1191"/>
                  </a:lnTo>
                  <a:lnTo>
                    <a:pt x="170" y="1191"/>
                  </a:lnTo>
                  <a:lnTo>
                    <a:pt x="178" y="1192"/>
                  </a:lnTo>
                  <a:lnTo>
                    <a:pt x="185" y="1194"/>
                  </a:lnTo>
                  <a:lnTo>
                    <a:pt x="193" y="1195"/>
                  </a:lnTo>
                  <a:lnTo>
                    <a:pt x="201" y="1196"/>
                  </a:lnTo>
                  <a:lnTo>
                    <a:pt x="201" y="1196"/>
                  </a:lnTo>
                  <a:lnTo>
                    <a:pt x="275" y="1199"/>
                  </a:lnTo>
                  <a:lnTo>
                    <a:pt x="352" y="1200"/>
                  </a:lnTo>
                  <a:lnTo>
                    <a:pt x="352" y="1200"/>
                  </a:lnTo>
                  <a:lnTo>
                    <a:pt x="372" y="1200"/>
                  </a:lnTo>
                  <a:lnTo>
                    <a:pt x="392" y="1201"/>
                  </a:lnTo>
                  <a:lnTo>
                    <a:pt x="430" y="1205"/>
                  </a:lnTo>
                  <a:lnTo>
                    <a:pt x="469" y="1211"/>
                  </a:lnTo>
                  <a:lnTo>
                    <a:pt x="506" y="1217"/>
                  </a:lnTo>
                  <a:lnTo>
                    <a:pt x="580" y="1230"/>
                  </a:lnTo>
                  <a:lnTo>
                    <a:pt x="616" y="1236"/>
                  </a:lnTo>
                  <a:lnTo>
                    <a:pt x="651" y="1239"/>
                  </a:lnTo>
                  <a:lnTo>
                    <a:pt x="651" y="1239"/>
                  </a:lnTo>
                  <a:lnTo>
                    <a:pt x="610" y="1226"/>
                  </a:lnTo>
                  <a:lnTo>
                    <a:pt x="567" y="1214"/>
                  </a:lnTo>
                  <a:lnTo>
                    <a:pt x="521" y="1205"/>
                  </a:lnTo>
                  <a:lnTo>
                    <a:pt x="498" y="1201"/>
                  </a:lnTo>
                  <a:lnTo>
                    <a:pt x="474" y="1198"/>
                  </a:lnTo>
                  <a:lnTo>
                    <a:pt x="474" y="1198"/>
                  </a:lnTo>
                  <a:close/>
                  <a:moveTo>
                    <a:pt x="770" y="1237"/>
                  </a:moveTo>
                  <a:lnTo>
                    <a:pt x="770" y="1237"/>
                  </a:lnTo>
                  <a:lnTo>
                    <a:pt x="798" y="1250"/>
                  </a:lnTo>
                  <a:lnTo>
                    <a:pt x="827" y="1262"/>
                  </a:lnTo>
                  <a:lnTo>
                    <a:pt x="854" y="1275"/>
                  </a:lnTo>
                  <a:lnTo>
                    <a:pt x="882" y="1285"/>
                  </a:lnTo>
                  <a:lnTo>
                    <a:pt x="882" y="1285"/>
                  </a:lnTo>
                  <a:lnTo>
                    <a:pt x="853" y="1269"/>
                  </a:lnTo>
                  <a:lnTo>
                    <a:pt x="824" y="1255"/>
                  </a:lnTo>
                  <a:lnTo>
                    <a:pt x="794" y="1241"/>
                  </a:lnTo>
                  <a:lnTo>
                    <a:pt x="764" y="1228"/>
                  </a:lnTo>
                  <a:lnTo>
                    <a:pt x="733" y="1216"/>
                  </a:lnTo>
                  <a:lnTo>
                    <a:pt x="702" y="1205"/>
                  </a:lnTo>
                  <a:lnTo>
                    <a:pt x="636" y="1182"/>
                  </a:lnTo>
                  <a:lnTo>
                    <a:pt x="636" y="1182"/>
                  </a:lnTo>
                  <a:lnTo>
                    <a:pt x="669" y="1197"/>
                  </a:lnTo>
                  <a:lnTo>
                    <a:pt x="702" y="1212"/>
                  </a:lnTo>
                  <a:lnTo>
                    <a:pt x="720" y="1220"/>
                  </a:lnTo>
                  <a:lnTo>
                    <a:pt x="736" y="1227"/>
                  </a:lnTo>
                  <a:lnTo>
                    <a:pt x="753" y="1232"/>
                  </a:lnTo>
                  <a:lnTo>
                    <a:pt x="770" y="1237"/>
                  </a:lnTo>
                  <a:lnTo>
                    <a:pt x="770" y="1237"/>
                  </a:lnTo>
                  <a:close/>
                  <a:moveTo>
                    <a:pt x="552" y="1239"/>
                  </a:moveTo>
                  <a:lnTo>
                    <a:pt x="552" y="1239"/>
                  </a:lnTo>
                  <a:lnTo>
                    <a:pt x="516" y="1233"/>
                  </a:lnTo>
                  <a:lnTo>
                    <a:pt x="480" y="1226"/>
                  </a:lnTo>
                  <a:lnTo>
                    <a:pt x="480" y="1226"/>
                  </a:lnTo>
                  <a:lnTo>
                    <a:pt x="441" y="1221"/>
                  </a:lnTo>
                  <a:lnTo>
                    <a:pt x="399" y="1216"/>
                  </a:lnTo>
                  <a:lnTo>
                    <a:pt x="358" y="1213"/>
                  </a:lnTo>
                  <a:lnTo>
                    <a:pt x="314" y="1211"/>
                  </a:lnTo>
                  <a:lnTo>
                    <a:pt x="230" y="1209"/>
                  </a:lnTo>
                  <a:lnTo>
                    <a:pt x="156" y="1207"/>
                  </a:lnTo>
                  <a:lnTo>
                    <a:pt x="156" y="1207"/>
                  </a:lnTo>
                  <a:lnTo>
                    <a:pt x="151" y="1211"/>
                  </a:lnTo>
                  <a:lnTo>
                    <a:pt x="146" y="1216"/>
                  </a:lnTo>
                  <a:lnTo>
                    <a:pt x="142" y="1222"/>
                  </a:lnTo>
                  <a:lnTo>
                    <a:pt x="138" y="1228"/>
                  </a:lnTo>
                  <a:lnTo>
                    <a:pt x="132" y="1241"/>
                  </a:lnTo>
                  <a:lnTo>
                    <a:pt x="127" y="1256"/>
                  </a:lnTo>
                  <a:lnTo>
                    <a:pt x="118" y="1286"/>
                  </a:lnTo>
                  <a:lnTo>
                    <a:pt x="112" y="1300"/>
                  </a:lnTo>
                  <a:lnTo>
                    <a:pt x="109" y="1307"/>
                  </a:lnTo>
                  <a:lnTo>
                    <a:pt x="105" y="1314"/>
                  </a:lnTo>
                  <a:lnTo>
                    <a:pt x="105" y="1314"/>
                  </a:lnTo>
                  <a:lnTo>
                    <a:pt x="132" y="1305"/>
                  </a:lnTo>
                  <a:lnTo>
                    <a:pt x="160" y="1296"/>
                  </a:lnTo>
                  <a:lnTo>
                    <a:pt x="190" y="1288"/>
                  </a:lnTo>
                  <a:lnTo>
                    <a:pt x="219" y="1281"/>
                  </a:lnTo>
                  <a:lnTo>
                    <a:pt x="252" y="1274"/>
                  </a:lnTo>
                  <a:lnTo>
                    <a:pt x="284" y="1268"/>
                  </a:lnTo>
                  <a:lnTo>
                    <a:pt x="317" y="1263"/>
                  </a:lnTo>
                  <a:lnTo>
                    <a:pt x="350" y="1260"/>
                  </a:lnTo>
                  <a:lnTo>
                    <a:pt x="350" y="1260"/>
                  </a:lnTo>
                  <a:lnTo>
                    <a:pt x="379" y="1258"/>
                  </a:lnTo>
                  <a:lnTo>
                    <a:pt x="407" y="1257"/>
                  </a:lnTo>
                  <a:lnTo>
                    <a:pt x="464" y="1257"/>
                  </a:lnTo>
                  <a:lnTo>
                    <a:pt x="520" y="1258"/>
                  </a:lnTo>
                  <a:lnTo>
                    <a:pt x="575" y="1261"/>
                  </a:lnTo>
                  <a:lnTo>
                    <a:pt x="630" y="1267"/>
                  </a:lnTo>
                  <a:lnTo>
                    <a:pt x="682" y="1272"/>
                  </a:lnTo>
                  <a:lnTo>
                    <a:pt x="781" y="1284"/>
                  </a:lnTo>
                  <a:lnTo>
                    <a:pt x="781" y="1284"/>
                  </a:lnTo>
                  <a:lnTo>
                    <a:pt x="752" y="1275"/>
                  </a:lnTo>
                  <a:lnTo>
                    <a:pt x="723" y="1269"/>
                  </a:lnTo>
                  <a:lnTo>
                    <a:pt x="666" y="1257"/>
                  </a:lnTo>
                  <a:lnTo>
                    <a:pt x="609" y="1247"/>
                  </a:lnTo>
                  <a:lnTo>
                    <a:pt x="552" y="1239"/>
                  </a:lnTo>
                  <a:lnTo>
                    <a:pt x="552" y="1239"/>
                  </a:lnTo>
                  <a:close/>
                  <a:moveTo>
                    <a:pt x="116" y="1207"/>
                  </a:moveTo>
                  <a:lnTo>
                    <a:pt x="116" y="1207"/>
                  </a:lnTo>
                  <a:lnTo>
                    <a:pt x="110" y="1211"/>
                  </a:lnTo>
                  <a:lnTo>
                    <a:pt x="105" y="1216"/>
                  </a:lnTo>
                  <a:lnTo>
                    <a:pt x="96" y="1227"/>
                  </a:lnTo>
                  <a:lnTo>
                    <a:pt x="89" y="1239"/>
                  </a:lnTo>
                  <a:lnTo>
                    <a:pt x="80" y="1253"/>
                  </a:lnTo>
                  <a:lnTo>
                    <a:pt x="80" y="1253"/>
                  </a:lnTo>
                  <a:lnTo>
                    <a:pt x="70" y="1271"/>
                  </a:lnTo>
                  <a:lnTo>
                    <a:pt x="59" y="1289"/>
                  </a:lnTo>
                  <a:lnTo>
                    <a:pt x="59" y="1289"/>
                  </a:lnTo>
                  <a:lnTo>
                    <a:pt x="44" y="1316"/>
                  </a:lnTo>
                  <a:lnTo>
                    <a:pt x="37" y="1329"/>
                  </a:lnTo>
                  <a:lnTo>
                    <a:pt x="32" y="1342"/>
                  </a:lnTo>
                  <a:lnTo>
                    <a:pt x="27" y="1354"/>
                  </a:lnTo>
                  <a:lnTo>
                    <a:pt x="24" y="1368"/>
                  </a:lnTo>
                  <a:lnTo>
                    <a:pt x="21" y="1382"/>
                  </a:lnTo>
                  <a:lnTo>
                    <a:pt x="21" y="1397"/>
                  </a:lnTo>
                  <a:lnTo>
                    <a:pt x="21" y="1397"/>
                  </a:lnTo>
                  <a:lnTo>
                    <a:pt x="35" y="1403"/>
                  </a:lnTo>
                  <a:lnTo>
                    <a:pt x="49" y="1406"/>
                  </a:lnTo>
                  <a:lnTo>
                    <a:pt x="64" y="1409"/>
                  </a:lnTo>
                  <a:lnTo>
                    <a:pt x="79" y="1411"/>
                  </a:lnTo>
                  <a:lnTo>
                    <a:pt x="94" y="1412"/>
                  </a:lnTo>
                  <a:lnTo>
                    <a:pt x="109" y="1412"/>
                  </a:lnTo>
                  <a:lnTo>
                    <a:pt x="140" y="1412"/>
                  </a:lnTo>
                  <a:lnTo>
                    <a:pt x="171" y="1410"/>
                  </a:lnTo>
                  <a:lnTo>
                    <a:pt x="201" y="1407"/>
                  </a:lnTo>
                  <a:lnTo>
                    <a:pt x="230" y="1405"/>
                  </a:lnTo>
                  <a:lnTo>
                    <a:pt x="258" y="1404"/>
                  </a:lnTo>
                  <a:lnTo>
                    <a:pt x="258" y="1404"/>
                  </a:lnTo>
                  <a:lnTo>
                    <a:pt x="289" y="1404"/>
                  </a:lnTo>
                  <a:lnTo>
                    <a:pt x="321" y="1402"/>
                  </a:lnTo>
                  <a:lnTo>
                    <a:pt x="352" y="1399"/>
                  </a:lnTo>
                  <a:lnTo>
                    <a:pt x="384" y="1396"/>
                  </a:lnTo>
                  <a:lnTo>
                    <a:pt x="448" y="1389"/>
                  </a:lnTo>
                  <a:lnTo>
                    <a:pt x="511" y="1383"/>
                  </a:lnTo>
                  <a:lnTo>
                    <a:pt x="511" y="1383"/>
                  </a:lnTo>
                  <a:lnTo>
                    <a:pt x="577" y="1377"/>
                  </a:lnTo>
                  <a:lnTo>
                    <a:pt x="610" y="1374"/>
                  </a:lnTo>
                  <a:lnTo>
                    <a:pt x="641" y="1373"/>
                  </a:lnTo>
                  <a:lnTo>
                    <a:pt x="641" y="1373"/>
                  </a:lnTo>
                  <a:lnTo>
                    <a:pt x="667" y="1366"/>
                  </a:lnTo>
                  <a:lnTo>
                    <a:pt x="693" y="1362"/>
                  </a:lnTo>
                  <a:lnTo>
                    <a:pt x="720" y="1359"/>
                  </a:lnTo>
                  <a:lnTo>
                    <a:pt x="746" y="1357"/>
                  </a:lnTo>
                  <a:lnTo>
                    <a:pt x="801" y="1354"/>
                  </a:lnTo>
                  <a:lnTo>
                    <a:pt x="853" y="1352"/>
                  </a:lnTo>
                  <a:lnTo>
                    <a:pt x="853" y="1352"/>
                  </a:lnTo>
                  <a:lnTo>
                    <a:pt x="850" y="1341"/>
                  </a:lnTo>
                  <a:lnTo>
                    <a:pt x="846" y="1330"/>
                  </a:lnTo>
                  <a:lnTo>
                    <a:pt x="846" y="1330"/>
                  </a:lnTo>
                  <a:lnTo>
                    <a:pt x="773" y="1334"/>
                  </a:lnTo>
                  <a:lnTo>
                    <a:pt x="701" y="1338"/>
                  </a:lnTo>
                  <a:lnTo>
                    <a:pt x="666" y="1341"/>
                  </a:lnTo>
                  <a:lnTo>
                    <a:pt x="632" y="1344"/>
                  </a:lnTo>
                  <a:lnTo>
                    <a:pt x="597" y="1348"/>
                  </a:lnTo>
                  <a:lnTo>
                    <a:pt x="563" y="1352"/>
                  </a:lnTo>
                  <a:lnTo>
                    <a:pt x="563" y="1352"/>
                  </a:lnTo>
                  <a:lnTo>
                    <a:pt x="551" y="1356"/>
                  </a:lnTo>
                  <a:lnTo>
                    <a:pt x="541" y="1358"/>
                  </a:lnTo>
                  <a:lnTo>
                    <a:pt x="529" y="1360"/>
                  </a:lnTo>
                  <a:lnTo>
                    <a:pt x="517" y="1362"/>
                  </a:lnTo>
                  <a:lnTo>
                    <a:pt x="517" y="1362"/>
                  </a:lnTo>
                  <a:lnTo>
                    <a:pt x="513" y="1361"/>
                  </a:lnTo>
                  <a:lnTo>
                    <a:pt x="508" y="1361"/>
                  </a:lnTo>
                  <a:lnTo>
                    <a:pt x="502" y="1360"/>
                  </a:lnTo>
                  <a:lnTo>
                    <a:pt x="498" y="1360"/>
                  </a:lnTo>
                  <a:lnTo>
                    <a:pt x="498" y="1360"/>
                  </a:lnTo>
                  <a:lnTo>
                    <a:pt x="469" y="1363"/>
                  </a:lnTo>
                  <a:lnTo>
                    <a:pt x="439" y="1368"/>
                  </a:lnTo>
                  <a:lnTo>
                    <a:pt x="379" y="1378"/>
                  </a:lnTo>
                  <a:lnTo>
                    <a:pt x="348" y="1382"/>
                  </a:lnTo>
                  <a:lnTo>
                    <a:pt x="317" y="1386"/>
                  </a:lnTo>
                  <a:lnTo>
                    <a:pt x="287" y="1388"/>
                  </a:lnTo>
                  <a:lnTo>
                    <a:pt x="256" y="1389"/>
                  </a:lnTo>
                  <a:lnTo>
                    <a:pt x="256" y="1389"/>
                  </a:lnTo>
                  <a:lnTo>
                    <a:pt x="272" y="1383"/>
                  </a:lnTo>
                  <a:lnTo>
                    <a:pt x="287" y="1379"/>
                  </a:lnTo>
                  <a:lnTo>
                    <a:pt x="303" y="1377"/>
                  </a:lnTo>
                  <a:lnTo>
                    <a:pt x="319" y="1375"/>
                  </a:lnTo>
                  <a:lnTo>
                    <a:pt x="352" y="1372"/>
                  </a:lnTo>
                  <a:lnTo>
                    <a:pt x="368" y="1369"/>
                  </a:lnTo>
                  <a:lnTo>
                    <a:pt x="384" y="1367"/>
                  </a:lnTo>
                  <a:lnTo>
                    <a:pt x="384" y="1367"/>
                  </a:lnTo>
                  <a:lnTo>
                    <a:pt x="422" y="1359"/>
                  </a:lnTo>
                  <a:lnTo>
                    <a:pt x="459" y="1351"/>
                  </a:lnTo>
                  <a:lnTo>
                    <a:pt x="498" y="1345"/>
                  </a:lnTo>
                  <a:lnTo>
                    <a:pt x="516" y="1343"/>
                  </a:lnTo>
                  <a:lnTo>
                    <a:pt x="535" y="1342"/>
                  </a:lnTo>
                  <a:lnTo>
                    <a:pt x="535" y="1342"/>
                  </a:lnTo>
                  <a:lnTo>
                    <a:pt x="489" y="1342"/>
                  </a:lnTo>
                  <a:lnTo>
                    <a:pt x="440" y="1342"/>
                  </a:lnTo>
                  <a:lnTo>
                    <a:pt x="389" y="1344"/>
                  </a:lnTo>
                  <a:lnTo>
                    <a:pt x="362" y="1346"/>
                  </a:lnTo>
                  <a:lnTo>
                    <a:pt x="334" y="1349"/>
                  </a:lnTo>
                  <a:lnTo>
                    <a:pt x="334" y="1349"/>
                  </a:lnTo>
                  <a:lnTo>
                    <a:pt x="309" y="1351"/>
                  </a:lnTo>
                  <a:lnTo>
                    <a:pt x="285" y="1352"/>
                  </a:lnTo>
                  <a:lnTo>
                    <a:pt x="285" y="1352"/>
                  </a:lnTo>
                  <a:lnTo>
                    <a:pt x="258" y="1357"/>
                  </a:lnTo>
                  <a:lnTo>
                    <a:pt x="232" y="1361"/>
                  </a:lnTo>
                  <a:lnTo>
                    <a:pt x="208" y="1364"/>
                  </a:lnTo>
                  <a:lnTo>
                    <a:pt x="195" y="1365"/>
                  </a:lnTo>
                  <a:lnTo>
                    <a:pt x="183" y="1365"/>
                  </a:lnTo>
                  <a:lnTo>
                    <a:pt x="183" y="1365"/>
                  </a:lnTo>
                  <a:lnTo>
                    <a:pt x="165" y="1364"/>
                  </a:lnTo>
                  <a:lnTo>
                    <a:pt x="147" y="1363"/>
                  </a:lnTo>
                  <a:lnTo>
                    <a:pt x="130" y="1362"/>
                  </a:lnTo>
                  <a:lnTo>
                    <a:pt x="112" y="1363"/>
                  </a:lnTo>
                  <a:lnTo>
                    <a:pt x="112" y="1363"/>
                  </a:lnTo>
                  <a:lnTo>
                    <a:pt x="105" y="1365"/>
                  </a:lnTo>
                  <a:lnTo>
                    <a:pt x="97" y="1367"/>
                  </a:lnTo>
                  <a:lnTo>
                    <a:pt x="91" y="1369"/>
                  </a:lnTo>
                  <a:lnTo>
                    <a:pt x="87" y="1369"/>
                  </a:lnTo>
                  <a:lnTo>
                    <a:pt x="84" y="1368"/>
                  </a:lnTo>
                  <a:lnTo>
                    <a:pt x="84" y="1368"/>
                  </a:lnTo>
                  <a:lnTo>
                    <a:pt x="82" y="1365"/>
                  </a:lnTo>
                  <a:lnTo>
                    <a:pt x="82" y="1362"/>
                  </a:lnTo>
                  <a:lnTo>
                    <a:pt x="82" y="1356"/>
                  </a:lnTo>
                  <a:lnTo>
                    <a:pt x="86" y="1350"/>
                  </a:lnTo>
                  <a:lnTo>
                    <a:pt x="89" y="1346"/>
                  </a:lnTo>
                  <a:lnTo>
                    <a:pt x="89" y="1346"/>
                  </a:lnTo>
                  <a:lnTo>
                    <a:pt x="88" y="1337"/>
                  </a:lnTo>
                  <a:lnTo>
                    <a:pt x="87" y="1328"/>
                  </a:lnTo>
                  <a:lnTo>
                    <a:pt x="88" y="1320"/>
                  </a:lnTo>
                  <a:lnTo>
                    <a:pt x="89" y="1315"/>
                  </a:lnTo>
                  <a:lnTo>
                    <a:pt x="89" y="1315"/>
                  </a:lnTo>
                  <a:lnTo>
                    <a:pt x="99" y="1293"/>
                  </a:lnTo>
                  <a:lnTo>
                    <a:pt x="110" y="1269"/>
                  </a:lnTo>
                  <a:lnTo>
                    <a:pt x="121" y="1243"/>
                  </a:lnTo>
                  <a:lnTo>
                    <a:pt x="125" y="1230"/>
                  </a:lnTo>
                  <a:lnTo>
                    <a:pt x="128" y="1217"/>
                  </a:lnTo>
                  <a:lnTo>
                    <a:pt x="128" y="1217"/>
                  </a:lnTo>
                  <a:lnTo>
                    <a:pt x="132" y="1215"/>
                  </a:lnTo>
                  <a:lnTo>
                    <a:pt x="137" y="1212"/>
                  </a:lnTo>
                  <a:lnTo>
                    <a:pt x="138" y="1210"/>
                  </a:lnTo>
                  <a:lnTo>
                    <a:pt x="139" y="1209"/>
                  </a:lnTo>
                  <a:lnTo>
                    <a:pt x="139" y="1208"/>
                  </a:lnTo>
                  <a:lnTo>
                    <a:pt x="137" y="1207"/>
                  </a:lnTo>
                  <a:lnTo>
                    <a:pt x="137" y="1207"/>
                  </a:lnTo>
                  <a:lnTo>
                    <a:pt x="126" y="1208"/>
                  </a:lnTo>
                  <a:lnTo>
                    <a:pt x="116" y="1207"/>
                  </a:lnTo>
                  <a:lnTo>
                    <a:pt x="116" y="1207"/>
                  </a:lnTo>
                  <a:close/>
                  <a:moveTo>
                    <a:pt x="380" y="1271"/>
                  </a:moveTo>
                  <a:lnTo>
                    <a:pt x="380" y="1271"/>
                  </a:lnTo>
                  <a:lnTo>
                    <a:pt x="379" y="1271"/>
                  </a:lnTo>
                  <a:lnTo>
                    <a:pt x="379" y="1273"/>
                  </a:lnTo>
                  <a:lnTo>
                    <a:pt x="378" y="1274"/>
                  </a:lnTo>
                  <a:lnTo>
                    <a:pt x="377" y="1274"/>
                  </a:lnTo>
                  <a:lnTo>
                    <a:pt x="377" y="1274"/>
                  </a:lnTo>
                  <a:lnTo>
                    <a:pt x="361" y="1275"/>
                  </a:lnTo>
                  <a:lnTo>
                    <a:pt x="345" y="1276"/>
                  </a:lnTo>
                  <a:lnTo>
                    <a:pt x="311" y="1280"/>
                  </a:lnTo>
                  <a:lnTo>
                    <a:pt x="275" y="1285"/>
                  </a:lnTo>
                  <a:lnTo>
                    <a:pt x="240" y="1290"/>
                  </a:lnTo>
                  <a:lnTo>
                    <a:pt x="240" y="1290"/>
                  </a:lnTo>
                  <a:lnTo>
                    <a:pt x="206" y="1297"/>
                  </a:lnTo>
                  <a:lnTo>
                    <a:pt x="171" y="1306"/>
                  </a:lnTo>
                  <a:lnTo>
                    <a:pt x="155" y="1312"/>
                  </a:lnTo>
                  <a:lnTo>
                    <a:pt x="139" y="1317"/>
                  </a:lnTo>
                  <a:lnTo>
                    <a:pt x="123" y="1324"/>
                  </a:lnTo>
                  <a:lnTo>
                    <a:pt x="108" y="1331"/>
                  </a:lnTo>
                  <a:lnTo>
                    <a:pt x="108" y="1331"/>
                  </a:lnTo>
                  <a:lnTo>
                    <a:pt x="120" y="1331"/>
                  </a:lnTo>
                  <a:lnTo>
                    <a:pt x="132" y="1330"/>
                  </a:lnTo>
                  <a:lnTo>
                    <a:pt x="142" y="1329"/>
                  </a:lnTo>
                  <a:lnTo>
                    <a:pt x="148" y="1330"/>
                  </a:lnTo>
                  <a:lnTo>
                    <a:pt x="153" y="1331"/>
                  </a:lnTo>
                  <a:lnTo>
                    <a:pt x="153" y="1331"/>
                  </a:lnTo>
                  <a:lnTo>
                    <a:pt x="146" y="1334"/>
                  </a:lnTo>
                  <a:lnTo>
                    <a:pt x="138" y="1336"/>
                  </a:lnTo>
                  <a:lnTo>
                    <a:pt x="122" y="1337"/>
                  </a:lnTo>
                  <a:lnTo>
                    <a:pt x="115" y="1338"/>
                  </a:lnTo>
                  <a:lnTo>
                    <a:pt x="109" y="1342"/>
                  </a:lnTo>
                  <a:lnTo>
                    <a:pt x="106" y="1343"/>
                  </a:lnTo>
                  <a:lnTo>
                    <a:pt x="104" y="1345"/>
                  </a:lnTo>
                  <a:lnTo>
                    <a:pt x="103" y="1348"/>
                  </a:lnTo>
                  <a:lnTo>
                    <a:pt x="102" y="1351"/>
                  </a:lnTo>
                  <a:lnTo>
                    <a:pt x="102" y="1351"/>
                  </a:lnTo>
                  <a:lnTo>
                    <a:pt x="155" y="1349"/>
                  </a:lnTo>
                  <a:lnTo>
                    <a:pt x="211" y="1346"/>
                  </a:lnTo>
                  <a:lnTo>
                    <a:pt x="322" y="1336"/>
                  </a:lnTo>
                  <a:lnTo>
                    <a:pt x="377" y="1332"/>
                  </a:lnTo>
                  <a:lnTo>
                    <a:pt x="431" y="1329"/>
                  </a:lnTo>
                  <a:lnTo>
                    <a:pt x="485" y="1327"/>
                  </a:lnTo>
                  <a:lnTo>
                    <a:pt x="536" y="1326"/>
                  </a:lnTo>
                  <a:lnTo>
                    <a:pt x="536" y="1326"/>
                  </a:lnTo>
                  <a:lnTo>
                    <a:pt x="616" y="1327"/>
                  </a:lnTo>
                  <a:lnTo>
                    <a:pt x="685" y="1324"/>
                  </a:lnTo>
                  <a:lnTo>
                    <a:pt x="754" y="1320"/>
                  </a:lnTo>
                  <a:lnTo>
                    <a:pt x="827" y="1314"/>
                  </a:lnTo>
                  <a:lnTo>
                    <a:pt x="827" y="1314"/>
                  </a:lnTo>
                  <a:lnTo>
                    <a:pt x="791" y="1311"/>
                  </a:lnTo>
                  <a:lnTo>
                    <a:pt x="754" y="1307"/>
                  </a:lnTo>
                  <a:lnTo>
                    <a:pt x="713" y="1303"/>
                  </a:lnTo>
                  <a:lnTo>
                    <a:pt x="692" y="1302"/>
                  </a:lnTo>
                  <a:lnTo>
                    <a:pt x="668" y="1301"/>
                  </a:lnTo>
                  <a:lnTo>
                    <a:pt x="668" y="1301"/>
                  </a:lnTo>
                  <a:lnTo>
                    <a:pt x="677" y="1298"/>
                  </a:lnTo>
                  <a:lnTo>
                    <a:pt x="687" y="1294"/>
                  </a:lnTo>
                  <a:lnTo>
                    <a:pt x="698" y="1293"/>
                  </a:lnTo>
                  <a:lnTo>
                    <a:pt x="702" y="1293"/>
                  </a:lnTo>
                  <a:lnTo>
                    <a:pt x="708" y="1294"/>
                  </a:lnTo>
                  <a:lnTo>
                    <a:pt x="708" y="1294"/>
                  </a:lnTo>
                  <a:lnTo>
                    <a:pt x="686" y="1288"/>
                  </a:lnTo>
                  <a:lnTo>
                    <a:pt x="665" y="1284"/>
                  </a:lnTo>
                  <a:lnTo>
                    <a:pt x="642" y="1281"/>
                  </a:lnTo>
                  <a:lnTo>
                    <a:pt x="621" y="1277"/>
                  </a:lnTo>
                  <a:lnTo>
                    <a:pt x="600" y="1275"/>
                  </a:lnTo>
                  <a:lnTo>
                    <a:pt x="578" y="1274"/>
                  </a:lnTo>
                  <a:lnTo>
                    <a:pt x="536" y="1273"/>
                  </a:lnTo>
                  <a:lnTo>
                    <a:pt x="455" y="1273"/>
                  </a:lnTo>
                  <a:lnTo>
                    <a:pt x="417" y="1273"/>
                  </a:lnTo>
                  <a:lnTo>
                    <a:pt x="380" y="1271"/>
                  </a:lnTo>
                  <a:lnTo>
                    <a:pt x="380" y="1271"/>
                  </a:lnTo>
                  <a:close/>
                  <a:moveTo>
                    <a:pt x="789" y="1299"/>
                  </a:moveTo>
                  <a:lnTo>
                    <a:pt x="789" y="1299"/>
                  </a:lnTo>
                  <a:lnTo>
                    <a:pt x="766" y="1296"/>
                  </a:lnTo>
                  <a:lnTo>
                    <a:pt x="754" y="1294"/>
                  </a:lnTo>
                  <a:lnTo>
                    <a:pt x="748" y="1294"/>
                  </a:lnTo>
                  <a:lnTo>
                    <a:pt x="743" y="1296"/>
                  </a:lnTo>
                  <a:lnTo>
                    <a:pt x="743" y="1296"/>
                  </a:lnTo>
                  <a:lnTo>
                    <a:pt x="769" y="1299"/>
                  </a:lnTo>
                  <a:lnTo>
                    <a:pt x="781" y="1300"/>
                  </a:lnTo>
                  <a:lnTo>
                    <a:pt x="786" y="1300"/>
                  </a:lnTo>
                  <a:lnTo>
                    <a:pt x="789" y="1299"/>
                  </a:lnTo>
                  <a:lnTo>
                    <a:pt x="789" y="1299"/>
                  </a:lnTo>
                  <a:close/>
                  <a:moveTo>
                    <a:pt x="926" y="1341"/>
                  </a:moveTo>
                  <a:lnTo>
                    <a:pt x="926" y="1341"/>
                  </a:lnTo>
                  <a:lnTo>
                    <a:pt x="922" y="1341"/>
                  </a:lnTo>
                  <a:lnTo>
                    <a:pt x="917" y="1341"/>
                  </a:lnTo>
                  <a:lnTo>
                    <a:pt x="914" y="1341"/>
                  </a:lnTo>
                  <a:lnTo>
                    <a:pt x="914" y="1342"/>
                  </a:lnTo>
                  <a:lnTo>
                    <a:pt x="915" y="1344"/>
                  </a:lnTo>
                  <a:lnTo>
                    <a:pt x="915" y="1344"/>
                  </a:lnTo>
                  <a:lnTo>
                    <a:pt x="890" y="1337"/>
                  </a:lnTo>
                  <a:lnTo>
                    <a:pt x="862" y="1330"/>
                  </a:lnTo>
                  <a:lnTo>
                    <a:pt x="862" y="1330"/>
                  </a:lnTo>
                  <a:lnTo>
                    <a:pt x="862" y="1335"/>
                  </a:lnTo>
                  <a:lnTo>
                    <a:pt x="863" y="1339"/>
                  </a:lnTo>
                  <a:lnTo>
                    <a:pt x="864" y="1343"/>
                  </a:lnTo>
                  <a:lnTo>
                    <a:pt x="867" y="1346"/>
                  </a:lnTo>
                  <a:lnTo>
                    <a:pt x="873" y="1351"/>
                  </a:lnTo>
                  <a:lnTo>
                    <a:pt x="875" y="1354"/>
                  </a:lnTo>
                  <a:lnTo>
                    <a:pt x="877" y="1358"/>
                  </a:lnTo>
                  <a:lnTo>
                    <a:pt x="877" y="1358"/>
                  </a:lnTo>
                  <a:lnTo>
                    <a:pt x="909" y="1362"/>
                  </a:lnTo>
                  <a:lnTo>
                    <a:pt x="925" y="1363"/>
                  </a:lnTo>
                  <a:lnTo>
                    <a:pt x="941" y="1362"/>
                  </a:lnTo>
                  <a:lnTo>
                    <a:pt x="955" y="1360"/>
                  </a:lnTo>
                  <a:lnTo>
                    <a:pt x="963" y="1358"/>
                  </a:lnTo>
                  <a:lnTo>
                    <a:pt x="969" y="1356"/>
                  </a:lnTo>
                  <a:lnTo>
                    <a:pt x="974" y="1352"/>
                  </a:lnTo>
                  <a:lnTo>
                    <a:pt x="981" y="1348"/>
                  </a:lnTo>
                  <a:lnTo>
                    <a:pt x="986" y="1344"/>
                  </a:lnTo>
                  <a:lnTo>
                    <a:pt x="990" y="1338"/>
                  </a:lnTo>
                  <a:lnTo>
                    <a:pt x="990" y="1338"/>
                  </a:lnTo>
                  <a:lnTo>
                    <a:pt x="989" y="1333"/>
                  </a:lnTo>
                  <a:lnTo>
                    <a:pt x="986" y="1329"/>
                  </a:lnTo>
                  <a:lnTo>
                    <a:pt x="978" y="1317"/>
                  </a:lnTo>
                  <a:lnTo>
                    <a:pt x="978" y="1317"/>
                  </a:lnTo>
                  <a:lnTo>
                    <a:pt x="971" y="1319"/>
                  </a:lnTo>
                  <a:lnTo>
                    <a:pt x="966" y="1322"/>
                  </a:lnTo>
                  <a:lnTo>
                    <a:pt x="960" y="1326"/>
                  </a:lnTo>
                  <a:lnTo>
                    <a:pt x="956" y="1330"/>
                  </a:lnTo>
                  <a:lnTo>
                    <a:pt x="956" y="1330"/>
                  </a:lnTo>
                  <a:lnTo>
                    <a:pt x="954" y="1328"/>
                  </a:lnTo>
                  <a:lnTo>
                    <a:pt x="952" y="1328"/>
                  </a:lnTo>
                  <a:lnTo>
                    <a:pt x="948" y="1329"/>
                  </a:lnTo>
                  <a:lnTo>
                    <a:pt x="944" y="1331"/>
                  </a:lnTo>
                  <a:lnTo>
                    <a:pt x="936" y="1336"/>
                  </a:lnTo>
                  <a:lnTo>
                    <a:pt x="930" y="1338"/>
                  </a:lnTo>
                  <a:lnTo>
                    <a:pt x="926" y="1341"/>
                  </a:lnTo>
                  <a:lnTo>
                    <a:pt x="926" y="1341"/>
                  </a:lnTo>
                  <a:close/>
                </a:path>
              </a:pathLst>
            </a:custGeom>
            <a:solidFill>
              <a:schemeClr val="accent6"/>
            </a:solid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nvGrpSpPr>
            <p:cNvPr id="8" name="组合 7"/>
            <p:cNvGrpSpPr/>
            <p:nvPr/>
          </p:nvGrpSpPr>
          <p:grpSpPr>
            <a:xfrm>
              <a:off x="4286248" y="1589288"/>
              <a:ext cx="642942" cy="357190"/>
              <a:chOff x="2071688" y="881063"/>
              <a:chExt cx="871538" cy="463550"/>
            </a:xfrm>
          </p:grpSpPr>
          <p:sp>
            <p:nvSpPr>
              <p:cNvPr id="9" name="Freeform 149"/>
              <p:cNvSpPr>
                <a:spLocks/>
              </p:cNvSpPr>
              <p:nvPr/>
            </p:nvSpPr>
            <p:spPr bwMode="auto">
              <a:xfrm>
                <a:off x="2289176" y="990600"/>
                <a:ext cx="120650" cy="115888"/>
              </a:xfrm>
              <a:custGeom>
                <a:avLst/>
                <a:gdLst/>
                <a:ahLst/>
                <a:cxnLst>
                  <a:cxn ang="0">
                    <a:pos x="230" y="40"/>
                  </a:cxn>
                  <a:cxn ang="0">
                    <a:pos x="223" y="41"/>
                  </a:cxn>
                  <a:cxn ang="0">
                    <a:pos x="217" y="38"/>
                  </a:cxn>
                  <a:cxn ang="0">
                    <a:pos x="204" y="31"/>
                  </a:cxn>
                  <a:cxn ang="0">
                    <a:pos x="187" y="26"/>
                  </a:cxn>
                  <a:cxn ang="0">
                    <a:pos x="167" y="23"/>
                  </a:cxn>
                  <a:cxn ang="0">
                    <a:pos x="140" y="18"/>
                  </a:cxn>
                  <a:cxn ang="0">
                    <a:pos x="125" y="18"/>
                  </a:cxn>
                  <a:cxn ang="0">
                    <a:pos x="111" y="23"/>
                  </a:cxn>
                  <a:cxn ang="0">
                    <a:pos x="104" y="27"/>
                  </a:cxn>
                  <a:cxn ang="0">
                    <a:pos x="98" y="35"/>
                  </a:cxn>
                  <a:cxn ang="0">
                    <a:pos x="92" y="43"/>
                  </a:cxn>
                  <a:cxn ang="0">
                    <a:pos x="72" y="68"/>
                  </a:cxn>
                  <a:cxn ang="0">
                    <a:pos x="67" y="78"/>
                  </a:cxn>
                  <a:cxn ang="0">
                    <a:pos x="77" y="82"/>
                  </a:cxn>
                  <a:cxn ang="0">
                    <a:pos x="101" y="85"/>
                  </a:cxn>
                  <a:cxn ang="0">
                    <a:pos x="114" y="87"/>
                  </a:cxn>
                  <a:cxn ang="0">
                    <a:pos x="133" y="94"/>
                  </a:cxn>
                  <a:cxn ang="0">
                    <a:pos x="141" y="100"/>
                  </a:cxn>
                  <a:cxn ang="0">
                    <a:pos x="144" y="110"/>
                  </a:cxn>
                  <a:cxn ang="0">
                    <a:pos x="123" y="103"/>
                  </a:cxn>
                  <a:cxn ang="0">
                    <a:pos x="91" y="95"/>
                  </a:cxn>
                  <a:cxn ang="0">
                    <a:pos x="67" y="93"/>
                  </a:cxn>
                  <a:cxn ang="0">
                    <a:pos x="54" y="94"/>
                  </a:cxn>
                  <a:cxn ang="0">
                    <a:pos x="35" y="119"/>
                  </a:cxn>
                  <a:cxn ang="0">
                    <a:pos x="25" y="133"/>
                  </a:cxn>
                  <a:cxn ang="0">
                    <a:pos x="18" y="146"/>
                  </a:cxn>
                  <a:cxn ang="0">
                    <a:pos x="12" y="161"/>
                  </a:cxn>
                  <a:cxn ang="0">
                    <a:pos x="13" y="170"/>
                  </a:cxn>
                  <a:cxn ang="0">
                    <a:pos x="18" y="181"/>
                  </a:cxn>
                  <a:cxn ang="0">
                    <a:pos x="32" y="191"/>
                  </a:cxn>
                  <a:cxn ang="0">
                    <a:pos x="52" y="198"/>
                  </a:cxn>
                  <a:cxn ang="0">
                    <a:pos x="74" y="203"/>
                  </a:cxn>
                  <a:cxn ang="0">
                    <a:pos x="121" y="208"/>
                  </a:cxn>
                  <a:cxn ang="0">
                    <a:pos x="138" y="210"/>
                  </a:cxn>
                  <a:cxn ang="0">
                    <a:pos x="132" y="218"/>
                  </a:cxn>
                  <a:cxn ang="0">
                    <a:pos x="122" y="220"/>
                  </a:cxn>
                  <a:cxn ang="0">
                    <a:pos x="95" y="217"/>
                  </a:cxn>
                  <a:cxn ang="0">
                    <a:pos x="79" y="216"/>
                  </a:cxn>
                  <a:cxn ang="0">
                    <a:pos x="47" y="209"/>
                  </a:cxn>
                  <a:cxn ang="0">
                    <a:pos x="32" y="204"/>
                  </a:cxn>
                  <a:cxn ang="0">
                    <a:pos x="12" y="194"/>
                  </a:cxn>
                  <a:cxn ang="0">
                    <a:pos x="2" y="183"/>
                  </a:cxn>
                  <a:cxn ang="0">
                    <a:pos x="0" y="167"/>
                  </a:cxn>
                  <a:cxn ang="0">
                    <a:pos x="5" y="144"/>
                  </a:cxn>
                  <a:cxn ang="0">
                    <a:pos x="8" y="136"/>
                  </a:cxn>
                  <a:cxn ang="0">
                    <a:pos x="18" y="121"/>
                  </a:cxn>
                  <a:cxn ang="0">
                    <a:pos x="24" y="116"/>
                  </a:cxn>
                  <a:cxn ang="0">
                    <a:pos x="31" y="101"/>
                  </a:cxn>
                  <a:cxn ang="0">
                    <a:pos x="58" y="61"/>
                  </a:cxn>
                  <a:cxn ang="0">
                    <a:pos x="66" y="51"/>
                  </a:cxn>
                  <a:cxn ang="0">
                    <a:pos x="87" y="27"/>
                  </a:cxn>
                  <a:cxn ang="0">
                    <a:pos x="96" y="17"/>
                  </a:cxn>
                  <a:cxn ang="0">
                    <a:pos x="107" y="7"/>
                  </a:cxn>
                  <a:cxn ang="0">
                    <a:pos x="119" y="1"/>
                  </a:cxn>
                  <a:cxn ang="0">
                    <a:pos x="138" y="1"/>
                  </a:cxn>
                  <a:cxn ang="0">
                    <a:pos x="149" y="4"/>
                  </a:cxn>
                  <a:cxn ang="0">
                    <a:pos x="164" y="8"/>
                  </a:cxn>
                  <a:cxn ang="0">
                    <a:pos x="195" y="15"/>
                  </a:cxn>
                  <a:cxn ang="0">
                    <a:pos x="216" y="22"/>
                  </a:cxn>
                  <a:cxn ang="0">
                    <a:pos x="227" y="30"/>
                  </a:cxn>
                  <a:cxn ang="0">
                    <a:pos x="230" y="36"/>
                  </a:cxn>
                  <a:cxn ang="0">
                    <a:pos x="230" y="40"/>
                  </a:cxn>
                </a:cxnLst>
                <a:rect l="0" t="0" r="r" b="b"/>
                <a:pathLst>
                  <a:path w="230" h="220">
                    <a:moveTo>
                      <a:pt x="230" y="40"/>
                    </a:moveTo>
                    <a:lnTo>
                      <a:pt x="230" y="40"/>
                    </a:lnTo>
                    <a:lnTo>
                      <a:pt x="227" y="41"/>
                    </a:lnTo>
                    <a:lnTo>
                      <a:pt x="223" y="41"/>
                    </a:lnTo>
                    <a:lnTo>
                      <a:pt x="220" y="39"/>
                    </a:lnTo>
                    <a:lnTo>
                      <a:pt x="217" y="38"/>
                    </a:lnTo>
                    <a:lnTo>
                      <a:pt x="210" y="34"/>
                    </a:lnTo>
                    <a:lnTo>
                      <a:pt x="204" y="31"/>
                    </a:lnTo>
                    <a:lnTo>
                      <a:pt x="204" y="31"/>
                    </a:lnTo>
                    <a:lnTo>
                      <a:pt x="187" y="26"/>
                    </a:lnTo>
                    <a:lnTo>
                      <a:pt x="167" y="23"/>
                    </a:lnTo>
                    <a:lnTo>
                      <a:pt x="167" y="23"/>
                    </a:lnTo>
                    <a:lnTo>
                      <a:pt x="148" y="19"/>
                    </a:lnTo>
                    <a:lnTo>
                      <a:pt x="140" y="18"/>
                    </a:lnTo>
                    <a:lnTo>
                      <a:pt x="132" y="18"/>
                    </a:lnTo>
                    <a:lnTo>
                      <a:pt x="125" y="18"/>
                    </a:lnTo>
                    <a:lnTo>
                      <a:pt x="117" y="20"/>
                    </a:lnTo>
                    <a:lnTo>
                      <a:pt x="111" y="23"/>
                    </a:lnTo>
                    <a:lnTo>
                      <a:pt x="104" y="27"/>
                    </a:lnTo>
                    <a:lnTo>
                      <a:pt x="104" y="27"/>
                    </a:lnTo>
                    <a:lnTo>
                      <a:pt x="101" y="31"/>
                    </a:lnTo>
                    <a:lnTo>
                      <a:pt x="98" y="35"/>
                    </a:lnTo>
                    <a:lnTo>
                      <a:pt x="92" y="43"/>
                    </a:lnTo>
                    <a:lnTo>
                      <a:pt x="92" y="43"/>
                    </a:lnTo>
                    <a:lnTo>
                      <a:pt x="78" y="60"/>
                    </a:lnTo>
                    <a:lnTo>
                      <a:pt x="72" y="68"/>
                    </a:lnTo>
                    <a:lnTo>
                      <a:pt x="67" y="78"/>
                    </a:lnTo>
                    <a:lnTo>
                      <a:pt x="67" y="78"/>
                    </a:lnTo>
                    <a:lnTo>
                      <a:pt x="71" y="80"/>
                    </a:lnTo>
                    <a:lnTo>
                      <a:pt x="77" y="82"/>
                    </a:lnTo>
                    <a:lnTo>
                      <a:pt x="89" y="84"/>
                    </a:lnTo>
                    <a:lnTo>
                      <a:pt x="101" y="85"/>
                    </a:lnTo>
                    <a:lnTo>
                      <a:pt x="114" y="87"/>
                    </a:lnTo>
                    <a:lnTo>
                      <a:pt x="114" y="87"/>
                    </a:lnTo>
                    <a:lnTo>
                      <a:pt x="124" y="91"/>
                    </a:lnTo>
                    <a:lnTo>
                      <a:pt x="133" y="94"/>
                    </a:lnTo>
                    <a:lnTo>
                      <a:pt x="138" y="97"/>
                    </a:lnTo>
                    <a:lnTo>
                      <a:pt x="141" y="100"/>
                    </a:lnTo>
                    <a:lnTo>
                      <a:pt x="143" y="104"/>
                    </a:lnTo>
                    <a:lnTo>
                      <a:pt x="144" y="110"/>
                    </a:lnTo>
                    <a:lnTo>
                      <a:pt x="144" y="110"/>
                    </a:lnTo>
                    <a:lnTo>
                      <a:pt x="123" y="103"/>
                    </a:lnTo>
                    <a:lnTo>
                      <a:pt x="101" y="97"/>
                    </a:lnTo>
                    <a:lnTo>
                      <a:pt x="91" y="95"/>
                    </a:lnTo>
                    <a:lnTo>
                      <a:pt x="79" y="94"/>
                    </a:lnTo>
                    <a:lnTo>
                      <a:pt x="67" y="93"/>
                    </a:lnTo>
                    <a:lnTo>
                      <a:pt x="54" y="94"/>
                    </a:lnTo>
                    <a:lnTo>
                      <a:pt x="54" y="94"/>
                    </a:lnTo>
                    <a:lnTo>
                      <a:pt x="45" y="106"/>
                    </a:lnTo>
                    <a:lnTo>
                      <a:pt x="35" y="119"/>
                    </a:lnTo>
                    <a:lnTo>
                      <a:pt x="35" y="119"/>
                    </a:lnTo>
                    <a:lnTo>
                      <a:pt x="25" y="133"/>
                    </a:lnTo>
                    <a:lnTo>
                      <a:pt x="18" y="146"/>
                    </a:lnTo>
                    <a:lnTo>
                      <a:pt x="18" y="146"/>
                    </a:lnTo>
                    <a:lnTo>
                      <a:pt x="13" y="157"/>
                    </a:lnTo>
                    <a:lnTo>
                      <a:pt x="12" y="161"/>
                    </a:lnTo>
                    <a:lnTo>
                      <a:pt x="12" y="166"/>
                    </a:lnTo>
                    <a:lnTo>
                      <a:pt x="13" y="170"/>
                    </a:lnTo>
                    <a:lnTo>
                      <a:pt x="15" y="174"/>
                    </a:lnTo>
                    <a:lnTo>
                      <a:pt x="18" y="181"/>
                    </a:lnTo>
                    <a:lnTo>
                      <a:pt x="24" y="186"/>
                    </a:lnTo>
                    <a:lnTo>
                      <a:pt x="32" y="191"/>
                    </a:lnTo>
                    <a:lnTo>
                      <a:pt x="41" y="194"/>
                    </a:lnTo>
                    <a:lnTo>
                      <a:pt x="52" y="198"/>
                    </a:lnTo>
                    <a:lnTo>
                      <a:pt x="63" y="201"/>
                    </a:lnTo>
                    <a:lnTo>
                      <a:pt x="74" y="203"/>
                    </a:lnTo>
                    <a:lnTo>
                      <a:pt x="98" y="205"/>
                    </a:lnTo>
                    <a:lnTo>
                      <a:pt x="121" y="208"/>
                    </a:lnTo>
                    <a:lnTo>
                      <a:pt x="138" y="210"/>
                    </a:lnTo>
                    <a:lnTo>
                      <a:pt x="138" y="210"/>
                    </a:lnTo>
                    <a:lnTo>
                      <a:pt x="136" y="215"/>
                    </a:lnTo>
                    <a:lnTo>
                      <a:pt x="132" y="218"/>
                    </a:lnTo>
                    <a:lnTo>
                      <a:pt x="127" y="219"/>
                    </a:lnTo>
                    <a:lnTo>
                      <a:pt x="122" y="220"/>
                    </a:lnTo>
                    <a:lnTo>
                      <a:pt x="108" y="219"/>
                    </a:lnTo>
                    <a:lnTo>
                      <a:pt x="95" y="217"/>
                    </a:lnTo>
                    <a:lnTo>
                      <a:pt x="95" y="217"/>
                    </a:lnTo>
                    <a:lnTo>
                      <a:pt x="79" y="216"/>
                    </a:lnTo>
                    <a:lnTo>
                      <a:pt x="63" y="214"/>
                    </a:lnTo>
                    <a:lnTo>
                      <a:pt x="47" y="209"/>
                    </a:lnTo>
                    <a:lnTo>
                      <a:pt x="32" y="204"/>
                    </a:lnTo>
                    <a:lnTo>
                      <a:pt x="32" y="204"/>
                    </a:lnTo>
                    <a:lnTo>
                      <a:pt x="21" y="200"/>
                    </a:lnTo>
                    <a:lnTo>
                      <a:pt x="12" y="194"/>
                    </a:lnTo>
                    <a:lnTo>
                      <a:pt x="6" y="188"/>
                    </a:lnTo>
                    <a:lnTo>
                      <a:pt x="2" y="183"/>
                    </a:lnTo>
                    <a:lnTo>
                      <a:pt x="0" y="175"/>
                    </a:lnTo>
                    <a:lnTo>
                      <a:pt x="0" y="167"/>
                    </a:lnTo>
                    <a:lnTo>
                      <a:pt x="1" y="156"/>
                    </a:lnTo>
                    <a:lnTo>
                      <a:pt x="5" y="144"/>
                    </a:lnTo>
                    <a:lnTo>
                      <a:pt x="5" y="144"/>
                    </a:lnTo>
                    <a:lnTo>
                      <a:pt x="8" y="136"/>
                    </a:lnTo>
                    <a:lnTo>
                      <a:pt x="12" y="128"/>
                    </a:lnTo>
                    <a:lnTo>
                      <a:pt x="18" y="121"/>
                    </a:lnTo>
                    <a:lnTo>
                      <a:pt x="24" y="116"/>
                    </a:lnTo>
                    <a:lnTo>
                      <a:pt x="24" y="116"/>
                    </a:lnTo>
                    <a:lnTo>
                      <a:pt x="26" y="109"/>
                    </a:lnTo>
                    <a:lnTo>
                      <a:pt x="31" y="101"/>
                    </a:lnTo>
                    <a:lnTo>
                      <a:pt x="39" y="87"/>
                    </a:lnTo>
                    <a:lnTo>
                      <a:pt x="58" y="61"/>
                    </a:lnTo>
                    <a:lnTo>
                      <a:pt x="58" y="61"/>
                    </a:lnTo>
                    <a:lnTo>
                      <a:pt x="66" y="51"/>
                    </a:lnTo>
                    <a:lnTo>
                      <a:pt x="72" y="43"/>
                    </a:lnTo>
                    <a:lnTo>
                      <a:pt x="87" y="27"/>
                    </a:lnTo>
                    <a:lnTo>
                      <a:pt x="87" y="27"/>
                    </a:lnTo>
                    <a:lnTo>
                      <a:pt x="96" y="17"/>
                    </a:lnTo>
                    <a:lnTo>
                      <a:pt x="101" y="11"/>
                    </a:lnTo>
                    <a:lnTo>
                      <a:pt x="107" y="7"/>
                    </a:lnTo>
                    <a:lnTo>
                      <a:pt x="112" y="4"/>
                    </a:lnTo>
                    <a:lnTo>
                      <a:pt x="119" y="1"/>
                    </a:lnTo>
                    <a:lnTo>
                      <a:pt x="128" y="0"/>
                    </a:lnTo>
                    <a:lnTo>
                      <a:pt x="138" y="1"/>
                    </a:lnTo>
                    <a:lnTo>
                      <a:pt x="138" y="1"/>
                    </a:lnTo>
                    <a:lnTo>
                      <a:pt x="149" y="4"/>
                    </a:lnTo>
                    <a:lnTo>
                      <a:pt x="164" y="8"/>
                    </a:lnTo>
                    <a:lnTo>
                      <a:pt x="164" y="8"/>
                    </a:lnTo>
                    <a:lnTo>
                      <a:pt x="185" y="12"/>
                    </a:lnTo>
                    <a:lnTo>
                      <a:pt x="195" y="15"/>
                    </a:lnTo>
                    <a:lnTo>
                      <a:pt x="206" y="18"/>
                    </a:lnTo>
                    <a:lnTo>
                      <a:pt x="216" y="22"/>
                    </a:lnTo>
                    <a:lnTo>
                      <a:pt x="223" y="26"/>
                    </a:lnTo>
                    <a:lnTo>
                      <a:pt x="227" y="30"/>
                    </a:lnTo>
                    <a:lnTo>
                      <a:pt x="228" y="33"/>
                    </a:lnTo>
                    <a:lnTo>
                      <a:pt x="230" y="36"/>
                    </a:lnTo>
                    <a:lnTo>
                      <a:pt x="230" y="40"/>
                    </a:lnTo>
                    <a:lnTo>
                      <a:pt x="230" y="40"/>
                    </a:lnTo>
                    <a:close/>
                  </a:path>
                </a:pathLst>
              </a:cu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0" name="Freeform 150"/>
              <p:cNvSpPr>
                <a:spLocks/>
              </p:cNvSpPr>
              <p:nvPr/>
            </p:nvSpPr>
            <p:spPr bwMode="auto">
              <a:xfrm>
                <a:off x="2405063" y="1038225"/>
                <a:ext cx="57150" cy="17463"/>
              </a:xfrm>
              <a:custGeom>
                <a:avLst/>
                <a:gdLst/>
                <a:ahLst/>
                <a:cxnLst>
                  <a:cxn ang="0">
                    <a:pos x="107" y="26"/>
                  </a:cxn>
                  <a:cxn ang="0">
                    <a:pos x="107" y="26"/>
                  </a:cxn>
                  <a:cxn ang="0">
                    <a:pos x="106" y="27"/>
                  </a:cxn>
                  <a:cxn ang="0">
                    <a:pos x="106" y="28"/>
                  </a:cxn>
                  <a:cxn ang="0">
                    <a:pos x="106" y="32"/>
                  </a:cxn>
                  <a:cxn ang="0">
                    <a:pos x="106" y="32"/>
                  </a:cxn>
                  <a:cxn ang="0">
                    <a:pos x="96" y="32"/>
                  </a:cxn>
                  <a:cxn ang="0">
                    <a:pos x="87" y="31"/>
                  </a:cxn>
                  <a:cxn ang="0">
                    <a:pos x="78" y="28"/>
                  </a:cxn>
                  <a:cxn ang="0">
                    <a:pos x="70" y="25"/>
                  </a:cxn>
                  <a:cxn ang="0">
                    <a:pos x="53" y="19"/>
                  </a:cxn>
                  <a:cxn ang="0">
                    <a:pos x="43" y="16"/>
                  </a:cxn>
                  <a:cxn ang="0">
                    <a:pos x="34" y="13"/>
                  </a:cxn>
                  <a:cxn ang="0">
                    <a:pos x="34" y="13"/>
                  </a:cxn>
                  <a:cxn ang="0">
                    <a:pos x="26" y="15"/>
                  </a:cxn>
                  <a:cxn ang="0">
                    <a:pos x="17" y="13"/>
                  </a:cxn>
                  <a:cxn ang="0">
                    <a:pos x="9" y="10"/>
                  </a:cxn>
                  <a:cxn ang="0">
                    <a:pos x="0" y="6"/>
                  </a:cxn>
                  <a:cxn ang="0">
                    <a:pos x="0" y="6"/>
                  </a:cxn>
                  <a:cxn ang="0">
                    <a:pos x="0" y="4"/>
                  </a:cxn>
                  <a:cxn ang="0">
                    <a:pos x="0" y="4"/>
                  </a:cxn>
                  <a:cxn ang="0">
                    <a:pos x="1" y="1"/>
                  </a:cxn>
                  <a:cxn ang="0">
                    <a:pos x="1" y="1"/>
                  </a:cxn>
                  <a:cxn ang="0">
                    <a:pos x="3" y="0"/>
                  </a:cxn>
                  <a:cxn ang="0">
                    <a:pos x="4" y="1"/>
                  </a:cxn>
                  <a:cxn ang="0">
                    <a:pos x="4" y="1"/>
                  </a:cxn>
                  <a:cxn ang="0">
                    <a:pos x="4" y="1"/>
                  </a:cxn>
                  <a:cxn ang="0">
                    <a:pos x="26" y="3"/>
                  </a:cxn>
                  <a:cxn ang="0">
                    <a:pos x="48" y="5"/>
                  </a:cxn>
                  <a:cxn ang="0">
                    <a:pos x="60" y="7"/>
                  </a:cxn>
                  <a:cxn ang="0">
                    <a:pos x="71" y="10"/>
                  </a:cxn>
                  <a:cxn ang="0">
                    <a:pos x="80" y="15"/>
                  </a:cxn>
                  <a:cxn ang="0">
                    <a:pos x="90" y="19"/>
                  </a:cxn>
                  <a:cxn ang="0">
                    <a:pos x="90" y="19"/>
                  </a:cxn>
                  <a:cxn ang="0">
                    <a:pos x="95" y="18"/>
                  </a:cxn>
                  <a:cxn ang="0">
                    <a:pos x="101" y="19"/>
                  </a:cxn>
                  <a:cxn ang="0">
                    <a:pos x="105" y="21"/>
                  </a:cxn>
                  <a:cxn ang="0">
                    <a:pos x="106" y="24"/>
                  </a:cxn>
                  <a:cxn ang="0">
                    <a:pos x="107" y="26"/>
                  </a:cxn>
                  <a:cxn ang="0">
                    <a:pos x="107" y="26"/>
                  </a:cxn>
                </a:cxnLst>
                <a:rect l="0" t="0" r="r" b="b"/>
                <a:pathLst>
                  <a:path w="107" h="32">
                    <a:moveTo>
                      <a:pt x="107" y="26"/>
                    </a:moveTo>
                    <a:lnTo>
                      <a:pt x="107" y="26"/>
                    </a:lnTo>
                    <a:lnTo>
                      <a:pt x="106" y="27"/>
                    </a:lnTo>
                    <a:lnTo>
                      <a:pt x="106" y="28"/>
                    </a:lnTo>
                    <a:lnTo>
                      <a:pt x="106" y="32"/>
                    </a:lnTo>
                    <a:lnTo>
                      <a:pt x="106" y="32"/>
                    </a:lnTo>
                    <a:lnTo>
                      <a:pt x="96" y="32"/>
                    </a:lnTo>
                    <a:lnTo>
                      <a:pt x="87" y="31"/>
                    </a:lnTo>
                    <a:lnTo>
                      <a:pt x="78" y="28"/>
                    </a:lnTo>
                    <a:lnTo>
                      <a:pt x="70" y="25"/>
                    </a:lnTo>
                    <a:lnTo>
                      <a:pt x="53" y="19"/>
                    </a:lnTo>
                    <a:lnTo>
                      <a:pt x="43" y="16"/>
                    </a:lnTo>
                    <a:lnTo>
                      <a:pt x="34" y="13"/>
                    </a:lnTo>
                    <a:lnTo>
                      <a:pt x="34" y="13"/>
                    </a:lnTo>
                    <a:lnTo>
                      <a:pt x="26" y="15"/>
                    </a:lnTo>
                    <a:lnTo>
                      <a:pt x="17" y="13"/>
                    </a:lnTo>
                    <a:lnTo>
                      <a:pt x="9" y="10"/>
                    </a:lnTo>
                    <a:lnTo>
                      <a:pt x="0" y="6"/>
                    </a:lnTo>
                    <a:lnTo>
                      <a:pt x="0" y="6"/>
                    </a:lnTo>
                    <a:lnTo>
                      <a:pt x="0" y="4"/>
                    </a:lnTo>
                    <a:lnTo>
                      <a:pt x="0" y="4"/>
                    </a:lnTo>
                    <a:lnTo>
                      <a:pt x="1" y="1"/>
                    </a:lnTo>
                    <a:lnTo>
                      <a:pt x="1" y="1"/>
                    </a:lnTo>
                    <a:lnTo>
                      <a:pt x="3" y="0"/>
                    </a:lnTo>
                    <a:lnTo>
                      <a:pt x="4" y="1"/>
                    </a:lnTo>
                    <a:lnTo>
                      <a:pt x="4" y="1"/>
                    </a:lnTo>
                    <a:lnTo>
                      <a:pt x="4" y="1"/>
                    </a:lnTo>
                    <a:lnTo>
                      <a:pt x="26" y="3"/>
                    </a:lnTo>
                    <a:lnTo>
                      <a:pt x="48" y="5"/>
                    </a:lnTo>
                    <a:lnTo>
                      <a:pt x="60" y="7"/>
                    </a:lnTo>
                    <a:lnTo>
                      <a:pt x="71" y="10"/>
                    </a:lnTo>
                    <a:lnTo>
                      <a:pt x="80" y="15"/>
                    </a:lnTo>
                    <a:lnTo>
                      <a:pt x="90" y="19"/>
                    </a:lnTo>
                    <a:lnTo>
                      <a:pt x="90" y="19"/>
                    </a:lnTo>
                    <a:lnTo>
                      <a:pt x="95" y="18"/>
                    </a:lnTo>
                    <a:lnTo>
                      <a:pt x="101" y="19"/>
                    </a:lnTo>
                    <a:lnTo>
                      <a:pt x="105" y="21"/>
                    </a:lnTo>
                    <a:lnTo>
                      <a:pt x="106" y="24"/>
                    </a:lnTo>
                    <a:lnTo>
                      <a:pt x="107" y="26"/>
                    </a:lnTo>
                    <a:lnTo>
                      <a:pt x="107" y="26"/>
                    </a:lnTo>
                    <a:close/>
                  </a:path>
                </a:pathLst>
              </a:cu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1" name="Freeform 151"/>
              <p:cNvSpPr>
                <a:spLocks/>
              </p:cNvSpPr>
              <p:nvPr/>
            </p:nvSpPr>
            <p:spPr bwMode="auto">
              <a:xfrm>
                <a:off x="2719388" y="1049338"/>
                <a:ext cx="61913" cy="61913"/>
              </a:xfrm>
              <a:custGeom>
                <a:avLst/>
                <a:gdLst/>
                <a:ahLst/>
                <a:cxnLst>
                  <a:cxn ang="0">
                    <a:pos x="22" y="82"/>
                  </a:cxn>
                  <a:cxn ang="0">
                    <a:pos x="22" y="90"/>
                  </a:cxn>
                  <a:cxn ang="0">
                    <a:pos x="21" y="95"/>
                  </a:cxn>
                  <a:cxn ang="0">
                    <a:pos x="33" y="100"/>
                  </a:cxn>
                  <a:cxn ang="0">
                    <a:pos x="66" y="104"/>
                  </a:cxn>
                  <a:cxn ang="0">
                    <a:pos x="82" y="105"/>
                  </a:cxn>
                  <a:cxn ang="0">
                    <a:pos x="94" y="104"/>
                  </a:cxn>
                  <a:cxn ang="0">
                    <a:pos x="101" y="105"/>
                  </a:cxn>
                  <a:cxn ang="0">
                    <a:pos x="104" y="110"/>
                  </a:cxn>
                  <a:cxn ang="0">
                    <a:pos x="92" y="113"/>
                  </a:cxn>
                  <a:cxn ang="0">
                    <a:pos x="66" y="117"/>
                  </a:cxn>
                  <a:cxn ang="0">
                    <a:pos x="37" y="115"/>
                  </a:cxn>
                  <a:cxn ang="0">
                    <a:pos x="11" y="106"/>
                  </a:cxn>
                  <a:cxn ang="0">
                    <a:pos x="0" y="101"/>
                  </a:cxn>
                  <a:cxn ang="0">
                    <a:pos x="1" y="91"/>
                  </a:cxn>
                  <a:cxn ang="0">
                    <a:pos x="9" y="76"/>
                  </a:cxn>
                  <a:cxn ang="0">
                    <a:pos x="14" y="69"/>
                  </a:cxn>
                  <a:cxn ang="0">
                    <a:pos x="43" y="64"/>
                  </a:cxn>
                  <a:cxn ang="0">
                    <a:pos x="76" y="58"/>
                  </a:cxn>
                  <a:cxn ang="0">
                    <a:pos x="90" y="52"/>
                  </a:cxn>
                  <a:cxn ang="0">
                    <a:pos x="100" y="44"/>
                  </a:cxn>
                  <a:cxn ang="0">
                    <a:pos x="103" y="31"/>
                  </a:cxn>
                  <a:cxn ang="0">
                    <a:pos x="98" y="15"/>
                  </a:cxn>
                  <a:cxn ang="0">
                    <a:pos x="88" y="13"/>
                  </a:cxn>
                  <a:cxn ang="0">
                    <a:pos x="79" y="12"/>
                  </a:cxn>
                  <a:cxn ang="0">
                    <a:pos x="73" y="13"/>
                  </a:cxn>
                  <a:cxn ang="0">
                    <a:pos x="61" y="24"/>
                  </a:cxn>
                  <a:cxn ang="0">
                    <a:pos x="54" y="29"/>
                  </a:cxn>
                  <a:cxn ang="0">
                    <a:pos x="44" y="31"/>
                  </a:cxn>
                  <a:cxn ang="0">
                    <a:pos x="44" y="26"/>
                  </a:cxn>
                  <a:cxn ang="0">
                    <a:pos x="46" y="16"/>
                  </a:cxn>
                  <a:cxn ang="0">
                    <a:pos x="53" y="10"/>
                  </a:cxn>
                  <a:cxn ang="0">
                    <a:pos x="62" y="4"/>
                  </a:cxn>
                  <a:cxn ang="0">
                    <a:pos x="78" y="0"/>
                  </a:cxn>
                  <a:cxn ang="0">
                    <a:pos x="96" y="1"/>
                  </a:cxn>
                  <a:cxn ang="0">
                    <a:pos x="106" y="4"/>
                  </a:cxn>
                  <a:cxn ang="0">
                    <a:pos x="111" y="7"/>
                  </a:cxn>
                  <a:cxn ang="0">
                    <a:pos x="116" y="22"/>
                  </a:cxn>
                  <a:cxn ang="0">
                    <a:pos x="118" y="35"/>
                  </a:cxn>
                  <a:cxn ang="0">
                    <a:pos x="117" y="43"/>
                  </a:cxn>
                  <a:cxn ang="0">
                    <a:pos x="112" y="55"/>
                  </a:cxn>
                  <a:cxn ang="0">
                    <a:pos x="102" y="63"/>
                  </a:cxn>
                  <a:cxn ang="0">
                    <a:pos x="82" y="72"/>
                  </a:cxn>
                  <a:cxn ang="0">
                    <a:pos x="52" y="78"/>
                  </a:cxn>
                  <a:cxn ang="0">
                    <a:pos x="22" y="82"/>
                  </a:cxn>
                </a:cxnLst>
                <a:rect l="0" t="0" r="r" b="b"/>
                <a:pathLst>
                  <a:path w="118" h="117">
                    <a:moveTo>
                      <a:pt x="22" y="82"/>
                    </a:moveTo>
                    <a:lnTo>
                      <a:pt x="22" y="82"/>
                    </a:lnTo>
                    <a:lnTo>
                      <a:pt x="23" y="87"/>
                    </a:lnTo>
                    <a:lnTo>
                      <a:pt x="22" y="90"/>
                    </a:lnTo>
                    <a:lnTo>
                      <a:pt x="21" y="92"/>
                    </a:lnTo>
                    <a:lnTo>
                      <a:pt x="21" y="95"/>
                    </a:lnTo>
                    <a:lnTo>
                      <a:pt x="21" y="95"/>
                    </a:lnTo>
                    <a:lnTo>
                      <a:pt x="33" y="100"/>
                    </a:lnTo>
                    <a:lnTo>
                      <a:pt x="50" y="103"/>
                    </a:lnTo>
                    <a:lnTo>
                      <a:pt x="66" y="104"/>
                    </a:lnTo>
                    <a:lnTo>
                      <a:pt x="82" y="105"/>
                    </a:lnTo>
                    <a:lnTo>
                      <a:pt x="82" y="105"/>
                    </a:lnTo>
                    <a:lnTo>
                      <a:pt x="88" y="105"/>
                    </a:lnTo>
                    <a:lnTo>
                      <a:pt x="94" y="104"/>
                    </a:lnTo>
                    <a:lnTo>
                      <a:pt x="98" y="104"/>
                    </a:lnTo>
                    <a:lnTo>
                      <a:pt x="101" y="105"/>
                    </a:lnTo>
                    <a:lnTo>
                      <a:pt x="103" y="107"/>
                    </a:lnTo>
                    <a:lnTo>
                      <a:pt x="104" y="110"/>
                    </a:lnTo>
                    <a:lnTo>
                      <a:pt x="104" y="110"/>
                    </a:lnTo>
                    <a:lnTo>
                      <a:pt x="92" y="113"/>
                    </a:lnTo>
                    <a:lnTo>
                      <a:pt x="79" y="117"/>
                    </a:lnTo>
                    <a:lnTo>
                      <a:pt x="66" y="117"/>
                    </a:lnTo>
                    <a:lnTo>
                      <a:pt x="51" y="117"/>
                    </a:lnTo>
                    <a:lnTo>
                      <a:pt x="37" y="115"/>
                    </a:lnTo>
                    <a:lnTo>
                      <a:pt x="23" y="111"/>
                    </a:lnTo>
                    <a:lnTo>
                      <a:pt x="11" y="106"/>
                    </a:lnTo>
                    <a:lnTo>
                      <a:pt x="0" y="101"/>
                    </a:lnTo>
                    <a:lnTo>
                      <a:pt x="0" y="101"/>
                    </a:lnTo>
                    <a:lnTo>
                      <a:pt x="0" y="95"/>
                    </a:lnTo>
                    <a:lnTo>
                      <a:pt x="1" y="91"/>
                    </a:lnTo>
                    <a:lnTo>
                      <a:pt x="5" y="83"/>
                    </a:lnTo>
                    <a:lnTo>
                      <a:pt x="9" y="76"/>
                    </a:lnTo>
                    <a:lnTo>
                      <a:pt x="14" y="69"/>
                    </a:lnTo>
                    <a:lnTo>
                      <a:pt x="14" y="69"/>
                    </a:lnTo>
                    <a:lnTo>
                      <a:pt x="27" y="66"/>
                    </a:lnTo>
                    <a:lnTo>
                      <a:pt x="43" y="64"/>
                    </a:lnTo>
                    <a:lnTo>
                      <a:pt x="60" y="62"/>
                    </a:lnTo>
                    <a:lnTo>
                      <a:pt x="76" y="58"/>
                    </a:lnTo>
                    <a:lnTo>
                      <a:pt x="84" y="56"/>
                    </a:lnTo>
                    <a:lnTo>
                      <a:pt x="90" y="52"/>
                    </a:lnTo>
                    <a:lnTo>
                      <a:pt x="96" y="48"/>
                    </a:lnTo>
                    <a:lnTo>
                      <a:pt x="100" y="44"/>
                    </a:lnTo>
                    <a:lnTo>
                      <a:pt x="102" y="39"/>
                    </a:lnTo>
                    <a:lnTo>
                      <a:pt x="103" y="31"/>
                    </a:lnTo>
                    <a:lnTo>
                      <a:pt x="102" y="24"/>
                    </a:lnTo>
                    <a:lnTo>
                      <a:pt x="98" y="15"/>
                    </a:lnTo>
                    <a:lnTo>
                      <a:pt x="98" y="15"/>
                    </a:lnTo>
                    <a:lnTo>
                      <a:pt x="88" y="13"/>
                    </a:lnTo>
                    <a:lnTo>
                      <a:pt x="84" y="12"/>
                    </a:lnTo>
                    <a:lnTo>
                      <a:pt x="79" y="12"/>
                    </a:lnTo>
                    <a:lnTo>
                      <a:pt x="79" y="12"/>
                    </a:lnTo>
                    <a:lnTo>
                      <a:pt x="73" y="13"/>
                    </a:lnTo>
                    <a:lnTo>
                      <a:pt x="69" y="16"/>
                    </a:lnTo>
                    <a:lnTo>
                      <a:pt x="61" y="24"/>
                    </a:lnTo>
                    <a:lnTo>
                      <a:pt x="57" y="27"/>
                    </a:lnTo>
                    <a:lnTo>
                      <a:pt x="54" y="29"/>
                    </a:lnTo>
                    <a:lnTo>
                      <a:pt x="50" y="31"/>
                    </a:lnTo>
                    <a:lnTo>
                      <a:pt x="44" y="31"/>
                    </a:lnTo>
                    <a:lnTo>
                      <a:pt x="44" y="31"/>
                    </a:lnTo>
                    <a:lnTo>
                      <a:pt x="44" y="26"/>
                    </a:lnTo>
                    <a:lnTo>
                      <a:pt x="45" y="20"/>
                    </a:lnTo>
                    <a:lnTo>
                      <a:pt x="46" y="16"/>
                    </a:lnTo>
                    <a:lnTo>
                      <a:pt x="50" y="13"/>
                    </a:lnTo>
                    <a:lnTo>
                      <a:pt x="53" y="10"/>
                    </a:lnTo>
                    <a:lnTo>
                      <a:pt x="57" y="6"/>
                    </a:lnTo>
                    <a:lnTo>
                      <a:pt x="62" y="4"/>
                    </a:lnTo>
                    <a:lnTo>
                      <a:pt x="68" y="2"/>
                    </a:lnTo>
                    <a:lnTo>
                      <a:pt x="78" y="0"/>
                    </a:lnTo>
                    <a:lnTo>
                      <a:pt x="90" y="0"/>
                    </a:lnTo>
                    <a:lnTo>
                      <a:pt x="96" y="1"/>
                    </a:lnTo>
                    <a:lnTo>
                      <a:pt x="101" y="2"/>
                    </a:lnTo>
                    <a:lnTo>
                      <a:pt x="106" y="4"/>
                    </a:lnTo>
                    <a:lnTo>
                      <a:pt x="111" y="7"/>
                    </a:lnTo>
                    <a:lnTo>
                      <a:pt x="111" y="7"/>
                    </a:lnTo>
                    <a:lnTo>
                      <a:pt x="113" y="16"/>
                    </a:lnTo>
                    <a:lnTo>
                      <a:pt x="116" y="22"/>
                    </a:lnTo>
                    <a:lnTo>
                      <a:pt x="118" y="29"/>
                    </a:lnTo>
                    <a:lnTo>
                      <a:pt x="118" y="35"/>
                    </a:lnTo>
                    <a:lnTo>
                      <a:pt x="118" y="35"/>
                    </a:lnTo>
                    <a:lnTo>
                      <a:pt x="117" y="43"/>
                    </a:lnTo>
                    <a:lnTo>
                      <a:pt x="115" y="49"/>
                    </a:lnTo>
                    <a:lnTo>
                      <a:pt x="112" y="55"/>
                    </a:lnTo>
                    <a:lnTo>
                      <a:pt x="106" y="59"/>
                    </a:lnTo>
                    <a:lnTo>
                      <a:pt x="102" y="63"/>
                    </a:lnTo>
                    <a:lnTo>
                      <a:pt x="96" y="66"/>
                    </a:lnTo>
                    <a:lnTo>
                      <a:pt x="82" y="72"/>
                    </a:lnTo>
                    <a:lnTo>
                      <a:pt x="67" y="75"/>
                    </a:lnTo>
                    <a:lnTo>
                      <a:pt x="52" y="78"/>
                    </a:lnTo>
                    <a:lnTo>
                      <a:pt x="22" y="82"/>
                    </a:lnTo>
                    <a:lnTo>
                      <a:pt x="22" y="82"/>
                    </a:lnTo>
                    <a:close/>
                  </a:path>
                </a:pathLst>
              </a:cu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2" name="Freeform 152"/>
              <p:cNvSpPr>
                <a:spLocks/>
              </p:cNvSpPr>
              <p:nvPr/>
            </p:nvSpPr>
            <p:spPr bwMode="auto">
              <a:xfrm>
                <a:off x="2479676" y="1055688"/>
                <a:ext cx="114300" cy="88900"/>
              </a:xfrm>
              <a:custGeom>
                <a:avLst/>
                <a:gdLst/>
                <a:ahLst/>
                <a:cxnLst>
                  <a:cxn ang="0">
                    <a:pos x="59" y="7"/>
                  </a:cxn>
                  <a:cxn ang="0">
                    <a:pos x="52" y="30"/>
                  </a:cxn>
                  <a:cxn ang="0">
                    <a:pos x="52" y="36"/>
                  </a:cxn>
                  <a:cxn ang="0">
                    <a:pos x="89" y="20"/>
                  </a:cxn>
                  <a:cxn ang="0">
                    <a:pos x="115" y="17"/>
                  </a:cxn>
                  <a:cxn ang="0">
                    <a:pos x="135" y="23"/>
                  </a:cxn>
                  <a:cxn ang="0">
                    <a:pos x="142" y="43"/>
                  </a:cxn>
                  <a:cxn ang="0">
                    <a:pos x="151" y="47"/>
                  </a:cxn>
                  <a:cxn ang="0">
                    <a:pos x="186" y="39"/>
                  </a:cxn>
                  <a:cxn ang="0">
                    <a:pos x="205" y="43"/>
                  </a:cxn>
                  <a:cxn ang="0">
                    <a:pos x="216" y="54"/>
                  </a:cxn>
                  <a:cxn ang="0">
                    <a:pos x="215" y="79"/>
                  </a:cxn>
                  <a:cxn ang="0">
                    <a:pos x="207" y="96"/>
                  </a:cxn>
                  <a:cxn ang="0">
                    <a:pos x="185" y="140"/>
                  </a:cxn>
                  <a:cxn ang="0">
                    <a:pos x="176" y="165"/>
                  </a:cxn>
                  <a:cxn ang="0">
                    <a:pos x="168" y="167"/>
                  </a:cxn>
                  <a:cxn ang="0">
                    <a:pos x="162" y="165"/>
                  </a:cxn>
                  <a:cxn ang="0">
                    <a:pos x="161" y="157"/>
                  </a:cxn>
                  <a:cxn ang="0">
                    <a:pos x="170" y="146"/>
                  </a:cxn>
                  <a:cxn ang="0">
                    <a:pos x="186" y="112"/>
                  </a:cxn>
                  <a:cxn ang="0">
                    <a:pos x="202" y="79"/>
                  </a:cxn>
                  <a:cxn ang="0">
                    <a:pos x="202" y="64"/>
                  </a:cxn>
                  <a:cxn ang="0">
                    <a:pos x="190" y="50"/>
                  </a:cxn>
                  <a:cxn ang="0">
                    <a:pos x="164" y="55"/>
                  </a:cxn>
                  <a:cxn ang="0">
                    <a:pos x="133" y="73"/>
                  </a:cxn>
                  <a:cxn ang="0">
                    <a:pos x="112" y="112"/>
                  </a:cxn>
                  <a:cxn ang="0">
                    <a:pos x="103" y="129"/>
                  </a:cxn>
                  <a:cxn ang="0">
                    <a:pos x="92" y="136"/>
                  </a:cxn>
                  <a:cxn ang="0">
                    <a:pos x="91" y="122"/>
                  </a:cxn>
                  <a:cxn ang="0">
                    <a:pos x="120" y="71"/>
                  </a:cxn>
                  <a:cxn ang="0">
                    <a:pos x="126" y="51"/>
                  </a:cxn>
                  <a:cxn ang="0">
                    <a:pos x="123" y="29"/>
                  </a:cxn>
                  <a:cxn ang="0">
                    <a:pos x="97" y="30"/>
                  </a:cxn>
                  <a:cxn ang="0">
                    <a:pos x="68" y="43"/>
                  </a:cxn>
                  <a:cxn ang="0">
                    <a:pos x="40" y="62"/>
                  </a:cxn>
                  <a:cxn ang="0">
                    <a:pos x="34" y="77"/>
                  </a:cxn>
                  <a:cxn ang="0">
                    <a:pos x="20" y="107"/>
                  </a:cxn>
                  <a:cxn ang="0">
                    <a:pos x="9" y="119"/>
                  </a:cxn>
                  <a:cxn ang="0">
                    <a:pos x="0" y="115"/>
                  </a:cxn>
                  <a:cxn ang="0">
                    <a:pos x="26" y="61"/>
                  </a:cxn>
                  <a:cxn ang="0">
                    <a:pos x="42" y="19"/>
                  </a:cxn>
                  <a:cxn ang="0">
                    <a:pos x="50" y="2"/>
                  </a:cxn>
                  <a:cxn ang="0">
                    <a:pos x="52" y="0"/>
                  </a:cxn>
                  <a:cxn ang="0">
                    <a:pos x="59" y="3"/>
                  </a:cxn>
                </a:cxnLst>
                <a:rect l="0" t="0" r="r" b="b"/>
                <a:pathLst>
                  <a:path w="217" h="168">
                    <a:moveTo>
                      <a:pt x="59" y="3"/>
                    </a:moveTo>
                    <a:lnTo>
                      <a:pt x="59" y="3"/>
                    </a:lnTo>
                    <a:lnTo>
                      <a:pt x="59" y="7"/>
                    </a:lnTo>
                    <a:lnTo>
                      <a:pt x="58" y="13"/>
                    </a:lnTo>
                    <a:lnTo>
                      <a:pt x="55" y="21"/>
                    </a:lnTo>
                    <a:lnTo>
                      <a:pt x="52" y="30"/>
                    </a:lnTo>
                    <a:lnTo>
                      <a:pt x="49" y="39"/>
                    </a:lnTo>
                    <a:lnTo>
                      <a:pt x="49" y="39"/>
                    </a:lnTo>
                    <a:lnTo>
                      <a:pt x="52" y="36"/>
                    </a:lnTo>
                    <a:lnTo>
                      <a:pt x="58" y="32"/>
                    </a:lnTo>
                    <a:lnTo>
                      <a:pt x="72" y="25"/>
                    </a:lnTo>
                    <a:lnTo>
                      <a:pt x="89" y="20"/>
                    </a:lnTo>
                    <a:lnTo>
                      <a:pt x="98" y="18"/>
                    </a:lnTo>
                    <a:lnTo>
                      <a:pt x="106" y="17"/>
                    </a:lnTo>
                    <a:lnTo>
                      <a:pt x="115" y="17"/>
                    </a:lnTo>
                    <a:lnTo>
                      <a:pt x="122" y="18"/>
                    </a:lnTo>
                    <a:lnTo>
                      <a:pt x="130" y="20"/>
                    </a:lnTo>
                    <a:lnTo>
                      <a:pt x="135" y="23"/>
                    </a:lnTo>
                    <a:lnTo>
                      <a:pt x="140" y="28"/>
                    </a:lnTo>
                    <a:lnTo>
                      <a:pt x="142" y="34"/>
                    </a:lnTo>
                    <a:lnTo>
                      <a:pt x="142" y="43"/>
                    </a:lnTo>
                    <a:lnTo>
                      <a:pt x="140" y="52"/>
                    </a:lnTo>
                    <a:lnTo>
                      <a:pt x="140" y="52"/>
                    </a:lnTo>
                    <a:lnTo>
                      <a:pt x="151" y="47"/>
                    </a:lnTo>
                    <a:lnTo>
                      <a:pt x="165" y="43"/>
                    </a:lnTo>
                    <a:lnTo>
                      <a:pt x="179" y="39"/>
                    </a:lnTo>
                    <a:lnTo>
                      <a:pt x="186" y="39"/>
                    </a:lnTo>
                    <a:lnTo>
                      <a:pt x="193" y="39"/>
                    </a:lnTo>
                    <a:lnTo>
                      <a:pt x="200" y="40"/>
                    </a:lnTo>
                    <a:lnTo>
                      <a:pt x="205" y="43"/>
                    </a:lnTo>
                    <a:lnTo>
                      <a:pt x="209" y="45"/>
                    </a:lnTo>
                    <a:lnTo>
                      <a:pt x="213" y="49"/>
                    </a:lnTo>
                    <a:lnTo>
                      <a:pt x="216" y="54"/>
                    </a:lnTo>
                    <a:lnTo>
                      <a:pt x="217" y="61"/>
                    </a:lnTo>
                    <a:lnTo>
                      <a:pt x="217" y="69"/>
                    </a:lnTo>
                    <a:lnTo>
                      <a:pt x="215" y="79"/>
                    </a:lnTo>
                    <a:lnTo>
                      <a:pt x="215" y="79"/>
                    </a:lnTo>
                    <a:lnTo>
                      <a:pt x="211" y="86"/>
                    </a:lnTo>
                    <a:lnTo>
                      <a:pt x="207" y="96"/>
                    </a:lnTo>
                    <a:lnTo>
                      <a:pt x="196" y="115"/>
                    </a:lnTo>
                    <a:lnTo>
                      <a:pt x="196" y="115"/>
                    </a:lnTo>
                    <a:lnTo>
                      <a:pt x="185" y="140"/>
                    </a:lnTo>
                    <a:lnTo>
                      <a:pt x="180" y="152"/>
                    </a:lnTo>
                    <a:lnTo>
                      <a:pt x="176" y="165"/>
                    </a:lnTo>
                    <a:lnTo>
                      <a:pt x="176" y="165"/>
                    </a:lnTo>
                    <a:lnTo>
                      <a:pt x="173" y="165"/>
                    </a:lnTo>
                    <a:lnTo>
                      <a:pt x="171" y="166"/>
                    </a:lnTo>
                    <a:lnTo>
                      <a:pt x="168" y="167"/>
                    </a:lnTo>
                    <a:lnTo>
                      <a:pt x="165" y="168"/>
                    </a:lnTo>
                    <a:lnTo>
                      <a:pt x="165" y="168"/>
                    </a:lnTo>
                    <a:lnTo>
                      <a:pt x="162" y="165"/>
                    </a:lnTo>
                    <a:lnTo>
                      <a:pt x="161" y="163"/>
                    </a:lnTo>
                    <a:lnTo>
                      <a:pt x="160" y="159"/>
                    </a:lnTo>
                    <a:lnTo>
                      <a:pt x="161" y="157"/>
                    </a:lnTo>
                    <a:lnTo>
                      <a:pt x="165" y="153"/>
                    </a:lnTo>
                    <a:lnTo>
                      <a:pt x="170" y="146"/>
                    </a:lnTo>
                    <a:lnTo>
                      <a:pt x="170" y="146"/>
                    </a:lnTo>
                    <a:lnTo>
                      <a:pt x="174" y="140"/>
                    </a:lnTo>
                    <a:lnTo>
                      <a:pt x="178" y="131"/>
                    </a:lnTo>
                    <a:lnTo>
                      <a:pt x="186" y="112"/>
                    </a:lnTo>
                    <a:lnTo>
                      <a:pt x="193" y="93"/>
                    </a:lnTo>
                    <a:lnTo>
                      <a:pt x="197" y="85"/>
                    </a:lnTo>
                    <a:lnTo>
                      <a:pt x="202" y="79"/>
                    </a:lnTo>
                    <a:lnTo>
                      <a:pt x="202" y="79"/>
                    </a:lnTo>
                    <a:lnTo>
                      <a:pt x="202" y="71"/>
                    </a:lnTo>
                    <a:lnTo>
                      <a:pt x="202" y="64"/>
                    </a:lnTo>
                    <a:lnTo>
                      <a:pt x="198" y="52"/>
                    </a:lnTo>
                    <a:lnTo>
                      <a:pt x="198" y="52"/>
                    </a:lnTo>
                    <a:lnTo>
                      <a:pt x="190" y="50"/>
                    </a:lnTo>
                    <a:lnTo>
                      <a:pt x="181" y="50"/>
                    </a:lnTo>
                    <a:lnTo>
                      <a:pt x="173" y="52"/>
                    </a:lnTo>
                    <a:lnTo>
                      <a:pt x="164" y="55"/>
                    </a:lnTo>
                    <a:lnTo>
                      <a:pt x="148" y="64"/>
                    </a:lnTo>
                    <a:lnTo>
                      <a:pt x="133" y="73"/>
                    </a:lnTo>
                    <a:lnTo>
                      <a:pt x="133" y="73"/>
                    </a:lnTo>
                    <a:lnTo>
                      <a:pt x="130" y="82"/>
                    </a:lnTo>
                    <a:lnTo>
                      <a:pt x="123" y="92"/>
                    </a:lnTo>
                    <a:lnTo>
                      <a:pt x="112" y="112"/>
                    </a:lnTo>
                    <a:lnTo>
                      <a:pt x="112" y="112"/>
                    </a:lnTo>
                    <a:lnTo>
                      <a:pt x="107" y="121"/>
                    </a:lnTo>
                    <a:lnTo>
                      <a:pt x="103" y="129"/>
                    </a:lnTo>
                    <a:lnTo>
                      <a:pt x="101" y="134"/>
                    </a:lnTo>
                    <a:lnTo>
                      <a:pt x="97" y="136"/>
                    </a:lnTo>
                    <a:lnTo>
                      <a:pt x="92" y="136"/>
                    </a:lnTo>
                    <a:lnTo>
                      <a:pt x="86" y="135"/>
                    </a:lnTo>
                    <a:lnTo>
                      <a:pt x="86" y="135"/>
                    </a:lnTo>
                    <a:lnTo>
                      <a:pt x="91" y="122"/>
                    </a:lnTo>
                    <a:lnTo>
                      <a:pt x="98" y="109"/>
                    </a:lnTo>
                    <a:lnTo>
                      <a:pt x="114" y="84"/>
                    </a:lnTo>
                    <a:lnTo>
                      <a:pt x="120" y="71"/>
                    </a:lnTo>
                    <a:lnTo>
                      <a:pt x="122" y="65"/>
                    </a:lnTo>
                    <a:lnTo>
                      <a:pt x="125" y="58"/>
                    </a:lnTo>
                    <a:lnTo>
                      <a:pt x="126" y="51"/>
                    </a:lnTo>
                    <a:lnTo>
                      <a:pt x="127" y="44"/>
                    </a:lnTo>
                    <a:lnTo>
                      <a:pt x="126" y="36"/>
                    </a:lnTo>
                    <a:lnTo>
                      <a:pt x="123" y="29"/>
                    </a:lnTo>
                    <a:lnTo>
                      <a:pt x="123" y="29"/>
                    </a:lnTo>
                    <a:lnTo>
                      <a:pt x="109" y="28"/>
                    </a:lnTo>
                    <a:lnTo>
                      <a:pt x="97" y="30"/>
                    </a:lnTo>
                    <a:lnTo>
                      <a:pt x="86" y="33"/>
                    </a:lnTo>
                    <a:lnTo>
                      <a:pt x="76" y="37"/>
                    </a:lnTo>
                    <a:lnTo>
                      <a:pt x="68" y="43"/>
                    </a:lnTo>
                    <a:lnTo>
                      <a:pt x="59" y="49"/>
                    </a:lnTo>
                    <a:lnTo>
                      <a:pt x="51" y="55"/>
                    </a:lnTo>
                    <a:lnTo>
                      <a:pt x="40" y="62"/>
                    </a:lnTo>
                    <a:lnTo>
                      <a:pt x="40" y="62"/>
                    </a:lnTo>
                    <a:lnTo>
                      <a:pt x="37" y="69"/>
                    </a:lnTo>
                    <a:lnTo>
                      <a:pt x="34" y="77"/>
                    </a:lnTo>
                    <a:lnTo>
                      <a:pt x="27" y="93"/>
                    </a:lnTo>
                    <a:lnTo>
                      <a:pt x="24" y="100"/>
                    </a:lnTo>
                    <a:lnTo>
                      <a:pt x="20" y="107"/>
                    </a:lnTo>
                    <a:lnTo>
                      <a:pt x="14" y="113"/>
                    </a:lnTo>
                    <a:lnTo>
                      <a:pt x="9" y="119"/>
                    </a:lnTo>
                    <a:lnTo>
                      <a:pt x="9" y="119"/>
                    </a:lnTo>
                    <a:lnTo>
                      <a:pt x="6" y="119"/>
                    </a:lnTo>
                    <a:lnTo>
                      <a:pt x="5" y="118"/>
                    </a:lnTo>
                    <a:lnTo>
                      <a:pt x="0" y="115"/>
                    </a:lnTo>
                    <a:lnTo>
                      <a:pt x="0" y="115"/>
                    </a:lnTo>
                    <a:lnTo>
                      <a:pt x="13" y="88"/>
                    </a:lnTo>
                    <a:lnTo>
                      <a:pt x="26" y="61"/>
                    </a:lnTo>
                    <a:lnTo>
                      <a:pt x="31" y="48"/>
                    </a:lnTo>
                    <a:lnTo>
                      <a:pt x="38" y="33"/>
                    </a:lnTo>
                    <a:lnTo>
                      <a:pt x="42" y="19"/>
                    </a:lnTo>
                    <a:lnTo>
                      <a:pt x="46" y="3"/>
                    </a:lnTo>
                    <a:lnTo>
                      <a:pt x="46" y="3"/>
                    </a:lnTo>
                    <a:lnTo>
                      <a:pt x="50" y="2"/>
                    </a:lnTo>
                    <a:lnTo>
                      <a:pt x="51" y="1"/>
                    </a:lnTo>
                    <a:lnTo>
                      <a:pt x="52" y="0"/>
                    </a:lnTo>
                    <a:lnTo>
                      <a:pt x="52" y="0"/>
                    </a:lnTo>
                    <a:lnTo>
                      <a:pt x="54" y="0"/>
                    </a:lnTo>
                    <a:lnTo>
                      <a:pt x="56" y="1"/>
                    </a:lnTo>
                    <a:lnTo>
                      <a:pt x="59" y="3"/>
                    </a:lnTo>
                    <a:lnTo>
                      <a:pt x="59" y="3"/>
                    </a:lnTo>
                    <a:close/>
                  </a:path>
                </a:pathLst>
              </a:cu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3" name="Freeform 153"/>
              <p:cNvSpPr>
                <a:spLocks/>
              </p:cNvSpPr>
              <p:nvPr/>
            </p:nvSpPr>
            <p:spPr bwMode="auto">
              <a:xfrm>
                <a:off x="2397126" y="1065213"/>
                <a:ext cx="57150" cy="14288"/>
              </a:xfrm>
              <a:custGeom>
                <a:avLst/>
                <a:gdLst/>
                <a:ahLst/>
                <a:cxnLst>
                  <a:cxn ang="0">
                    <a:pos x="106" y="25"/>
                  </a:cxn>
                  <a:cxn ang="0">
                    <a:pos x="106" y="25"/>
                  </a:cxn>
                  <a:cxn ang="0">
                    <a:pos x="103" y="27"/>
                  </a:cxn>
                  <a:cxn ang="0">
                    <a:pos x="100" y="27"/>
                  </a:cxn>
                  <a:cxn ang="0">
                    <a:pos x="97" y="27"/>
                  </a:cxn>
                  <a:cxn ang="0">
                    <a:pos x="93" y="26"/>
                  </a:cxn>
                  <a:cxn ang="0">
                    <a:pos x="87" y="22"/>
                  </a:cxn>
                  <a:cxn ang="0">
                    <a:pos x="80" y="19"/>
                  </a:cxn>
                  <a:cxn ang="0">
                    <a:pos x="80" y="19"/>
                  </a:cxn>
                  <a:cxn ang="0">
                    <a:pos x="77" y="19"/>
                  </a:cxn>
                  <a:cxn ang="0">
                    <a:pos x="73" y="20"/>
                  </a:cxn>
                  <a:cxn ang="0">
                    <a:pos x="70" y="21"/>
                  </a:cxn>
                  <a:cxn ang="0">
                    <a:pos x="67" y="21"/>
                  </a:cxn>
                  <a:cxn ang="0">
                    <a:pos x="67" y="21"/>
                  </a:cxn>
                  <a:cxn ang="0">
                    <a:pos x="61" y="20"/>
                  </a:cxn>
                  <a:cxn ang="0">
                    <a:pos x="56" y="18"/>
                  </a:cxn>
                  <a:cxn ang="0">
                    <a:pos x="45" y="15"/>
                  </a:cxn>
                  <a:cxn ang="0">
                    <a:pos x="45" y="15"/>
                  </a:cxn>
                  <a:cxn ang="0">
                    <a:pos x="32" y="13"/>
                  </a:cxn>
                  <a:cxn ang="0">
                    <a:pos x="19" y="12"/>
                  </a:cxn>
                  <a:cxn ang="0">
                    <a:pos x="13" y="11"/>
                  </a:cxn>
                  <a:cxn ang="0">
                    <a:pos x="8" y="9"/>
                  </a:cxn>
                  <a:cxn ang="0">
                    <a:pos x="2" y="5"/>
                  </a:cxn>
                  <a:cxn ang="0">
                    <a:pos x="0" y="1"/>
                  </a:cxn>
                  <a:cxn ang="0">
                    <a:pos x="0" y="1"/>
                  </a:cxn>
                  <a:cxn ang="0">
                    <a:pos x="3" y="1"/>
                  </a:cxn>
                  <a:cxn ang="0">
                    <a:pos x="3" y="1"/>
                  </a:cxn>
                  <a:cxn ang="0">
                    <a:pos x="13" y="0"/>
                  </a:cxn>
                  <a:cxn ang="0">
                    <a:pos x="24" y="0"/>
                  </a:cxn>
                  <a:cxn ang="0">
                    <a:pos x="34" y="1"/>
                  </a:cxn>
                  <a:cxn ang="0">
                    <a:pos x="44" y="2"/>
                  </a:cxn>
                  <a:cxn ang="0">
                    <a:pos x="63" y="7"/>
                  </a:cxn>
                  <a:cxn ang="0">
                    <a:pos x="82" y="11"/>
                  </a:cxn>
                  <a:cxn ang="0">
                    <a:pos x="82" y="11"/>
                  </a:cxn>
                  <a:cxn ang="0">
                    <a:pos x="91" y="11"/>
                  </a:cxn>
                  <a:cxn ang="0">
                    <a:pos x="99" y="13"/>
                  </a:cxn>
                  <a:cxn ang="0">
                    <a:pos x="102" y="14"/>
                  </a:cxn>
                  <a:cxn ang="0">
                    <a:pos x="104" y="16"/>
                  </a:cxn>
                  <a:cxn ang="0">
                    <a:pos x="105" y="20"/>
                  </a:cxn>
                  <a:cxn ang="0">
                    <a:pos x="106" y="25"/>
                  </a:cxn>
                  <a:cxn ang="0">
                    <a:pos x="106" y="25"/>
                  </a:cxn>
                </a:cxnLst>
                <a:rect l="0" t="0" r="r" b="b"/>
                <a:pathLst>
                  <a:path w="106" h="27">
                    <a:moveTo>
                      <a:pt x="106" y="25"/>
                    </a:moveTo>
                    <a:lnTo>
                      <a:pt x="106" y="25"/>
                    </a:lnTo>
                    <a:lnTo>
                      <a:pt x="103" y="27"/>
                    </a:lnTo>
                    <a:lnTo>
                      <a:pt x="100" y="27"/>
                    </a:lnTo>
                    <a:lnTo>
                      <a:pt x="97" y="27"/>
                    </a:lnTo>
                    <a:lnTo>
                      <a:pt x="93" y="26"/>
                    </a:lnTo>
                    <a:lnTo>
                      <a:pt x="87" y="22"/>
                    </a:lnTo>
                    <a:lnTo>
                      <a:pt x="80" y="19"/>
                    </a:lnTo>
                    <a:lnTo>
                      <a:pt x="80" y="19"/>
                    </a:lnTo>
                    <a:lnTo>
                      <a:pt x="77" y="19"/>
                    </a:lnTo>
                    <a:lnTo>
                      <a:pt x="73" y="20"/>
                    </a:lnTo>
                    <a:lnTo>
                      <a:pt x="70" y="21"/>
                    </a:lnTo>
                    <a:lnTo>
                      <a:pt x="67" y="21"/>
                    </a:lnTo>
                    <a:lnTo>
                      <a:pt x="67" y="21"/>
                    </a:lnTo>
                    <a:lnTo>
                      <a:pt x="61" y="20"/>
                    </a:lnTo>
                    <a:lnTo>
                      <a:pt x="56" y="18"/>
                    </a:lnTo>
                    <a:lnTo>
                      <a:pt x="45" y="15"/>
                    </a:lnTo>
                    <a:lnTo>
                      <a:pt x="45" y="15"/>
                    </a:lnTo>
                    <a:lnTo>
                      <a:pt x="32" y="13"/>
                    </a:lnTo>
                    <a:lnTo>
                      <a:pt x="19" y="12"/>
                    </a:lnTo>
                    <a:lnTo>
                      <a:pt x="13" y="11"/>
                    </a:lnTo>
                    <a:lnTo>
                      <a:pt x="8" y="9"/>
                    </a:lnTo>
                    <a:lnTo>
                      <a:pt x="2" y="5"/>
                    </a:lnTo>
                    <a:lnTo>
                      <a:pt x="0" y="1"/>
                    </a:lnTo>
                    <a:lnTo>
                      <a:pt x="0" y="1"/>
                    </a:lnTo>
                    <a:lnTo>
                      <a:pt x="3" y="1"/>
                    </a:lnTo>
                    <a:lnTo>
                      <a:pt x="3" y="1"/>
                    </a:lnTo>
                    <a:lnTo>
                      <a:pt x="13" y="0"/>
                    </a:lnTo>
                    <a:lnTo>
                      <a:pt x="24" y="0"/>
                    </a:lnTo>
                    <a:lnTo>
                      <a:pt x="34" y="1"/>
                    </a:lnTo>
                    <a:lnTo>
                      <a:pt x="44" y="2"/>
                    </a:lnTo>
                    <a:lnTo>
                      <a:pt x="63" y="7"/>
                    </a:lnTo>
                    <a:lnTo>
                      <a:pt x="82" y="11"/>
                    </a:lnTo>
                    <a:lnTo>
                      <a:pt x="82" y="11"/>
                    </a:lnTo>
                    <a:lnTo>
                      <a:pt x="91" y="11"/>
                    </a:lnTo>
                    <a:lnTo>
                      <a:pt x="99" y="13"/>
                    </a:lnTo>
                    <a:lnTo>
                      <a:pt x="102" y="14"/>
                    </a:lnTo>
                    <a:lnTo>
                      <a:pt x="104" y="16"/>
                    </a:lnTo>
                    <a:lnTo>
                      <a:pt x="105" y="20"/>
                    </a:lnTo>
                    <a:lnTo>
                      <a:pt x="106" y="25"/>
                    </a:lnTo>
                    <a:lnTo>
                      <a:pt x="106" y="25"/>
                    </a:lnTo>
                    <a:close/>
                  </a:path>
                </a:pathLst>
              </a:cu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4" name="Freeform 154"/>
              <p:cNvSpPr>
                <a:spLocks/>
              </p:cNvSpPr>
              <p:nvPr/>
            </p:nvSpPr>
            <p:spPr bwMode="auto">
              <a:xfrm>
                <a:off x="2686050" y="1093788"/>
                <a:ext cx="63501" cy="69850"/>
              </a:xfrm>
              <a:custGeom>
                <a:avLst/>
                <a:gdLst/>
                <a:ahLst/>
                <a:cxnLst>
                  <a:cxn ang="0">
                    <a:pos x="118" y="22"/>
                  </a:cxn>
                  <a:cxn ang="0">
                    <a:pos x="114" y="26"/>
                  </a:cxn>
                  <a:cxn ang="0">
                    <a:pos x="106" y="28"/>
                  </a:cxn>
                  <a:cxn ang="0">
                    <a:pos x="104" y="26"/>
                  </a:cxn>
                  <a:cxn ang="0">
                    <a:pos x="102" y="21"/>
                  </a:cxn>
                  <a:cxn ang="0">
                    <a:pos x="100" y="15"/>
                  </a:cxn>
                  <a:cxn ang="0">
                    <a:pos x="98" y="12"/>
                  </a:cxn>
                  <a:cxn ang="0">
                    <a:pos x="94" y="10"/>
                  </a:cxn>
                  <a:cxn ang="0">
                    <a:pos x="76" y="11"/>
                  </a:cxn>
                  <a:cxn ang="0">
                    <a:pos x="54" y="15"/>
                  </a:cxn>
                  <a:cxn ang="0">
                    <a:pos x="40" y="20"/>
                  </a:cxn>
                  <a:cxn ang="0">
                    <a:pos x="35" y="25"/>
                  </a:cxn>
                  <a:cxn ang="0">
                    <a:pos x="26" y="33"/>
                  </a:cxn>
                  <a:cxn ang="0">
                    <a:pos x="21" y="45"/>
                  </a:cxn>
                  <a:cxn ang="0">
                    <a:pos x="14" y="71"/>
                  </a:cxn>
                  <a:cxn ang="0">
                    <a:pos x="14" y="85"/>
                  </a:cxn>
                  <a:cxn ang="0">
                    <a:pos x="17" y="98"/>
                  </a:cxn>
                  <a:cxn ang="0">
                    <a:pos x="24" y="108"/>
                  </a:cxn>
                  <a:cxn ang="0">
                    <a:pos x="35" y="115"/>
                  </a:cxn>
                  <a:cxn ang="0">
                    <a:pos x="40" y="117"/>
                  </a:cxn>
                  <a:cxn ang="0">
                    <a:pos x="57" y="119"/>
                  </a:cxn>
                  <a:cxn ang="0">
                    <a:pos x="81" y="115"/>
                  </a:cxn>
                  <a:cxn ang="0">
                    <a:pos x="102" y="106"/>
                  </a:cxn>
                  <a:cxn ang="0">
                    <a:pos x="116" y="90"/>
                  </a:cxn>
                  <a:cxn ang="0">
                    <a:pos x="118" y="94"/>
                  </a:cxn>
                  <a:cxn ang="0">
                    <a:pos x="119" y="100"/>
                  </a:cxn>
                  <a:cxn ang="0">
                    <a:pos x="117" y="107"/>
                  </a:cxn>
                  <a:cxn ang="0">
                    <a:pos x="108" y="116"/>
                  </a:cxn>
                  <a:cxn ang="0">
                    <a:pos x="91" y="126"/>
                  </a:cxn>
                  <a:cxn ang="0">
                    <a:pos x="76" y="131"/>
                  </a:cxn>
                  <a:cxn ang="0">
                    <a:pos x="69" y="132"/>
                  </a:cxn>
                  <a:cxn ang="0">
                    <a:pos x="53" y="132"/>
                  </a:cxn>
                  <a:cxn ang="0">
                    <a:pos x="39" y="129"/>
                  </a:cxn>
                  <a:cxn ang="0">
                    <a:pos x="26" y="124"/>
                  </a:cxn>
                  <a:cxn ang="0">
                    <a:pos x="15" y="115"/>
                  </a:cxn>
                  <a:cxn ang="0">
                    <a:pos x="8" y="104"/>
                  </a:cxn>
                  <a:cxn ang="0">
                    <a:pos x="2" y="91"/>
                  </a:cxn>
                  <a:cxn ang="0">
                    <a:pos x="0" y="73"/>
                  </a:cxn>
                  <a:cxn ang="0">
                    <a:pos x="1" y="65"/>
                  </a:cxn>
                  <a:cxn ang="0">
                    <a:pos x="5" y="49"/>
                  </a:cxn>
                  <a:cxn ang="0">
                    <a:pos x="13" y="33"/>
                  </a:cxn>
                  <a:cxn ang="0">
                    <a:pos x="25" y="18"/>
                  </a:cxn>
                  <a:cxn ang="0">
                    <a:pos x="40" y="7"/>
                  </a:cxn>
                  <a:cxn ang="0">
                    <a:pos x="51" y="4"/>
                  </a:cxn>
                  <a:cxn ang="0">
                    <a:pos x="75" y="0"/>
                  </a:cxn>
                  <a:cxn ang="0">
                    <a:pos x="98" y="2"/>
                  </a:cxn>
                  <a:cxn ang="0">
                    <a:pos x="107" y="6"/>
                  </a:cxn>
                  <a:cxn ang="0">
                    <a:pos x="115" y="12"/>
                  </a:cxn>
                  <a:cxn ang="0">
                    <a:pos x="118" y="22"/>
                  </a:cxn>
                </a:cxnLst>
                <a:rect l="0" t="0" r="r" b="b"/>
                <a:pathLst>
                  <a:path w="119" h="132">
                    <a:moveTo>
                      <a:pt x="118" y="22"/>
                    </a:moveTo>
                    <a:lnTo>
                      <a:pt x="118" y="22"/>
                    </a:lnTo>
                    <a:lnTo>
                      <a:pt x="117" y="24"/>
                    </a:lnTo>
                    <a:lnTo>
                      <a:pt x="114" y="26"/>
                    </a:lnTo>
                    <a:lnTo>
                      <a:pt x="111" y="27"/>
                    </a:lnTo>
                    <a:lnTo>
                      <a:pt x="106" y="28"/>
                    </a:lnTo>
                    <a:lnTo>
                      <a:pt x="106" y="28"/>
                    </a:lnTo>
                    <a:lnTo>
                      <a:pt x="104" y="26"/>
                    </a:lnTo>
                    <a:lnTo>
                      <a:pt x="103" y="25"/>
                    </a:lnTo>
                    <a:lnTo>
                      <a:pt x="102" y="21"/>
                    </a:lnTo>
                    <a:lnTo>
                      <a:pt x="101" y="17"/>
                    </a:lnTo>
                    <a:lnTo>
                      <a:pt x="100" y="15"/>
                    </a:lnTo>
                    <a:lnTo>
                      <a:pt x="98" y="12"/>
                    </a:lnTo>
                    <a:lnTo>
                      <a:pt x="98" y="12"/>
                    </a:lnTo>
                    <a:lnTo>
                      <a:pt x="96" y="12"/>
                    </a:lnTo>
                    <a:lnTo>
                      <a:pt x="94" y="10"/>
                    </a:lnTo>
                    <a:lnTo>
                      <a:pt x="94" y="10"/>
                    </a:lnTo>
                    <a:lnTo>
                      <a:pt x="76" y="11"/>
                    </a:lnTo>
                    <a:lnTo>
                      <a:pt x="60" y="12"/>
                    </a:lnTo>
                    <a:lnTo>
                      <a:pt x="54" y="15"/>
                    </a:lnTo>
                    <a:lnTo>
                      <a:pt x="46" y="17"/>
                    </a:lnTo>
                    <a:lnTo>
                      <a:pt x="40" y="20"/>
                    </a:lnTo>
                    <a:lnTo>
                      <a:pt x="35" y="25"/>
                    </a:lnTo>
                    <a:lnTo>
                      <a:pt x="35" y="25"/>
                    </a:lnTo>
                    <a:lnTo>
                      <a:pt x="30" y="28"/>
                    </a:lnTo>
                    <a:lnTo>
                      <a:pt x="26" y="33"/>
                    </a:lnTo>
                    <a:lnTo>
                      <a:pt x="23" y="38"/>
                    </a:lnTo>
                    <a:lnTo>
                      <a:pt x="21" y="45"/>
                    </a:lnTo>
                    <a:lnTo>
                      <a:pt x="16" y="57"/>
                    </a:lnTo>
                    <a:lnTo>
                      <a:pt x="14" y="71"/>
                    </a:lnTo>
                    <a:lnTo>
                      <a:pt x="14" y="79"/>
                    </a:lnTo>
                    <a:lnTo>
                      <a:pt x="14" y="85"/>
                    </a:lnTo>
                    <a:lnTo>
                      <a:pt x="15" y="92"/>
                    </a:lnTo>
                    <a:lnTo>
                      <a:pt x="17" y="98"/>
                    </a:lnTo>
                    <a:lnTo>
                      <a:pt x="21" y="103"/>
                    </a:lnTo>
                    <a:lnTo>
                      <a:pt x="24" y="108"/>
                    </a:lnTo>
                    <a:lnTo>
                      <a:pt x="29" y="112"/>
                    </a:lnTo>
                    <a:lnTo>
                      <a:pt x="35" y="115"/>
                    </a:lnTo>
                    <a:lnTo>
                      <a:pt x="35" y="115"/>
                    </a:lnTo>
                    <a:lnTo>
                      <a:pt x="40" y="117"/>
                    </a:lnTo>
                    <a:lnTo>
                      <a:pt x="45" y="118"/>
                    </a:lnTo>
                    <a:lnTo>
                      <a:pt x="57" y="119"/>
                    </a:lnTo>
                    <a:lnTo>
                      <a:pt x="69" y="118"/>
                    </a:lnTo>
                    <a:lnTo>
                      <a:pt x="81" y="115"/>
                    </a:lnTo>
                    <a:lnTo>
                      <a:pt x="92" y="111"/>
                    </a:lnTo>
                    <a:lnTo>
                      <a:pt x="102" y="106"/>
                    </a:lnTo>
                    <a:lnTo>
                      <a:pt x="111" y="98"/>
                    </a:lnTo>
                    <a:lnTo>
                      <a:pt x="116" y="90"/>
                    </a:lnTo>
                    <a:lnTo>
                      <a:pt x="116" y="90"/>
                    </a:lnTo>
                    <a:lnTo>
                      <a:pt x="118" y="94"/>
                    </a:lnTo>
                    <a:lnTo>
                      <a:pt x="119" y="97"/>
                    </a:lnTo>
                    <a:lnTo>
                      <a:pt x="119" y="100"/>
                    </a:lnTo>
                    <a:lnTo>
                      <a:pt x="119" y="103"/>
                    </a:lnTo>
                    <a:lnTo>
                      <a:pt x="117" y="107"/>
                    </a:lnTo>
                    <a:lnTo>
                      <a:pt x="115" y="110"/>
                    </a:lnTo>
                    <a:lnTo>
                      <a:pt x="108" y="116"/>
                    </a:lnTo>
                    <a:lnTo>
                      <a:pt x="100" y="122"/>
                    </a:lnTo>
                    <a:lnTo>
                      <a:pt x="91" y="126"/>
                    </a:lnTo>
                    <a:lnTo>
                      <a:pt x="84" y="129"/>
                    </a:lnTo>
                    <a:lnTo>
                      <a:pt x="76" y="131"/>
                    </a:lnTo>
                    <a:lnTo>
                      <a:pt x="76" y="131"/>
                    </a:lnTo>
                    <a:lnTo>
                      <a:pt x="69" y="132"/>
                    </a:lnTo>
                    <a:lnTo>
                      <a:pt x="60" y="132"/>
                    </a:lnTo>
                    <a:lnTo>
                      <a:pt x="53" y="132"/>
                    </a:lnTo>
                    <a:lnTo>
                      <a:pt x="45" y="131"/>
                    </a:lnTo>
                    <a:lnTo>
                      <a:pt x="39" y="129"/>
                    </a:lnTo>
                    <a:lnTo>
                      <a:pt x="31" y="127"/>
                    </a:lnTo>
                    <a:lnTo>
                      <a:pt x="26" y="124"/>
                    </a:lnTo>
                    <a:lnTo>
                      <a:pt x="21" y="119"/>
                    </a:lnTo>
                    <a:lnTo>
                      <a:pt x="15" y="115"/>
                    </a:lnTo>
                    <a:lnTo>
                      <a:pt x="11" y="110"/>
                    </a:lnTo>
                    <a:lnTo>
                      <a:pt x="8" y="104"/>
                    </a:lnTo>
                    <a:lnTo>
                      <a:pt x="5" y="97"/>
                    </a:lnTo>
                    <a:lnTo>
                      <a:pt x="2" y="91"/>
                    </a:lnTo>
                    <a:lnTo>
                      <a:pt x="1" y="82"/>
                    </a:lnTo>
                    <a:lnTo>
                      <a:pt x="0" y="73"/>
                    </a:lnTo>
                    <a:lnTo>
                      <a:pt x="1" y="65"/>
                    </a:lnTo>
                    <a:lnTo>
                      <a:pt x="1" y="65"/>
                    </a:lnTo>
                    <a:lnTo>
                      <a:pt x="2" y="56"/>
                    </a:lnTo>
                    <a:lnTo>
                      <a:pt x="5" y="49"/>
                    </a:lnTo>
                    <a:lnTo>
                      <a:pt x="9" y="40"/>
                    </a:lnTo>
                    <a:lnTo>
                      <a:pt x="13" y="33"/>
                    </a:lnTo>
                    <a:lnTo>
                      <a:pt x="18" y="25"/>
                    </a:lnTo>
                    <a:lnTo>
                      <a:pt x="25" y="18"/>
                    </a:lnTo>
                    <a:lnTo>
                      <a:pt x="32" y="12"/>
                    </a:lnTo>
                    <a:lnTo>
                      <a:pt x="40" y="7"/>
                    </a:lnTo>
                    <a:lnTo>
                      <a:pt x="40" y="7"/>
                    </a:lnTo>
                    <a:lnTo>
                      <a:pt x="51" y="4"/>
                    </a:lnTo>
                    <a:lnTo>
                      <a:pt x="62" y="1"/>
                    </a:lnTo>
                    <a:lnTo>
                      <a:pt x="75" y="0"/>
                    </a:lnTo>
                    <a:lnTo>
                      <a:pt x="87" y="0"/>
                    </a:lnTo>
                    <a:lnTo>
                      <a:pt x="98" y="2"/>
                    </a:lnTo>
                    <a:lnTo>
                      <a:pt x="103" y="4"/>
                    </a:lnTo>
                    <a:lnTo>
                      <a:pt x="107" y="6"/>
                    </a:lnTo>
                    <a:lnTo>
                      <a:pt x="112" y="9"/>
                    </a:lnTo>
                    <a:lnTo>
                      <a:pt x="115" y="12"/>
                    </a:lnTo>
                    <a:lnTo>
                      <a:pt x="117" y="17"/>
                    </a:lnTo>
                    <a:lnTo>
                      <a:pt x="118" y="22"/>
                    </a:lnTo>
                    <a:lnTo>
                      <a:pt x="118" y="22"/>
                    </a:lnTo>
                    <a:close/>
                  </a:path>
                </a:pathLst>
              </a:cu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5" name="Freeform 155"/>
              <p:cNvSpPr>
                <a:spLocks noEditPoints="1"/>
              </p:cNvSpPr>
              <p:nvPr/>
            </p:nvSpPr>
            <p:spPr bwMode="auto">
              <a:xfrm>
                <a:off x="2071688" y="881063"/>
                <a:ext cx="871538" cy="463550"/>
              </a:xfrm>
              <a:custGeom>
                <a:avLst/>
                <a:gdLst/>
                <a:ahLst/>
                <a:cxnLst>
                  <a:cxn ang="0">
                    <a:pos x="183" y="382"/>
                  </a:cxn>
                  <a:cxn ang="0">
                    <a:pos x="153" y="348"/>
                  </a:cxn>
                  <a:cxn ang="0">
                    <a:pos x="98" y="335"/>
                  </a:cxn>
                  <a:cxn ang="0">
                    <a:pos x="153" y="232"/>
                  </a:cxn>
                  <a:cxn ang="0">
                    <a:pos x="235" y="258"/>
                  </a:cxn>
                  <a:cxn ang="0">
                    <a:pos x="207" y="213"/>
                  </a:cxn>
                  <a:cxn ang="0">
                    <a:pos x="145" y="196"/>
                  </a:cxn>
                  <a:cxn ang="0">
                    <a:pos x="202" y="123"/>
                  </a:cxn>
                  <a:cxn ang="0">
                    <a:pos x="246" y="152"/>
                  </a:cxn>
                  <a:cxn ang="0">
                    <a:pos x="268" y="82"/>
                  </a:cxn>
                  <a:cxn ang="0">
                    <a:pos x="207" y="66"/>
                  </a:cxn>
                  <a:cxn ang="0">
                    <a:pos x="586" y="64"/>
                  </a:cxn>
                  <a:cxn ang="0">
                    <a:pos x="974" y="140"/>
                  </a:cxn>
                  <a:cxn ang="0">
                    <a:pos x="1637" y="309"/>
                  </a:cxn>
                  <a:cxn ang="0">
                    <a:pos x="1477" y="640"/>
                  </a:cxn>
                  <a:cxn ang="0">
                    <a:pos x="1356" y="868"/>
                  </a:cxn>
                  <a:cxn ang="0">
                    <a:pos x="929" y="811"/>
                  </a:cxn>
                  <a:cxn ang="0">
                    <a:pos x="583" y="739"/>
                  </a:cxn>
                  <a:cxn ang="0">
                    <a:pos x="124" y="634"/>
                  </a:cxn>
                  <a:cxn ang="0">
                    <a:pos x="18" y="563"/>
                  </a:cxn>
                  <a:cxn ang="0">
                    <a:pos x="108" y="506"/>
                  </a:cxn>
                  <a:cxn ang="0">
                    <a:pos x="156" y="484"/>
                  </a:cxn>
                  <a:cxn ang="0">
                    <a:pos x="101" y="475"/>
                  </a:cxn>
                  <a:cxn ang="0">
                    <a:pos x="64" y="435"/>
                  </a:cxn>
                  <a:cxn ang="0">
                    <a:pos x="106" y="455"/>
                  </a:cxn>
                  <a:cxn ang="0">
                    <a:pos x="171" y="482"/>
                  </a:cxn>
                  <a:cxn ang="0">
                    <a:pos x="89" y="517"/>
                  </a:cxn>
                  <a:cxn ang="0">
                    <a:pos x="40" y="593"/>
                  </a:cxn>
                  <a:cxn ang="0">
                    <a:pos x="599" y="730"/>
                  </a:cxn>
                  <a:cxn ang="0">
                    <a:pos x="1098" y="818"/>
                  </a:cxn>
                  <a:cxn ang="0">
                    <a:pos x="1251" y="782"/>
                  </a:cxn>
                  <a:cxn ang="0">
                    <a:pos x="1171" y="710"/>
                  </a:cxn>
                  <a:cxn ang="0">
                    <a:pos x="1133" y="701"/>
                  </a:cxn>
                  <a:cxn ang="0">
                    <a:pos x="1003" y="739"/>
                  </a:cxn>
                  <a:cxn ang="0">
                    <a:pos x="962" y="666"/>
                  </a:cxn>
                  <a:cxn ang="0">
                    <a:pos x="1098" y="611"/>
                  </a:cxn>
                  <a:cxn ang="0">
                    <a:pos x="1185" y="681"/>
                  </a:cxn>
                  <a:cxn ang="0">
                    <a:pos x="1257" y="577"/>
                  </a:cxn>
                  <a:cxn ang="0">
                    <a:pos x="1258" y="611"/>
                  </a:cxn>
                  <a:cxn ang="0">
                    <a:pos x="1338" y="516"/>
                  </a:cxn>
                  <a:cxn ang="0">
                    <a:pos x="1448" y="495"/>
                  </a:cxn>
                  <a:cxn ang="0">
                    <a:pos x="1567" y="438"/>
                  </a:cxn>
                  <a:cxn ang="0">
                    <a:pos x="1482" y="272"/>
                  </a:cxn>
                  <a:cxn ang="0">
                    <a:pos x="1434" y="258"/>
                  </a:cxn>
                  <a:cxn ang="0">
                    <a:pos x="1313" y="222"/>
                  </a:cxn>
                  <a:cxn ang="0">
                    <a:pos x="1162" y="188"/>
                  </a:cxn>
                  <a:cxn ang="0">
                    <a:pos x="827" y="126"/>
                  </a:cxn>
                  <a:cxn ang="0">
                    <a:pos x="526" y="61"/>
                  </a:cxn>
                  <a:cxn ang="0">
                    <a:pos x="243" y="76"/>
                  </a:cxn>
                  <a:cxn ang="0">
                    <a:pos x="298" y="120"/>
                  </a:cxn>
                  <a:cxn ang="0">
                    <a:pos x="222" y="145"/>
                  </a:cxn>
                  <a:cxn ang="0">
                    <a:pos x="188" y="185"/>
                  </a:cxn>
                  <a:cxn ang="0">
                    <a:pos x="258" y="214"/>
                  </a:cxn>
                  <a:cxn ang="0">
                    <a:pos x="194" y="279"/>
                  </a:cxn>
                  <a:cxn ang="0">
                    <a:pos x="143" y="332"/>
                  </a:cxn>
                  <a:cxn ang="0">
                    <a:pos x="208" y="373"/>
                  </a:cxn>
                  <a:cxn ang="0">
                    <a:pos x="134" y="378"/>
                  </a:cxn>
                  <a:cxn ang="0">
                    <a:pos x="1358" y="626"/>
                  </a:cxn>
                  <a:cxn ang="0">
                    <a:pos x="1416" y="538"/>
                  </a:cxn>
                  <a:cxn ang="0">
                    <a:pos x="1340" y="633"/>
                  </a:cxn>
                  <a:cxn ang="0">
                    <a:pos x="1298" y="723"/>
                  </a:cxn>
                  <a:cxn ang="0">
                    <a:pos x="1440" y="650"/>
                  </a:cxn>
                </a:cxnLst>
                <a:rect l="0" t="0" r="r" b="b"/>
                <a:pathLst>
                  <a:path w="1647" h="876">
                    <a:moveTo>
                      <a:pt x="98" y="356"/>
                    </a:moveTo>
                    <a:lnTo>
                      <a:pt x="98" y="356"/>
                    </a:lnTo>
                    <a:lnTo>
                      <a:pt x="112" y="357"/>
                    </a:lnTo>
                    <a:lnTo>
                      <a:pt x="125" y="359"/>
                    </a:lnTo>
                    <a:lnTo>
                      <a:pt x="139" y="362"/>
                    </a:lnTo>
                    <a:lnTo>
                      <a:pt x="153" y="366"/>
                    </a:lnTo>
                    <a:lnTo>
                      <a:pt x="153" y="366"/>
                    </a:lnTo>
                    <a:lnTo>
                      <a:pt x="152" y="375"/>
                    </a:lnTo>
                    <a:lnTo>
                      <a:pt x="153" y="382"/>
                    </a:lnTo>
                    <a:lnTo>
                      <a:pt x="155" y="387"/>
                    </a:lnTo>
                    <a:lnTo>
                      <a:pt x="157" y="389"/>
                    </a:lnTo>
                    <a:lnTo>
                      <a:pt x="161" y="391"/>
                    </a:lnTo>
                    <a:lnTo>
                      <a:pt x="167" y="390"/>
                    </a:lnTo>
                    <a:lnTo>
                      <a:pt x="172" y="389"/>
                    </a:lnTo>
                    <a:lnTo>
                      <a:pt x="177" y="386"/>
                    </a:lnTo>
                    <a:lnTo>
                      <a:pt x="183" y="382"/>
                    </a:lnTo>
                    <a:lnTo>
                      <a:pt x="188" y="378"/>
                    </a:lnTo>
                    <a:lnTo>
                      <a:pt x="192" y="373"/>
                    </a:lnTo>
                    <a:lnTo>
                      <a:pt x="197" y="367"/>
                    </a:lnTo>
                    <a:lnTo>
                      <a:pt x="200" y="361"/>
                    </a:lnTo>
                    <a:lnTo>
                      <a:pt x="201" y="354"/>
                    </a:lnTo>
                    <a:lnTo>
                      <a:pt x="202" y="348"/>
                    </a:lnTo>
                    <a:lnTo>
                      <a:pt x="201" y="342"/>
                    </a:lnTo>
                    <a:lnTo>
                      <a:pt x="201" y="342"/>
                    </a:lnTo>
                    <a:lnTo>
                      <a:pt x="198" y="335"/>
                    </a:lnTo>
                    <a:lnTo>
                      <a:pt x="192" y="331"/>
                    </a:lnTo>
                    <a:lnTo>
                      <a:pt x="179" y="321"/>
                    </a:lnTo>
                    <a:lnTo>
                      <a:pt x="179" y="321"/>
                    </a:lnTo>
                    <a:lnTo>
                      <a:pt x="175" y="322"/>
                    </a:lnTo>
                    <a:lnTo>
                      <a:pt x="171" y="326"/>
                    </a:lnTo>
                    <a:lnTo>
                      <a:pt x="164" y="332"/>
                    </a:lnTo>
                    <a:lnTo>
                      <a:pt x="153" y="348"/>
                    </a:lnTo>
                    <a:lnTo>
                      <a:pt x="153" y="348"/>
                    </a:lnTo>
                    <a:lnTo>
                      <a:pt x="148" y="348"/>
                    </a:lnTo>
                    <a:lnTo>
                      <a:pt x="145" y="347"/>
                    </a:lnTo>
                    <a:lnTo>
                      <a:pt x="141" y="346"/>
                    </a:lnTo>
                    <a:lnTo>
                      <a:pt x="138" y="344"/>
                    </a:lnTo>
                    <a:lnTo>
                      <a:pt x="132" y="339"/>
                    </a:lnTo>
                    <a:lnTo>
                      <a:pt x="129" y="337"/>
                    </a:lnTo>
                    <a:lnTo>
                      <a:pt x="126" y="336"/>
                    </a:lnTo>
                    <a:lnTo>
                      <a:pt x="126" y="336"/>
                    </a:lnTo>
                    <a:lnTo>
                      <a:pt x="123" y="336"/>
                    </a:lnTo>
                    <a:lnTo>
                      <a:pt x="118" y="337"/>
                    </a:lnTo>
                    <a:lnTo>
                      <a:pt x="112" y="338"/>
                    </a:lnTo>
                    <a:lnTo>
                      <a:pt x="108" y="338"/>
                    </a:lnTo>
                    <a:lnTo>
                      <a:pt x="104" y="338"/>
                    </a:lnTo>
                    <a:lnTo>
                      <a:pt x="101" y="337"/>
                    </a:lnTo>
                    <a:lnTo>
                      <a:pt x="98" y="335"/>
                    </a:lnTo>
                    <a:lnTo>
                      <a:pt x="98" y="335"/>
                    </a:lnTo>
                    <a:lnTo>
                      <a:pt x="97" y="332"/>
                    </a:lnTo>
                    <a:lnTo>
                      <a:pt x="97" y="329"/>
                    </a:lnTo>
                    <a:lnTo>
                      <a:pt x="99" y="321"/>
                    </a:lnTo>
                    <a:lnTo>
                      <a:pt x="100" y="315"/>
                    </a:lnTo>
                    <a:lnTo>
                      <a:pt x="100" y="312"/>
                    </a:lnTo>
                    <a:lnTo>
                      <a:pt x="99" y="308"/>
                    </a:lnTo>
                    <a:lnTo>
                      <a:pt x="99" y="308"/>
                    </a:lnTo>
                    <a:lnTo>
                      <a:pt x="107" y="301"/>
                    </a:lnTo>
                    <a:lnTo>
                      <a:pt x="113" y="292"/>
                    </a:lnTo>
                    <a:lnTo>
                      <a:pt x="118" y="283"/>
                    </a:lnTo>
                    <a:lnTo>
                      <a:pt x="123" y="273"/>
                    </a:lnTo>
                    <a:lnTo>
                      <a:pt x="131" y="251"/>
                    </a:lnTo>
                    <a:lnTo>
                      <a:pt x="139" y="229"/>
                    </a:lnTo>
                    <a:lnTo>
                      <a:pt x="139" y="229"/>
                    </a:lnTo>
                    <a:lnTo>
                      <a:pt x="153" y="232"/>
                    </a:lnTo>
                    <a:lnTo>
                      <a:pt x="169" y="235"/>
                    </a:lnTo>
                    <a:lnTo>
                      <a:pt x="201" y="239"/>
                    </a:lnTo>
                    <a:lnTo>
                      <a:pt x="201" y="239"/>
                    </a:lnTo>
                    <a:lnTo>
                      <a:pt x="195" y="245"/>
                    </a:lnTo>
                    <a:lnTo>
                      <a:pt x="192" y="252"/>
                    </a:lnTo>
                    <a:lnTo>
                      <a:pt x="192" y="258"/>
                    </a:lnTo>
                    <a:lnTo>
                      <a:pt x="194" y="263"/>
                    </a:lnTo>
                    <a:lnTo>
                      <a:pt x="198" y="268"/>
                    </a:lnTo>
                    <a:lnTo>
                      <a:pt x="203" y="271"/>
                    </a:lnTo>
                    <a:lnTo>
                      <a:pt x="210" y="272"/>
                    </a:lnTo>
                    <a:lnTo>
                      <a:pt x="219" y="270"/>
                    </a:lnTo>
                    <a:lnTo>
                      <a:pt x="219" y="270"/>
                    </a:lnTo>
                    <a:lnTo>
                      <a:pt x="223" y="269"/>
                    </a:lnTo>
                    <a:lnTo>
                      <a:pt x="228" y="266"/>
                    </a:lnTo>
                    <a:lnTo>
                      <a:pt x="232" y="262"/>
                    </a:lnTo>
                    <a:lnTo>
                      <a:pt x="235" y="258"/>
                    </a:lnTo>
                    <a:lnTo>
                      <a:pt x="240" y="247"/>
                    </a:lnTo>
                    <a:lnTo>
                      <a:pt x="244" y="237"/>
                    </a:lnTo>
                    <a:lnTo>
                      <a:pt x="245" y="226"/>
                    </a:lnTo>
                    <a:lnTo>
                      <a:pt x="245" y="221"/>
                    </a:lnTo>
                    <a:lnTo>
                      <a:pt x="244" y="215"/>
                    </a:lnTo>
                    <a:lnTo>
                      <a:pt x="243" y="211"/>
                    </a:lnTo>
                    <a:lnTo>
                      <a:pt x="240" y="208"/>
                    </a:lnTo>
                    <a:lnTo>
                      <a:pt x="237" y="205"/>
                    </a:lnTo>
                    <a:lnTo>
                      <a:pt x="234" y="202"/>
                    </a:lnTo>
                    <a:lnTo>
                      <a:pt x="234" y="202"/>
                    </a:lnTo>
                    <a:lnTo>
                      <a:pt x="230" y="201"/>
                    </a:lnTo>
                    <a:lnTo>
                      <a:pt x="225" y="201"/>
                    </a:lnTo>
                    <a:lnTo>
                      <a:pt x="222" y="203"/>
                    </a:lnTo>
                    <a:lnTo>
                      <a:pt x="219" y="206"/>
                    </a:lnTo>
                    <a:lnTo>
                      <a:pt x="212" y="211"/>
                    </a:lnTo>
                    <a:lnTo>
                      <a:pt x="207" y="213"/>
                    </a:lnTo>
                    <a:lnTo>
                      <a:pt x="202" y="215"/>
                    </a:lnTo>
                    <a:lnTo>
                      <a:pt x="202" y="215"/>
                    </a:lnTo>
                    <a:lnTo>
                      <a:pt x="198" y="215"/>
                    </a:lnTo>
                    <a:lnTo>
                      <a:pt x="194" y="215"/>
                    </a:lnTo>
                    <a:lnTo>
                      <a:pt x="187" y="212"/>
                    </a:lnTo>
                    <a:lnTo>
                      <a:pt x="180" y="208"/>
                    </a:lnTo>
                    <a:lnTo>
                      <a:pt x="176" y="207"/>
                    </a:lnTo>
                    <a:lnTo>
                      <a:pt x="172" y="206"/>
                    </a:lnTo>
                    <a:lnTo>
                      <a:pt x="172" y="206"/>
                    </a:lnTo>
                    <a:lnTo>
                      <a:pt x="168" y="206"/>
                    </a:lnTo>
                    <a:lnTo>
                      <a:pt x="164" y="206"/>
                    </a:lnTo>
                    <a:lnTo>
                      <a:pt x="156" y="207"/>
                    </a:lnTo>
                    <a:lnTo>
                      <a:pt x="152" y="207"/>
                    </a:lnTo>
                    <a:lnTo>
                      <a:pt x="148" y="205"/>
                    </a:lnTo>
                    <a:lnTo>
                      <a:pt x="146" y="201"/>
                    </a:lnTo>
                    <a:lnTo>
                      <a:pt x="145" y="196"/>
                    </a:lnTo>
                    <a:lnTo>
                      <a:pt x="145" y="196"/>
                    </a:lnTo>
                    <a:lnTo>
                      <a:pt x="145" y="191"/>
                    </a:lnTo>
                    <a:lnTo>
                      <a:pt x="148" y="187"/>
                    </a:lnTo>
                    <a:lnTo>
                      <a:pt x="158" y="182"/>
                    </a:lnTo>
                    <a:lnTo>
                      <a:pt x="158" y="182"/>
                    </a:lnTo>
                    <a:lnTo>
                      <a:pt x="164" y="167"/>
                    </a:lnTo>
                    <a:lnTo>
                      <a:pt x="171" y="153"/>
                    </a:lnTo>
                    <a:lnTo>
                      <a:pt x="177" y="139"/>
                    </a:lnTo>
                    <a:lnTo>
                      <a:pt x="178" y="132"/>
                    </a:lnTo>
                    <a:lnTo>
                      <a:pt x="179" y="123"/>
                    </a:lnTo>
                    <a:lnTo>
                      <a:pt x="179" y="123"/>
                    </a:lnTo>
                    <a:lnTo>
                      <a:pt x="183" y="121"/>
                    </a:lnTo>
                    <a:lnTo>
                      <a:pt x="186" y="120"/>
                    </a:lnTo>
                    <a:lnTo>
                      <a:pt x="190" y="120"/>
                    </a:lnTo>
                    <a:lnTo>
                      <a:pt x="193" y="121"/>
                    </a:lnTo>
                    <a:lnTo>
                      <a:pt x="202" y="123"/>
                    </a:lnTo>
                    <a:lnTo>
                      <a:pt x="207" y="124"/>
                    </a:lnTo>
                    <a:lnTo>
                      <a:pt x="212" y="125"/>
                    </a:lnTo>
                    <a:lnTo>
                      <a:pt x="212" y="125"/>
                    </a:lnTo>
                    <a:lnTo>
                      <a:pt x="218" y="123"/>
                    </a:lnTo>
                    <a:lnTo>
                      <a:pt x="224" y="121"/>
                    </a:lnTo>
                    <a:lnTo>
                      <a:pt x="231" y="119"/>
                    </a:lnTo>
                    <a:lnTo>
                      <a:pt x="234" y="119"/>
                    </a:lnTo>
                    <a:lnTo>
                      <a:pt x="237" y="120"/>
                    </a:lnTo>
                    <a:lnTo>
                      <a:pt x="237" y="120"/>
                    </a:lnTo>
                    <a:lnTo>
                      <a:pt x="240" y="123"/>
                    </a:lnTo>
                    <a:lnTo>
                      <a:pt x="243" y="126"/>
                    </a:lnTo>
                    <a:lnTo>
                      <a:pt x="244" y="130"/>
                    </a:lnTo>
                    <a:lnTo>
                      <a:pt x="243" y="134"/>
                    </a:lnTo>
                    <a:lnTo>
                      <a:pt x="243" y="142"/>
                    </a:lnTo>
                    <a:lnTo>
                      <a:pt x="244" y="147"/>
                    </a:lnTo>
                    <a:lnTo>
                      <a:pt x="246" y="152"/>
                    </a:lnTo>
                    <a:lnTo>
                      <a:pt x="246" y="152"/>
                    </a:lnTo>
                    <a:lnTo>
                      <a:pt x="253" y="151"/>
                    </a:lnTo>
                    <a:lnTo>
                      <a:pt x="260" y="149"/>
                    </a:lnTo>
                    <a:lnTo>
                      <a:pt x="265" y="146"/>
                    </a:lnTo>
                    <a:lnTo>
                      <a:pt x="269" y="142"/>
                    </a:lnTo>
                    <a:lnTo>
                      <a:pt x="274" y="137"/>
                    </a:lnTo>
                    <a:lnTo>
                      <a:pt x="277" y="133"/>
                    </a:lnTo>
                    <a:lnTo>
                      <a:pt x="279" y="126"/>
                    </a:lnTo>
                    <a:lnTo>
                      <a:pt x="280" y="120"/>
                    </a:lnTo>
                    <a:lnTo>
                      <a:pt x="281" y="115"/>
                    </a:lnTo>
                    <a:lnTo>
                      <a:pt x="281" y="108"/>
                    </a:lnTo>
                    <a:lnTo>
                      <a:pt x="280" y="102"/>
                    </a:lnTo>
                    <a:lnTo>
                      <a:pt x="279" y="96"/>
                    </a:lnTo>
                    <a:lnTo>
                      <a:pt x="276" y="91"/>
                    </a:lnTo>
                    <a:lnTo>
                      <a:pt x="273" y="86"/>
                    </a:lnTo>
                    <a:lnTo>
                      <a:pt x="268" y="82"/>
                    </a:lnTo>
                    <a:lnTo>
                      <a:pt x="264" y="79"/>
                    </a:lnTo>
                    <a:lnTo>
                      <a:pt x="264" y="79"/>
                    </a:lnTo>
                    <a:lnTo>
                      <a:pt x="260" y="80"/>
                    </a:lnTo>
                    <a:lnTo>
                      <a:pt x="256" y="82"/>
                    </a:lnTo>
                    <a:lnTo>
                      <a:pt x="252" y="88"/>
                    </a:lnTo>
                    <a:lnTo>
                      <a:pt x="248" y="94"/>
                    </a:lnTo>
                    <a:lnTo>
                      <a:pt x="243" y="100"/>
                    </a:lnTo>
                    <a:lnTo>
                      <a:pt x="243" y="100"/>
                    </a:lnTo>
                    <a:lnTo>
                      <a:pt x="218" y="94"/>
                    </a:lnTo>
                    <a:lnTo>
                      <a:pt x="206" y="92"/>
                    </a:lnTo>
                    <a:lnTo>
                      <a:pt x="195" y="89"/>
                    </a:lnTo>
                    <a:lnTo>
                      <a:pt x="195" y="89"/>
                    </a:lnTo>
                    <a:lnTo>
                      <a:pt x="197" y="84"/>
                    </a:lnTo>
                    <a:lnTo>
                      <a:pt x="198" y="78"/>
                    </a:lnTo>
                    <a:lnTo>
                      <a:pt x="202" y="72"/>
                    </a:lnTo>
                    <a:lnTo>
                      <a:pt x="207" y="66"/>
                    </a:lnTo>
                    <a:lnTo>
                      <a:pt x="212" y="60"/>
                    </a:lnTo>
                    <a:lnTo>
                      <a:pt x="212" y="60"/>
                    </a:lnTo>
                    <a:lnTo>
                      <a:pt x="216" y="42"/>
                    </a:lnTo>
                    <a:lnTo>
                      <a:pt x="221" y="28"/>
                    </a:lnTo>
                    <a:lnTo>
                      <a:pt x="227" y="15"/>
                    </a:lnTo>
                    <a:lnTo>
                      <a:pt x="232" y="0"/>
                    </a:lnTo>
                    <a:lnTo>
                      <a:pt x="232" y="0"/>
                    </a:lnTo>
                    <a:lnTo>
                      <a:pt x="267" y="4"/>
                    </a:lnTo>
                    <a:lnTo>
                      <a:pt x="303" y="10"/>
                    </a:lnTo>
                    <a:lnTo>
                      <a:pt x="373" y="21"/>
                    </a:lnTo>
                    <a:lnTo>
                      <a:pt x="444" y="34"/>
                    </a:lnTo>
                    <a:lnTo>
                      <a:pt x="513" y="47"/>
                    </a:lnTo>
                    <a:lnTo>
                      <a:pt x="513" y="47"/>
                    </a:lnTo>
                    <a:lnTo>
                      <a:pt x="532" y="50"/>
                    </a:lnTo>
                    <a:lnTo>
                      <a:pt x="550" y="55"/>
                    </a:lnTo>
                    <a:lnTo>
                      <a:pt x="586" y="64"/>
                    </a:lnTo>
                    <a:lnTo>
                      <a:pt x="622" y="73"/>
                    </a:lnTo>
                    <a:lnTo>
                      <a:pt x="657" y="80"/>
                    </a:lnTo>
                    <a:lnTo>
                      <a:pt x="657" y="80"/>
                    </a:lnTo>
                    <a:lnTo>
                      <a:pt x="694" y="88"/>
                    </a:lnTo>
                    <a:lnTo>
                      <a:pt x="731" y="95"/>
                    </a:lnTo>
                    <a:lnTo>
                      <a:pt x="801" y="110"/>
                    </a:lnTo>
                    <a:lnTo>
                      <a:pt x="801" y="110"/>
                    </a:lnTo>
                    <a:lnTo>
                      <a:pt x="813" y="112"/>
                    </a:lnTo>
                    <a:lnTo>
                      <a:pt x="825" y="112"/>
                    </a:lnTo>
                    <a:lnTo>
                      <a:pt x="837" y="115"/>
                    </a:lnTo>
                    <a:lnTo>
                      <a:pt x="843" y="117"/>
                    </a:lnTo>
                    <a:lnTo>
                      <a:pt x="849" y="120"/>
                    </a:lnTo>
                    <a:lnTo>
                      <a:pt x="849" y="120"/>
                    </a:lnTo>
                    <a:lnTo>
                      <a:pt x="880" y="124"/>
                    </a:lnTo>
                    <a:lnTo>
                      <a:pt x="911" y="129"/>
                    </a:lnTo>
                    <a:lnTo>
                      <a:pt x="974" y="140"/>
                    </a:lnTo>
                    <a:lnTo>
                      <a:pt x="1038" y="151"/>
                    </a:lnTo>
                    <a:lnTo>
                      <a:pt x="1070" y="156"/>
                    </a:lnTo>
                    <a:lnTo>
                      <a:pt x="1101" y="160"/>
                    </a:lnTo>
                    <a:lnTo>
                      <a:pt x="1101" y="160"/>
                    </a:lnTo>
                    <a:lnTo>
                      <a:pt x="1167" y="173"/>
                    </a:lnTo>
                    <a:lnTo>
                      <a:pt x="1231" y="190"/>
                    </a:lnTo>
                    <a:lnTo>
                      <a:pt x="1295" y="208"/>
                    </a:lnTo>
                    <a:lnTo>
                      <a:pt x="1359" y="226"/>
                    </a:lnTo>
                    <a:lnTo>
                      <a:pt x="1486" y="263"/>
                    </a:lnTo>
                    <a:lnTo>
                      <a:pt x="1549" y="283"/>
                    </a:lnTo>
                    <a:lnTo>
                      <a:pt x="1612" y="300"/>
                    </a:lnTo>
                    <a:lnTo>
                      <a:pt x="1612" y="300"/>
                    </a:lnTo>
                    <a:lnTo>
                      <a:pt x="1617" y="303"/>
                    </a:lnTo>
                    <a:lnTo>
                      <a:pt x="1622" y="305"/>
                    </a:lnTo>
                    <a:lnTo>
                      <a:pt x="1632" y="308"/>
                    </a:lnTo>
                    <a:lnTo>
                      <a:pt x="1637" y="309"/>
                    </a:lnTo>
                    <a:lnTo>
                      <a:pt x="1641" y="312"/>
                    </a:lnTo>
                    <a:lnTo>
                      <a:pt x="1645" y="315"/>
                    </a:lnTo>
                    <a:lnTo>
                      <a:pt x="1647" y="319"/>
                    </a:lnTo>
                    <a:lnTo>
                      <a:pt x="1647" y="319"/>
                    </a:lnTo>
                    <a:lnTo>
                      <a:pt x="1645" y="323"/>
                    </a:lnTo>
                    <a:lnTo>
                      <a:pt x="1642" y="327"/>
                    </a:lnTo>
                    <a:lnTo>
                      <a:pt x="1639" y="329"/>
                    </a:lnTo>
                    <a:lnTo>
                      <a:pt x="1634" y="331"/>
                    </a:lnTo>
                    <a:lnTo>
                      <a:pt x="1634" y="331"/>
                    </a:lnTo>
                    <a:lnTo>
                      <a:pt x="1597" y="402"/>
                    </a:lnTo>
                    <a:lnTo>
                      <a:pt x="1561" y="472"/>
                    </a:lnTo>
                    <a:lnTo>
                      <a:pt x="1525" y="544"/>
                    </a:lnTo>
                    <a:lnTo>
                      <a:pt x="1489" y="618"/>
                    </a:lnTo>
                    <a:lnTo>
                      <a:pt x="1489" y="618"/>
                    </a:lnTo>
                    <a:lnTo>
                      <a:pt x="1484" y="630"/>
                    </a:lnTo>
                    <a:lnTo>
                      <a:pt x="1477" y="640"/>
                    </a:lnTo>
                    <a:lnTo>
                      <a:pt x="1464" y="663"/>
                    </a:lnTo>
                    <a:lnTo>
                      <a:pt x="1464" y="663"/>
                    </a:lnTo>
                    <a:lnTo>
                      <a:pt x="1452" y="685"/>
                    </a:lnTo>
                    <a:lnTo>
                      <a:pt x="1442" y="708"/>
                    </a:lnTo>
                    <a:lnTo>
                      <a:pt x="1431" y="731"/>
                    </a:lnTo>
                    <a:lnTo>
                      <a:pt x="1419" y="754"/>
                    </a:lnTo>
                    <a:lnTo>
                      <a:pt x="1419" y="754"/>
                    </a:lnTo>
                    <a:lnTo>
                      <a:pt x="1406" y="776"/>
                    </a:lnTo>
                    <a:lnTo>
                      <a:pt x="1400" y="787"/>
                    </a:lnTo>
                    <a:lnTo>
                      <a:pt x="1395" y="799"/>
                    </a:lnTo>
                    <a:lnTo>
                      <a:pt x="1395" y="799"/>
                    </a:lnTo>
                    <a:lnTo>
                      <a:pt x="1384" y="820"/>
                    </a:lnTo>
                    <a:lnTo>
                      <a:pt x="1374" y="841"/>
                    </a:lnTo>
                    <a:lnTo>
                      <a:pt x="1369" y="850"/>
                    </a:lnTo>
                    <a:lnTo>
                      <a:pt x="1364" y="859"/>
                    </a:lnTo>
                    <a:lnTo>
                      <a:pt x="1356" y="868"/>
                    </a:lnTo>
                    <a:lnTo>
                      <a:pt x="1349" y="876"/>
                    </a:lnTo>
                    <a:lnTo>
                      <a:pt x="1349" y="876"/>
                    </a:lnTo>
                    <a:lnTo>
                      <a:pt x="1334" y="874"/>
                    </a:lnTo>
                    <a:lnTo>
                      <a:pt x="1316" y="872"/>
                    </a:lnTo>
                    <a:lnTo>
                      <a:pt x="1283" y="864"/>
                    </a:lnTo>
                    <a:lnTo>
                      <a:pt x="1249" y="859"/>
                    </a:lnTo>
                    <a:lnTo>
                      <a:pt x="1234" y="858"/>
                    </a:lnTo>
                    <a:lnTo>
                      <a:pt x="1220" y="857"/>
                    </a:lnTo>
                    <a:lnTo>
                      <a:pt x="1220" y="857"/>
                    </a:lnTo>
                    <a:lnTo>
                      <a:pt x="1201" y="851"/>
                    </a:lnTo>
                    <a:lnTo>
                      <a:pt x="1181" y="846"/>
                    </a:lnTo>
                    <a:lnTo>
                      <a:pt x="1140" y="837"/>
                    </a:lnTo>
                    <a:lnTo>
                      <a:pt x="1099" y="831"/>
                    </a:lnTo>
                    <a:lnTo>
                      <a:pt x="1057" y="826"/>
                    </a:lnTo>
                    <a:lnTo>
                      <a:pt x="972" y="816"/>
                    </a:lnTo>
                    <a:lnTo>
                      <a:pt x="929" y="811"/>
                    </a:lnTo>
                    <a:lnTo>
                      <a:pt x="885" y="803"/>
                    </a:lnTo>
                    <a:lnTo>
                      <a:pt x="885" y="803"/>
                    </a:lnTo>
                    <a:lnTo>
                      <a:pt x="869" y="800"/>
                    </a:lnTo>
                    <a:lnTo>
                      <a:pt x="852" y="796"/>
                    </a:lnTo>
                    <a:lnTo>
                      <a:pt x="819" y="786"/>
                    </a:lnTo>
                    <a:lnTo>
                      <a:pt x="785" y="776"/>
                    </a:lnTo>
                    <a:lnTo>
                      <a:pt x="752" y="769"/>
                    </a:lnTo>
                    <a:lnTo>
                      <a:pt x="752" y="769"/>
                    </a:lnTo>
                    <a:lnTo>
                      <a:pt x="749" y="768"/>
                    </a:lnTo>
                    <a:lnTo>
                      <a:pt x="745" y="769"/>
                    </a:lnTo>
                    <a:lnTo>
                      <a:pt x="738" y="769"/>
                    </a:lnTo>
                    <a:lnTo>
                      <a:pt x="738" y="769"/>
                    </a:lnTo>
                    <a:lnTo>
                      <a:pt x="700" y="761"/>
                    </a:lnTo>
                    <a:lnTo>
                      <a:pt x="661" y="754"/>
                    </a:lnTo>
                    <a:lnTo>
                      <a:pt x="623" y="745"/>
                    </a:lnTo>
                    <a:lnTo>
                      <a:pt x="583" y="739"/>
                    </a:lnTo>
                    <a:lnTo>
                      <a:pt x="583" y="739"/>
                    </a:lnTo>
                    <a:lnTo>
                      <a:pt x="565" y="735"/>
                    </a:lnTo>
                    <a:lnTo>
                      <a:pt x="546" y="731"/>
                    </a:lnTo>
                    <a:lnTo>
                      <a:pt x="509" y="723"/>
                    </a:lnTo>
                    <a:lnTo>
                      <a:pt x="509" y="723"/>
                    </a:lnTo>
                    <a:lnTo>
                      <a:pt x="407" y="700"/>
                    </a:lnTo>
                    <a:lnTo>
                      <a:pt x="356" y="690"/>
                    </a:lnTo>
                    <a:lnTo>
                      <a:pt x="304" y="680"/>
                    </a:lnTo>
                    <a:lnTo>
                      <a:pt x="304" y="680"/>
                    </a:lnTo>
                    <a:lnTo>
                      <a:pt x="286" y="676"/>
                    </a:lnTo>
                    <a:lnTo>
                      <a:pt x="269" y="671"/>
                    </a:lnTo>
                    <a:lnTo>
                      <a:pt x="253" y="667"/>
                    </a:lnTo>
                    <a:lnTo>
                      <a:pt x="237" y="663"/>
                    </a:lnTo>
                    <a:lnTo>
                      <a:pt x="237" y="663"/>
                    </a:lnTo>
                    <a:lnTo>
                      <a:pt x="179" y="649"/>
                    </a:lnTo>
                    <a:lnTo>
                      <a:pt x="124" y="634"/>
                    </a:lnTo>
                    <a:lnTo>
                      <a:pt x="97" y="626"/>
                    </a:lnTo>
                    <a:lnTo>
                      <a:pt x="71" y="618"/>
                    </a:lnTo>
                    <a:lnTo>
                      <a:pt x="46" y="609"/>
                    </a:lnTo>
                    <a:lnTo>
                      <a:pt x="20" y="600"/>
                    </a:lnTo>
                    <a:lnTo>
                      <a:pt x="20" y="600"/>
                    </a:lnTo>
                    <a:lnTo>
                      <a:pt x="9" y="599"/>
                    </a:lnTo>
                    <a:lnTo>
                      <a:pt x="0" y="598"/>
                    </a:lnTo>
                    <a:lnTo>
                      <a:pt x="0" y="598"/>
                    </a:lnTo>
                    <a:lnTo>
                      <a:pt x="0" y="593"/>
                    </a:lnTo>
                    <a:lnTo>
                      <a:pt x="0" y="589"/>
                    </a:lnTo>
                    <a:lnTo>
                      <a:pt x="1" y="586"/>
                    </a:lnTo>
                    <a:lnTo>
                      <a:pt x="3" y="583"/>
                    </a:lnTo>
                    <a:lnTo>
                      <a:pt x="7" y="578"/>
                    </a:lnTo>
                    <a:lnTo>
                      <a:pt x="12" y="574"/>
                    </a:lnTo>
                    <a:lnTo>
                      <a:pt x="12" y="574"/>
                    </a:lnTo>
                    <a:lnTo>
                      <a:pt x="18" y="563"/>
                    </a:lnTo>
                    <a:lnTo>
                      <a:pt x="24" y="554"/>
                    </a:lnTo>
                    <a:lnTo>
                      <a:pt x="38" y="534"/>
                    </a:lnTo>
                    <a:lnTo>
                      <a:pt x="46" y="525"/>
                    </a:lnTo>
                    <a:lnTo>
                      <a:pt x="51" y="514"/>
                    </a:lnTo>
                    <a:lnTo>
                      <a:pt x="56" y="503"/>
                    </a:lnTo>
                    <a:lnTo>
                      <a:pt x="59" y="490"/>
                    </a:lnTo>
                    <a:lnTo>
                      <a:pt x="59" y="490"/>
                    </a:lnTo>
                    <a:lnTo>
                      <a:pt x="76" y="489"/>
                    </a:lnTo>
                    <a:lnTo>
                      <a:pt x="89" y="489"/>
                    </a:lnTo>
                    <a:lnTo>
                      <a:pt x="96" y="489"/>
                    </a:lnTo>
                    <a:lnTo>
                      <a:pt x="101" y="490"/>
                    </a:lnTo>
                    <a:lnTo>
                      <a:pt x="107" y="493"/>
                    </a:lnTo>
                    <a:lnTo>
                      <a:pt x="112" y="497"/>
                    </a:lnTo>
                    <a:lnTo>
                      <a:pt x="112" y="497"/>
                    </a:lnTo>
                    <a:lnTo>
                      <a:pt x="110" y="502"/>
                    </a:lnTo>
                    <a:lnTo>
                      <a:pt x="108" y="506"/>
                    </a:lnTo>
                    <a:lnTo>
                      <a:pt x="104" y="511"/>
                    </a:lnTo>
                    <a:lnTo>
                      <a:pt x="102" y="515"/>
                    </a:lnTo>
                    <a:lnTo>
                      <a:pt x="102" y="515"/>
                    </a:lnTo>
                    <a:lnTo>
                      <a:pt x="106" y="518"/>
                    </a:lnTo>
                    <a:lnTo>
                      <a:pt x="110" y="519"/>
                    </a:lnTo>
                    <a:lnTo>
                      <a:pt x="114" y="520"/>
                    </a:lnTo>
                    <a:lnTo>
                      <a:pt x="118" y="520"/>
                    </a:lnTo>
                    <a:lnTo>
                      <a:pt x="128" y="518"/>
                    </a:lnTo>
                    <a:lnTo>
                      <a:pt x="137" y="515"/>
                    </a:lnTo>
                    <a:lnTo>
                      <a:pt x="145" y="509"/>
                    </a:lnTo>
                    <a:lnTo>
                      <a:pt x="152" y="501"/>
                    </a:lnTo>
                    <a:lnTo>
                      <a:pt x="154" y="497"/>
                    </a:lnTo>
                    <a:lnTo>
                      <a:pt x="156" y="493"/>
                    </a:lnTo>
                    <a:lnTo>
                      <a:pt x="156" y="488"/>
                    </a:lnTo>
                    <a:lnTo>
                      <a:pt x="156" y="484"/>
                    </a:lnTo>
                    <a:lnTo>
                      <a:pt x="156" y="484"/>
                    </a:lnTo>
                    <a:lnTo>
                      <a:pt x="154" y="478"/>
                    </a:lnTo>
                    <a:lnTo>
                      <a:pt x="149" y="471"/>
                    </a:lnTo>
                    <a:lnTo>
                      <a:pt x="144" y="465"/>
                    </a:lnTo>
                    <a:lnTo>
                      <a:pt x="137" y="459"/>
                    </a:lnTo>
                    <a:lnTo>
                      <a:pt x="133" y="457"/>
                    </a:lnTo>
                    <a:lnTo>
                      <a:pt x="130" y="456"/>
                    </a:lnTo>
                    <a:lnTo>
                      <a:pt x="127" y="456"/>
                    </a:lnTo>
                    <a:lnTo>
                      <a:pt x="125" y="457"/>
                    </a:lnTo>
                    <a:lnTo>
                      <a:pt x="122" y="459"/>
                    </a:lnTo>
                    <a:lnTo>
                      <a:pt x="121" y="463"/>
                    </a:lnTo>
                    <a:lnTo>
                      <a:pt x="118" y="467"/>
                    </a:lnTo>
                    <a:lnTo>
                      <a:pt x="118" y="472"/>
                    </a:lnTo>
                    <a:lnTo>
                      <a:pt x="118" y="472"/>
                    </a:lnTo>
                    <a:lnTo>
                      <a:pt x="110" y="474"/>
                    </a:lnTo>
                    <a:lnTo>
                      <a:pt x="101" y="475"/>
                    </a:lnTo>
                    <a:lnTo>
                      <a:pt x="101" y="475"/>
                    </a:lnTo>
                    <a:lnTo>
                      <a:pt x="98" y="470"/>
                    </a:lnTo>
                    <a:lnTo>
                      <a:pt x="94" y="466"/>
                    </a:lnTo>
                    <a:lnTo>
                      <a:pt x="89" y="463"/>
                    </a:lnTo>
                    <a:lnTo>
                      <a:pt x="85" y="459"/>
                    </a:lnTo>
                    <a:lnTo>
                      <a:pt x="73" y="456"/>
                    </a:lnTo>
                    <a:lnTo>
                      <a:pt x="62" y="454"/>
                    </a:lnTo>
                    <a:lnTo>
                      <a:pt x="62" y="454"/>
                    </a:lnTo>
                    <a:lnTo>
                      <a:pt x="59" y="449"/>
                    </a:lnTo>
                    <a:lnTo>
                      <a:pt x="58" y="443"/>
                    </a:lnTo>
                    <a:lnTo>
                      <a:pt x="58" y="440"/>
                    </a:lnTo>
                    <a:lnTo>
                      <a:pt x="59" y="439"/>
                    </a:lnTo>
                    <a:lnTo>
                      <a:pt x="61" y="438"/>
                    </a:lnTo>
                    <a:lnTo>
                      <a:pt x="63" y="438"/>
                    </a:lnTo>
                    <a:lnTo>
                      <a:pt x="63" y="438"/>
                    </a:lnTo>
                    <a:lnTo>
                      <a:pt x="64" y="437"/>
                    </a:lnTo>
                    <a:lnTo>
                      <a:pt x="64" y="435"/>
                    </a:lnTo>
                    <a:lnTo>
                      <a:pt x="65" y="428"/>
                    </a:lnTo>
                    <a:lnTo>
                      <a:pt x="65" y="428"/>
                    </a:lnTo>
                    <a:lnTo>
                      <a:pt x="71" y="421"/>
                    </a:lnTo>
                    <a:lnTo>
                      <a:pt x="78" y="412"/>
                    </a:lnTo>
                    <a:lnTo>
                      <a:pt x="83" y="404"/>
                    </a:lnTo>
                    <a:lnTo>
                      <a:pt x="87" y="395"/>
                    </a:lnTo>
                    <a:lnTo>
                      <a:pt x="91" y="386"/>
                    </a:lnTo>
                    <a:lnTo>
                      <a:pt x="94" y="376"/>
                    </a:lnTo>
                    <a:lnTo>
                      <a:pt x="98" y="356"/>
                    </a:lnTo>
                    <a:lnTo>
                      <a:pt x="98" y="356"/>
                    </a:lnTo>
                    <a:close/>
                    <a:moveTo>
                      <a:pt x="82" y="441"/>
                    </a:moveTo>
                    <a:lnTo>
                      <a:pt x="82" y="441"/>
                    </a:lnTo>
                    <a:lnTo>
                      <a:pt x="87" y="445"/>
                    </a:lnTo>
                    <a:lnTo>
                      <a:pt x="93" y="449"/>
                    </a:lnTo>
                    <a:lnTo>
                      <a:pt x="106" y="455"/>
                    </a:lnTo>
                    <a:lnTo>
                      <a:pt x="106" y="455"/>
                    </a:lnTo>
                    <a:lnTo>
                      <a:pt x="110" y="451"/>
                    </a:lnTo>
                    <a:lnTo>
                      <a:pt x="113" y="448"/>
                    </a:lnTo>
                    <a:lnTo>
                      <a:pt x="117" y="445"/>
                    </a:lnTo>
                    <a:lnTo>
                      <a:pt x="123" y="444"/>
                    </a:lnTo>
                    <a:lnTo>
                      <a:pt x="127" y="443"/>
                    </a:lnTo>
                    <a:lnTo>
                      <a:pt x="132" y="443"/>
                    </a:lnTo>
                    <a:lnTo>
                      <a:pt x="139" y="444"/>
                    </a:lnTo>
                    <a:lnTo>
                      <a:pt x="145" y="445"/>
                    </a:lnTo>
                    <a:lnTo>
                      <a:pt x="145" y="445"/>
                    </a:lnTo>
                    <a:lnTo>
                      <a:pt x="147" y="452"/>
                    </a:lnTo>
                    <a:lnTo>
                      <a:pt x="150" y="456"/>
                    </a:lnTo>
                    <a:lnTo>
                      <a:pt x="159" y="465"/>
                    </a:lnTo>
                    <a:lnTo>
                      <a:pt x="163" y="468"/>
                    </a:lnTo>
                    <a:lnTo>
                      <a:pt x="167" y="472"/>
                    </a:lnTo>
                    <a:lnTo>
                      <a:pt x="169" y="477"/>
                    </a:lnTo>
                    <a:lnTo>
                      <a:pt x="171" y="482"/>
                    </a:lnTo>
                    <a:lnTo>
                      <a:pt x="171" y="482"/>
                    </a:lnTo>
                    <a:lnTo>
                      <a:pt x="170" y="489"/>
                    </a:lnTo>
                    <a:lnTo>
                      <a:pt x="169" y="497"/>
                    </a:lnTo>
                    <a:lnTo>
                      <a:pt x="164" y="503"/>
                    </a:lnTo>
                    <a:lnTo>
                      <a:pt x="160" y="511"/>
                    </a:lnTo>
                    <a:lnTo>
                      <a:pt x="155" y="516"/>
                    </a:lnTo>
                    <a:lnTo>
                      <a:pt x="148" y="523"/>
                    </a:lnTo>
                    <a:lnTo>
                      <a:pt x="141" y="527"/>
                    </a:lnTo>
                    <a:lnTo>
                      <a:pt x="133" y="531"/>
                    </a:lnTo>
                    <a:lnTo>
                      <a:pt x="126" y="533"/>
                    </a:lnTo>
                    <a:lnTo>
                      <a:pt x="118" y="534"/>
                    </a:lnTo>
                    <a:lnTo>
                      <a:pt x="111" y="534"/>
                    </a:lnTo>
                    <a:lnTo>
                      <a:pt x="104" y="533"/>
                    </a:lnTo>
                    <a:lnTo>
                      <a:pt x="98" y="530"/>
                    </a:lnTo>
                    <a:lnTo>
                      <a:pt x="93" y="525"/>
                    </a:lnTo>
                    <a:lnTo>
                      <a:pt x="89" y="517"/>
                    </a:lnTo>
                    <a:lnTo>
                      <a:pt x="86" y="508"/>
                    </a:lnTo>
                    <a:lnTo>
                      <a:pt x="86" y="508"/>
                    </a:lnTo>
                    <a:lnTo>
                      <a:pt x="81" y="505"/>
                    </a:lnTo>
                    <a:lnTo>
                      <a:pt x="73" y="504"/>
                    </a:lnTo>
                    <a:lnTo>
                      <a:pt x="73" y="504"/>
                    </a:lnTo>
                    <a:lnTo>
                      <a:pt x="68" y="515"/>
                    </a:lnTo>
                    <a:lnTo>
                      <a:pt x="61" y="525"/>
                    </a:lnTo>
                    <a:lnTo>
                      <a:pt x="47" y="544"/>
                    </a:lnTo>
                    <a:lnTo>
                      <a:pt x="39" y="554"/>
                    </a:lnTo>
                    <a:lnTo>
                      <a:pt x="33" y="564"/>
                    </a:lnTo>
                    <a:lnTo>
                      <a:pt x="27" y="576"/>
                    </a:lnTo>
                    <a:lnTo>
                      <a:pt x="23" y="588"/>
                    </a:lnTo>
                    <a:lnTo>
                      <a:pt x="23" y="588"/>
                    </a:lnTo>
                    <a:lnTo>
                      <a:pt x="32" y="591"/>
                    </a:lnTo>
                    <a:lnTo>
                      <a:pt x="40" y="593"/>
                    </a:lnTo>
                    <a:lnTo>
                      <a:pt x="40" y="593"/>
                    </a:lnTo>
                    <a:lnTo>
                      <a:pt x="46" y="598"/>
                    </a:lnTo>
                    <a:lnTo>
                      <a:pt x="46" y="598"/>
                    </a:lnTo>
                    <a:lnTo>
                      <a:pt x="93" y="612"/>
                    </a:lnTo>
                    <a:lnTo>
                      <a:pt x="140" y="625"/>
                    </a:lnTo>
                    <a:lnTo>
                      <a:pt x="188" y="638"/>
                    </a:lnTo>
                    <a:lnTo>
                      <a:pt x="237" y="650"/>
                    </a:lnTo>
                    <a:lnTo>
                      <a:pt x="336" y="671"/>
                    </a:lnTo>
                    <a:lnTo>
                      <a:pt x="434" y="691"/>
                    </a:lnTo>
                    <a:lnTo>
                      <a:pt x="434" y="691"/>
                    </a:lnTo>
                    <a:lnTo>
                      <a:pt x="463" y="698"/>
                    </a:lnTo>
                    <a:lnTo>
                      <a:pt x="492" y="706"/>
                    </a:lnTo>
                    <a:lnTo>
                      <a:pt x="521" y="713"/>
                    </a:lnTo>
                    <a:lnTo>
                      <a:pt x="550" y="721"/>
                    </a:lnTo>
                    <a:lnTo>
                      <a:pt x="550" y="721"/>
                    </a:lnTo>
                    <a:lnTo>
                      <a:pt x="574" y="726"/>
                    </a:lnTo>
                    <a:lnTo>
                      <a:pt x="599" y="730"/>
                    </a:lnTo>
                    <a:lnTo>
                      <a:pt x="648" y="739"/>
                    </a:lnTo>
                    <a:lnTo>
                      <a:pt x="698" y="745"/>
                    </a:lnTo>
                    <a:lnTo>
                      <a:pt x="745" y="753"/>
                    </a:lnTo>
                    <a:lnTo>
                      <a:pt x="745" y="753"/>
                    </a:lnTo>
                    <a:lnTo>
                      <a:pt x="763" y="756"/>
                    </a:lnTo>
                    <a:lnTo>
                      <a:pt x="781" y="761"/>
                    </a:lnTo>
                    <a:lnTo>
                      <a:pt x="819" y="772"/>
                    </a:lnTo>
                    <a:lnTo>
                      <a:pt x="855" y="783"/>
                    </a:lnTo>
                    <a:lnTo>
                      <a:pt x="873" y="787"/>
                    </a:lnTo>
                    <a:lnTo>
                      <a:pt x="891" y="790"/>
                    </a:lnTo>
                    <a:lnTo>
                      <a:pt x="891" y="790"/>
                    </a:lnTo>
                    <a:lnTo>
                      <a:pt x="932" y="797"/>
                    </a:lnTo>
                    <a:lnTo>
                      <a:pt x="975" y="802"/>
                    </a:lnTo>
                    <a:lnTo>
                      <a:pt x="1061" y="813"/>
                    </a:lnTo>
                    <a:lnTo>
                      <a:pt x="1061" y="813"/>
                    </a:lnTo>
                    <a:lnTo>
                      <a:pt x="1098" y="818"/>
                    </a:lnTo>
                    <a:lnTo>
                      <a:pt x="1134" y="824"/>
                    </a:lnTo>
                    <a:lnTo>
                      <a:pt x="1207" y="837"/>
                    </a:lnTo>
                    <a:lnTo>
                      <a:pt x="1277" y="851"/>
                    </a:lnTo>
                    <a:lnTo>
                      <a:pt x="1310" y="857"/>
                    </a:lnTo>
                    <a:lnTo>
                      <a:pt x="1342" y="862"/>
                    </a:lnTo>
                    <a:lnTo>
                      <a:pt x="1342" y="862"/>
                    </a:lnTo>
                    <a:lnTo>
                      <a:pt x="1374" y="806"/>
                    </a:lnTo>
                    <a:lnTo>
                      <a:pt x="1405" y="750"/>
                    </a:lnTo>
                    <a:lnTo>
                      <a:pt x="1405" y="750"/>
                    </a:lnTo>
                    <a:lnTo>
                      <a:pt x="1287" y="733"/>
                    </a:lnTo>
                    <a:lnTo>
                      <a:pt x="1287" y="733"/>
                    </a:lnTo>
                    <a:lnTo>
                      <a:pt x="1276" y="750"/>
                    </a:lnTo>
                    <a:lnTo>
                      <a:pt x="1263" y="766"/>
                    </a:lnTo>
                    <a:lnTo>
                      <a:pt x="1263" y="766"/>
                    </a:lnTo>
                    <a:lnTo>
                      <a:pt x="1258" y="773"/>
                    </a:lnTo>
                    <a:lnTo>
                      <a:pt x="1251" y="782"/>
                    </a:lnTo>
                    <a:lnTo>
                      <a:pt x="1247" y="785"/>
                    </a:lnTo>
                    <a:lnTo>
                      <a:pt x="1243" y="788"/>
                    </a:lnTo>
                    <a:lnTo>
                      <a:pt x="1238" y="789"/>
                    </a:lnTo>
                    <a:lnTo>
                      <a:pt x="1233" y="789"/>
                    </a:lnTo>
                    <a:lnTo>
                      <a:pt x="1233" y="789"/>
                    </a:lnTo>
                    <a:lnTo>
                      <a:pt x="1244" y="775"/>
                    </a:lnTo>
                    <a:lnTo>
                      <a:pt x="1255" y="761"/>
                    </a:lnTo>
                    <a:lnTo>
                      <a:pt x="1267" y="747"/>
                    </a:lnTo>
                    <a:lnTo>
                      <a:pt x="1277" y="732"/>
                    </a:lnTo>
                    <a:lnTo>
                      <a:pt x="1277" y="732"/>
                    </a:lnTo>
                    <a:lnTo>
                      <a:pt x="1266" y="728"/>
                    </a:lnTo>
                    <a:lnTo>
                      <a:pt x="1252" y="725"/>
                    </a:lnTo>
                    <a:lnTo>
                      <a:pt x="1224" y="721"/>
                    </a:lnTo>
                    <a:lnTo>
                      <a:pt x="1197" y="715"/>
                    </a:lnTo>
                    <a:lnTo>
                      <a:pt x="1184" y="713"/>
                    </a:lnTo>
                    <a:lnTo>
                      <a:pt x="1171" y="710"/>
                    </a:lnTo>
                    <a:lnTo>
                      <a:pt x="1171" y="710"/>
                    </a:lnTo>
                    <a:lnTo>
                      <a:pt x="1166" y="717"/>
                    </a:lnTo>
                    <a:lnTo>
                      <a:pt x="1159" y="725"/>
                    </a:lnTo>
                    <a:lnTo>
                      <a:pt x="1152" y="732"/>
                    </a:lnTo>
                    <a:lnTo>
                      <a:pt x="1147" y="735"/>
                    </a:lnTo>
                    <a:lnTo>
                      <a:pt x="1143" y="737"/>
                    </a:lnTo>
                    <a:lnTo>
                      <a:pt x="1143" y="737"/>
                    </a:lnTo>
                    <a:lnTo>
                      <a:pt x="1144" y="733"/>
                    </a:lnTo>
                    <a:lnTo>
                      <a:pt x="1147" y="729"/>
                    </a:lnTo>
                    <a:lnTo>
                      <a:pt x="1154" y="721"/>
                    </a:lnTo>
                    <a:lnTo>
                      <a:pt x="1158" y="714"/>
                    </a:lnTo>
                    <a:lnTo>
                      <a:pt x="1159" y="711"/>
                    </a:lnTo>
                    <a:lnTo>
                      <a:pt x="1159" y="708"/>
                    </a:lnTo>
                    <a:lnTo>
                      <a:pt x="1159" y="708"/>
                    </a:lnTo>
                    <a:lnTo>
                      <a:pt x="1146" y="705"/>
                    </a:lnTo>
                    <a:lnTo>
                      <a:pt x="1133" y="701"/>
                    </a:lnTo>
                    <a:lnTo>
                      <a:pt x="1106" y="696"/>
                    </a:lnTo>
                    <a:lnTo>
                      <a:pt x="1078" y="692"/>
                    </a:lnTo>
                    <a:lnTo>
                      <a:pt x="1050" y="686"/>
                    </a:lnTo>
                    <a:lnTo>
                      <a:pt x="1050" y="686"/>
                    </a:lnTo>
                    <a:lnTo>
                      <a:pt x="1037" y="706"/>
                    </a:lnTo>
                    <a:lnTo>
                      <a:pt x="1023" y="724"/>
                    </a:lnTo>
                    <a:lnTo>
                      <a:pt x="1023" y="724"/>
                    </a:lnTo>
                    <a:lnTo>
                      <a:pt x="1017" y="733"/>
                    </a:lnTo>
                    <a:lnTo>
                      <a:pt x="1010" y="744"/>
                    </a:lnTo>
                    <a:lnTo>
                      <a:pt x="1006" y="748"/>
                    </a:lnTo>
                    <a:lnTo>
                      <a:pt x="1003" y="753"/>
                    </a:lnTo>
                    <a:lnTo>
                      <a:pt x="997" y="756"/>
                    </a:lnTo>
                    <a:lnTo>
                      <a:pt x="993" y="759"/>
                    </a:lnTo>
                    <a:lnTo>
                      <a:pt x="993" y="759"/>
                    </a:lnTo>
                    <a:lnTo>
                      <a:pt x="997" y="748"/>
                    </a:lnTo>
                    <a:lnTo>
                      <a:pt x="1003" y="739"/>
                    </a:lnTo>
                    <a:lnTo>
                      <a:pt x="1016" y="722"/>
                    </a:lnTo>
                    <a:lnTo>
                      <a:pt x="1028" y="704"/>
                    </a:lnTo>
                    <a:lnTo>
                      <a:pt x="1035" y="694"/>
                    </a:lnTo>
                    <a:lnTo>
                      <a:pt x="1040" y="684"/>
                    </a:lnTo>
                    <a:lnTo>
                      <a:pt x="1040" y="684"/>
                    </a:lnTo>
                    <a:lnTo>
                      <a:pt x="1017" y="682"/>
                    </a:lnTo>
                    <a:lnTo>
                      <a:pt x="994" y="681"/>
                    </a:lnTo>
                    <a:lnTo>
                      <a:pt x="982" y="680"/>
                    </a:lnTo>
                    <a:lnTo>
                      <a:pt x="972" y="678"/>
                    </a:lnTo>
                    <a:lnTo>
                      <a:pt x="961" y="675"/>
                    </a:lnTo>
                    <a:lnTo>
                      <a:pt x="950" y="670"/>
                    </a:lnTo>
                    <a:lnTo>
                      <a:pt x="950" y="670"/>
                    </a:lnTo>
                    <a:lnTo>
                      <a:pt x="952" y="667"/>
                    </a:lnTo>
                    <a:lnTo>
                      <a:pt x="956" y="666"/>
                    </a:lnTo>
                    <a:lnTo>
                      <a:pt x="959" y="666"/>
                    </a:lnTo>
                    <a:lnTo>
                      <a:pt x="962" y="666"/>
                    </a:lnTo>
                    <a:lnTo>
                      <a:pt x="975" y="669"/>
                    </a:lnTo>
                    <a:lnTo>
                      <a:pt x="975" y="669"/>
                    </a:lnTo>
                    <a:lnTo>
                      <a:pt x="1010" y="672"/>
                    </a:lnTo>
                    <a:lnTo>
                      <a:pt x="1047" y="677"/>
                    </a:lnTo>
                    <a:lnTo>
                      <a:pt x="1047" y="677"/>
                    </a:lnTo>
                    <a:lnTo>
                      <a:pt x="1053" y="668"/>
                    </a:lnTo>
                    <a:lnTo>
                      <a:pt x="1058" y="660"/>
                    </a:lnTo>
                    <a:lnTo>
                      <a:pt x="1070" y="641"/>
                    </a:lnTo>
                    <a:lnTo>
                      <a:pt x="1070" y="641"/>
                    </a:lnTo>
                    <a:lnTo>
                      <a:pt x="1076" y="633"/>
                    </a:lnTo>
                    <a:lnTo>
                      <a:pt x="1082" y="624"/>
                    </a:lnTo>
                    <a:lnTo>
                      <a:pt x="1085" y="620"/>
                    </a:lnTo>
                    <a:lnTo>
                      <a:pt x="1089" y="617"/>
                    </a:lnTo>
                    <a:lnTo>
                      <a:pt x="1094" y="614"/>
                    </a:lnTo>
                    <a:lnTo>
                      <a:pt x="1098" y="611"/>
                    </a:lnTo>
                    <a:lnTo>
                      <a:pt x="1098" y="611"/>
                    </a:lnTo>
                    <a:lnTo>
                      <a:pt x="1099" y="617"/>
                    </a:lnTo>
                    <a:lnTo>
                      <a:pt x="1098" y="621"/>
                    </a:lnTo>
                    <a:lnTo>
                      <a:pt x="1096" y="624"/>
                    </a:lnTo>
                    <a:lnTo>
                      <a:pt x="1094" y="629"/>
                    </a:lnTo>
                    <a:lnTo>
                      <a:pt x="1086" y="636"/>
                    </a:lnTo>
                    <a:lnTo>
                      <a:pt x="1080" y="644"/>
                    </a:lnTo>
                    <a:lnTo>
                      <a:pt x="1080" y="644"/>
                    </a:lnTo>
                    <a:lnTo>
                      <a:pt x="1067" y="661"/>
                    </a:lnTo>
                    <a:lnTo>
                      <a:pt x="1056" y="678"/>
                    </a:lnTo>
                    <a:lnTo>
                      <a:pt x="1056" y="678"/>
                    </a:lnTo>
                    <a:lnTo>
                      <a:pt x="1113" y="689"/>
                    </a:lnTo>
                    <a:lnTo>
                      <a:pt x="1141" y="694"/>
                    </a:lnTo>
                    <a:lnTo>
                      <a:pt x="1168" y="700"/>
                    </a:lnTo>
                    <a:lnTo>
                      <a:pt x="1168" y="700"/>
                    </a:lnTo>
                    <a:lnTo>
                      <a:pt x="1177" y="691"/>
                    </a:lnTo>
                    <a:lnTo>
                      <a:pt x="1185" y="681"/>
                    </a:lnTo>
                    <a:lnTo>
                      <a:pt x="1201" y="660"/>
                    </a:lnTo>
                    <a:lnTo>
                      <a:pt x="1230" y="617"/>
                    </a:lnTo>
                    <a:lnTo>
                      <a:pt x="1230" y="617"/>
                    </a:lnTo>
                    <a:lnTo>
                      <a:pt x="1231" y="615"/>
                    </a:lnTo>
                    <a:lnTo>
                      <a:pt x="1231" y="614"/>
                    </a:lnTo>
                    <a:lnTo>
                      <a:pt x="1231" y="610"/>
                    </a:lnTo>
                    <a:lnTo>
                      <a:pt x="1230" y="608"/>
                    </a:lnTo>
                    <a:lnTo>
                      <a:pt x="1230" y="608"/>
                    </a:lnTo>
                    <a:lnTo>
                      <a:pt x="1230" y="607"/>
                    </a:lnTo>
                    <a:lnTo>
                      <a:pt x="1230" y="607"/>
                    </a:lnTo>
                    <a:lnTo>
                      <a:pt x="1233" y="608"/>
                    </a:lnTo>
                    <a:lnTo>
                      <a:pt x="1236" y="607"/>
                    </a:lnTo>
                    <a:lnTo>
                      <a:pt x="1236" y="607"/>
                    </a:lnTo>
                    <a:lnTo>
                      <a:pt x="1239" y="600"/>
                    </a:lnTo>
                    <a:lnTo>
                      <a:pt x="1245" y="592"/>
                    </a:lnTo>
                    <a:lnTo>
                      <a:pt x="1257" y="577"/>
                    </a:lnTo>
                    <a:lnTo>
                      <a:pt x="1257" y="577"/>
                    </a:lnTo>
                    <a:lnTo>
                      <a:pt x="1262" y="570"/>
                    </a:lnTo>
                    <a:lnTo>
                      <a:pt x="1267" y="562"/>
                    </a:lnTo>
                    <a:lnTo>
                      <a:pt x="1270" y="559"/>
                    </a:lnTo>
                    <a:lnTo>
                      <a:pt x="1274" y="557"/>
                    </a:lnTo>
                    <a:lnTo>
                      <a:pt x="1278" y="555"/>
                    </a:lnTo>
                    <a:lnTo>
                      <a:pt x="1282" y="555"/>
                    </a:lnTo>
                    <a:lnTo>
                      <a:pt x="1282" y="555"/>
                    </a:lnTo>
                    <a:lnTo>
                      <a:pt x="1278" y="562"/>
                    </a:lnTo>
                    <a:lnTo>
                      <a:pt x="1274" y="570"/>
                    </a:lnTo>
                    <a:lnTo>
                      <a:pt x="1264" y="583"/>
                    </a:lnTo>
                    <a:lnTo>
                      <a:pt x="1254" y="594"/>
                    </a:lnTo>
                    <a:lnTo>
                      <a:pt x="1250" y="602"/>
                    </a:lnTo>
                    <a:lnTo>
                      <a:pt x="1246" y="608"/>
                    </a:lnTo>
                    <a:lnTo>
                      <a:pt x="1246" y="608"/>
                    </a:lnTo>
                    <a:lnTo>
                      <a:pt x="1258" y="611"/>
                    </a:lnTo>
                    <a:lnTo>
                      <a:pt x="1270" y="612"/>
                    </a:lnTo>
                    <a:lnTo>
                      <a:pt x="1297" y="616"/>
                    </a:lnTo>
                    <a:lnTo>
                      <a:pt x="1323" y="619"/>
                    </a:lnTo>
                    <a:lnTo>
                      <a:pt x="1336" y="621"/>
                    </a:lnTo>
                    <a:lnTo>
                      <a:pt x="1346" y="624"/>
                    </a:lnTo>
                    <a:lnTo>
                      <a:pt x="1346" y="624"/>
                    </a:lnTo>
                    <a:lnTo>
                      <a:pt x="1360" y="601"/>
                    </a:lnTo>
                    <a:lnTo>
                      <a:pt x="1375" y="578"/>
                    </a:lnTo>
                    <a:lnTo>
                      <a:pt x="1405" y="534"/>
                    </a:lnTo>
                    <a:lnTo>
                      <a:pt x="1405" y="534"/>
                    </a:lnTo>
                    <a:lnTo>
                      <a:pt x="1387" y="531"/>
                    </a:lnTo>
                    <a:lnTo>
                      <a:pt x="1367" y="528"/>
                    </a:lnTo>
                    <a:lnTo>
                      <a:pt x="1346" y="524"/>
                    </a:lnTo>
                    <a:lnTo>
                      <a:pt x="1328" y="518"/>
                    </a:lnTo>
                    <a:lnTo>
                      <a:pt x="1328" y="518"/>
                    </a:lnTo>
                    <a:lnTo>
                      <a:pt x="1338" y="516"/>
                    </a:lnTo>
                    <a:lnTo>
                      <a:pt x="1349" y="516"/>
                    </a:lnTo>
                    <a:lnTo>
                      <a:pt x="1358" y="517"/>
                    </a:lnTo>
                    <a:lnTo>
                      <a:pt x="1369" y="519"/>
                    </a:lnTo>
                    <a:lnTo>
                      <a:pt x="1390" y="524"/>
                    </a:lnTo>
                    <a:lnTo>
                      <a:pt x="1400" y="527"/>
                    </a:lnTo>
                    <a:lnTo>
                      <a:pt x="1410" y="528"/>
                    </a:lnTo>
                    <a:lnTo>
                      <a:pt x="1410" y="528"/>
                    </a:lnTo>
                    <a:lnTo>
                      <a:pt x="1415" y="524"/>
                    </a:lnTo>
                    <a:lnTo>
                      <a:pt x="1420" y="517"/>
                    </a:lnTo>
                    <a:lnTo>
                      <a:pt x="1429" y="505"/>
                    </a:lnTo>
                    <a:lnTo>
                      <a:pt x="1433" y="499"/>
                    </a:lnTo>
                    <a:lnTo>
                      <a:pt x="1437" y="494"/>
                    </a:lnTo>
                    <a:lnTo>
                      <a:pt x="1444" y="490"/>
                    </a:lnTo>
                    <a:lnTo>
                      <a:pt x="1449" y="488"/>
                    </a:lnTo>
                    <a:lnTo>
                      <a:pt x="1449" y="488"/>
                    </a:lnTo>
                    <a:lnTo>
                      <a:pt x="1448" y="495"/>
                    </a:lnTo>
                    <a:lnTo>
                      <a:pt x="1445" y="501"/>
                    </a:lnTo>
                    <a:lnTo>
                      <a:pt x="1441" y="506"/>
                    </a:lnTo>
                    <a:lnTo>
                      <a:pt x="1436" y="512"/>
                    </a:lnTo>
                    <a:lnTo>
                      <a:pt x="1429" y="521"/>
                    </a:lnTo>
                    <a:lnTo>
                      <a:pt x="1427" y="526"/>
                    </a:lnTo>
                    <a:lnTo>
                      <a:pt x="1426" y="530"/>
                    </a:lnTo>
                    <a:lnTo>
                      <a:pt x="1426" y="530"/>
                    </a:lnTo>
                    <a:lnTo>
                      <a:pt x="1447" y="534"/>
                    </a:lnTo>
                    <a:lnTo>
                      <a:pt x="1467" y="540"/>
                    </a:lnTo>
                    <a:lnTo>
                      <a:pt x="1488" y="544"/>
                    </a:lnTo>
                    <a:lnTo>
                      <a:pt x="1497" y="545"/>
                    </a:lnTo>
                    <a:lnTo>
                      <a:pt x="1508" y="545"/>
                    </a:lnTo>
                    <a:lnTo>
                      <a:pt x="1508" y="545"/>
                    </a:lnTo>
                    <a:lnTo>
                      <a:pt x="1522" y="518"/>
                    </a:lnTo>
                    <a:lnTo>
                      <a:pt x="1537" y="492"/>
                    </a:lnTo>
                    <a:lnTo>
                      <a:pt x="1567" y="438"/>
                    </a:lnTo>
                    <a:lnTo>
                      <a:pt x="1582" y="410"/>
                    </a:lnTo>
                    <a:lnTo>
                      <a:pt x="1596" y="383"/>
                    </a:lnTo>
                    <a:lnTo>
                      <a:pt x="1609" y="354"/>
                    </a:lnTo>
                    <a:lnTo>
                      <a:pt x="1621" y="324"/>
                    </a:lnTo>
                    <a:lnTo>
                      <a:pt x="1621" y="324"/>
                    </a:lnTo>
                    <a:lnTo>
                      <a:pt x="1614" y="321"/>
                    </a:lnTo>
                    <a:lnTo>
                      <a:pt x="1608" y="318"/>
                    </a:lnTo>
                    <a:lnTo>
                      <a:pt x="1603" y="315"/>
                    </a:lnTo>
                    <a:lnTo>
                      <a:pt x="1602" y="313"/>
                    </a:lnTo>
                    <a:lnTo>
                      <a:pt x="1601" y="309"/>
                    </a:lnTo>
                    <a:lnTo>
                      <a:pt x="1601" y="309"/>
                    </a:lnTo>
                    <a:lnTo>
                      <a:pt x="1572" y="302"/>
                    </a:lnTo>
                    <a:lnTo>
                      <a:pt x="1541" y="293"/>
                    </a:lnTo>
                    <a:lnTo>
                      <a:pt x="1510" y="284"/>
                    </a:lnTo>
                    <a:lnTo>
                      <a:pt x="1496" y="277"/>
                    </a:lnTo>
                    <a:lnTo>
                      <a:pt x="1482" y="272"/>
                    </a:lnTo>
                    <a:lnTo>
                      <a:pt x="1482" y="272"/>
                    </a:lnTo>
                    <a:lnTo>
                      <a:pt x="1479" y="273"/>
                    </a:lnTo>
                    <a:lnTo>
                      <a:pt x="1477" y="272"/>
                    </a:lnTo>
                    <a:lnTo>
                      <a:pt x="1475" y="271"/>
                    </a:lnTo>
                    <a:lnTo>
                      <a:pt x="1471" y="272"/>
                    </a:lnTo>
                    <a:lnTo>
                      <a:pt x="1471" y="272"/>
                    </a:lnTo>
                    <a:lnTo>
                      <a:pt x="1466" y="269"/>
                    </a:lnTo>
                    <a:lnTo>
                      <a:pt x="1462" y="267"/>
                    </a:lnTo>
                    <a:lnTo>
                      <a:pt x="1451" y="263"/>
                    </a:lnTo>
                    <a:lnTo>
                      <a:pt x="1442" y="260"/>
                    </a:lnTo>
                    <a:lnTo>
                      <a:pt x="1439" y="258"/>
                    </a:lnTo>
                    <a:lnTo>
                      <a:pt x="1439" y="257"/>
                    </a:lnTo>
                    <a:lnTo>
                      <a:pt x="1439" y="256"/>
                    </a:lnTo>
                    <a:lnTo>
                      <a:pt x="1439" y="256"/>
                    </a:lnTo>
                    <a:lnTo>
                      <a:pt x="1436" y="256"/>
                    </a:lnTo>
                    <a:lnTo>
                      <a:pt x="1434" y="258"/>
                    </a:lnTo>
                    <a:lnTo>
                      <a:pt x="1433" y="259"/>
                    </a:lnTo>
                    <a:lnTo>
                      <a:pt x="1431" y="259"/>
                    </a:lnTo>
                    <a:lnTo>
                      <a:pt x="1431" y="259"/>
                    </a:lnTo>
                    <a:lnTo>
                      <a:pt x="1412" y="251"/>
                    </a:lnTo>
                    <a:lnTo>
                      <a:pt x="1403" y="246"/>
                    </a:lnTo>
                    <a:lnTo>
                      <a:pt x="1395" y="243"/>
                    </a:lnTo>
                    <a:lnTo>
                      <a:pt x="1395" y="243"/>
                    </a:lnTo>
                    <a:lnTo>
                      <a:pt x="1384" y="241"/>
                    </a:lnTo>
                    <a:lnTo>
                      <a:pt x="1372" y="240"/>
                    </a:lnTo>
                    <a:lnTo>
                      <a:pt x="1360" y="238"/>
                    </a:lnTo>
                    <a:lnTo>
                      <a:pt x="1349" y="236"/>
                    </a:lnTo>
                    <a:lnTo>
                      <a:pt x="1349" y="236"/>
                    </a:lnTo>
                    <a:lnTo>
                      <a:pt x="1340" y="232"/>
                    </a:lnTo>
                    <a:lnTo>
                      <a:pt x="1331" y="228"/>
                    </a:lnTo>
                    <a:lnTo>
                      <a:pt x="1323" y="224"/>
                    </a:lnTo>
                    <a:lnTo>
                      <a:pt x="1313" y="222"/>
                    </a:lnTo>
                    <a:lnTo>
                      <a:pt x="1313" y="222"/>
                    </a:lnTo>
                    <a:lnTo>
                      <a:pt x="1294" y="217"/>
                    </a:lnTo>
                    <a:lnTo>
                      <a:pt x="1274" y="213"/>
                    </a:lnTo>
                    <a:lnTo>
                      <a:pt x="1274" y="213"/>
                    </a:lnTo>
                    <a:lnTo>
                      <a:pt x="1253" y="207"/>
                    </a:lnTo>
                    <a:lnTo>
                      <a:pt x="1231" y="201"/>
                    </a:lnTo>
                    <a:lnTo>
                      <a:pt x="1220" y="198"/>
                    </a:lnTo>
                    <a:lnTo>
                      <a:pt x="1209" y="196"/>
                    </a:lnTo>
                    <a:lnTo>
                      <a:pt x="1198" y="195"/>
                    </a:lnTo>
                    <a:lnTo>
                      <a:pt x="1187" y="194"/>
                    </a:lnTo>
                    <a:lnTo>
                      <a:pt x="1187" y="194"/>
                    </a:lnTo>
                    <a:lnTo>
                      <a:pt x="1186" y="192"/>
                    </a:lnTo>
                    <a:lnTo>
                      <a:pt x="1185" y="191"/>
                    </a:lnTo>
                    <a:lnTo>
                      <a:pt x="1178" y="190"/>
                    </a:lnTo>
                    <a:lnTo>
                      <a:pt x="1162" y="188"/>
                    </a:lnTo>
                    <a:lnTo>
                      <a:pt x="1162" y="188"/>
                    </a:lnTo>
                    <a:lnTo>
                      <a:pt x="1144" y="183"/>
                    </a:lnTo>
                    <a:lnTo>
                      <a:pt x="1127" y="179"/>
                    </a:lnTo>
                    <a:lnTo>
                      <a:pt x="1092" y="173"/>
                    </a:lnTo>
                    <a:lnTo>
                      <a:pt x="1056" y="169"/>
                    </a:lnTo>
                    <a:lnTo>
                      <a:pt x="1039" y="166"/>
                    </a:lnTo>
                    <a:lnTo>
                      <a:pt x="1021" y="163"/>
                    </a:lnTo>
                    <a:lnTo>
                      <a:pt x="1021" y="163"/>
                    </a:lnTo>
                    <a:lnTo>
                      <a:pt x="977" y="155"/>
                    </a:lnTo>
                    <a:lnTo>
                      <a:pt x="929" y="147"/>
                    </a:lnTo>
                    <a:lnTo>
                      <a:pt x="929" y="147"/>
                    </a:lnTo>
                    <a:lnTo>
                      <a:pt x="916" y="144"/>
                    </a:lnTo>
                    <a:lnTo>
                      <a:pt x="903" y="140"/>
                    </a:lnTo>
                    <a:lnTo>
                      <a:pt x="891" y="137"/>
                    </a:lnTo>
                    <a:lnTo>
                      <a:pt x="879" y="134"/>
                    </a:lnTo>
                    <a:lnTo>
                      <a:pt x="879" y="134"/>
                    </a:lnTo>
                    <a:lnTo>
                      <a:pt x="827" y="126"/>
                    </a:lnTo>
                    <a:lnTo>
                      <a:pt x="778" y="119"/>
                    </a:lnTo>
                    <a:lnTo>
                      <a:pt x="778" y="119"/>
                    </a:lnTo>
                    <a:lnTo>
                      <a:pt x="768" y="117"/>
                    </a:lnTo>
                    <a:lnTo>
                      <a:pt x="759" y="114"/>
                    </a:lnTo>
                    <a:lnTo>
                      <a:pt x="749" y="110"/>
                    </a:lnTo>
                    <a:lnTo>
                      <a:pt x="739" y="107"/>
                    </a:lnTo>
                    <a:lnTo>
                      <a:pt x="739" y="107"/>
                    </a:lnTo>
                    <a:lnTo>
                      <a:pt x="712" y="102"/>
                    </a:lnTo>
                    <a:lnTo>
                      <a:pt x="683" y="96"/>
                    </a:lnTo>
                    <a:lnTo>
                      <a:pt x="654" y="92"/>
                    </a:lnTo>
                    <a:lnTo>
                      <a:pt x="626" y="87"/>
                    </a:lnTo>
                    <a:lnTo>
                      <a:pt x="626" y="87"/>
                    </a:lnTo>
                    <a:lnTo>
                      <a:pt x="600" y="80"/>
                    </a:lnTo>
                    <a:lnTo>
                      <a:pt x="574" y="73"/>
                    </a:lnTo>
                    <a:lnTo>
                      <a:pt x="550" y="66"/>
                    </a:lnTo>
                    <a:lnTo>
                      <a:pt x="526" y="61"/>
                    </a:lnTo>
                    <a:lnTo>
                      <a:pt x="526" y="61"/>
                    </a:lnTo>
                    <a:lnTo>
                      <a:pt x="457" y="50"/>
                    </a:lnTo>
                    <a:lnTo>
                      <a:pt x="386" y="38"/>
                    </a:lnTo>
                    <a:lnTo>
                      <a:pt x="315" y="25"/>
                    </a:lnTo>
                    <a:lnTo>
                      <a:pt x="245" y="11"/>
                    </a:lnTo>
                    <a:lnTo>
                      <a:pt x="245" y="11"/>
                    </a:lnTo>
                    <a:lnTo>
                      <a:pt x="230" y="44"/>
                    </a:lnTo>
                    <a:lnTo>
                      <a:pt x="222" y="61"/>
                    </a:lnTo>
                    <a:lnTo>
                      <a:pt x="216" y="77"/>
                    </a:lnTo>
                    <a:lnTo>
                      <a:pt x="216" y="77"/>
                    </a:lnTo>
                    <a:lnTo>
                      <a:pt x="220" y="80"/>
                    </a:lnTo>
                    <a:lnTo>
                      <a:pt x="225" y="81"/>
                    </a:lnTo>
                    <a:lnTo>
                      <a:pt x="235" y="86"/>
                    </a:lnTo>
                    <a:lnTo>
                      <a:pt x="235" y="86"/>
                    </a:lnTo>
                    <a:lnTo>
                      <a:pt x="238" y="80"/>
                    </a:lnTo>
                    <a:lnTo>
                      <a:pt x="243" y="76"/>
                    </a:lnTo>
                    <a:lnTo>
                      <a:pt x="247" y="72"/>
                    </a:lnTo>
                    <a:lnTo>
                      <a:pt x="249" y="66"/>
                    </a:lnTo>
                    <a:lnTo>
                      <a:pt x="249" y="66"/>
                    </a:lnTo>
                    <a:lnTo>
                      <a:pt x="256" y="63"/>
                    </a:lnTo>
                    <a:lnTo>
                      <a:pt x="263" y="62"/>
                    </a:lnTo>
                    <a:lnTo>
                      <a:pt x="269" y="63"/>
                    </a:lnTo>
                    <a:lnTo>
                      <a:pt x="275" y="64"/>
                    </a:lnTo>
                    <a:lnTo>
                      <a:pt x="280" y="67"/>
                    </a:lnTo>
                    <a:lnTo>
                      <a:pt x="285" y="72"/>
                    </a:lnTo>
                    <a:lnTo>
                      <a:pt x="290" y="77"/>
                    </a:lnTo>
                    <a:lnTo>
                      <a:pt x="293" y="84"/>
                    </a:lnTo>
                    <a:lnTo>
                      <a:pt x="296" y="90"/>
                    </a:lnTo>
                    <a:lnTo>
                      <a:pt x="298" y="97"/>
                    </a:lnTo>
                    <a:lnTo>
                      <a:pt x="299" y="105"/>
                    </a:lnTo>
                    <a:lnTo>
                      <a:pt x="299" y="112"/>
                    </a:lnTo>
                    <a:lnTo>
                      <a:pt x="298" y="120"/>
                    </a:lnTo>
                    <a:lnTo>
                      <a:pt x="297" y="129"/>
                    </a:lnTo>
                    <a:lnTo>
                      <a:pt x="294" y="135"/>
                    </a:lnTo>
                    <a:lnTo>
                      <a:pt x="291" y="142"/>
                    </a:lnTo>
                    <a:lnTo>
                      <a:pt x="291" y="142"/>
                    </a:lnTo>
                    <a:lnTo>
                      <a:pt x="286" y="148"/>
                    </a:lnTo>
                    <a:lnTo>
                      <a:pt x="281" y="152"/>
                    </a:lnTo>
                    <a:lnTo>
                      <a:pt x="274" y="156"/>
                    </a:lnTo>
                    <a:lnTo>
                      <a:pt x="267" y="161"/>
                    </a:lnTo>
                    <a:lnTo>
                      <a:pt x="259" y="163"/>
                    </a:lnTo>
                    <a:lnTo>
                      <a:pt x="251" y="164"/>
                    </a:lnTo>
                    <a:lnTo>
                      <a:pt x="244" y="164"/>
                    </a:lnTo>
                    <a:lnTo>
                      <a:pt x="237" y="163"/>
                    </a:lnTo>
                    <a:lnTo>
                      <a:pt x="237" y="163"/>
                    </a:lnTo>
                    <a:lnTo>
                      <a:pt x="232" y="157"/>
                    </a:lnTo>
                    <a:lnTo>
                      <a:pt x="227" y="152"/>
                    </a:lnTo>
                    <a:lnTo>
                      <a:pt x="222" y="145"/>
                    </a:lnTo>
                    <a:lnTo>
                      <a:pt x="219" y="137"/>
                    </a:lnTo>
                    <a:lnTo>
                      <a:pt x="219" y="137"/>
                    </a:lnTo>
                    <a:lnTo>
                      <a:pt x="213" y="137"/>
                    </a:lnTo>
                    <a:lnTo>
                      <a:pt x="207" y="136"/>
                    </a:lnTo>
                    <a:lnTo>
                      <a:pt x="201" y="135"/>
                    </a:lnTo>
                    <a:lnTo>
                      <a:pt x="194" y="134"/>
                    </a:lnTo>
                    <a:lnTo>
                      <a:pt x="194" y="134"/>
                    </a:lnTo>
                    <a:lnTo>
                      <a:pt x="187" y="146"/>
                    </a:lnTo>
                    <a:lnTo>
                      <a:pt x="182" y="159"/>
                    </a:lnTo>
                    <a:lnTo>
                      <a:pt x="171" y="185"/>
                    </a:lnTo>
                    <a:lnTo>
                      <a:pt x="171" y="185"/>
                    </a:lnTo>
                    <a:lnTo>
                      <a:pt x="173" y="185"/>
                    </a:lnTo>
                    <a:lnTo>
                      <a:pt x="177" y="185"/>
                    </a:lnTo>
                    <a:lnTo>
                      <a:pt x="182" y="185"/>
                    </a:lnTo>
                    <a:lnTo>
                      <a:pt x="188" y="185"/>
                    </a:lnTo>
                    <a:lnTo>
                      <a:pt x="188" y="185"/>
                    </a:lnTo>
                    <a:lnTo>
                      <a:pt x="191" y="188"/>
                    </a:lnTo>
                    <a:lnTo>
                      <a:pt x="194" y="191"/>
                    </a:lnTo>
                    <a:lnTo>
                      <a:pt x="198" y="193"/>
                    </a:lnTo>
                    <a:lnTo>
                      <a:pt x="202" y="193"/>
                    </a:lnTo>
                    <a:lnTo>
                      <a:pt x="209" y="193"/>
                    </a:lnTo>
                    <a:lnTo>
                      <a:pt x="218" y="192"/>
                    </a:lnTo>
                    <a:lnTo>
                      <a:pt x="228" y="190"/>
                    </a:lnTo>
                    <a:lnTo>
                      <a:pt x="236" y="190"/>
                    </a:lnTo>
                    <a:lnTo>
                      <a:pt x="240" y="191"/>
                    </a:lnTo>
                    <a:lnTo>
                      <a:pt x="244" y="192"/>
                    </a:lnTo>
                    <a:lnTo>
                      <a:pt x="248" y="194"/>
                    </a:lnTo>
                    <a:lnTo>
                      <a:pt x="251" y="197"/>
                    </a:lnTo>
                    <a:lnTo>
                      <a:pt x="251" y="197"/>
                    </a:lnTo>
                    <a:lnTo>
                      <a:pt x="254" y="202"/>
                    </a:lnTo>
                    <a:lnTo>
                      <a:pt x="256" y="208"/>
                    </a:lnTo>
                    <a:lnTo>
                      <a:pt x="258" y="214"/>
                    </a:lnTo>
                    <a:lnTo>
                      <a:pt x="258" y="221"/>
                    </a:lnTo>
                    <a:lnTo>
                      <a:pt x="256" y="236"/>
                    </a:lnTo>
                    <a:lnTo>
                      <a:pt x="254" y="252"/>
                    </a:lnTo>
                    <a:lnTo>
                      <a:pt x="254" y="252"/>
                    </a:lnTo>
                    <a:lnTo>
                      <a:pt x="250" y="255"/>
                    </a:lnTo>
                    <a:lnTo>
                      <a:pt x="248" y="258"/>
                    </a:lnTo>
                    <a:lnTo>
                      <a:pt x="243" y="267"/>
                    </a:lnTo>
                    <a:lnTo>
                      <a:pt x="239" y="271"/>
                    </a:lnTo>
                    <a:lnTo>
                      <a:pt x="236" y="275"/>
                    </a:lnTo>
                    <a:lnTo>
                      <a:pt x="232" y="278"/>
                    </a:lnTo>
                    <a:lnTo>
                      <a:pt x="228" y="282"/>
                    </a:lnTo>
                    <a:lnTo>
                      <a:pt x="228" y="282"/>
                    </a:lnTo>
                    <a:lnTo>
                      <a:pt x="219" y="284"/>
                    </a:lnTo>
                    <a:lnTo>
                      <a:pt x="209" y="284"/>
                    </a:lnTo>
                    <a:lnTo>
                      <a:pt x="202" y="283"/>
                    </a:lnTo>
                    <a:lnTo>
                      <a:pt x="194" y="279"/>
                    </a:lnTo>
                    <a:lnTo>
                      <a:pt x="188" y="274"/>
                    </a:lnTo>
                    <a:lnTo>
                      <a:pt x="183" y="267"/>
                    </a:lnTo>
                    <a:lnTo>
                      <a:pt x="179" y="258"/>
                    </a:lnTo>
                    <a:lnTo>
                      <a:pt x="178" y="248"/>
                    </a:lnTo>
                    <a:lnTo>
                      <a:pt x="178" y="248"/>
                    </a:lnTo>
                    <a:lnTo>
                      <a:pt x="167" y="245"/>
                    </a:lnTo>
                    <a:lnTo>
                      <a:pt x="153" y="242"/>
                    </a:lnTo>
                    <a:lnTo>
                      <a:pt x="153" y="242"/>
                    </a:lnTo>
                    <a:lnTo>
                      <a:pt x="142" y="260"/>
                    </a:lnTo>
                    <a:lnTo>
                      <a:pt x="133" y="282"/>
                    </a:lnTo>
                    <a:lnTo>
                      <a:pt x="126" y="303"/>
                    </a:lnTo>
                    <a:lnTo>
                      <a:pt x="119" y="324"/>
                    </a:lnTo>
                    <a:lnTo>
                      <a:pt x="119" y="324"/>
                    </a:lnTo>
                    <a:lnTo>
                      <a:pt x="132" y="328"/>
                    </a:lnTo>
                    <a:lnTo>
                      <a:pt x="143" y="332"/>
                    </a:lnTo>
                    <a:lnTo>
                      <a:pt x="143" y="332"/>
                    </a:lnTo>
                    <a:lnTo>
                      <a:pt x="154" y="322"/>
                    </a:lnTo>
                    <a:lnTo>
                      <a:pt x="162" y="312"/>
                    </a:lnTo>
                    <a:lnTo>
                      <a:pt x="162" y="312"/>
                    </a:lnTo>
                    <a:lnTo>
                      <a:pt x="172" y="309"/>
                    </a:lnTo>
                    <a:lnTo>
                      <a:pt x="179" y="309"/>
                    </a:lnTo>
                    <a:lnTo>
                      <a:pt x="187" y="311"/>
                    </a:lnTo>
                    <a:lnTo>
                      <a:pt x="193" y="314"/>
                    </a:lnTo>
                    <a:lnTo>
                      <a:pt x="199" y="318"/>
                    </a:lnTo>
                    <a:lnTo>
                      <a:pt x="204" y="322"/>
                    </a:lnTo>
                    <a:lnTo>
                      <a:pt x="213" y="333"/>
                    </a:lnTo>
                    <a:lnTo>
                      <a:pt x="213" y="333"/>
                    </a:lnTo>
                    <a:lnTo>
                      <a:pt x="215" y="342"/>
                    </a:lnTo>
                    <a:lnTo>
                      <a:pt x="215" y="350"/>
                    </a:lnTo>
                    <a:lnTo>
                      <a:pt x="214" y="358"/>
                    </a:lnTo>
                    <a:lnTo>
                      <a:pt x="212" y="365"/>
                    </a:lnTo>
                    <a:lnTo>
                      <a:pt x="208" y="373"/>
                    </a:lnTo>
                    <a:lnTo>
                      <a:pt x="204" y="379"/>
                    </a:lnTo>
                    <a:lnTo>
                      <a:pt x="200" y="386"/>
                    </a:lnTo>
                    <a:lnTo>
                      <a:pt x="194" y="391"/>
                    </a:lnTo>
                    <a:lnTo>
                      <a:pt x="189" y="396"/>
                    </a:lnTo>
                    <a:lnTo>
                      <a:pt x="183" y="400"/>
                    </a:lnTo>
                    <a:lnTo>
                      <a:pt x="176" y="403"/>
                    </a:lnTo>
                    <a:lnTo>
                      <a:pt x="170" y="405"/>
                    </a:lnTo>
                    <a:lnTo>
                      <a:pt x="162" y="406"/>
                    </a:lnTo>
                    <a:lnTo>
                      <a:pt x="156" y="405"/>
                    </a:lnTo>
                    <a:lnTo>
                      <a:pt x="148" y="404"/>
                    </a:lnTo>
                    <a:lnTo>
                      <a:pt x="142" y="399"/>
                    </a:lnTo>
                    <a:lnTo>
                      <a:pt x="142" y="399"/>
                    </a:lnTo>
                    <a:lnTo>
                      <a:pt x="140" y="394"/>
                    </a:lnTo>
                    <a:lnTo>
                      <a:pt x="138" y="389"/>
                    </a:lnTo>
                    <a:lnTo>
                      <a:pt x="136" y="383"/>
                    </a:lnTo>
                    <a:lnTo>
                      <a:pt x="134" y="378"/>
                    </a:lnTo>
                    <a:lnTo>
                      <a:pt x="134" y="378"/>
                    </a:lnTo>
                    <a:lnTo>
                      <a:pt x="123" y="375"/>
                    </a:lnTo>
                    <a:lnTo>
                      <a:pt x="116" y="375"/>
                    </a:lnTo>
                    <a:lnTo>
                      <a:pt x="112" y="375"/>
                    </a:lnTo>
                    <a:lnTo>
                      <a:pt x="112" y="375"/>
                    </a:lnTo>
                    <a:lnTo>
                      <a:pt x="97" y="404"/>
                    </a:lnTo>
                    <a:lnTo>
                      <a:pt x="88" y="422"/>
                    </a:lnTo>
                    <a:lnTo>
                      <a:pt x="82" y="441"/>
                    </a:lnTo>
                    <a:lnTo>
                      <a:pt x="82" y="441"/>
                    </a:lnTo>
                    <a:close/>
                    <a:moveTo>
                      <a:pt x="1416" y="538"/>
                    </a:moveTo>
                    <a:lnTo>
                      <a:pt x="1416" y="538"/>
                    </a:lnTo>
                    <a:lnTo>
                      <a:pt x="1401" y="559"/>
                    </a:lnTo>
                    <a:lnTo>
                      <a:pt x="1385" y="580"/>
                    </a:lnTo>
                    <a:lnTo>
                      <a:pt x="1371" y="603"/>
                    </a:lnTo>
                    <a:lnTo>
                      <a:pt x="1358" y="626"/>
                    </a:lnTo>
                    <a:lnTo>
                      <a:pt x="1358" y="626"/>
                    </a:lnTo>
                    <a:lnTo>
                      <a:pt x="1372" y="626"/>
                    </a:lnTo>
                    <a:lnTo>
                      <a:pt x="1385" y="629"/>
                    </a:lnTo>
                    <a:lnTo>
                      <a:pt x="1412" y="633"/>
                    </a:lnTo>
                    <a:lnTo>
                      <a:pt x="1437" y="637"/>
                    </a:lnTo>
                    <a:lnTo>
                      <a:pt x="1449" y="638"/>
                    </a:lnTo>
                    <a:lnTo>
                      <a:pt x="1462" y="638"/>
                    </a:lnTo>
                    <a:lnTo>
                      <a:pt x="1462" y="638"/>
                    </a:lnTo>
                    <a:lnTo>
                      <a:pt x="1484" y="600"/>
                    </a:lnTo>
                    <a:lnTo>
                      <a:pt x="1493" y="580"/>
                    </a:lnTo>
                    <a:lnTo>
                      <a:pt x="1502" y="560"/>
                    </a:lnTo>
                    <a:lnTo>
                      <a:pt x="1502" y="560"/>
                    </a:lnTo>
                    <a:lnTo>
                      <a:pt x="1482" y="553"/>
                    </a:lnTo>
                    <a:lnTo>
                      <a:pt x="1461" y="546"/>
                    </a:lnTo>
                    <a:lnTo>
                      <a:pt x="1440" y="542"/>
                    </a:lnTo>
                    <a:lnTo>
                      <a:pt x="1416" y="538"/>
                    </a:lnTo>
                    <a:lnTo>
                      <a:pt x="1416" y="538"/>
                    </a:lnTo>
                    <a:close/>
                    <a:moveTo>
                      <a:pt x="1240" y="615"/>
                    </a:moveTo>
                    <a:lnTo>
                      <a:pt x="1240" y="615"/>
                    </a:lnTo>
                    <a:lnTo>
                      <a:pt x="1210" y="659"/>
                    </a:lnTo>
                    <a:lnTo>
                      <a:pt x="1179" y="702"/>
                    </a:lnTo>
                    <a:lnTo>
                      <a:pt x="1179" y="702"/>
                    </a:lnTo>
                    <a:lnTo>
                      <a:pt x="1204" y="708"/>
                    </a:lnTo>
                    <a:lnTo>
                      <a:pt x="1231" y="712"/>
                    </a:lnTo>
                    <a:lnTo>
                      <a:pt x="1258" y="716"/>
                    </a:lnTo>
                    <a:lnTo>
                      <a:pt x="1283" y="721"/>
                    </a:lnTo>
                    <a:lnTo>
                      <a:pt x="1283" y="721"/>
                    </a:lnTo>
                    <a:lnTo>
                      <a:pt x="1292" y="711"/>
                    </a:lnTo>
                    <a:lnTo>
                      <a:pt x="1299" y="700"/>
                    </a:lnTo>
                    <a:lnTo>
                      <a:pt x="1312" y="677"/>
                    </a:lnTo>
                    <a:lnTo>
                      <a:pt x="1325" y="653"/>
                    </a:lnTo>
                    <a:lnTo>
                      <a:pt x="1333" y="642"/>
                    </a:lnTo>
                    <a:lnTo>
                      <a:pt x="1340" y="633"/>
                    </a:lnTo>
                    <a:lnTo>
                      <a:pt x="1340" y="633"/>
                    </a:lnTo>
                    <a:lnTo>
                      <a:pt x="1318" y="626"/>
                    </a:lnTo>
                    <a:lnTo>
                      <a:pt x="1292" y="622"/>
                    </a:lnTo>
                    <a:lnTo>
                      <a:pt x="1240" y="615"/>
                    </a:lnTo>
                    <a:lnTo>
                      <a:pt x="1240" y="615"/>
                    </a:lnTo>
                    <a:close/>
                    <a:moveTo>
                      <a:pt x="1350" y="636"/>
                    </a:moveTo>
                    <a:lnTo>
                      <a:pt x="1350" y="636"/>
                    </a:lnTo>
                    <a:lnTo>
                      <a:pt x="1339" y="652"/>
                    </a:lnTo>
                    <a:lnTo>
                      <a:pt x="1329" y="669"/>
                    </a:lnTo>
                    <a:lnTo>
                      <a:pt x="1309" y="704"/>
                    </a:lnTo>
                    <a:lnTo>
                      <a:pt x="1309" y="704"/>
                    </a:lnTo>
                    <a:lnTo>
                      <a:pt x="1305" y="709"/>
                    </a:lnTo>
                    <a:lnTo>
                      <a:pt x="1300" y="714"/>
                    </a:lnTo>
                    <a:lnTo>
                      <a:pt x="1298" y="718"/>
                    </a:lnTo>
                    <a:lnTo>
                      <a:pt x="1297" y="721"/>
                    </a:lnTo>
                    <a:lnTo>
                      <a:pt x="1298" y="723"/>
                    </a:lnTo>
                    <a:lnTo>
                      <a:pt x="1298" y="723"/>
                    </a:lnTo>
                    <a:lnTo>
                      <a:pt x="1311" y="726"/>
                    </a:lnTo>
                    <a:lnTo>
                      <a:pt x="1325" y="728"/>
                    </a:lnTo>
                    <a:lnTo>
                      <a:pt x="1353" y="731"/>
                    </a:lnTo>
                    <a:lnTo>
                      <a:pt x="1382" y="736"/>
                    </a:lnTo>
                    <a:lnTo>
                      <a:pt x="1396" y="738"/>
                    </a:lnTo>
                    <a:lnTo>
                      <a:pt x="1410" y="741"/>
                    </a:lnTo>
                    <a:lnTo>
                      <a:pt x="1410" y="741"/>
                    </a:lnTo>
                    <a:lnTo>
                      <a:pt x="1415" y="730"/>
                    </a:lnTo>
                    <a:lnTo>
                      <a:pt x="1420" y="720"/>
                    </a:lnTo>
                    <a:lnTo>
                      <a:pt x="1432" y="698"/>
                    </a:lnTo>
                    <a:lnTo>
                      <a:pt x="1443" y="677"/>
                    </a:lnTo>
                    <a:lnTo>
                      <a:pt x="1448" y="666"/>
                    </a:lnTo>
                    <a:lnTo>
                      <a:pt x="1452" y="654"/>
                    </a:lnTo>
                    <a:lnTo>
                      <a:pt x="1452" y="654"/>
                    </a:lnTo>
                    <a:lnTo>
                      <a:pt x="1440" y="650"/>
                    </a:lnTo>
                    <a:lnTo>
                      <a:pt x="1428" y="647"/>
                    </a:lnTo>
                    <a:lnTo>
                      <a:pt x="1403" y="641"/>
                    </a:lnTo>
                    <a:lnTo>
                      <a:pt x="1379" y="638"/>
                    </a:lnTo>
                    <a:lnTo>
                      <a:pt x="1350" y="636"/>
                    </a:lnTo>
                    <a:lnTo>
                      <a:pt x="1350" y="636"/>
                    </a:lnTo>
                    <a:close/>
                  </a:path>
                </a:pathLst>
              </a:custGeom>
              <a:solidFill>
                <a:srgbClr val="FFFFFF"/>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sp>
          <p:nvSpPr>
            <p:cNvPr id="16" name="椭圆 15"/>
            <p:cNvSpPr/>
            <p:nvPr/>
          </p:nvSpPr>
          <p:spPr>
            <a:xfrm>
              <a:off x="4535438" y="2160792"/>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7" name="椭圆 16"/>
            <p:cNvSpPr/>
            <p:nvPr/>
          </p:nvSpPr>
          <p:spPr>
            <a:xfrm>
              <a:off x="4535438" y="2338544"/>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8" name="椭圆 17"/>
            <p:cNvSpPr/>
            <p:nvPr/>
          </p:nvSpPr>
          <p:spPr>
            <a:xfrm>
              <a:off x="4535438" y="3338676"/>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9" name="椭圆 18"/>
            <p:cNvSpPr/>
            <p:nvPr/>
          </p:nvSpPr>
          <p:spPr>
            <a:xfrm>
              <a:off x="4535438" y="3518114"/>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0" name="椭圆 19"/>
            <p:cNvSpPr/>
            <p:nvPr/>
          </p:nvSpPr>
          <p:spPr>
            <a:xfrm>
              <a:off x="4535438" y="4518246"/>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1" name="椭圆 20"/>
            <p:cNvSpPr/>
            <p:nvPr/>
          </p:nvSpPr>
          <p:spPr>
            <a:xfrm>
              <a:off x="4535438" y="4695998"/>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2" name="椭圆 21"/>
            <p:cNvSpPr/>
            <p:nvPr/>
          </p:nvSpPr>
          <p:spPr>
            <a:xfrm>
              <a:off x="4535438" y="1195536"/>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3" name="椭圆 22"/>
            <p:cNvSpPr/>
            <p:nvPr/>
          </p:nvSpPr>
          <p:spPr>
            <a:xfrm>
              <a:off x="4535438" y="1017784"/>
              <a:ext cx="108000" cy="10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sp>
        <p:nvSpPr>
          <p:cNvPr id="30" name="文本框 29">
            <a:extLst>
              <a:ext uri="{FF2B5EF4-FFF2-40B4-BE49-F238E27FC236}">
                <a16:creationId xmlns:a16="http://schemas.microsoft.com/office/drawing/2014/main" id="{5C1893C4-D165-4791-AFE9-101796948943}"/>
              </a:ext>
            </a:extLst>
          </p:cNvPr>
          <p:cNvSpPr txBox="1"/>
          <p:nvPr/>
        </p:nvSpPr>
        <p:spPr>
          <a:xfrm>
            <a:off x="513123" y="258951"/>
            <a:ext cx="2197100" cy="492443"/>
          </a:xfrm>
          <a:prstGeom prst="rect">
            <a:avLst/>
          </a:prstGeom>
          <a:noFill/>
        </p:spPr>
        <p:txBody>
          <a:bodyPr wrap="square" rtlCol="0">
            <a:spAutoFit/>
          </a:bodyPr>
          <a:lstStyle/>
          <a:p>
            <a:r>
              <a:rPr lang="en-US" altLang="zh-CN" sz="2600" b="1"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KHỞI ĐỘNG</a:t>
            </a:r>
            <a:endParaRPr lang="zh-CN" altLang="en-US" sz="2600" b="1" dirty="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pic>
        <p:nvPicPr>
          <p:cNvPr id="32" name="图片 5">
            <a:extLst>
              <a:ext uri="{FF2B5EF4-FFF2-40B4-BE49-F238E27FC236}">
                <a16:creationId xmlns:a16="http://schemas.microsoft.com/office/drawing/2014/main" id="{C71DC21A-077A-4FC8-9E3F-EF03AFE447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724" y="5172479"/>
            <a:ext cx="1331949" cy="1490080"/>
          </a:xfrm>
          <a:prstGeom prst="rect">
            <a:avLst/>
          </a:prstGeom>
        </p:spPr>
      </p:pic>
      <p:pic>
        <p:nvPicPr>
          <p:cNvPr id="24" name="Picture 23"/>
          <p:cNvPicPr>
            <a:picLocks noChangeAspect="1"/>
          </p:cNvPicPr>
          <p:nvPr/>
        </p:nvPicPr>
        <p:blipFill>
          <a:blip r:embed="rId4"/>
          <a:stretch>
            <a:fillRect/>
          </a:stretch>
        </p:blipFill>
        <p:spPr>
          <a:xfrm>
            <a:off x="6676771" y="535344"/>
            <a:ext cx="3784478" cy="2556237"/>
          </a:xfrm>
          <a:prstGeom prst="rect">
            <a:avLst/>
          </a:prstGeom>
        </p:spPr>
      </p:pic>
      <p:pic>
        <p:nvPicPr>
          <p:cNvPr id="33" name="Picture 32"/>
          <p:cNvPicPr>
            <a:picLocks noChangeAspect="1"/>
          </p:cNvPicPr>
          <p:nvPr/>
        </p:nvPicPr>
        <p:blipFill>
          <a:blip r:embed="rId5"/>
          <a:stretch>
            <a:fillRect/>
          </a:stretch>
        </p:blipFill>
        <p:spPr>
          <a:xfrm>
            <a:off x="6918000" y="4419619"/>
            <a:ext cx="3273373" cy="2174926"/>
          </a:xfrm>
          <a:prstGeom prst="rect">
            <a:avLst/>
          </a:prstGeom>
        </p:spPr>
      </p:pic>
      <p:pic>
        <p:nvPicPr>
          <p:cNvPr id="34" name="Picture 33"/>
          <p:cNvPicPr>
            <a:picLocks noChangeAspect="1"/>
          </p:cNvPicPr>
          <p:nvPr/>
        </p:nvPicPr>
        <p:blipFill>
          <a:blip r:embed="rId6"/>
          <a:stretch>
            <a:fillRect/>
          </a:stretch>
        </p:blipFill>
        <p:spPr>
          <a:xfrm>
            <a:off x="2043854" y="4648366"/>
            <a:ext cx="3423557" cy="2014193"/>
          </a:xfrm>
          <a:prstGeom prst="rect">
            <a:avLst/>
          </a:prstGeom>
        </p:spPr>
      </p:pic>
      <p:sp>
        <p:nvSpPr>
          <p:cNvPr id="35" name="Cloud 34"/>
          <p:cNvSpPr/>
          <p:nvPr/>
        </p:nvSpPr>
        <p:spPr>
          <a:xfrm>
            <a:off x="593233" y="1036521"/>
            <a:ext cx="5187687" cy="272018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err="1">
                <a:latin typeface="Arial" panose="020B0604020202020204" pitchFamily="34" charset="0"/>
                <a:cs typeface="Arial" panose="020B0604020202020204" pitchFamily="34" charset="0"/>
              </a:rPr>
              <a:t>Em</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đã</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tham</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gia</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vào</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câu</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lạc</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bộ</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nào</a:t>
            </a:r>
            <a:r>
              <a:rPr lang="en-US" sz="2400" i="1" dirty="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chưa</a:t>
            </a:r>
            <a:r>
              <a:rPr lang="en-US" sz="2400" i="1"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i="1" dirty="0" err="1" smtClean="0">
                <a:latin typeface="Arial" panose="020B0604020202020204" pitchFamily="34" charset="0"/>
                <a:cs typeface="Arial" panose="020B0604020202020204" pitchFamily="34" charset="0"/>
              </a:rPr>
              <a:t>Em</a:t>
            </a:r>
            <a:r>
              <a:rPr lang="en-US" sz="2400" i="1" dirty="0" smtClean="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có</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cảm</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xúc</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gì</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khi</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được</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tham</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gia</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vào</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câu</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lạc</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bộ</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đó</a:t>
            </a:r>
            <a:r>
              <a:rPr lang="en-US" sz="2400" i="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8403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par>
                                <p:cTn id="16" presetID="22" presetClass="entr" presetSubtype="4" fill="hold"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down)">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B1209A52-4111-449E-9A1B-CE05FE03CB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425"/>
            <a:ext cx="12192000" cy="6661150"/>
          </a:xfrm>
          <a:prstGeom prst="rect">
            <a:avLst/>
          </a:prstGeom>
        </p:spPr>
      </p:pic>
      <p:sp>
        <p:nvSpPr>
          <p:cNvPr id="5" name="椭圆 4"/>
          <p:cNvSpPr/>
          <p:nvPr/>
        </p:nvSpPr>
        <p:spPr>
          <a:xfrm>
            <a:off x="1954256" y="2027196"/>
            <a:ext cx="3103373" cy="28786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ource Han Sans CN Medium" panose="020B0500000000000000" pitchFamily="34" charset="-128"/>
              <a:ea typeface="Source Han Sans CN Medium" panose="020B0500000000000000" pitchFamily="34" charset="-128"/>
              <a:cs typeface="+mn-ea"/>
              <a:sym typeface="FZHei-B01S" panose="02010601030101010101" pitchFamily="2" charset="-122"/>
            </a:endParaRPr>
          </a:p>
        </p:txBody>
      </p:sp>
      <p:sp>
        <p:nvSpPr>
          <p:cNvPr id="6" name="流程图: 库存数据 5"/>
          <p:cNvSpPr/>
          <p:nvPr/>
        </p:nvSpPr>
        <p:spPr>
          <a:xfrm flipH="1">
            <a:off x="4470421" y="2027197"/>
            <a:ext cx="5833823" cy="2817598"/>
          </a:xfrm>
          <a:prstGeom prst="flowChartOnlineStora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ource Han Sans CN Medium" panose="020B0500000000000000" pitchFamily="34" charset="-128"/>
              <a:ea typeface="Source Han Sans CN Medium" panose="020B0500000000000000" pitchFamily="34" charset="-128"/>
              <a:cs typeface="+mn-ea"/>
              <a:sym typeface="FZHei-B01S" panose="02010601030101010101" pitchFamily="2" charset="-122"/>
            </a:endParaRPr>
          </a:p>
        </p:txBody>
      </p:sp>
      <p:sp>
        <p:nvSpPr>
          <p:cNvPr id="7" name="TextBox 9"/>
          <p:cNvSpPr txBox="1"/>
          <p:nvPr/>
        </p:nvSpPr>
        <p:spPr>
          <a:xfrm>
            <a:off x="2273418" y="3048691"/>
            <a:ext cx="2464136" cy="861774"/>
          </a:xfrm>
          <a:prstGeom prst="rect">
            <a:avLst/>
          </a:prstGeom>
          <a:noFill/>
        </p:spPr>
        <p:txBody>
          <a:bodyPr wrap="none" rtlCol="0">
            <a:spAutoFit/>
          </a:bodyPr>
          <a:lstStyle/>
          <a:p>
            <a:r>
              <a:rPr lang="en-US" altLang="zh-CN" sz="5000" dirty="0" smtClean="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TUẦN 4</a:t>
            </a:r>
            <a:endParaRPr lang="zh-CN" altLang="en-US" sz="5000" dirty="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sp>
        <p:nvSpPr>
          <p:cNvPr id="9" name="TextBox 11"/>
          <p:cNvSpPr txBox="1"/>
          <p:nvPr/>
        </p:nvSpPr>
        <p:spPr>
          <a:xfrm>
            <a:off x="5459065" y="2408144"/>
            <a:ext cx="4554066" cy="1824923"/>
          </a:xfrm>
          <a:prstGeom prst="rect">
            <a:avLst/>
          </a:prstGeom>
          <a:noFill/>
        </p:spPr>
        <p:txBody>
          <a:bodyPr wrap="square" rtlCol="0">
            <a:spAutoFit/>
          </a:bodyPr>
          <a:lstStyle/>
          <a:p>
            <a:pPr algn="ctr">
              <a:lnSpc>
                <a:spcPct val="150000"/>
              </a:lnSpc>
            </a:pPr>
            <a:r>
              <a:rPr lang="en-US" altLang="zh-CN" sz="4000" dirty="0" smtClean="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CHÚNG EM THAM GIA CÂU LẠC BỘ</a:t>
            </a:r>
            <a:endParaRPr lang="zh-CN" altLang="en-US" sz="4000" dirty="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pic>
        <p:nvPicPr>
          <p:cNvPr id="13" name="图片 12">
            <a:extLst>
              <a:ext uri="{FF2B5EF4-FFF2-40B4-BE49-F238E27FC236}">
                <a16:creationId xmlns:a16="http://schemas.microsoft.com/office/drawing/2014/main" id="{59B6634A-6B36-46E1-A607-CC0B27F20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4256" y="4905829"/>
            <a:ext cx="1328980" cy="1687385"/>
          </a:xfrm>
          <a:prstGeom prst="rect">
            <a:avLst/>
          </a:prstGeom>
        </p:spPr>
      </p:pic>
      <p:pic>
        <p:nvPicPr>
          <p:cNvPr id="14" name="图片 13">
            <a:extLst>
              <a:ext uri="{FF2B5EF4-FFF2-40B4-BE49-F238E27FC236}">
                <a16:creationId xmlns:a16="http://schemas.microsoft.com/office/drawing/2014/main" id="{3B19A8E3-26A6-4DDE-B65F-554A6E1FD3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32733">
            <a:off x="464331" y="980952"/>
            <a:ext cx="1726214" cy="1936994"/>
          </a:xfrm>
          <a:prstGeom prst="rect">
            <a:avLst/>
          </a:prstGeom>
        </p:spPr>
      </p:pic>
      <p:pic>
        <p:nvPicPr>
          <p:cNvPr id="15" name="图片 14">
            <a:extLst>
              <a:ext uri="{FF2B5EF4-FFF2-40B4-BE49-F238E27FC236}">
                <a16:creationId xmlns:a16="http://schemas.microsoft.com/office/drawing/2014/main" id="{09C3D21F-406C-4C1F-A46D-D2D258292B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4431" y="419320"/>
            <a:ext cx="968750" cy="619158"/>
          </a:xfrm>
          <a:prstGeom prst="rect">
            <a:avLst/>
          </a:prstGeom>
        </p:spPr>
      </p:pic>
      <p:pic>
        <p:nvPicPr>
          <p:cNvPr id="16" name="图片 15">
            <a:extLst>
              <a:ext uri="{FF2B5EF4-FFF2-40B4-BE49-F238E27FC236}">
                <a16:creationId xmlns:a16="http://schemas.microsoft.com/office/drawing/2014/main" id="{336F2D54-EE0E-4CB5-859C-91829FE98F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37448" y="4844795"/>
            <a:ext cx="1591162" cy="1780067"/>
          </a:xfrm>
          <a:prstGeom prst="rect">
            <a:avLst/>
          </a:prstGeom>
        </p:spPr>
      </p:pic>
      <p:pic>
        <p:nvPicPr>
          <p:cNvPr id="17" name="图片 16">
            <a:extLst>
              <a:ext uri="{FF2B5EF4-FFF2-40B4-BE49-F238E27FC236}">
                <a16:creationId xmlns:a16="http://schemas.microsoft.com/office/drawing/2014/main" id="{0134284B-C1E8-4EBD-A5AD-9419470848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34956" y="0"/>
            <a:ext cx="2147781" cy="2241313"/>
          </a:xfrm>
          <a:prstGeom prst="rect">
            <a:avLst/>
          </a:prstGeom>
        </p:spPr>
      </p:pic>
      <p:pic>
        <p:nvPicPr>
          <p:cNvPr id="18" name="图片 17">
            <a:extLst>
              <a:ext uri="{FF2B5EF4-FFF2-40B4-BE49-F238E27FC236}">
                <a16:creationId xmlns:a16="http://schemas.microsoft.com/office/drawing/2014/main" id="{9513FD97-7AC9-40F6-B9BA-A8041039AC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7629" y="5072415"/>
            <a:ext cx="1331949" cy="1490080"/>
          </a:xfrm>
          <a:prstGeom prst="rect">
            <a:avLst/>
          </a:prstGeom>
        </p:spPr>
      </p:pic>
      <p:pic>
        <p:nvPicPr>
          <p:cNvPr id="19" name="图片 18">
            <a:extLst>
              <a:ext uri="{FF2B5EF4-FFF2-40B4-BE49-F238E27FC236}">
                <a16:creationId xmlns:a16="http://schemas.microsoft.com/office/drawing/2014/main" id="{1CB5551C-D43A-4C78-9F42-425D5E87DB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2620" y="914400"/>
            <a:ext cx="917936" cy="1042913"/>
          </a:xfrm>
          <a:prstGeom prst="rect">
            <a:avLst/>
          </a:prstGeom>
        </p:spPr>
      </p:pic>
      <p:pic>
        <p:nvPicPr>
          <p:cNvPr id="20" name="图片 19">
            <a:extLst>
              <a:ext uri="{FF2B5EF4-FFF2-40B4-BE49-F238E27FC236}">
                <a16:creationId xmlns:a16="http://schemas.microsoft.com/office/drawing/2014/main" id="{16F4FE35-84AB-442E-AFF9-5C339E561C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500478">
            <a:off x="8623973" y="5444390"/>
            <a:ext cx="569583" cy="380176"/>
          </a:xfrm>
          <a:prstGeom prst="rect">
            <a:avLst/>
          </a:prstGeom>
        </p:spPr>
      </p:pic>
      <p:pic>
        <p:nvPicPr>
          <p:cNvPr id="21" name="图片 20">
            <a:extLst>
              <a:ext uri="{FF2B5EF4-FFF2-40B4-BE49-F238E27FC236}">
                <a16:creationId xmlns:a16="http://schemas.microsoft.com/office/drawing/2014/main" id="{8FC36C25-728F-43FB-A16B-079CCA25B7C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57612" y="587883"/>
            <a:ext cx="979942" cy="847973"/>
          </a:xfrm>
          <a:prstGeom prst="rect">
            <a:avLst/>
          </a:prstGeom>
        </p:spPr>
      </p:pic>
    </p:spTree>
    <p:extLst>
      <p:ext uri="{BB962C8B-B14F-4D97-AF65-F5344CB8AC3E}">
        <p14:creationId xmlns:p14="http://schemas.microsoft.com/office/powerpoint/2010/main" val="417667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anim calcmode="lin" valueType="num">
                                      <p:cBhvr>
                                        <p:cTn id="2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PA_文本框 8"/>
          <p:cNvSpPr txBox="1"/>
          <p:nvPr>
            <p:custDataLst>
              <p:tags r:id="rId1"/>
            </p:custDataLst>
          </p:nvPr>
        </p:nvSpPr>
        <p:spPr>
          <a:xfrm>
            <a:off x="4447812" y="1418918"/>
            <a:ext cx="4671188" cy="1569660"/>
          </a:xfrm>
          <a:prstGeom prst="rect">
            <a:avLst/>
          </a:prstGeom>
          <a:noFill/>
        </p:spPr>
        <p:txBody>
          <a:bodyPr wrap="square" rtlCol="0">
            <a:spAutoFit/>
          </a:bodyPr>
          <a:lstStyle/>
          <a:p>
            <a:pPr>
              <a:lnSpc>
                <a:spcPct val="150000"/>
              </a:lnSpc>
            </a:pPr>
            <a:r>
              <a:rPr lang="en-US" altLang="zh-CN" sz="3200" dirty="0"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1. </a:t>
            </a:r>
            <a:r>
              <a:rPr lang="en-US" altLang="zh-CN" sz="3200" dirty="0" err="1"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Tìm</a:t>
            </a:r>
            <a:r>
              <a:rPr lang="en-US" altLang="zh-CN" sz="3200" dirty="0"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200" dirty="0" err="1"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hiểu</a:t>
            </a:r>
            <a:r>
              <a:rPr lang="en-US" altLang="zh-CN" sz="3200" dirty="0"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200" dirty="0" err="1"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về</a:t>
            </a:r>
            <a:r>
              <a:rPr lang="en-US" altLang="zh-CN" sz="3200" dirty="0"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200" dirty="0" err="1"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các</a:t>
            </a:r>
            <a:r>
              <a:rPr lang="en-US" altLang="zh-CN" sz="3200" dirty="0"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200" dirty="0" err="1"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câu</a:t>
            </a:r>
            <a:r>
              <a:rPr lang="en-US" altLang="zh-CN" sz="3200" dirty="0"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200" dirty="0" err="1"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lạc</a:t>
            </a:r>
            <a:r>
              <a:rPr lang="en-US" altLang="zh-CN" sz="3200" dirty="0"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200" dirty="0" err="1"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bộ</a:t>
            </a:r>
            <a:r>
              <a:rPr lang="en-US" altLang="zh-CN" sz="3200" dirty="0"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200" dirty="0" err="1"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trong</a:t>
            </a:r>
            <a:r>
              <a:rPr lang="en-US" altLang="zh-CN" sz="3200" dirty="0"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200" dirty="0" err="1"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trường</a:t>
            </a:r>
            <a:r>
              <a:rPr lang="en-US" altLang="zh-CN" sz="3200" dirty="0"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200" dirty="0" err="1"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em</a:t>
            </a:r>
            <a:endParaRPr lang="zh-CN" altLang="en-US" sz="3200" dirty="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sp>
        <p:nvSpPr>
          <p:cNvPr id="41" name="PA_文本框 9"/>
          <p:cNvSpPr txBox="1"/>
          <p:nvPr>
            <p:custDataLst>
              <p:tags r:id="rId2"/>
            </p:custDataLst>
          </p:nvPr>
        </p:nvSpPr>
        <p:spPr>
          <a:xfrm>
            <a:off x="4497350" y="3435727"/>
            <a:ext cx="4339617" cy="1478418"/>
          </a:xfrm>
          <a:prstGeom prst="rect">
            <a:avLst/>
          </a:prstGeom>
          <a:noFill/>
        </p:spPr>
        <p:txBody>
          <a:bodyPr wrap="square" rtlCol="0">
            <a:spAutoFit/>
          </a:bodyPr>
          <a:lstStyle/>
          <a:p>
            <a:pPr>
              <a:lnSpc>
                <a:spcPct val="150000"/>
              </a:lnSpc>
            </a:pPr>
            <a:r>
              <a:rPr lang="en-US" altLang="zh-CN" sz="3200" dirty="0"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2. Chia </a:t>
            </a:r>
            <a:r>
              <a:rPr lang="en-US" altLang="zh-CN" sz="3200" dirty="0" err="1"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sẻ</a:t>
            </a:r>
            <a:r>
              <a:rPr lang="en-US" altLang="zh-CN" sz="3200" dirty="0"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200" dirty="0" err="1"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mong</a:t>
            </a:r>
            <a:r>
              <a:rPr lang="en-US" altLang="zh-CN" sz="3200" dirty="0"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200" dirty="0" err="1"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muốn</a:t>
            </a:r>
            <a:r>
              <a:rPr lang="en-US" altLang="zh-CN" sz="3200" dirty="0"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200" dirty="0" err="1"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tham</a:t>
            </a:r>
            <a:r>
              <a:rPr lang="en-US" altLang="zh-CN" sz="3200" dirty="0"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200" dirty="0" err="1"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gia</a:t>
            </a:r>
            <a:r>
              <a:rPr lang="en-US" altLang="zh-CN" sz="3200" dirty="0"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200" dirty="0" err="1"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câu</a:t>
            </a:r>
            <a:r>
              <a:rPr lang="en-US" altLang="zh-CN" sz="3200" dirty="0"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200" dirty="0" err="1"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lạc</a:t>
            </a:r>
            <a:r>
              <a:rPr lang="en-US" altLang="zh-CN" sz="3200" dirty="0"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200" dirty="0" err="1" smtClean="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bộ</a:t>
            </a:r>
            <a:endParaRPr lang="zh-CN" altLang="en-US" sz="3200" dirty="0">
              <a:solidFill>
                <a:schemeClr val="accent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grpSp>
        <p:nvGrpSpPr>
          <p:cNvPr id="2" name="组合 1">
            <a:extLst>
              <a:ext uri="{FF2B5EF4-FFF2-40B4-BE49-F238E27FC236}">
                <a16:creationId xmlns:a16="http://schemas.microsoft.com/office/drawing/2014/main" id="{BE22A44A-49A5-476C-A5EC-38EAD2DC22E4}"/>
              </a:ext>
            </a:extLst>
          </p:cNvPr>
          <p:cNvGrpSpPr/>
          <p:nvPr/>
        </p:nvGrpSpPr>
        <p:grpSpPr>
          <a:xfrm rot="16200000" flipV="1">
            <a:off x="79715" y="2564476"/>
            <a:ext cx="4641745" cy="1450598"/>
            <a:chOff x="479766" y="849487"/>
            <a:chExt cx="4641745" cy="1450598"/>
          </a:xfrm>
        </p:grpSpPr>
        <p:sp>
          <p:nvSpPr>
            <p:cNvPr id="14" name="椭圆 13">
              <a:extLst>
                <a:ext uri="{FF2B5EF4-FFF2-40B4-BE49-F238E27FC236}">
                  <a16:creationId xmlns:a16="http://schemas.microsoft.com/office/drawing/2014/main" id="{3D280A23-6E05-48BC-9628-1DD6D031795A}"/>
                </a:ext>
              </a:extLst>
            </p:cNvPr>
            <p:cNvSpPr/>
            <p:nvPr/>
          </p:nvSpPr>
          <p:spPr>
            <a:xfrm>
              <a:off x="479766" y="849487"/>
              <a:ext cx="1500019" cy="14280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ource Han Sans CN Medium" panose="020B0500000000000000" pitchFamily="34" charset="-128"/>
                <a:ea typeface="Source Han Sans CN Medium" panose="020B0500000000000000" pitchFamily="34" charset="-128"/>
                <a:cs typeface="+mn-ea"/>
                <a:sym typeface="FZHei-B01S" panose="02010601030101010101" pitchFamily="2" charset="-122"/>
              </a:endParaRPr>
            </a:p>
          </p:txBody>
        </p:sp>
        <p:sp>
          <p:nvSpPr>
            <p:cNvPr id="15" name="流程图: 库存数据 5">
              <a:extLst>
                <a:ext uri="{FF2B5EF4-FFF2-40B4-BE49-F238E27FC236}">
                  <a16:creationId xmlns:a16="http://schemas.microsoft.com/office/drawing/2014/main" id="{C8D2A1C6-0AFB-4A85-AF3D-AAE64D7D6268}"/>
                </a:ext>
              </a:extLst>
            </p:cNvPr>
            <p:cNvSpPr/>
            <p:nvPr/>
          </p:nvSpPr>
          <p:spPr>
            <a:xfrm flipH="1">
              <a:off x="1745788" y="872049"/>
              <a:ext cx="3375723" cy="1428036"/>
            </a:xfrm>
            <a:prstGeom prst="flowChartOnlineStorag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Source Han Sans CN Medium" panose="020B0500000000000000" pitchFamily="34" charset="-128"/>
                <a:ea typeface="Source Han Sans CN Medium" panose="020B0500000000000000" pitchFamily="34" charset="-128"/>
                <a:cs typeface="+mn-ea"/>
                <a:sym typeface="FZHei-B01S" panose="02010601030101010101" pitchFamily="2" charset="-122"/>
              </a:endParaRPr>
            </a:p>
          </p:txBody>
        </p:sp>
      </p:grpSp>
      <p:pic>
        <p:nvPicPr>
          <p:cNvPr id="4" name="图片 3">
            <a:extLst>
              <a:ext uri="{FF2B5EF4-FFF2-40B4-BE49-F238E27FC236}">
                <a16:creationId xmlns:a16="http://schemas.microsoft.com/office/drawing/2014/main" id="{FB184BBA-1886-4F2E-A652-FCBEA641C1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446" y="438568"/>
            <a:ext cx="1642839" cy="1060668"/>
          </a:xfrm>
          <a:prstGeom prst="rect">
            <a:avLst/>
          </a:prstGeom>
        </p:spPr>
      </p:pic>
      <p:pic>
        <p:nvPicPr>
          <p:cNvPr id="6" name="图片 5">
            <a:extLst>
              <a:ext uri="{FF2B5EF4-FFF2-40B4-BE49-F238E27FC236}">
                <a16:creationId xmlns:a16="http://schemas.microsoft.com/office/drawing/2014/main" id="{C71DC21A-077A-4FC8-9E3F-EF03AFE447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724" y="5172479"/>
            <a:ext cx="1331949" cy="1490080"/>
          </a:xfrm>
          <a:prstGeom prst="rect">
            <a:avLst/>
          </a:prstGeom>
        </p:spPr>
      </p:pic>
      <p:pic>
        <p:nvPicPr>
          <p:cNvPr id="8" name="图片 7">
            <a:extLst>
              <a:ext uri="{FF2B5EF4-FFF2-40B4-BE49-F238E27FC236}">
                <a16:creationId xmlns:a16="http://schemas.microsoft.com/office/drawing/2014/main" id="{B8E1A874-5C19-48EC-BBA4-1E9ED00C48A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958128">
            <a:off x="9816324" y="4649508"/>
            <a:ext cx="1978512" cy="2064673"/>
          </a:xfrm>
          <a:prstGeom prst="rect">
            <a:avLst/>
          </a:prstGeom>
        </p:spPr>
      </p:pic>
      <p:pic>
        <p:nvPicPr>
          <p:cNvPr id="10" name="图片 9">
            <a:extLst>
              <a:ext uri="{FF2B5EF4-FFF2-40B4-BE49-F238E27FC236}">
                <a16:creationId xmlns:a16="http://schemas.microsoft.com/office/drawing/2014/main" id="{F7C39A07-BCBD-4409-86F1-3D15437F15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849613">
            <a:off x="2802629" y="5428316"/>
            <a:ext cx="1398217" cy="1353245"/>
          </a:xfrm>
          <a:prstGeom prst="rect">
            <a:avLst/>
          </a:prstGeom>
        </p:spPr>
      </p:pic>
      <p:pic>
        <p:nvPicPr>
          <p:cNvPr id="16" name="图片 15">
            <a:extLst>
              <a:ext uri="{FF2B5EF4-FFF2-40B4-BE49-F238E27FC236}">
                <a16:creationId xmlns:a16="http://schemas.microsoft.com/office/drawing/2014/main" id="{8D82E863-4F26-4845-AD12-90841851002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9782" y="450000"/>
            <a:ext cx="2459544" cy="2144698"/>
          </a:xfrm>
          <a:prstGeom prst="rect">
            <a:avLst/>
          </a:prstGeom>
        </p:spPr>
      </p:pic>
      <p:pic>
        <p:nvPicPr>
          <p:cNvPr id="18" name="图片 17">
            <a:extLst>
              <a:ext uri="{FF2B5EF4-FFF2-40B4-BE49-F238E27FC236}">
                <a16:creationId xmlns:a16="http://schemas.microsoft.com/office/drawing/2014/main" id="{4035037F-F53F-45E0-B3BA-B3D22FCFA82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98171" y="211206"/>
            <a:ext cx="1365502" cy="1551415"/>
          </a:xfrm>
          <a:prstGeom prst="rect">
            <a:avLst/>
          </a:prstGeom>
        </p:spPr>
      </p:pic>
      <p:pic>
        <p:nvPicPr>
          <p:cNvPr id="20" name="图片 19">
            <a:extLst>
              <a:ext uri="{FF2B5EF4-FFF2-40B4-BE49-F238E27FC236}">
                <a16:creationId xmlns:a16="http://schemas.microsoft.com/office/drawing/2014/main" id="{C7A8455A-F488-4394-BB41-00AD0B14F25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500478">
            <a:off x="10332058" y="3164221"/>
            <a:ext cx="1553640" cy="1036999"/>
          </a:xfrm>
          <a:prstGeom prst="rect">
            <a:avLst/>
          </a:prstGeom>
        </p:spPr>
      </p:pic>
      <p:sp>
        <p:nvSpPr>
          <p:cNvPr id="23" name="PA_文本框 11"/>
          <p:cNvSpPr txBox="1"/>
          <p:nvPr>
            <p:custDataLst>
              <p:tags r:id="rId3"/>
            </p:custDataLst>
          </p:nvPr>
        </p:nvSpPr>
        <p:spPr>
          <a:xfrm rot="16200000">
            <a:off x="1296196" y="2157389"/>
            <a:ext cx="2236510" cy="584775"/>
          </a:xfrm>
          <a:prstGeom prst="rect">
            <a:avLst/>
          </a:prstGeom>
          <a:noFill/>
        </p:spPr>
        <p:txBody>
          <a:bodyPr wrap="none" rtlCol="0">
            <a:spAutoFit/>
          </a:bodyPr>
          <a:lstStyle/>
          <a:p>
            <a:r>
              <a:rPr lang="en-US" altLang="zh-CN" sz="3200" dirty="0" smtClean="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NỘI DUNG</a:t>
            </a:r>
            <a:endParaRPr lang="zh-CN" altLang="en-US" sz="3200" dirty="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spTree>
    <p:extLst>
      <p:ext uri="{BB962C8B-B14F-4D97-AF65-F5344CB8AC3E}">
        <p14:creationId xmlns:p14="http://schemas.microsoft.com/office/powerpoint/2010/main" val="351043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1+#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1000" fill="hold"/>
                                        <p:tgtEl>
                                          <p:spTgt spid="40"/>
                                        </p:tgtEl>
                                        <p:attrNameLst>
                                          <p:attrName>ppt_x</p:attrName>
                                        </p:attrNameLst>
                                      </p:cBhvr>
                                      <p:tavLst>
                                        <p:tav tm="0">
                                          <p:val>
                                            <p:strVal val="1+#ppt_w/2"/>
                                          </p:val>
                                        </p:tav>
                                        <p:tav tm="100000">
                                          <p:val>
                                            <p:strVal val="#ppt_x"/>
                                          </p:val>
                                        </p:tav>
                                      </p:tavLst>
                                    </p:anim>
                                    <p:anim calcmode="lin" valueType="num">
                                      <p:cBhvr additive="base">
                                        <p:cTn id="14"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1+#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1"/>
          <p:cNvGrpSpPr/>
          <p:nvPr/>
        </p:nvGrpSpPr>
        <p:grpSpPr>
          <a:xfrm>
            <a:off x="1827048" y="4743882"/>
            <a:ext cx="7197874" cy="2114118"/>
            <a:chOff x="2396453" y="1124265"/>
            <a:chExt cx="7197874" cy="2114118"/>
          </a:xfrm>
        </p:grpSpPr>
        <p:sp>
          <p:nvSpPr>
            <p:cNvPr id="40" name="椭圆 6"/>
            <p:cNvSpPr>
              <a:spLocks noChangeArrowheads="1"/>
            </p:cNvSpPr>
            <p:nvPr/>
          </p:nvSpPr>
          <p:spPr bwMode="auto">
            <a:xfrm>
              <a:off x="2396453" y="1481455"/>
              <a:ext cx="1539955" cy="1496256"/>
            </a:xfrm>
            <a:prstGeom prst="ellipse">
              <a:avLst/>
            </a:prstGeom>
            <a:noFill/>
            <a:ln w="12700" cap="flat" cmpd="sng">
              <a:solidFill>
                <a:schemeClr val="accent1"/>
              </a:solidFill>
              <a:bevel/>
              <a:headEnd/>
              <a:tailEnd/>
            </a:ln>
          </p:spPr>
          <p:txBody>
            <a:bodyPr anchor="ctr"/>
            <a:lstStyle/>
            <a:p>
              <a:pPr algn="ctr"/>
              <a:endParaRPr lang="zh-CN" altLang="zh-CN" dirty="0">
                <a:solidFill>
                  <a:srgbClr val="FFFFFF"/>
                </a:solidFill>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41" name="椭圆 7"/>
            <p:cNvSpPr>
              <a:spLocks noChangeArrowheads="1"/>
            </p:cNvSpPr>
            <p:nvPr/>
          </p:nvSpPr>
          <p:spPr bwMode="auto">
            <a:xfrm>
              <a:off x="4906189" y="1124265"/>
              <a:ext cx="2175863" cy="2114118"/>
            </a:xfrm>
            <a:prstGeom prst="ellipse">
              <a:avLst/>
            </a:prstGeom>
            <a:noFill/>
            <a:ln w="12700" cap="flat" cmpd="sng">
              <a:solidFill>
                <a:schemeClr val="accent2"/>
              </a:solidFill>
              <a:bevel/>
              <a:headEnd/>
              <a:tailEnd/>
            </a:ln>
          </p:spPr>
          <p:txBody>
            <a:bodyPr anchor="ctr"/>
            <a:lstStyle/>
            <a:p>
              <a:pPr algn="ctr"/>
              <a:endParaRPr lang="zh-CN" altLang="zh-CN" dirty="0">
                <a:solidFill>
                  <a:srgbClr val="FFFFFF"/>
                </a:solidFill>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42" name="椭圆 8"/>
            <p:cNvSpPr>
              <a:spLocks noChangeArrowheads="1"/>
            </p:cNvSpPr>
            <p:nvPr/>
          </p:nvSpPr>
          <p:spPr bwMode="auto">
            <a:xfrm>
              <a:off x="8054372" y="1481455"/>
              <a:ext cx="1539955" cy="1496256"/>
            </a:xfrm>
            <a:prstGeom prst="ellipse">
              <a:avLst/>
            </a:prstGeom>
            <a:noFill/>
            <a:ln w="12700" cap="flat" cmpd="sng">
              <a:solidFill>
                <a:schemeClr val="accent6"/>
              </a:solidFill>
              <a:bevel/>
              <a:headEnd/>
              <a:tailEnd/>
            </a:ln>
          </p:spPr>
          <p:txBody>
            <a:bodyPr anchor="ctr"/>
            <a:lstStyle/>
            <a:p>
              <a:pPr algn="ctr"/>
              <a:endParaRPr lang="zh-CN" altLang="zh-CN" dirty="0">
                <a:solidFill>
                  <a:srgbClr val="FFFFFF"/>
                </a:solidFill>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nvGrpSpPr>
            <p:cNvPr id="43" name="组合 5"/>
            <p:cNvGrpSpPr/>
            <p:nvPr/>
          </p:nvGrpSpPr>
          <p:grpSpPr>
            <a:xfrm>
              <a:off x="2521965" y="1624331"/>
              <a:ext cx="1214446" cy="1143008"/>
              <a:chOff x="3013076" y="3175"/>
              <a:chExt cx="1100138" cy="1050925"/>
            </a:xfrm>
          </p:grpSpPr>
          <p:sp>
            <p:nvSpPr>
              <p:cNvPr id="55" name="Freeform 85"/>
              <p:cNvSpPr>
                <a:spLocks/>
              </p:cNvSpPr>
              <p:nvPr/>
            </p:nvSpPr>
            <p:spPr bwMode="auto">
              <a:xfrm>
                <a:off x="3962401" y="219075"/>
                <a:ext cx="7938" cy="4763"/>
              </a:xfrm>
              <a:custGeom>
                <a:avLst/>
                <a:gdLst/>
                <a:ahLst/>
                <a:cxnLst>
                  <a:cxn ang="0">
                    <a:pos x="14" y="1"/>
                  </a:cxn>
                  <a:cxn ang="0">
                    <a:pos x="14" y="1"/>
                  </a:cxn>
                  <a:cxn ang="0">
                    <a:pos x="14" y="5"/>
                  </a:cxn>
                  <a:cxn ang="0">
                    <a:pos x="13" y="7"/>
                  </a:cxn>
                  <a:cxn ang="0">
                    <a:pos x="11" y="8"/>
                  </a:cxn>
                  <a:cxn ang="0">
                    <a:pos x="11" y="11"/>
                  </a:cxn>
                  <a:cxn ang="0">
                    <a:pos x="11" y="11"/>
                  </a:cxn>
                  <a:cxn ang="0">
                    <a:pos x="4" y="11"/>
                  </a:cxn>
                  <a:cxn ang="0">
                    <a:pos x="2" y="11"/>
                  </a:cxn>
                  <a:cxn ang="0">
                    <a:pos x="0" y="10"/>
                  </a:cxn>
                  <a:cxn ang="0">
                    <a:pos x="0" y="10"/>
                  </a:cxn>
                  <a:cxn ang="0">
                    <a:pos x="0" y="7"/>
                  </a:cxn>
                  <a:cxn ang="0">
                    <a:pos x="0" y="3"/>
                  </a:cxn>
                  <a:cxn ang="0">
                    <a:pos x="2" y="1"/>
                  </a:cxn>
                  <a:cxn ang="0">
                    <a:pos x="4" y="0"/>
                  </a:cxn>
                  <a:cxn ang="0">
                    <a:pos x="9" y="0"/>
                  </a:cxn>
                  <a:cxn ang="0">
                    <a:pos x="14" y="1"/>
                  </a:cxn>
                  <a:cxn ang="0">
                    <a:pos x="14" y="1"/>
                  </a:cxn>
                </a:cxnLst>
                <a:rect l="0" t="0" r="r" b="b"/>
                <a:pathLst>
                  <a:path w="14" h="11">
                    <a:moveTo>
                      <a:pt x="14" y="1"/>
                    </a:moveTo>
                    <a:lnTo>
                      <a:pt x="14" y="1"/>
                    </a:lnTo>
                    <a:lnTo>
                      <a:pt x="14" y="5"/>
                    </a:lnTo>
                    <a:lnTo>
                      <a:pt x="13" y="7"/>
                    </a:lnTo>
                    <a:lnTo>
                      <a:pt x="11" y="8"/>
                    </a:lnTo>
                    <a:lnTo>
                      <a:pt x="11" y="11"/>
                    </a:lnTo>
                    <a:lnTo>
                      <a:pt x="11" y="11"/>
                    </a:lnTo>
                    <a:lnTo>
                      <a:pt x="4" y="11"/>
                    </a:lnTo>
                    <a:lnTo>
                      <a:pt x="2" y="11"/>
                    </a:lnTo>
                    <a:lnTo>
                      <a:pt x="0" y="10"/>
                    </a:lnTo>
                    <a:lnTo>
                      <a:pt x="0" y="10"/>
                    </a:lnTo>
                    <a:lnTo>
                      <a:pt x="0" y="7"/>
                    </a:lnTo>
                    <a:lnTo>
                      <a:pt x="0" y="3"/>
                    </a:lnTo>
                    <a:lnTo>
                      <a:pt x="2" y="1"/>
                    </a:lnTo>
                    <a:lnTo>
                      <a:pt x="4" y="0"/>
                    </a:lnTo>
                    <a:lnTo>
                      <a:pt x="9" y="0"/>
                    </a:lnTo>
                    <a:lnTo>
                      <a:pt x="14" y="1"/>
                    </a:lnTo>
                    <a:lnTo>
                      <a:pt x="14"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6" name="Freeform 86"/>
              <p:cNvSpPr>
                <a:spLocks/>
              </p:cNvSpPr>
              <p:nvPr/>
            </p:nvSpPr>
            <p:spPr bwMode="auto">
              <a:xfrm>
                <a:off x="3824288" y="228600"/>
                <a:ext cx="6350" cy="6350"/>
              </a:xfrm>
              <a:custGeom>
                <a:avLst/>
                <a:gdLst/>
                <a:ahLst/>
                <a:cxnLst>
                  <a:cxn ang="0">
                    <a:pos x="14" y="0"/>
                  </a:cxn>
                  <a:cxn ang="0">
                    <a:pos x="14" y="0"/>
                  </a:cxn>
                  <a:cxn ang="0">
                    <a:pos x="14" y="10"/>
                  </a:cxn>
                  <a:cxn ang="0">
                    <a:pos x="14" y="10"/>
                  </a:cxn>
                  <a:cxn ang="0">
                    <a:pos x="9" y="13"/>
                  </a:cxn>
                  <a:cxn ang="0">
                    <a:pos x="1" y="13"/>
                  </a:cxn>
                  <a:cxn ang="0">
                    <a:pos x="1" y="13"/>
                  </a:cxn>
                  <a:cxn ang="0">
                    <a:pos x="0" y="10"/>
                  </a:cxn>
                  <a:cxn ang="0">
                    <a:pos x="0" y="7"/>
                  </a:cxn>
                  <a:cxn ang="0">
                    <a:pos x="1" y="0"/>
                  </a:cxn>
                  <a:cxn ang="0">
                    <a:pos x="1" y="0"/>
                  </a:cxn>
                  <a:cxn ang="0">
                    <a:pos x="8" y="0"/>
                  </a:cxn>
                  <a:cxn ang="0">
                    <a:pos x="14" y="0"/>
                  </a:cxn>
                  <a:cxn ang="0">
                    <a:pos x="14" y="0"/>
                  </a:cxn>
                </a:cxnLst>
                <a:rect l="0" t="0" r="r" b="b"/>
                <a:pathLst>
                  <a:path w="14" h="13">
                    <a:moveTo>
                      <a:pt x="14" y="0"/>
                    </a:moveTo>
                    <a:lnTo>
                      <a:pt x="14" y="0"/>
                    </a:lnTo>
                    <a:lnTo>
                      <a:pt x="14" y="10"/>
                    </a:lnTo>
                    <a:lnTo>
                      <a:pt x="14" y="10"/>
                    </a:lnTo>
                    <a:lnTo>
                      <a:pt x="9" y="13"/>
                    </a:lnTo>
                    <a:lnTo>
                      <a:pt x="1" y="13"/>
                    </a:lnTo>
                    <a:lnTo>
                      <a:pt x="1" y="13"/>
                    </a:lnTo>
                    <a:lnTo>
                      <a:pt x="0" y="10"/>
                    </a:lnTo>
                    <a:lnTo>
                      <a:pt x="0" y="7"/>
                    </a:lnTo>
                    <a:lnTo>
                      <a:pt x="1" y="0"/>
                    </a:lnTo>
                    <a:lnTo>
                      <a:pt x="1" y="0"/>
                    </a:lnTo>
                    <a:lnTo>
                      <a:pt x="8" y="0"/>
                    </a:lnTo>
                    <a:lnTo>
                      <a:pt x="14" y="0"/>
                    </a:lnTo>
                    <a:lnTo>
                      <a:pt x="1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7" name="Freeform 87"/>
              <p:cNvSpPr>
                <a:spLocks/>
              </p:cNvSpPr>
              <p:nvPr/>
            </p:nvSpPr>
            <p:spPr bwMode="auto">
              <a:xfrm>
                <a:off x="3941763" y="250825"/>
                <a:ext cx="7938" cy="6350"/>
              </a:xfrm>
              <a:custGeom>
                <a:avLst/>
                <a:gdLst/>
                <a:ahLst/>
                <a:cxnLst>
                  <a:cxn ang="0">
                    <a:pos x="13" y="2"/>
                  </a:cxn>
                  <a:cxn ang="0">
                    <a:pos x="13" y="2"/>
                  </a:cxn>
                  <a:cxn ang="0">
                    <a:pos x="13" y="9"/>
                  </a:cxn>
                  <a:cxn ang="0">
                    <a:pos x="13" y="9"/>
                  </a:cxn>
                  <a:cxn ang="0">
                    <a:pos x="9" y="11"/>
                  </a:cxn>
                  <a:cxn ang="0">
                    <a:pos x="6" y="12"/>
                  </a:cxn>
                  <a:cxn ang="0">
                    <a:pos x="3" y="12"/>
                  </a:cxn>
                  <a:cxn ang="0">
                    <a:pos x="3" y="12"/>
                  </a:cxn>
                  <a:cxn ang="0">
                    <a:pos x="0" y="9"/>
                  </a:cxn>
                  <a:cxn ang="0">
                    <a:pos x="0" y="7"/>
                  </a:cxn>
                  <a:cxn ang="0">
                    <a:pos x="0" y="4"/>
                  </a:cxn>
                  <a:cxn ang="0">
                    <a:pos x="3" y="2"/>
                  </a:cxn>
                  <a:cxn ang="0">
                    <a:pos x="4" y="0"/>
                  </a:cxn>
                  <a:cxn ang="0">
                    <a:pos x="7" y="0"/>
                  </a:cxn>
                  <a:cxn ang="0">
                    <a:pos x="10" y="1"/>
                  </a:cxn>
                  <a:cxn ang="0">
                    <a:pos x="13" y="2"/>
                  </a:cxn>
                  <a:cxn ang="0">
                    <a:pos x="13" y="2"/>
                  </a:cxn>
                </a:cxnLst>
                <a:rect l="0" t="0" r="r" b="b"/>
                <a:pathLst>
                  <a:path w="13" h="12">
                    <a:moveTo>
                      <a:pt x="13" y="2"/>
                    </a:moveTo>
                    <a:lnTo>
                      <a:pt x="13" y="2"/>
                    </a:lnTo>
                    <a:lnTo>
                      <a:pt x="13" y="9"/>
                    </a:lnTo>
                    <a:lnTo>
                      <a:pt x="13" y="9"/>
                    </a:lnTo>
                    <a:lnTo>
                      <a:pt x="9" y="11"/>
                    </a:lnTo>
                    <a:lnTo>
                      <a:pt x="6" y="12"/>
                    </a:lnTo>
                    <a:lnTo>
                      <a:pt x="3" y="12"/>
                    </a:lnTo>
                    <a:lnTo>
                      <a:pt x="3" y="12"/>
                    </a:lnTo>
                    <a:lnTo>
                      <a:pt x="0" y="9"/>
                    </a:lnTo>
                    <a:lnTo>
                      <a:pt x="0" y="7"/>
                    </a:lnTo>
                    <a:lnTo>
                      <a:pt x="0" y="4"/>
                    </a:lnTo>
                    <a:lnTo>
                      <a:pt x="3" y="2"/>
                    </a:lnTo>
                    <a:lnTo>
                      <a:pt x="4" y="0"/>
                    </a:lnTo>
                    <a:lnTo>
                      <a:pt x="7" y="0"/>
                    </a:lnTo>
                    <a:lnTo>
                      <a:pt x="10" y="1"/>
                    </a:lnTo>
                    <a:lnTo>
                      <a:pt x="13" y="2"/>
                    </a:lnTo>
                    <a:lnTo>
                      <a:pt x="13"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8" name="Freeform 88"/>
              <p:cNvSpPr>
                <a:spLocks noEditPoints="1"/>
              </p:cNvSpPr>
              <p:nvPr/>
            </p:nvSpPr>
            <p:spPr bwMode="auto">
              <a:xfrm>
                <a:off x="3055938" y="504825"/>
                <a:ext cx="41275" cy="33338"/>
              </a:xfrm>
              <a:custGeom>
                <a:avLst/>
                <a:gdLst/>
                <a:ahLst/>
                <a:cxnLst>
                  <a:cxn ang="0">
                    <a:pos x="77" y="17"/>
                  </a:cxn>
                  <a:cxn ang="0">
                    <a:pos x="80" y="30"/>
                  </a:cxn>
                  <a:cxn ang="0">
                    <a:pos x="77" y="40"/>
                  </a:cxn>
                  <a:cxn ang="0">
                    <a:pos x="66" y="61"/>
                  </a:cxn>
                  <a:cxn ang="0">
                    <a:pos x="58" y="64"/>
                  </a:cxn>
                  <a:cxn ang="0">
                    <a:pos x="38" y="65"/>
                  </a:cxn>
                  <a:cxn ang="0">
                    <a:pos x="17" y="56"/>
                  </a:cxn>
                  <a:cxn ang="0">
                    <a:pos x="3" y="42"/>
                  </a:cxn>
                  <a:cxn ang="0">
                    <a:pos x="0" y="33"/>
                  </a:cxn>
                  <a:cxn ang="0">
                    <a:pos x="2" y="24"/>
                  </a:cxn>
                  <a:cxn ang="0">
                    <a:pos x="11" y="9"/>
                  </a:cxn>
                  <a:cxn ang="0">
                    <a:pos x="27" y="2"/>
                  </a:cxn>
                  <a:cxn ang="0">
                    <a:pos x="44" y="3"/>
                  </a:cxn>
                  <a:cxn ang="0">
                    <a:pos x="49" y="7"/>
                  </a:cxn>
                  <a:cxn ang="0">
                    <a:pos x="58" y="9"/>
                  </a:cxn>
                  <a:cxn ang="0">
                    <a:pos x="72" y="14"/>
                  </a:cxn>
                  <a:cxn ang="0">
                    <a:pos x="77" y="17"/>
                  </a:cxn>
                  <a:cxn ang="0">
                    <a:pos x="62" y="45"/>
                  </a:cxn>
                  <a:cxn ang="0">
                    <a:pos x="65" y="30"/>
                  </a:cxn>
                  <a:cxn ang="0">
                    <a:pos x="56" y="20"/>
                  </a:cxn>
                  <a:cxn ang="0">
                    <a:pos x="44" y="16"/>
                  </a:cxn>
                  <a:cxn ang="0">
                    <a:pos x="31" y="16"/>
                  </a:cxn>
                  <a:cxn ang="0">
                    <a:pos x="41" y="21"/>
                  </a:cxn>
                  <a:cxn ang="0">
                    <a:pos x="56" y="37"/>
                  </a:cxn>
                  <a:cxn ang="0">
                    <a:pos x="62" y="45"/>
                  </a:cxn>
                  <a:cxn ang="0">
                    <a:pos x="49" y="54"/>
                  </a:cxn>
                  <a:cxn ang="0">
                    <a:pos x="46" y="42"/>
                  </a:cxn>
                  <a:cxn ang="0">
                    <a:pos x="39" y="33"/>
                  </a:cxn>
                  <a:cxn ang="0">
                    <a:pos x="28" y="27"/>
                  </a:cxn>
                  <a:cxn ang="0">
                    <a:pos x="14" y="26"/>
                  </a:cxn>
                  <a:cxn ang="0">
                    <a:pos x="13" y="33"/>
                  </a:cxn>
                  <a:cxn ang="0">
                    <a:pos x="17" y="42"/>
                  </a:cxn>
                  <a:cxn ang="0">
                    <a:pos x="27" y="49"/>
                  </a:cxn>
                  <a:cxn ang="0">
                    <a:pos x="42" y="54"/>
                  </a:cxn>
                  <a:cxn ang="0">
                    <a:pos x="49" y="54"/>
                  </a:cxn>
                </a:cxnLst>
                <a:rect l="0" t="0" r="r" b="b"/>
                <a:pathLst>
                  <a:path w="80" h="65">
                    <a:moveTo>
                      <a:pt x="77" y="17"/>
                    </a:moveTo>
                    <a:lnTo>
                      <a:pt x="77" y="17"/>
                    </a:lnTo>
                    <a:lnTo>
                      <a:pt x="79" y="23"/>
                    </a:lnTo>
                    <a:lnTo>
                      <a:pt x="80" y="30"/>
                    </a:lnTo>
                    <a:lnTo>
                      <a:pt x="79" y="35"/>
                    </a:lnTo>
                    <a:lnTo>
                      <a:pt x="77" y="40"/>
                    </a:lnTo>
                    <a:lnTo>
                      <a:pt x="73" y="51"/>
                    </a:lnTo>
                    <a:lnTo>
                      <a:pt x="66" y="61"/>
                    </a:lnTo>
                    <a:lnTo>
                      <a:pt x="66" y="61"/>
                    </a:lnTo>
                    <a:lnTo>
                      <a:pt x="58" y="64"/>
                    </a:lnTo>
                    <a:lnTo>
                      <a:pt x="48" y="65"/>
                    </a:lnTo>
                    <a:lnTo>
                      <a:pt x="38" y="65"/>
                    </a:lnTo>
                    <a:lnTo>
                      <a:pt x="27" y="62"/>
                    </a:lnTo>
                    <a:lnTo>
                      <a:pt x="17" y="56"/>
                    </a:lnTo>
                    <a:lnTo>
                      <a:pt x="10" y="51"/>
                    </a:lnTo>
                    <a:lnTo>
                      <a:pt x="3" y="42"/>
                    </a:lnTo>
                    <a:lnTo>
                      <a:pt x="2" y="38"/>
                    </a:lnTo>
                    <a:lnTo>
                      <a:pt x="0" y="33"/>
                    </a:lnTo>
                    <a:lnTo>
                      <a:pt x="0" y="33"/>
                    </a:lnTo>
                    <a:lnTo>
                      <a:pt x="2" y="24"/>
                    </a:lnTo>
                    <a:lnTo>
                      <a:pt x="6" y="16"/>
                    </a:lnTo>
                    <a:lnTo>
                      <a:pt x="11" y="9"/>
                    </a:lnTo>
                    <a:lnTo>
                      <a:pt x="18" y="5"/>
                    </a:lnTo>
                    <a:lnTo>
                      <a:pt x="27" y="2"/>
                    </a:lnTo>
                    <a:lnTo>
                      <a:pt x="35" y="0"/>
                    </a:lnTo>
                    <a:lnTo>
                      <a:pt x="44" y="3"/>
                    </a:lnTo>
                    <a:lnTo>
                      <a:pt x="46" y="5"/>
                    </a:lnTo>
                    <a:lnTo>
                      <a:pt x="49" y="7"/>
                    </a:lnTo>
                    <a:lnTo>
                      <a:pt x="49" y="7"/>
                    </a:lnTo>
                    <a:lnTo>
                      <a:pt x="58" y="9"/>
                    </a:lnTo>
                    <a:lnTo>
                      <a:pt x="65" y="12"/>
                    </a:lnTo>
                    <a:lnTo>
                      <a:pt x="72" y="14"/>
                    </a:lnTo>
                    <a:lnTo>
                      <a:pt x="77" y="17"/>
                    </a:lnTo>
                    <a:lnTo>
                      <a:pt x="77" y="17"/>
                    </a:lnTo>
                    <a:close/>
                    <a:moveTo>
                      <a:pt x="62" y="45"/>
                    </a:moveTo>
                    <a:lnTo>
                      <a:pt x="62" y="45"/>
                    </a:lnTo>
                    <a:lnTo>
                      <a:pt x="65" y="37"/>
                    </a:lnTo>
                    <a:lnTo>
                      <a:pt x="65" y="30"/>
                    </a:lnTo>
                    <a:lnTo>
                      <a:pt x="62" y="24"/>
                    </a:lnTo>
                    <a:lnTo>
                      <a:pt x="56" y="20"/>
                    </a:lnTo>
                    <a:lnTo>
                      <a:pt x="51" y="17"/>
                    </a:lnTo>
                    <a:lnTo>
                      <a:pt x="44" y="16"/>
                    </a:lnTo>
                    <a:lnTo>
                      <a:pt x="37" y="14"/>
                    </a:lnTo>
                    <a:lnTo>
                      <a:pt x="31" y="16"/>
                    </a:lnTo>
                    <a:lnTo>
                      <a:pt x="31" y="16"/>
                    </a:lnTo>
                    <a:lnTo>
                      <a:pt x="41" y="21"/>
                    </a:lnTo>
                    <a:lnTo>
                      <a:pt x="49" y="28"/>
                    </a:lnTo>
                    <a:lnTo>
                      <a:pt x="56" y="37"/>
                    </a:lnTo>
                    <a:lnTo>
                      <a:pt x="62" y="45"/>
                    </a:lnTo>
                    <a:lnTo>
                      <a:pt x="62" y="45"/>
                    </a:lnTo>
                    <a:close/>
                    <a:moveTo>
                      <a:pt x="49" y="54"/>
                    </a:moveTo>
                    <a:lnTo>
                      <a:pt x="49" y="54"/>
                    </a:lnTo>
                    <a:lnTo>
                      <a:pt x="49" y="48"/>
                    </a:lnTo>
                    <a:lnTo>
                      <a:pt x="46" y="42"/>
                    </a:lnTo>
                    <a:lnTo>
                      <a:pt x="44" y="37"/>
                    </a:lnTo>
                    <a:lnTo>
                      <a:pt x="39" y="33"/>
                    </a:lnTo>
                    <a:lnTo>
                      <a:pt x="35" y="30"/>
                    </a:lnTo>
                    <a:lnTo>
                      <a:pt x="28" y="27"/>
                    </a:lnTo>
                    <a:lnTo>
                      <a:pt x="21" y="26"/>
                    </a:lnTo>
                    <a:lnTo>
                      <a:pt x="14" y="26"/>
                    </a:lnTo>
                    <a:lnTo>
                      <a:pt x="14" y="26"/>
                    </a:lnTo>
                    <a:lnTo>
                      <a:pt x="13" y="33"/>
                    </a:lnTo>
                    <a:lnTo>
                      <a:pt x="14" y="38"/>
                    </a:lnTo>
                    <a:lnTo>
                      <a:pt x="17" y="42"/>
                    </a:lnTo>
                    <a:lnTo>
                      <a:pt x="23" y="47"/>
                    </a:lnTo>
                    <a:lnTo>
                      <a:pt x="27" y="49"/>
                    </a:lnTo>
                    <a:lnTo>
                      <a:pt x="34" y="52"/>
                    </a:lnTo>
                    <a:lnTo>
                      <a:pt x="42" y="54"/>
                    </a:lnTo>
                    <a:lnTo>
                      <a:pt x="49" y="54"/>
                    </a:lnTo>
                    <a:lnTo>
                      <a:pt x="49" y="54"/>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9" name="Freeform 89"/>
              <p:cNvSpPr>
                <a:spLocks/>
              </p:cNvSpPr>
              <p:nvPr/>
            </p:nvSpPr>
            <p:spPr bwMode="auto">
              <a:xfrm>
                <a:off x="3530601" y="523875"/>
                <a:ext cx="30163" cy="6350"/>
              </a:xfrm>
              <a:custGeom>
                <a:avLst/>
                <a:gdLst/>
                <a:ahLst/>
                <a:cxnLst>
                  <a:cxn ang="0">
                    <a:pos x="56" y="2"/>
                  </a:cxn>
                  <a:cxn ang="0">
                    <a:pos x="56" y="2"/>
                  </a:cxn>
                  <a:cxn ang="0">
                    <a:pos x="52" y="4"/>
                  </a:cxn>
                  <a:cxn ang="0">
                    <a:pos x="44" y="7"/>
                  </a:cxn>
                  <a:cxn ang="0">
                    <a:pos x="29" y="10"/>
                  </a:cxn>
                  <a:cxn ang="0">
                    <a:pos x="12" y="10"/>
                  </a:cxn>
                  <a:cxn ang="0">
                    <a:pos x="0" y="9"/>
                  </a:cxn>
                  <a:cxn ang="0">
                    <a:pos x="0" y="9"/>
                  </a:cxn>
                  <a:cxn ang="0">
                    <a:pos x="5" y="4"/>
                  </a:cxn>
                  <a:cxn ang="0">
                    <a:pos x="11" y="3"/>
                  </a:cxn>
                  <a:cxn ang="0">
                    <a:pos x="19" y="2"/>
                  </a:cxn>
                  <a:cxn ang="0">
                    <a:pos x="26" y="0"/>
                  </a:cxn>
                  <a:cxn ang="0">
                    <a:pos x="42" y="2"/>
                  </a:cxn>
                  <a:cxn ang="0">
                    <a:pos x="56" y="2"/>
                  </a:cxn>
                  <a:cxn ang="0">
                    <a:pos x="56" y="2"/>
                  </a:cxn>
                </a:cxnLst>
                <a:rect l="0" t="0" r="r" b="b"/>
                <a:pathLst>
                  <a:path w="56" h="10">
                    <a:moveTo>
                      <a:pt x="56" y="2"/>
                    </a:moveTo>
                    <a:lnTo>
                      <a:pt x="56" y="2"/>
                    </a:lnTo>
                    <a:lnTo>
                      <a:pt x="52" y="4"/>
                    </a:lnTo>
                    <a:lnTo>
                      <a:pt x="44" y="7"/>
                    </a:lnTo>
                    <a:lnTo>
                      <a:pt x="29" y="10"/>
                    </a:lnTo>
                    <a:lnTo>
                      <a:pt x="12" y="10"/>
                    </a:lnTo>
                    <a:lnTo>
                      <a:pt x="0" y="9"/>
                    </a:lnTo>
                    <a:lnTo>
                      <a:pt x="0" y="9"/>
                    </a:lnTo>
                    <a:lnTo>
                      <a:pt x="5" y="4"/>
                    </a:lnTo>
                    <a:lnTo>
                      <a:pt x="11" y="3"/>
                    </a:lnTo>
                    <a:lnTo>
                      <a:pt x="19" y="2"/>
                    </a:lnTo>
                    <a:lnTo>
                      <a:pt x="26" y="0"/>
                    </a:lnTo>
                    <a:lnTo>
                      <a:pt x="42" y="2"/>
                    </a:lnTo>
                    <a:lnTo>
                      <a:pt x="56" y="2"/>
                    </a:lnTo>
                    <a:lnTo>
                      <a:pt x="56"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60" name="Freeform 90"/>
              <p:cNvSpPr>
                <a:spLocks/>
              </p:cNvSpPr>
              <p:nvPr/>
            </p:nvSpPr>
            <p:spPr bwMode="auto">
              <a:xfrm>
                <a:off x="3659188" y="650875"/>
                <a:ext cx="46038" cy="3175"/>
              </a:xfrm>
              <a:custGeom>
                <a:avLst/>
                <a:gdLst/>
                <a:ahLst/>
                <a:cxnLst>
                  <a:cxn ang="0">
                    <a:pos x="88" y="7"/>
                  </a:cxn>
                  <a:cxn ang="0">
                    <a:pos x="88" y="7"/>
                  </a:cxn>
                  <a:cxn ang="0">
                    <a:pos x="48" y="7"/>
                  </a:cxn>
                  <a:cxn ang="0">
                    <a:pos x="0" y="8"/>
                  </a:cxn>
                  <a:cxn ang="0">
                    <a:pos x="0" y="8"/>
                  </a:cxn>
                  <a:cxn ang="0">
                    <a:pos x="11" y="5"/>
                  </a:cxn>
                  <a:cxn ang="0">
                    <a:pos x="24" y="2"/>
                  </a:cxn>
                  <a:cxn ang="0">
                    <a:pos x="52" y="1"/>
                  </a:cxn>
                  <a:cxn ang="0">
                    <a:pos x="52" y="1"/>
                  </a:cxn>
                  <a:cxn ang="0">
                    <a:pos x="63" y="0"/>
                  </a:cxn>
                  <a:cxn ang="0">
                    <a:pos x="73" y="0"/>
                  </a:cxn>
                  <a:cxn ang="0">
                    <a:pos x="79" y="0"/>
                  </a:cxn>
                  <a:cxn ang="0">
                    <a:pos x="83" y="1"/>
                  </a:cxn>
                  <a:cxn ang="0">
                    <a:pos x="86" y="2"/>
                  </a:cxn>
                  <a:cxn ang="0">
                    <a:pos x="88" y="7"/>
                  </a:cxn>
                  <a:cxn ang="0">
                    <a:pos x="88" y="7"/>
                  </a:cxn>
                </a:cxnLst>
                <a:rect l="0" t="0" r="r" b="b"/>
                <a:pathLst>
                  <a:path w="88" h="8">
                    <a:moveTo>
                      <a:pt x="88" y="7"/>
                    </a:moveTo>
                    <a:lnTo>
                      <a:pt x="88" y="7"/>
                    </a:lnTo>
                    <a:lnTo>
                      <a:pt x="48" y="7"/>
                    </a:lnTo>
                    <a:lnTo>
                      <a:pt x="0" y="8"/>
                    </a:lnTo>
                    <a:lnTo>
                      <a:pt x="0" y="8"/>
                    </a:lnTo>
                    <a:lnTo>
                      <a:pt x="11" y="5"/>
                    </a:lnTo>
                    <a:lnTo>
                      <a:pt x="24" y="2"/>
                    </a:lnTo>
                    <a:lnTo>
                      <a:pt x="52" y="1"/>
                    </a:lnTo>
                    <a:lnTo>
                      <a:pt x="52" y="1"/>
                    </a:lnTo>
                    <a:lnTo>
                      <a:pt x="63" y="0"/>
                    </a:lnTo>
                    <a:lnTo>
                      <a:pt x="73" y="0"/>
                    </a:lnTo>
                    <a:lnTo>
                      <a:pt x="79" y="0"/>
                    </a:lnTo>
                    <a:lnTo>
                      <a:pt x="83" y="1"/>
                    </a:lnTo>
                    <a:lnTo>
                      <a:pt x="86" y="2"/>
                    </a:lnTo>
                    <a:lnTo>
                      <a:pt x="88" y="7"/>
                    </a:lnTo>
                    <a:lnTo>
                      <a:pt x="88" y="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61" name="Freeform 91"/>
              <p:cNvSpPr>
                <a:spLocks/>
              </p:cNvSpPr>
              <p:nvPr/>
            </p:nvSpPr>
            <p:spPr bwMode="auto">
              <a:xfrm>
                <a:off x="3681413" y="822325"/>
                <a:ext cx="33338" cy="4763"/>
              </a:xfrm>
              <a:custGeom>
                <a:avLst/>
                <a:gdLst/>
                <a:ahLst/>
                <a:cxnLst>
                  <a:cxn ang="0">
                    <a:pos x="63" y="4"/>
                  </a:cxn>
                  <a:cxn ang="0">
                    <a:pos x="63" y="4"/>
                  </a:cxn>
                  <a:cxn ang="0">
                    <a:pos x="62" y="7"/>
                  </a:cxn>
                  <a:cxn ang="0">
                    <a:pos x="60" y="10"/>
                  </a:cxn>
                  <a:cxn ang="0">
                    <a:pos x="58" y="11"/>
                  </a:cxn>
                  <a:cxn ang="0">
                    <a:pos x="55" y="11"/>
                  </a:cxn>
                  <a:cxn ang="0">
                    <a:pos x="42" y="8"/>
                  </a:cxn>
                  <a:cxn ang="0">
                    <a:pos x="42" y="8"/>
                  </a:cxn>
                  <a:cxn ang="0">
                    <a:pos x="20" y="5"/>
                  </a:cxn>
                  <a:cxn ang="0">
                    <a:pos x="9" y="5"/>
                  </a:cxn>
                  <a:cxn ang="0">
                    <a:pos x="0" y="4"/>
                  </a:cxn>
                  <a:cxn ang="0">
                    <a:pos x="0" y="4"/>
                  </a:cxn>
                  <a:cxn ang="0">
                    <a:pos x="14" y="0"/>
                  </a:cxn>
                  <a:cxn ang="0">
                    <a:pos x="32" y="0"/>
                  </a:cxn>
                  <a:cxn ang="0">
                    <a:pos x="49" y="0"/>
                  </a:cxn>
                  <a:cxn ang="0">
                    <a:pos x="56" y="1"/>
                  </a:cxn>
                  <a:cxn ang="0">
                    <a:pos x="63" y="4"/>
                  </a:cxn>
                  <a:cxn ang="0">
                    <a:pos x="63" y="4"/>
                  </a:cxn>
                </a:cxnLst>
                <a:rect l="0" t="0" r="r" b="b"/>
                <a:pathLst>
                  <a:path w="63" h="11">
                    <a:moveTo>
                      <a:pt x="63" y="4"/>
                    </a:moveTo>
                    <a:lnTo>
                      <a:pt x="63" y="4"/>
                    </a:lnTo>
                    <a:lnTo>
                      <a:pt x="62" y="7"/>
                    </a:lnTo>
                    <a:lnTo>
                      <a:pt x="60" y="10"/>
                    </a:lnTo>
                    <a:lnTo>
                      <a:pt x="58" y="11"/>
                    </a:lnTo>
                    <a:lnTo>
                      <a:pt x="55" y="11"/>
                    </a:lnTo>
                    <a:lnTo>
                      <a:pt x="42" y="8"/>
                    </a:lnTo>
                    <a:lnTo>
                      <a:pt x="42" y="8"/>
                    </a:lnTo>
                    <a:lnTo>
                      <a:pt x="20" y="5"/>
                    </a:lnTo>
                    <a:lnTo>
                      <a:pt x="9" y="5"/>
                    </a:lnTo>
                    <a:lnTo>
                      <a:pt x="0" y="4"/>
                    </a:lnTo>
                    <a:lnTo>
                      <a:pt x="0" y="4"/>
                    </a:lnTo>
                    <a:lnTo>
                      <a:pt x="14" y="0"/>
                    </a:lnTo>
                    <a:lnTo>
                      <a:pt x="32" y="0"/>
                    </a:lnTo>
                    <a:lnTo>
                      <a:pt x="49" y="0"/>
                    </a:lnTo>
                    <a:lnTo>
                      <a:pt x="56" y="1"/>
                    </a:lnTo>
                    <a:lnTo>
                      <a:pt x="63" y="4"/>
                    </a:lnTo>
                    <a:lnTo>
                      <a:pt x="63"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62" name="Freeform 92"/>
              <p:cNvSpPr>
                <a:spLocks/>
              </p:cNvSpPr>
              <p:nvPr/>
            </p:nvSpPr>
            <p:spPr bwMode="auto">
              <a:xfrm>
                <a:off x="3587751" y="892175"/>
                <a:ext cx="34925" cy="6350"/>
              </a:xfrm>
              <a:custGeom>
                <a:avLst/>
                <a:gdLst/>
                <a:ahLst/>
                <a:cxnLst>
                  <a:cxn ang="0">
                    <a:pos x="68" y="4"/>
                  </a:cxn>
                  <a:cxn ang="0">
                    <a:pos x="68" y="4"/>
                  </a:cxn>
                  <a:cxn ang="0">
                    <a:pos x="62" y="7"/>
                  </a:cxn>
                  <a:cxn ang="0">
                    <a:pos x="54" y="10"/>
                  </a:cxn>
                  <a:cxn ang="0">
                    <a:pos x="44" y="11"/>
                  </a:cxn>
                  <a:cxn ang="0">
                    <a:pos x="34" y="12"/>
                  </a:cxn>
                  <a:cxn ang="0">
                    <a:pos x="23" y="11"/>
                  </a:cxn>
                  <a:cxn ang="0">
                    <a:pos x="13" y="10"/>
                  </a:cxn>
                  <a:cxn ang="0">
                    <a:pos x="6" y="7"/>
                  </a:cxn>
                  <a:cxn ang="0">
                    <a:pos x="2" y="5"/>
                  </a:cxn>
                  <a:cxn ang="0">
                    <a:pos x="0" y="3"/>
                  </a:cxn>
                  <a:cxn ang="0">
                    <a:pos x="0" y="3"/>
                  </a:cxn>
                  <a:cxn ang="0">
                    <a:pos x="7" y="1"/>
                  </a:cxn>
                  <a:cxn ang="0">
                    <a:pos x="14" y="0"/>
                  </a:cxn>
                  <a:cxn ang="0">
                    <a:pos x="31" y="1"/>
                  </a:cxn>
                  <a:cxn ang="0">
                    <a:pos x="48" y="4"/>
                  </a:cxn>
                  <a:cxn ang="0">
                    <a:pos x="58" y="4"/>
                  </a:cxn>
                  <a:cxn ang="0">
                    <a:pos x="68" y="4"/>
                  </a:cxn>
                  <a:cxn ang="0">
                    <a:pos x="68" y="4"/>
                  </a:cxn>
                </a:cxnLst>
                <a:rect l="0" t="0" r="r" b="b"/>
                <a:pathLst>
                  <a:path w="68" h="12">
                    <a:moveTo>
                      <a:pt x="68" y="4"/>
                    </a:moveTo>
                    <a:lnTo>
                      <a:pt x="68" y="4"/>
                    </a:lnTo>
                    <a:lnTo>
                      <a:pt x="62" y="7"/>
                    </a:lnTo>
                    <a:lnTo>
                      <a:pt x="54" y="10"/>
                    </a:lnTo>
                    <a:lnTo>
                      <a:pt x="44" y="11"/>
                    </a:lnTo>
                    <a:lnTo>
                      <a:pt x="34" y="12"/>
                    </a:lnTo>
                    <a:lnTo>
                      <a:pt x="23" y="11"/>
                    </a:lnTo>
                    <a:lnTo>
                      <a:pt x="13" y="10"/>
                    </a:lnTo>
                    <a:lnTo>
                      <a:pt x="6" y="7"/>
                    </a:lnTo>
                    <a:lnTo>
                      <a:pt x="2" y="5"/>
                    </a:lnTo>
                    <a:lnTo>
                      <a:pt x="0" y="3"/>
                    </a:lnTo>
                    <a:lnTo>
                      <a:pt x="0" y="3"/>
                    </a:lnTo>
                    <a:lnTo>
                      <a:pt x="7" y="1"/>
                    </a:lnTo>
                    <a:lnTo>
                      <a:pt x="14" y="0"/>
                    </a:lnTo>
                    <a:lnTo>
                      <a:pt x="31" y="1"/>
                    </a:lnTo>
                    <a:lnTo>
                      <a:pt x="48" y="4"/>
                    </a:lnTo>
                    <a:lnTo>
                      <a:pt x="58" y="4"/>
                    </a:lnTo>
                    <a:lnTo>
                      <a:pt x="68" y="4"/>
                    </a:lnTo>
                    <a:lnTo>
                      <a:pt x="68"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63" name="Freeform 93"/>
              <p:cNvSpPr>
                <a:spLocks noEditPoints="1"/>
              </p:cNvSpPr>
              <p:nvPr/>
            </p:nvSpPr>
            <p:spPr bwMode="auto">
              <a:xfrm>
                <a:off x="3013076" y="3175"/>
                <a:ext cx="1100138" cy="1050925"/>
              </a:xfrm>
              <a:custGeom>
                <a:avLst/>
                <a:gdLst/>
                <a:ahLst/>
                <a:cxnLst>
                  <a:cxn ang="0">
                    <a:pos x="1295" y="535"/>
                  </a:cxn>
                  <a:cxn ang="0">
                    <a:pos x="1735" y="41"/>
                  </a:cxn>
                  <a:cxn ang="0">
                    <a:pos x="1774" y="369"/>
                  </a:cxn>
                  <a:cxn ang="0">
                    <a:pos x="1805" y="517"/>
                  </a:cxn>
                  <a:cxn ang="0">
                    <a:pos x="2030" y="1386"/>
                  </a:cxn>
                  <a:cxn ang="0">
                    <a:pos x="904" y="1968"/>
                  </a:cxn>
                  <a:cxn ang="0">
                    <a:pos x="307" y="1266"/>
                  </a:cxn>
                  <a:cxn ang="0">
                    <a:pos x="384" y="489"/>
                  </a:cxn>
                  <a:cxn ang="0">
                    <a:pos x="1712" y="37"/>
                  </a:cxn>
                  <a:cxn ang="0">
                    <a:pos x="1653" y="295"/>
                  </a:cxn>
                  <a:cxn ang="0">
                    <a:pos x="1703" y="88"/>
                  </a:cxn>
                  <a:cxn ang="0">
                    <a:pos x="1877" y="242"/>
                  </a:cxn>
                  <a:cxn ang="0">
                    <a:pos x="1561" y="395"/>
                  </a:cxn>
                  <a:cxn ang="0">
                    <a:pos x="679" y="439"/>
                  </a:cxn>
                  <a:cxn ang="0">
                    <a:pos x="634" y="466"/>
                  </a:cxn>
                  <a:cxn ang="0">
                    <a:pos x="735" y="640"/>
                  </a:cxn>
                  <a:cxn ang="0">
                    <a:pos x="689" y="454"/>
                  </a:cxn>
                  <a:cxn ang="0">
                    <a:pos x="1235" y="512"/>
                  </a:cxn>
                  <a:cxn ang="0">
                    <a:pos x="1718" y="487"/>
                  </a:cxn>
                  <a:cxn ang="0">
                    <a:pos x="595" y="991"/>
                  </a:cxn>
                  <a:cxn ang="0">
                    <a:pos x="1771" y="534"/>
                  </a:cxn>
                  <a:cxn ang="0">
                    <a:pos x="1469" y="701"/>
                  </a:cxn>
                  <a:cxn ang="0">
                    <a:pos x="1423" y="1084"/>
                  </a:cxn>
                  <a:cxn ang="0">
                    <a:pos x="1441" y="1443"/>
                  </a:cxn>
                  <a:cxn ang="0">
                    <a:pos x="2020" y="1099"/>
                  </a:cxn>
                  <a:cxn ang="0">
                    <a:pos x="2003" y="768"/>
                  </a:cxn>
                  <a:cxn ang="0">
                    <a:pos x="1481" y="927"/>
                  </a:cxn>
                  <a:cxn ang="0">
                    <a:pos x="1006" y="859"/>
                  </a:cxn>
                  <a:cxn ang="0">
                    <a:pos x="832" y="904"/>
                  </a:cxn>
                  <a:cxn ang="0">
                    <a:pos x="1140" y="1011"/>
                  </a:cxn>
                  <a:cxn ang="0">
                    <a:pos x="1287" y="925"/>
                  </a:cxn>
                  <a:cxn ang="0">
                    <a:pos x="391" y="1165"/>
                  </a:cxn>
                  <a:cxn ang="0">
                    <a:pos x="300" y="1056"/>
                  </a:cxn>
                  <a:cxn ang="0">
                    <a:pos x="273" y="1199"/>
                  </a:cxn>
                  <a:cxn ang="0">
                    <a:pos x="727" y="1118"/>
                  </a:cxn>
                  <a:cxn ang="0">
                    <a:pos x="1363" y="1092"/>
                  </a:cxn>
                  <a:cxn ang="0">
                    <a:pos x="1760" y="1651"/>
                  </a:cxn>
                  <a:cxn ang="0">
                    <a:pos x="360" y="1349"/>
                  </a:cxn>
                  <a:cxn ang="0">
                    <a:pos x="744" y="1259"/>
                  </a:cxn>
                  <a:cxn ang="0">
                    <a:pos x="1440" y="1157"/>
                  </a:cxn>
                  <a:cxn ang="0">
                    <a:pos x="810" y="1207"/>
                  </a:cxn>
                  <a:cxn ang="0">
                    <a:pos x="1412" y="1248"/>
                  </a:cxn>
                  <a:cxn ang="0">
                    <a:pos x="697" y="1286"/>
                  </a:cxn>
                  <a:cxn ang="0">
                    <a:pos x="981" y="1324"/>
                  </a:cxn>
                  <a:cxn ang="0">
                    <a:pos x="1220" y="1363"/>
                  </a:cxn>
                  <a:cxn ang="0">
                    <a:pos x="1319" y="1383"/>
                  </a:cxn>
                  <a:cxn ang="0">
                    <a:pos x="730" y="1500"/>
                  </a:cxn>
                  <a:cxn ang="0">
                    <a:pos x="1263" y="1446"/>
                  </a:cxn>
                  <a:cxn ang="0">
                    <a:pos x="1422" y="1415"/>
                  </a:cxn>
                  <a:cxn ang="0">
                    <a:pos x="1538" y="1660"/>
                  </a:cxn>
                  <a:cxn ang="0">
                    <a:pos x="1521" y="1662"/>
                  </a:cxn>
                  <a:cxn ang="0">
                    <a:pos x="1311" y="1598"/>
                  </a:cxn>
                  <a:cxn ang="0">
                    <a:pos x="1201" y="1620"/>
                  </a:cxn>
                  <a:cxn ang="0">
                    <a:pos x="598" y="1623"/>
                  </a:cxn>
                  <a:cxn ang="0">
                    <a:pos x="591" y="1742"/>
                  </a:cxn>
                  <a:cxn ang="0">
                    <a:pos x="1266" y="1759"/>
                  </a:cxn>
                  <a:cxn ang="0">
                    <a:pos x="638" y="1681"/>
                  </a:cxn>
                  <a:cxn ang="0">
                    <a:pos x="605" y="1676"/>
                  </a:cxn>
                  <a:cxn ang="0">
                    <a:pos x="1495" y="1692"/>
                  </a:cxn>
                  <a:cxn ang="0">
                    <a:pos x="1520" y="1756"/>
                  </a:cxn>
                  <a:cxn ang="0">
                    <a:pos x="936" y="1900"/>
                  </a:cxn>
                  <a:cxn ang="0">
                    <a:pos x="1298" y="1813"/>
                  </a:cxn>
                  <a:cxn ang="0">
                    <a:pos x="682" y="1946"/>
                  </a:cxn>
                </a:cxnLst>
                <a:rect l="0" t="0" r="r" b="b"/>
                <a:pathLst>
                  <a:path w="2080" h="1984">
                    <a:moveTo>
                      <a:pt x="894" y="852"/>
                    </a:moveTo>
                    <a:lnTo>
                      <a:pt x="894" y="852"/>
                    </a:lnTo>
                    <a:lnTo>
                      <a:pt x="905" y="851"/>
                    </a:lnTo>
                    <a:lnTo>
                      <a:pt x="915" y="849"/>
                    </a:lnTo>
                    <a:lnTo>
                      <a:pt x="915" y="849"/>
                    </a:lnTo>
                    <a:lnTo>
                      <a:pt x="898" y="830"/>
                    </a:lnTo>
                    <a:lnTo>
                      <a:pt x="883" y="809"/>
                    </a:lnTo>
                    <a:lnTo>
                      <a:pt x="869" y="785"/>
                    </a:lnTo>
                    <a:lnTo>
                      <a:pt x="856" y="757"/>
                    </a:lnTo>
                    <a:lnTo>
                      <a:pt x="856" y="757"/>
                    </a:lnTo>
                    <a:lnTo>
                      <a:pt x="852" y="743"/>
                    </a:lnTo>
                    <a:lnTo>
                      <a:pt x="848" y="727"/>
                    </a:lnTo>
                    <a:lnTo>
                      <a:pt x="845" y="710"/>
                    </a:lnTo>
                    <a:lnTo>
                      <a:pt x="843" y="694"/>
                    </a:lnTo>
                    <a:lnTo>
                      <a:pt x="842" y="677"/>
                    </a:lnTo>
                    <a:lnTo>
                      <a:pt x="843" y="660"/>
                    </a:lnTo>
                    <a:lnTo>
                      <a:pt x="843" y="642"/>
                    </a:lnTo>
                    <a:lnTo>
                      <a:pt x="846" y="625"/>
                    </a:lnTo>
                    <a:lnTo>
                      <a:pt x="849" y="607"/>
                    </a:lnTo>
                    <a:lnTo>
                      <a:pt x="853" y="590"/>
                    </a:lnTo>
                    <a:lnTo>
                      <a:pt x="857" y="574"/>
                    </a:lnTo>
                    <a:lnTo>
                      <a:pt x="863" y="557"/>
                    </a:lnTo>
                    <a:lnTo>
                      <a:pt x="869" y="543"/>
                    </a:lnTo>
                    <a:lnTo>
                      <a:pt x="876" y="529"/>
                    </a:lnTo>
                    <a:lnTo>
                      <a:pt x="883" y="517"/>
                    </a:lnTo>
                    <a:lnTo>
                      <a:pt x="891" y="505"/>
                    </a:lnTo>
                    <a:lnTo>
                      <a:pt x="891" y="505"/>
                    </a:lnTo>
                    <a:lnTo>
                      <a:pt x="902" y="494"/>
                    </a:lnTo>
                    <a:lnTo>
                      <a:pt x="916" y="484"/>
                    </a:lnTo>
                    <a:lnTo>
                      <a:pt x="932" y="477"/>
                    </a:lnTo>
                    <a:lnTo>
                      <a:pt x="949" y="472"/>
                    </a:lnTo>
                    <a:lnTo>
                      <a:pt x="967" y="468"/>
                    </a:lnTo>
                    <a:lnTo>
                      <a:pt x="985" y="465"/>
                    </a:lnTo>
                    <a:lnTo>
                      <a:pt x="1003" y="465"/>
                    </a:lnTo>
                    <a:lnTo>
                      <a:pt x="1022" y="466"/>
                    </a:lnTo>
                    <a:lnTo>
                      <a:pt x="1022" y="466"/>
                    </a:lnTo>
                    <a:lnTo>
                      <a:pt x="1024" y="469"/>
                    </a:lnTo>
                    <a:lnTo>
                      <a:pt x="1029" y="470"/>
                    </a:lnTo>
                    <a:lnTo>
                      <a:pt x="1036" y="472"/>
                    </a:lnTo>
                    <a:lnTo>
                      <a:pt x="1044" y="473"/>
                    </a:lnTo>
                    <a:lnTo>
                      <a:pt x="1053" y="475"/>
                    </a:lnTo>
                    <a:lnTo>
                      <a:pt x="1053" y="475"/>
                    </a:lnTo>
                    <a:lnTo>
                      <a:pt x="1058" y="477"/>
                    </a:lnTo>
                    <a:lnTo>
                      <a:pt x="1062" y="480"/>
                    </a:lnTo>
                    <a:lnTo>
                      <a:pt x="1071" y="487"/>
                    </a:lnTo>
                    <a:lnTo>
                      <a:pt x="1079" y="496"/>
                    </a:lnTo>
                    <a:lnTo>
                      <a:pt x="1083" y="500"/>
                    </a:lnTo>
                    <a:lnTo>
                      <a:pt x="1088" y="503"/>
                    </a:lnTo>
                    <a:lnTo>
                      <a:pt x="1088" y="503"/>
                    </a:lnTo>
                    <a:lnTo>
                      <a:pt x="1096" y="505"/>
                    </a:lnTo>
                    <a:lnTo>
                      <a:pt x="1107" y="507"/>
                    </a:lnTo>
                    <a:lnTo>
                      <a:pt x="1119" y="507"/>
                    </a:lnTo>
                    <a:lnTo>
                      <a:pt x="1130" y="507"/>
                    </a:lnTo>
                    <a:lnTo>
                      <a:pt x="1130" y="507"/>
                    </a:lnTo>
                    <a:lnTo>
                      <a:pt x="1141" y="477"/>
                    </a:lnTo>
                    <a:lnTo>
                      <a:pt x="1154" y="451"/>
                    </a:lnTo>
                    <a:lnTo>
                      <a:pt x="1168" y="424"/>
                    </a:lnTo>
                    <a:lnTo>
                      <a:pt x="1183" y="399"/>
                    </a:lnTo>
                    <a:lnTo>
                      <a:pt x="1183" y="399"/>
                    </a:lnTo>
                    <a:lnTo>
                      <a:pt x="1190" y="397"/>
                    </a:lnTo>
                    <a:lnTo>
                      <a:pt x="1197" y="397"/>
                    </a:lnTo>
                    <a:lnTo>
                      <a:pt x="1204" y="397"/>
                    </a:lnTo>
                    <a:lnTo>
                      <a:pt x="1210" y="399"/>
                    </a:lnTo>
                    <a:lnTo>
                      <a:pt x="1222" y="404"/>
                    </a:lnTo>
                    <a:lnTo>
                      <a:pt x="1232" y="411"/>
                    </a:lnTo>
                    <a:lnTo>
                      <a:pt x="1232" y="411"/>
                    </a:lnTo>
                    <a:lnTo>
                      <a:pt x="1231" y="420"/>
                    </a:lnTo>
                    <a:lnTo>
                      <a:pt x="1229" y="428"/>
                    </a:lnTo>
                    <a:lnTo>
                      <a:pt x="1229" y="428"/>
                    </a:lnTo>
                    <a:lnTo>
                      <a:pt x="1220" y="435"/>
                    </a:lnTo>
                    <a:lnTo>
                      <a:pt x="1211" y="442"/>
                    </a:lnTo>
                    <a:lnTo>
                      <a:pt x="1204" y="451"/>
                    </a:lnTo>
                    <a:lnTo>
                      <a:pt x="1197" y="459"/>
                    </a:lnTo>
                    <a:lnTo>
                      <a:pt x="1183" y="477"/>
                    </a:lnTo>
                    <a:lnTo>
                      <a:pt x="1170" y="497"/>
                    </a:lnTo>
                    <a:lnTo>
                      <a:pt x="1170" y="497"/>
                    </a:lnTo>
                    <a:lnTo>
                      <a:pt x="1179" y="496"/>
                    </a:lnTo>
                    <a:lnTo>
                      <a:pt x="1187" y="494"/>
                    </a:lnTo>
                    <a:lnTo>
                      <a:pt x="1204" y="494"/>
                    </a:lnTo>
                    <a:lnTo>
                      <a:pt x="1222" y="497"/>
                    </a:lnTo>
                    <a:lnTo>
                      <a:pt x="1241" y="503"/>
                    </a:lnTo>
                    <a:lnTo>
                      <a:pt x="1241" y="503"/>
                    </a:lnTo>
                    <a:lnTo>
                      <a:pt x="1246" y="505"/>
                    </a:lnTo>
                    <a:lnTo>
                      <a:pt x="1252" y="508"/>
                    </a:lnTo>
                    <a:lnTo>
                      <a:pt x="1263" y="515"/>
                    </a:lnTo>
                    <a:lnTo>
                      <a:pt x="1263" y="515"/>
                    </a:lnTo>
                    <a:lnTo>
                      <a:pt x="1269" y="517"/>
                    </a:lnTo>
                    <a:lnTo>
                      <a:pt x="1274" y="520"/>
                    </a:lnTo>
                    <a:lnTo>
                      <a:pt x="1280" y="521"/>
                    </a:lnTo>
                    <a:lnTo>
                      <a:pt x="1286" y="524"/>
                    </a:lnTo>
                    <a:lnTo>
                      <a:pt x="1286" y="524"/>
                    </a:lnTo>
                    <a:lnTo>
                      <a:pt x="1290" y="528"/>
                    </a:lnTo>
                    <a:lnTo>
                      <a:pt x="1295" y="535"/>
                    </a:lnTo>
                    <a:lnTo>
                      <a:pt x="1295" y="535"/>
                    </a:lnTo>
                    <a:lnTo>
                      <a:pt x="1308" y="545"/>
                    </a:lnTo>
                    <a:lnTo>
                      <a:pt x="1314" y="550"/>
                    </a:lnTo>
                    <a:lnTo>
                      <a:pt x="1319" y="557"/>
                    </a:lnTo>
                    <a:lnTo>
                      <a:pt x="1319" y="557"/>
                    </a:lnTo>
                    <a:lnTo>
                      <a:pt x="1326" y="573"/>
                    </a:lnTo>
                    <a:lnTo>
                      <a:pt x="1335" y="590"/>
                    </a:lnTo>
                    <a:lnTo>
                      <a:pt x="1342" y="605"/>
                    </a:lnTo>
                    <a:lnTo>
                      <a:pt x="1345" y="619"/>
                    </a:lnTo>
                    <a:lnTo>
                      <a:pt x="1345" y="619"/>
                    </a:lnTo>
                    <a:lnTo>
                      <a:pt x="1346" y="635"/>
                    </a:lnTo>
                    <a:lnTo>
                      <a:pt x="1346" y="653"/>
                    </a:lnTo>
                    <a:lnTo>
                      <a:pt x="1345" y="671"/>
                    </a:lnTo>
                    <a:lnTo>
                      <a:pt x="1342" y="688"/>
                    </a:lnTo>
                    <a:lnTo>
                      <a:pt x="1342" y="688"/>
                    </a:lnTo>
                    <a:lnTo>
                      <a:pt x="1338" y="708"/>
                    </a:lnTo>
                    <a:lnTo>
                      <a:pt x="1332" y="727"/>
                    </a:lnTo>
                    <a:lnTo>
                      <a:pt x="1319" y="764"/>
                    </a:lnTo>
                    <a:lnTo>
                      <a:pt x="1319" y="764"/>
                    </a:lnTo>
                    <a:lnTo>
                      <a:pt x="1336" y="757"/>
                    </a:lnTo>
                    <a:lnTo>
                      <a:pt x="1354" y="747"/>
                    </a:lnTo>
                    <a:lnTo>
                      <a:pt x="1374" y="737"/>
                    </a:lnTo>
                    <a:lnTo>
                      <a:pt x="1394" y="729"/>
                    </a:lnTo>
                    <a:lnTo>
                      <a:pt x="1394" y="729"/>
                    </a:lnTo>
                    <a:lnTo>
                      <a:pt x="1395" y="716"/>
                    </a:lnTo>
                    <a:lnTo>
                      <a:pt x="1395" y="716"/>
                    </a:lnTo>
                    <a:lnTo>
                      <a:pt x="1406" y="692"/>
                    </a:lnTo>
                    <a:lnTo>
                      <a:pt x="1416" y="667"/>
                    </a:lnTo>
                    <a:lnTo>
                      <a:pt x="1434" y="615"/>
                    </a:lnTo>
                    <a:lnTo>
                      <a:pt x="1434" y="615"/>
                    </a:lnTo>
                    <a:lnTo>
                      <a:pt x="1451" y="580"/>
                    </a:lnTo>
                    <a:lnTo>
                      <a:pt x="1460" y="559"/>
                    </a:lnTo>
                    <a:lnTo>
                      <a:pt x="1467" y="539"/>
                    </a:lnTo>
                    <a:lnTo>
                      <a:pt x="1467" y="539"/>
                    </a:lnTo>
                    <a:lnTo>
                      <a:pt x="1471" y="527"/>
                    </a:lnTo>
                    <a:lnTo>
                      <a:pt x="1472" y="520"/>
                    </a:lnTo>
                    <a:lnTo>
                      <a:pt x="1474" y="515"/>
                    </a:lnTo>
                    <a:lnTo>
                      <a:pt x="1474" y="515"/>
                    </a:lnTo>
                    <a:lnTo>
                      <a:pt x="1471" y="510"/>
                    </a:lnTo>
                    <a:lnTo>
                      <a:pt x="1468" y="501"/>
                    </a:lnTo>
                    <a:lnTo>
                      <a:pt x="1467" y="497"/>
                    </a:lnTo>
                    <a:lnTo>
                      <a:pt x="1467" y="491"/>
                    </a:lnTo>
                    <a:lnTo>
                      <a:pt x="1467" y="487"/>
                    </a:lnTo>
                    <a:lnTo>
                      <a:pt x="1469" y="483"/>
                    </a:lnTo>
                    <a:lnTo>
                      <a:pt x="1469" y="483"/>
                    </a:lnTo>
                    <a:lnTo>
                      <a:pt x="1482" y="476"/>
                    </a:lnTo>
                    <a:lnTo>
                      <a:pt x="1496" y="470"/>
                    </a:lnTo>
                    <a:lnTo>
                      <a:pt x="1496" y="470"/>
                    </a:lnTo>
                    <a:lnTo>
                      <a:pt x="1524" y="403"/>
                    </a:lnTo>
                    <a:lnTo>
                      <a:pt x="1541" y="371"/>
                    </a:lnTo>
                    <a:lnTo>
                      <a:pt x="1559" y="338"/>
                    </a:lnTo>
                    <a:lnTo>
                      <a:pt x="1559" y="338"/>
                    </a:lnTo>
                    <a:lnTo>
                      <a:pt x="1558" y="331"/>
                    </a:lnTo>
                    <a:lnTo>
                      <a:pt x="1558" y="326"/>
                    </a:lnTo>
                    <a:lnTo>
                      <a:pt x="1561" y="320"/>
                    </a:lnTo>
                    <a:lnTo>
                      <a:pt x="1565" y="315"/>
                    </a:lnTo>
                    <a:lnTo>
                      <a:pt x="1565" y="315"/>
                    </a:lnTo>
                    <a:lnTo>
                      <a:pt x="1559" y="305"/>
                    </a:lnTo>
                    <a:lnTo>
                      <a:pt x="1555" y="293"/>
                    </a:lnTo>
                    <a:lnTo>
                      <a:pt x="1551" y="282"/>
                    </a:lnTo>
                    <a:lnTo>
                      <a:pt x="1547" y="271"/>
                    </a:lnTo>
                    <a:lnTo>
                      <a:pt x="1545" y="260"/>
                    </a:lnTo>
                    <a:lnTo>
                      <a:pt x="1544" y="247"/>
                    </a:lnTo>
                    <a:lnTo>
                      <a:pt x="1544" y="234"/>
                    </a:lnTo>
                    <a:lnTo>
                      <a:pt x="1544" y="220"/>
                    </a:lnTo>
                    <a:lnTo>
                      <a:pt x="1544" y="220"/>
                    </a:lnTo>
                    <a:lnTo>
                      <a:pt x="1547" y="206"/>
                    </a:lnTo>
                    <a:lnTo>
                      <a:pt x="1551" y="191"/>
                    </a:lnTo>
                    <a:lnTo>
                      <a:pt x="1557" y="178"/>
                    </a:lnTo>
                    <a:lnTo>
                      <a:pt x="1564" y="166"/>
                    </a:lnTo>
                    <a:lnTo>
                      <a:pt x="1572" y="154"/>
                    </a:lnTo>
                    <a:lnTo>
                      <a:pt x="1580" y="143"/>
                    </a:lnTo>
                    <a:lnTo>
                      <a:pt x="1590" y="133"/>
                    </a:lnTo>
                    <a:lnTo>
                      <a:pt x="1601" y="124"/>
                    </a:lnTo>
                    <a:lnTo>
                      <a:pt x="1623" y="105"/>
                    </a:lnTo>
                    <a:lnTo>
                      <a:pt x="1645" y="87"/>
                    </a:lnTo>
                    <a:lnTo>
                      <a:pt x="1667" y="72"/>
                    </a:lnTo>
                    <a:lnTo>
                      <a:pt x="1686" y="53"/>
                    </a:lnTo>
                    <a:lnTo>
                      <a:pt x="1686" y="53"/>
                    </a:lnTo>
                    <a:lnTo>
                      <a:pt x="1694" y="41"/>
                    </a:lnTo>
                    <a:lnTo>
                      <a:pt x="1698" y="34"/>
                    </a:lnTo>
                    <a:lnTo>
                      <a:pt x="1703" y="30"/>
                    </a:lnTo>
                    <a:lnTo>
                      <a:pt x="1703" y="30"/>
                    </a:lnTo>
                    <a:lnTo>
                      <a:pt x="1708" y="15"/>
                    </a:lnTo>
                    <a:lnTo>
                      <a:pt x="1714" y="0"/>
                    </a:lnTo>
                    <a:lnTo>
                      <a:pt x="1714" y="0"/>
                    </a:lnTo>
                    <a:lnTo>
                      <a:pt x="1719" y="0"/>
                    </a:lnTo>
                    <a:lnTo>
                      <a:pt x="1724" y="1"/>
                    </a:lnTo>
                    <a:lnTo>
                      <a:pt x="1724" y="1"/>
                    </a:lnTo>
                    <a:lnTo>
                      <a:pt x="1724" y="6"/>
                    </a:lnTo>
                    <a:lnTo>
                      <a:pt x="1725" y="11"/>
                    </a:lnTo>
                    <a:lnTo>
                      <a:pt x="1728" y="21"/>
                    </a:lnTo>
                    <a:lnTo>
                      <a:pt x="1732" y="31"/>
                    </a:lnTo>
                    <a:lnTo>
                      <a:pt x="1735" y="41"/>
                    </a:lnTo>
                    <a:lnTo>
                      <a:pt x="1735" y="41"/>
                    </a:lnTo>
                    <a:lnTo>
                      <a:pt x="1738" y="53"/>
                    </a:lnTo>
                    <a:lnTo>
                      <a:pt x="1738" y="66"/>
                    </a:lnTo>
                    <a:lnTo>
                      <a:pt x="1738" y="77"/>
                    </a:lnTo>
                    <a:lnTo>
                      <a:pt x="1735" y="90"/>
                    </a:lnTo>
                    <a:lnTo>
                      <a:pt x="1731" y="114"/>
                    </a:lnTo>
                    <a:lnTo>
                      <a:pt x="1728" y="136"/>
                    </a:lnTo>
                    <a:lnTo>
                      <a:pt x="1728" y="136"/>
                    </a:lnTo>
                    <a:lnTo>
                      <a:pt x="1724" y="140"/>
                    </a:lnTo>
                    <a:lnTo>
                      <a:pt x="1721" y="146"/>
                    </a:lnTo>
                    <a:lnTo>
                      <a:pt x="1718" y="153"/>
                    </a:lnTo>
                    <a:lnTo>
                      <a:pt x="1714" y="157"/>
                    </a:lnTo>
                    <a:lnTo>
                      <a:pt x="1714" y="157"/>
                    </a:lnTo>
                    <a:lnTo>
                      <a:pt x="1722" y="150"/>
                    </a:lnTo>
                    <a:lnTo>
                      <a:pt x="1732" y="143"/>
                    </a:lnTo>
                    <a:lnTo>
                      <a:pt x="1740" y="133"/>
                    </a:lnTo>
                    <a:lnTo>
                      <a:pt x="1743" y="128"/>
                    </a:lnTo>
                    <a:lnTo>
                      <a:pt x="1746" y="122"/>
                    </a:lnTo>
                    <a:lnTo>
                      <a:pt x="1746" y="122"/>
                    </a:lnTo>
                    <a:lnTo>
                      <a:pt x="1749" y="111"/>
                    </a:lnTo>
                    <a:lnTo>
                      <a:pt x="1752" y="101"/>
                    </a:lnTo>
                    <a:lnTo>
                      <a:pt x="1754" y="98"/>
                    </a:lnTo>
                    <a:lnTo>
                      <a:pt x="1757" y="97"/>
                    </a:lnTo>
                    <a:lnTo>
                      <a:pt x="1761" y="98"/>
                    </a:lnTo>
                    <a:lnTo>
                      <a:pt x="1767" y="103"/>
                    </a:lnTo>
                    <a:lnTo>
                      <a:pt x="1767" y="103"/>
                    </a:lnTo>
                    <a:lnTo>
                      <a:pt x="1766" y="110"/>
                    </a:lnTo>
                    <a:lnTo>
                      <a:pt x="1763" y="115"/>
                    </a:lnTo>
                    <a:lnTo>
                      <a:pt x="1763" y="115"/>
                    </a:lnTo>
                    <a:lnTo>
                      <a:pt x="1761" y="133"/>
                    </a:lnTo>
                    <a:lnTo>
                      <a:pt x="1760" y="150"/>
                    </a:lnTo>
                    <a:lnTo>
                      <a:pt x="1757" y="167"/>
                    </a:lnTo>
                    <a:lnTo>
                      <a:pt x="1753" y="183"/>
                    </a:lnTo>
                    <a:lnTo>
                      <a:pt x="1749" y="198"/>
                    </a:lnTo>
                    <a:lnTo>
                      <a:pt x="1743" y="213"/>
                    </a:lnTo>
                    <a:lnTo>
                      <a:pt x="1736" y="227"/>
                    </a:lnTo>
                    <a:lnTo>
                      <a:pt x="1729" y="242"/>
                    </a:lnTo>
                    <a:lnTo>
                      <a:pt x="1714" y="268"/>
                    </a:lnTo>
                    <a:lnTo>
                      <a:pt x="1696" y="292"/>
                    </a:lnTo>
                    <a:lnTo>
                      <a:pt x="1674" y="315"/>
                    </a:lnTo>
                    <a:lnTo>
                      <a:pt x="1653" y="336"/>
                    </a:lnTo>
                    <a:lnTo>
                      <a:pt x="1653" y="336"/>
                    </a:lnTo>
                    <a:lnTo>
                      <a:pt x="1649" y="336"/>
                    </a:lnTo>
                    <a:lnTo>
                      <a:pt x="1646" y="336"/>
                    </a:lnTo>
                    <a:lnTo>
                      <a:pt x="1645" y="337"/>
                    </a:lnTo>
                    <a:lnTo>
                      <a:pt x="1642" y="338"/>
                    </a:lnTo>
                    <a:lnTo>
                      <a:pt x="1642" y="338"/>
                    </a:lnTo>
                    <a:lnTo>
                      <a:pt x="1641" y="343"/>
                    </a:lnTo>
                    <a:lnTo>
                      <a:pt x="1641" y="350"/>
                    </a:lnTo>
                    <a:lnTo>
                      <a:pt x="1641" y="350"/>
                    </a:lnTo>
                    <a:lnTo>
                      <a:pt x="1637" y="352"/>
                    </a:lnTo>
                    <a:lnTo>
                      <a:pt x="1631" y="355"/>
                    </a:lnTo>
                    <a:lnTo>
                      <a:pt x="1631" y="355"/>
                    </a:lnTo>
                    <a:lnTo>
                      <a:pt x="1618" y="389"/>
                    </a:lnTo>
                    <a:lnTo>
                      <a:pt x="1606" y="428"/>
                    </a:lnTo>
                    <a:lnTo>
                      <a:pt x="1596" y="468"/>
                    </a:lnTo>
                    <a:lnTo>
                      <a:pt x="1585" y="503"/>
                    </a:lnTo>
                    <a:lnTo>
                      <a:pt x="1585" y="503"/>
                    </a:lnTo>
                    <a:lnTo>
                      <a:pt x="1590" y="514"/>
                    </a:lnTo>
                    <a:lnTo>
                      <a:pt x="1592" y="520"/>
                    </a:lnTo>
                    <a:lnTo>
                      <a:pt x="1593" y="528"/>
                    </a:lnTo>
                    <a:lnTo>
                      <a:pt x="1593" y="528"/>
                    </a:lnTo>
                    <a:lnTo>
                      <a:pt x="1589" y="532"/>
                    </a:lnTo>
                    <a:lnTo>
                      <a:pt x="1583" y="536"/>
                    </a:lnTo>
                    <a:lnTo>
                      <a:pt x="1576" y="539"/>
                    </a:lnTo>
                    <a:lnTo>
                      <a:pt x="1569" y="542"/>
                    </a:lnTo>
                    <a:lnTo>
                      <a:pt x="1569" y="542"/>
                    </a:lnTo>
                    <a:lnTo>
                      <a:pt x="1544" y="605"/>
                    </a:lnTo>
                    <a:lnTo>
                      <a:pt x="1516" y="670"/>
                    </a:lnTo>
                    <a:lnTo>
                      <a:pt x="1516" y="670"/>
                    </a:lnTo>
                    <a:lnTo>
                      <a:pt x="1544" y="661"/>
                    </a:lnTo>
                    <a:lnTo>
                      <a:pt x="1572" y="651"/>
                    </a:lnTo>
                    <a:lnTo>
                      <a:pt x="1601" y="642"/>
                    </a:lnTo>
                    <a:lnTo>
                      <a:pt x="1632" y="633"/>
                    </a:lnTo>
                    <a:lnTo>
                      <a:pt x="1632" y="633"/>
                    </a:lnTo>
                    <a:lnTo>
                      <a:pt x="1638" y="616"/>
                    </a:lnTo>
                    <a:lnTo>
                      <a:pt x="1645" y="600"/>
                    </a:lnTo>
                    <a:lnTo>
                      <a:pt x="1662" y="564"/>
                    </a:lnTo>
                    <a:lnTo>
                      <a:pt x="1679" y="531"/>
                    </a:lnTo>
                    <a:lnTo>
                      <a:pt x="1693" y="496"/>
                    </a:lnTo>
                    <a:lnTo>
                      <a:pt x="1693" y="496"/>
                    </a:lnTo>
                    <a:lnTo>
                      <a:pt x="1693" y="491"/>
                    </a:lnTo>
                    <a:lnTo>
                      <a:pt x="1691" y="487"/>
                    </a:lnTo>
                    <a:lnTo>
                      <a:pt x="1687" y="480"/>
                    </a:lnTo>
                    <a:lnTo>
                      <a:pt x="1687" y="480"/>
                    </a:lnTo>
                    <a:lnTo>
                      <a:pt x="1696" y="469"/>
                    </a:lnTo>
                    <a:lnTo>
                      <a:pt x="1700" y="466"/>
                    </a:lnTo>
                    <a:lnTo>
                      <a:pt x="1703" y="465"/>
                    </a:lnTo>
                    <a:lnTo>
                      <a:pt x="1705" y="465"/>
                    </a:lnTo>
                    <a:lnTo>
                      <a:pt x="1705" y="465"/>
                    </a:lnTo>
                    <a:lnTo>
                      <a:pt x="1724" y="442"/>
                    </a:lnTo>
                    <a:lnTo>
                      <a:pt x="1742" y="418"/>
                    </a:lnTo>
                    <a:lnTo>
                      <a:pt x="1759" y="395"/>
                    </a:lnTo>
                    <a:lnTo>
                      <a:pt x="1774" y="369"/>
                    </a:lnTo>
                    <a:lnTo>
                      <a:pt x="1774" y="369"/>
                    </a:lnTo>
                    <a:lnTo>
                      <a:pt x="1771" y="365"/>
                    </a:lnTo>
                    <a:lnTo>
                      <a:pt x="1771" y="362"/>
                    </a:lnTo>
                    <a:lnTo>
                      <a:pt x="1771" y="362"/>
                    </a:lnTo>
                    <a:lnTo>
                      <a:pt x="1774" y="355"/>
                    </a:lnTo>
                    <a:lnTo>
                      <a:pt x="1778" y="351"/>
                    </a:lnTo>
                    <a:lnTo>
                      <a:pt x="1787" y="344"/>
                    </a:lnTo>
                    <a:lnTo>
                      <a:pt x="1787" y="344"/>
                    </a:lnTo>
                    <a:lnTo>
                      <a:pt x="1792" y="326"/>
                    </a:lnTo>
                    <a:lnTo>
                      <a:pt x="1798" y="307"/>
                    </a:lnTo>
                    <a:lnTo>
                      <a:pt x="1804" y="288"/>
                    </a:lnTo>
                    <a:lnTo>
                      <a:pt x="1811" y="268"/>
                    </a:lnTo>
                    <a:lnTo>
                      <a:pt x="1811" y="268"/>
                    </a:lnTo>
                    <a:lnTo>
                      <a:pt x="1820" y="246"/>
                    </a:lnTo>
                    <a:lnTo>
                      <a:pt x="1833" y="223"/>
                    </a:lnTo>
                    <a:lnTo>
                      <a:pt x="1846" y="199"/>
                    </a:lnTo>
                    <a:lnTo>
                      <a:pt x="1860" y="180"/>
                    </a:lnTo>
                    <a:lnTo>
                      <a:pt x="1860" y="180"/>
                    </a:lnTo>
                    <a:lnTo>
                      <a:pt x="1870" y="166"/>
                    </a:lnTo>
                    <a:lnTo>
                      <a:pt x="1878" y="153"/>
                    </a:lnTo>
                    <a:lnTo>
                      <a:pt x="1882" y="150"/>
                    </a:lnTo>
                    <a:lnTo>
                      <a:pt x="1888" y="147"/>
                    </a:lnTo>
                    <a:lnTo>
                      <a:pt x="1892" y="149"/>
                    </a:lnTo>
                    <a:lnTo>
                      <a:pt x="1898" y="154"/>
                    </a:lnTo>
                    <a:lnTo>
                      <a:pt x="1898" y="154"/>
                    </a:lnTo>
                    <a:lnTo>
                      <a:pt x="1898" y="156"/>
                    </a:lnTo>
                    <a:lnTo>
                      <a:pt x="1898" y="159"/>
                    </a:lnTo>
                    <a:lnTo>
                      <a:pt x="1895" y="161"/>
                    </a:lnTo>
                    <a:lnTo>
                      <a:pt x="1892" y="164"/>
                    </a:lnTo>
                    <a:lnTo>
                      <a:pt x="1892" y="166"/>
                    </a:lnTo>
                    <a:lnTo>
                      <a:pt x="1892" y="167"/>
                    </a:lnTo>
                    <a:lnTo>
                      <a:pt x="1892" y="167"/>
                    </a:lnTo>
                    <a:lnTo>
                      <a:pt x="1885" y="171"/>
                    </a:lnTo>
                    <a:lnTo>
                      <a:pt x="1879" y="177"/>
                    </a:lnTo>
                    <a:lnTo>
                      <a:pt x="1875" y="183"/>
                    </a:lnTo>
                    <a:lnTo>
                      <a:pt x="1871" y="190"/>
                    </a:lnTo>
                    <a:lnTo>
                      <a:pt x="1864" y="206"/>
                    </a:lnTo>
                    <a:lnTo>
                      <a:pt x="1857" y="222"/>
                    </a:lnTo>
                    <a:lnTo>
                      <a:pt x="1857" y="222"/>
                    </a:lnTo>
                    <a:lnTo>
                      <a:pt x="1868" y="209"/>
                    </a:lnTo>
                    <a:lnTo>
                      <a:pt x="1879" y="192"/>
                    </a:lnTo>
                    <a:lnTo>
                      <a:pt x="1889" y="177"/>
                    </a:lnTo>
                    <a:lnTo>
                      <a:pt x="1896" y="163"/>
                    </a:lnTo>
                    <a:lnTo>
                      <a:pt x="1896" y="163"/>
                    </a:lnTo>
                    <a:lnTo>
                      <a:pt x="1899" y="160"/>
                    </a:lnTo>
                    <a:lnTo>
                      <a:pt x="1902" y="160"/>
                    </a:lnTo>
                    <a:lnTo>
                      <a:pt x="1909" y="161"/>
                    </a:lnTo>
                    <a:lnTo>
                      <a:pt x="1914" y="164"/>
                    </a:lnTo>
                    <a:lnTo>
                      <a:pt x="1920" y="167"/>
                    </a:lnTo>
                    <a:lnTo>
                      <a:pt x="1920" y="167"/>
                    </a:lnTo>
                    <a:lnTo>
                      <a:pt x="1927" y="167"/>
                    </a:lnTo>
                    <a:lnTo>
                      <a:pt x="1934" y="169"/>
                    </a:lnTo>
                    <a:lnTo>
                      <a:pt x="1934" y="169"/>
                    </a:lnTo>
                    <a:lnTo>
                      <a:pt x="1938" y="171"/>
                    </a:lnTo>
                    <a:lnTo>
                      <a:pt x="1945" y="177"/>
                    </a:lnTo>
                    <a:lnTo>
                      <a:pt x="1945" y="177"/>
                    </a:lnTo>
                    <a:lnTo>
                      <a:pt x="1954" y="181"/>
                    </a:lnTo>
                    <a:lnTo>
                      <a:pt x="1962" y="185"/>
                    </a:lnTo>
                    <a:lnTo>
                      <a:pt x="1968" y="192"/>
                    </a:lnTo>
                    <a:lnTo>
                      <a:pt x="1971" y="197"/>
                    </a:lnTo>
                    <a:lnTo>
                      <a:pt x="1973" y="202"/>
                    </a:lnTo>
                    <a:lnTo>
                      <a:pt x="1973" y="202"/>
                    </a:lnTo>
                    <a:lnTo>
                      <a:pt x="1968" y="212"/>
                    </a:lnTo>
                    <a:lnTo>
                      <a:pt x="1962" y="223"/>
                    </a:lnTo>
                    <a:lnTo>
                      <a:pt x="1952" y="247"/>
                    </a:lnTo>
                    <a:lnTo>
                      <a:pt x="1941" y="272"/>
                    </a:lnTo>
                    <a:lnTo>
                      <a:pt x="1936" y="284"/>
                    </a:lnTo>
                    <a:lnTo>
                      <a:pt x="1930" y="295"/>
                    </a:lnTo>
                    <a:lnTo>
                      <a:pt x="1930" y="295"/>
                    </a:lnTo>
                    <a:lnTo>
                      <a:pt x="1920" y="310"/>
                    </a:lnTo>
                    <a:lnTo>
                      <a:pt x="1910" y="326"/>
                    </a:lnTo>
                    <a:lnTo>
                      <a:pt x="1898" y="338"/>
                    </a:lnTo>
                    <a:lnTo>
                      <a:pt x="1884" y="351"/>
                    </a:lnTo>
                    <a:lnTo>
                      <a:pt x="1884" y="351"/>
                    </a:lnTo>
                    <a:lnTo>
                      <a:pt x="1875" y="364"/>
                    </a:lnTo>
                    <a:lnTo>
                      <a:pt x="1871" y="371"/>
                    </a:lnTo>
                    <a:lnTo>
                      <a:pt x="1864" y="375"/>
                    </a:lnTo>
                    <a:lnTo>
                      <a:pt x="1864" y="375"/>
                    </a:lnTo>
                    <a:lnTo>
                      <a:pt x="1864" y="378"/>
                    </a:lnTo>
                    <a:lnTo>
                      <a:pt x="1865" y="379"/>
                    </a:lnTo>
                    <a:lnTo>
                      <a:pt x="1867" y="382"/>
                    </a:lnTo>
                    <a:lnTo>
                      <a:pt x="1865" y="386"/>
                    </a:lnTo>
                    <a:lnTo>
                      <a:pt x="1865" y="386"/>
                    </a:lnTo>
                    <a:lnTo>
                      <a:pt x="1857" y="392"/>
                    </a:lnTo>
                    <a:lnTo>
                      <a:pt x="1853" y="393"/>
                    </a:lnTo>
                    <a:lnTo>
                      <a:pt x="1849" y="393"/>
                    </a:lnTo>
                    <a:lnTo>
                      <a:pt x="1849" y="393"/>
                    </a:lnTo>
                    <a:lnTo>
                      <a:pt x="1836" y="420"/>
                    </a:lnTo>
                    <a:lnTo>
                      <a:pt x="1825" y="448"/>
                    </a:lnTo>
                    <a:lnTo>
                      <a:pt x="1813" y="476"/>
                    </a:lnTo>
                    <a:lnTo>
                      <a:pt x="1802" y="501"/>
                    </a:lnTo>
                    <a:lnTo>
                      <a:pt x="1802" y="501"/>
                    </a:lnTo>
                    <a:lnTo>
                      <a:pt x="1805" y="507"/>
                    </a:lnTo>
                    <a:lnTo>
                      <a:pt x="1805" y="512"/>
                    </a:lnTo>
                    <a:lnTo>
                      <a:pt x="1805" y="517"/>
                    </a:lnTo>
                    <a:lnTo>
                      <a:pt x="1802" y="522"/>
                    </a:lnTo>
                    <a:lnTo>
                      <a:pt x="1799" y="527"/>
                    </a:lnTo>
                    <a:lnTo>
                      <a:pt x="1794" y="529"/>
                    </a:lnTo>
                    <a:lnTo>
                      <a:pt x="1790" y="532"/>
                    </a:lnTo>
                    <a:lnTo>
                      <a:pt x="1783" y="534"/>
                    </a:lnTo>
                    <a:lnTo>
                      <a:pt x="1783" y="534"/>
                    </a:lnTo>
                    <a:lnTo>
                      <a:pt x="1754" y="577"/>
                    </a:lnTo>
                    <a:lnTo>
                      <a:pt x="1739" y="598"/>
                    </a:lnTo>
                    <a:lnTo>
                      <a:pt x="1724" y="618"/>
                    </a:lnTo>
                    <a:lnTo>
                      <a:pt x="1724" y="618"/>
                    </a:lnTo>
                    <a:lnTo>
                      <a:pt x="1747" y="616"/>
                    </a:lnTo>
                    <a:lnTo>
                      <a:pt x="1771" y="616"/>
                    </a:lnTo>
                    <a:lnTo>
                      <a:pt x="1794" y="618"/>
                    </a:lnTo>
                    <a:lnTo>
                      <a:pt x="1816" y="621"/>
                    </a:lnTo>
                    <a:lnTo>
                      <a:pt x="1839" y="623"/>
                    </a:lnTo>
                    <a:lnTo>
                      <a:pt x="1861" y="628"/>
                    </a:lnTo>
                    <a:lnTo>
                      <a:pt x="1906" y="637"/>
                    </a:lnTo>
                    <a:lnTo>
                      <a:pt x="1906" y="637"/>
                    </a:lnTo>
                    <a:lnTo>
                      <a:pt x="1927" y="650"/>
                    </a:lnTo>
                    <a:lnTo>
                      <a:pt x="1938" y="657"/>
                    </a:lnTo>
                    <a:lnTo>
                      <a:pt x="1950" y="663"/>
                    </a:lnTo>
                    <a:lnTo>
                      <a:pt x="1950" y="663"/>
                    </a:lnTo>
                    <a:lnTo>
                      <a:pt x="1955" y="664"/>
                    </a:lnTo>
                    <a:lnTo>
                      <a:pt x="1959" y="666"/>
                    </a:lnTo>
                    <a:lnTo>
                      <a:pt x="1962" y="667"/>
                    </a:lnTo>
                    <a:lnTo>
                      <a:pt x="1962" y="667"/>
                    </a:lnTo>
                    <a:lnTo>
                      <a:pt x="1971" y="675"/>
                    </a:lnTo>
                    <a:lnTo>
                      <a:pt x="1980" y="687"/>
                    </a:lnTo>
                    <a:lnTo>
                      <a:pt x="2000" y="713"/>
                    </a:lnTo>
                    <a:lnTo>
                      <a:pt x="2000" y="713"/>
                    </a:lnTo>
                    <a:lnTo>
                      <a:pt x="2007" y="724"/>
                    </a:lnTo>
                    <a:lnTo>
                      <a:pt x="2011" y="737"/>
                    </a:lnTo>
                    <a:lnTo>
                      <a:pt x="2016" y="750"/>
                    </a:lnTo>
                    <a:lnTo>
                      <a:pt x="2018" y="762"/>
                    </a:lnTo>
                    <a:lnTo>
                      <a:pt x="2018" y="762"/>
                    </a:lnTo>
                    <a:lnTo>
                      <a:pt x="2016" y="776"/>
                    </a:lnTo>
                    <a:lnTo>
                      <a:pt x="2013" y="790"/>
                    </a:lnTo>
                    <a:lnTo>
                      <a:pt x="2009" y="803"/>
                    </a:lnTo>
                    <a:lnTo>
                      <a:pt x="2003" y="816"/>
                    </a:lnTo>
                    <a:lnTo>
                      <a:pt x="1992" y="840"/>
                    </a:lnTo>
                    <a:lnTo>
                      <a:pt x="1979" y="863"/>
                    </a:lnTo>
                    <a:lnTo>
                      <a:pt x="1966" y="886"/>
                    </a:lnTo>
                    <a:lnTo>
                      <a:pt x="1954" y="908"/>
                    </a:lnTo>
                    <a:lnTo>
                      <a:pt x="1943" y="931"/>
                    </a:lnTo>
                    <a:lnTo>
                      <a:pt x="1938" y="944"/>
                    </a:lnTo>
                    <a:lnTo>
                      <a:pt x="1934" y="956"/>
                    </a:lnTo>
                    <a:lnTo>
                      <a:pt x="1934" y="956"/>
                    </a:lnTo>
                    <a:lnTo>
                      <a:pt x="1930" y="959"/>
                    </a:lnTo>
                    <a:lnTo>
                      <a:pt x="1929" y="963"/>
                    </a:lnTo>
                    <a:lnTo>
                      <a:pt x="1926" y="969"/>
                    </a:lnTo>
                    <a:lnTo>
                      <a:pt x="1923" y="972"/>
                    </a:lnTo>
                    <a:lnTo>
                      <a:pt x="1923" y="972"/>
                    </a:lnTo>
                    <a:lnTo>
                      <a:pt x="1920" y="986"/>
                    </a:lnTo>
                    <a:lnTo>
                      <a:pt x="1916" y="1000"/>
                    </a:lnTo>
                    <a:lnTo>
                      <a:pt x="1906" y="1026"/>
                    </a:lnTo>
                    <a:lnTo>
                      <a:pt x="1906" y="1026"/>
                    </a:lnTo>
                    <a:lnTo>
                      <a:pt x="1907" y="1049"/>
                    </a:lnTo>
                    <a:lnTo>
                      <a:pt x="1909" y="1059"/>
                    </a:lnTo>
                    <a:lnTo>
                      <a:pt x="1912" y="1071"/>
                    </a:lnTo>
                    <a:lnTo>
                      <a:pt x="1912" y="1071"/>
                    </a:lnTo>
                    <a:lnTo>
                      <a:pt x="1940" y="1073"/>
                    </a:lnTo>
                    <a:lnTo>
                      <a:pt x="1952" y="1071"/>
                    </a:lnTo>
                    <a:lnTo>
                      <a:pt x="1958" y="1070"/>
                    </a:lnTo>
                    <a:lnTo>
                      <a:pt x="1965" y="1068"/>
                    </a:lnTo>
                    <a:lnTo>
                      <a:pt x="1965" y="1068"/>
                    </a:lnTo>
                    <a:lnTo>
                      <a:pt x="1973" y="1071"/>
                    </a:lnTo>
                    <a:lnTo>
                      <a:pt x="1983" y="1073"/>
                    </a:lnTo>
                    <a:lnTo>
                      <a:pt x="2003" y="1074"/>
                    </a:lnTo>
                    <a:lnTo>
                      <a:pt x="2003" y="1074"/>
                    </a:lnTo>
                    <a:lnTo>
                      <a:pt x="2021" y="1084"/>
                    </a:lnTo>
                    <a:lnTo>
                      <a:pt x="2041" y="1094"/>
                    </a:lnTo>
                    <a:lnTo>
                      <a:pt x="2051" y="1099"/>
                    </a:lnTo>
                    <a:lnTo>
                      <a:pt x="2059" y="1106"/>
                    </a:lnTo>
                    <a:lnTo>
                      <a:pt x="2066" y="1113"/>
                    </a:lnTo>
                    <a:lnTo>
                      <a:pt x="2070" y="1122"/>
                    </a:lnTo>
                    <a:lnTo>
                      <a:pt x="2070" y="1122"/>
                    </a:lnTo>
                    <a:lnTo>
                      <a:pt x="2072" y="1126"/>
                    </a:lnTo>
                    <a:lnTo>
                      <a:pt x="2072" y="1127"/>
                    </a:lnTo>
                    <a:lnTo>
                      <a:pt x="2069" y="1129"/>
                    </a:lnTo>
                    <a:lnTo>
                      <a:pt x="2069" y="1129"/>
                    </a:lnTo>
                    <a:lnTo>
                      <a:pt x="2072" y="1130"/>
                    </a:lnTo>
                    <a:lnTo>
                      <a:pt x="2073" y="1132"/>
                    </a:lnTo>
                    <a:lnTo>
                      <a:pt x="2075" y="1133"/>
                    </a:lnTo>
                    <a:lnTo>
                      <a:pt x="2075" y="1133"/>
                    </a:lnTo>
                    <a:lnTo>
                      <a:pt x="2079" y="1160"/>
                    </a:lnTo>
                    <a:lnTo>
                      <a:pt x="2080" y="1185"/>
                    </a:lnTo>
                    <a:lnTo>
                      <a:pt x="2080" y="1212"/>
                    </a:lnTo>
                    <a:lnTo>
                      <a:pt x="2077" y="1237"/>
                    </a:lnTo>
                    <a:lnTo>
                      <a:pt x="2073" y="1262"/>
                    </a:lnTo>
                    <a:lnTo>
                      <a:pt x="2068" y="1288"/>
                    </a:lnTo>
                    <a:lnTo>
                      <a:pt x="2055" y="1335"/>
                    </a:lnTo>
                    <a:lnTo>
                      <a:pt x="2055" y="1335"/>
                    </a:lnTo>
                    <a:lnTo>
                      <a:pt x="2042" y="1361"/>
                    </a:lnTo>
                    <a:lnTo>
                      <a:pt x="2030" y="1386"/>
                    </a:lnTo>
                    <a:lnTo>
                      <a:pt x="2016" y="1412"/>
                    </a:lnTo>
                    <a:lnTo>
                      <a:pt x="2010" y="1425"/>
                    </a:lnTo>
                    <a:lnTo>
                      <a:pt x="2006" y="1439"/>
                    </a:lnTo>
                    <a:lnTo>
                      <a:pt x="2006" y="1439"/>
                    </a:lnTo>
                    <a:lnTo>
                      <a:pt x="1990" y="1457"/>
                    </a:lnTo>
                    <a:lnTo>
                      <a:pt x="1975" y="1476"/>
                    </a:lnTo>
                    <a:lnTo>
                      <a:pt x="1962" y="1494"/>
                    </a:lnTo>
                    <a:lnTo>
                      <a:pt x="1950" y="1515"/>
                    </a:lnTo>
                    <a:lnTo>
                      <a:pt x="1950" y="1515"/>
                    </a:lnTo>
                    <a:lnTo>
                      <a:pt x="1933" y="1532"/>
                    </a:lnTo>
                    <a:lnTo>
                      <a:pt x="1926" y="1542"/>
                    </a:lnTo>
                    <a:lnTo>
                      <a:pt x="1920" y="1553"/>
                    </a:lnTo>
                    <a:lnTo>
                      <a:pt x="1920" y="1553"/>
                    </a:lnTo>
                    <a:lnTo>
                      <a:pt x="1917" y="1554"/>
                    </a:lnTo>
                    <a:lnTo>
                      <a:pt x="1913" y="1554"/>
                    </a:lnTo>
                    <a:lnTo>
                      <a:pt x="1913" y="1554"/>
                    </a:lnTo>
                    <a:lnTo>
                      <a:pt x="1906" y="1564"/>
                    </a:lnTo>
                    <a:lnTo>
                      <a:pt x="1898" y="1574"/>
                    </a:lnTo>
                    <a:lnTo>
                      <a:pt x="1881" y="1591"/>
                    </a:lnTo>
                    <a:lnTo>
                      <a:pt x="1863" y="1608"/>
                    </a:lnTo>
                    <a:lnTo>
                      <a:pt x="1854" y="1617"/>
                    </a:lnTo>
                    <a:lnTo>
                      <a:pt x="1847" y="1626"/>
                    </a:lnTo>
                    <a:lnTo>
                      <a:pt x="1847" y="1626"/>
                    </a:lnTo>
                    <a:lnTo>
                      <a:pt x="1841" y="1629"/>
                    </a:lnTo>
                    <a:lnTo>
                      <a:pt x="1839" y="1630"/>
                    </a:lnTo>
                    <a:lnTo>
                      <a:pt x="1836" y="1631"/>
                    </a:lnTo>
                    <a:lnTo>
                      <a:pt x="1836" y="1631"/>
                    </a:lnTo>
                    <a:lnTo>
                      <a:pt x="1818" y="1648"/>
                    </a:lnTo>
                    <a:lnTo>
                      <a:pt x="1799" y="1664"/>
                    </a:lnTo>
                    <a:lnTo>
                      <a:pt x="1780" y="1678"/>
                    </a:lnTo>
                    <a:lnTo>
                      <a:pt x="1760" y="1692"/>
                    </a:lnTo>
                    <a:lnTo>
                      <a:pt x="1738" y="1704"/>
                    </a:lnTo>
                    <a:lnTo>
                      <a:pt x="1715" y="1716"/>
                    </a:lnTo>
                    <a:lnTo>
                      <a:pt x="1693" y="1727"/>
                    </a:lnTo>
                    <a:lnTo>
                      <a:pt x="1669" y="1737"/>
                    </a:lnTo>
                    <a:lnTo>
                      <a:pt x="1669" y="1737"/>
                    </a:lnTo>
                    <a:lnTo>
                      <a:pt x="1677" y="1747"/>
                    </a:lnTo>
                    <a:lnTo>
                      <a:pt x="1683" y="1752"/>
                    </a:lnTo>
                    <a:lnTo>
                      <a:pt x="1688" y="1756"/>
                    </a:lnTo>
                    <a:lnTo>
                      <a:pt x="1688" y="1756"/>
                    </a:lnTo>
                    <a:lnTo>
                      <a:pt x="1693" y="1761"/>
                    </a:lnTo>
                    <a:lnTo>
                      <a:pt x="1697" y="1768"/>
                    </a:lnTo>
                    <a:lnTo>
                      <a:pt x="1701" y="1783"/>
                    </a:lnTo>
                    <a:lnTo>
                      <a:pt x="1704" y="1800"/>
                    </a:lnTo>
                    <a:lnTo>
                      <a:pt x="1707" y="1813"/>
                    </a:lnTo>
                    <a:lnTo>
                      <a:pt x="1707" y="1813"/>
                    </a:lnTo>
                    <a:lnTo>
                      <a:pt x="1705" y="1820"/>
                    </a:lnTo>
                    <a:lnTo>
                      <a:pt x="1704" y="1829"/>
                    </a:lnTo>
                    <a:lnTo>
                      <a:pt x="1704" y="1829"/>
                    </a:lnTo>
                    <a:lnTo>
                      <a:pt x="1694" y="1846"/>
                    </a:lnTo>
                    <a:lnTo>
                      <a:pt x="1684" y="1859"/>
                    </a:lnTo>
                    <a:lnTo>
                      <a:pt x="1670" y="1872"/>
                    </a:lnTo>
                    <a:lnTo>
                      <a:pt x="1655" y="1884"/>
                    </a:lnTo>
                    <a:lnTo>
                      <a:pt x="1655" y="1884"/>
                    </a:lnTo>
                    <a:lnTo>
                      <a:pt x="1635" y="1895"/>
                    </a:lnTo>
                    <a:lnTo>
                      <a:pt x="1614" y="1905"/>
                    </a:lnTo>
                    <a:lnTo>
                      <a:pt x="1592" y="1914"/>
                    </a:lnTo>
                    <a:lnTo>
                      <a:pt x="1568" y="1921"/>
                    </a:lnTo>
                    <a:lnTo>
                      <a:pt x="1542" y="1926"/>
                    </a:lnTo>
                    <a:lnTo>
                      <a:pt x="1517" y="1929"/>
                    </a:lnTo>
                    <a:lnTo>
                      <a:pt x="1489" y="1932"/>
                    </a:lnTo>
                    <a:lnTo>
                      <a:pt x="1461" y="1933"/>
                    </a:lnTo>
                    <a:lnTo>
                      <a:pt x="1461" y="1933"/>
                    </a:lnTo>
                    <a:lnTo>
                      <a:pt x="1412" y="1933"/>
                    </a:lnTo>
                    <a:lnTo>
                      <a:pt x="1387" y="1933"/>
                    </a:lnTo>
                    <a:lnTo>
                      <a:pt x="1361" y="1933"/>
                    </a:lnTo>
                    <a:lnTo>
                      <a:pt x="1336" y="1932"/>
                    </a:lnTo>
                    <a:lnTo>
                      <a:pt x="1312" y="1928"/>
                    </a:lnTo>
                    <a:lnTo>
                      <a:pt x="1290" y="1924"/>
                    </a:lnTo>
                    <a:lnTo>
                      <a:pt x="1267" y="1917"/>
                    </a:lnTo>
                    <a:lnTo>
                      <a:pt x="1267" y="1917"/>
                    </a:lnTo>
                    <a:lnTo>
                      <a:pt x="1253" y="1914"/>
                    </a:lnTo>
                    <a:lnTo>
                      <a:pt x="1238" y="1911"/>
                    </a:lnTo>
                    <a:lnTo>
                      <a:pt x="1207" y="1904"/>
                    </a:lnTo>
                    <a:lnTo>
                      <a:pt x="1207" y="1904"/>
                    </a:lnTo>
                    <a:lnTo>
                      <a:pt x="1192" y="1901"/>
                    </a:lnTo>
                    <a:lnTo>
                      <a:pt x="1185" y="1898"/>
                    </a:lnTo>
                    <a:lnTo>
                      <a:pt x="1177" y="1895"/>
                    </a:lnTo>
                    <a:lnTo>
                      <a:pt x="1177" y="1895"/>
                    </a:lnTo>
                    <a:lnTo>
                      <a:pt x="1170" y="1897"/>
                    </a:lnTo>
                    <a:lnTo>
                      <a:pt x="1163" y="1897"/>
                    </a:lnTo>
                    <a:lnTo>
                      <a:pt x="1148" y="1897"/>
                    </a:lnTo>
                    <a:lnTo>
                      <a:pt x="1119" y="1893"/>
                    </a:lnTo>
                    <a:lnTo>
                      <a:pt x="1119" y="1893"/>
                    </a:lnTo>
                    <a:lnTo>
                      <a:pt x="1109" y="1897"/>
                    </a:lnTo>
                    <a:lnTo>
                      <a:pt x="1106" y="1901"/>
                    </a:lnTo>
                    <a:lnTo>
                      <a:pt x="1103" y="1905"/>
                    </a:lnTo>
                    <a:lnTo>
                      <a:pt x="1103" y="1905"/>
                    </a:lnTo>
                    <a:lnTo>
                      <a:pt x="1050" y="1926"/>
                    </a:lnTo>
                    <a:lnTo>
                      <a:pt x="1023" y="1936"/>
                    </a:lnTo>
                    <a:lnTo>
                      <a:pt x="994" y="1946"/>
                    </a:lnTo>
                    <a:lnTo>
                      <a:pt x="966" y="1954"/>
                    </a:lnTo>
                    <a:lnTo>
                      <a:pt x="935" y="1963"/>
                    </a:lnTo>
                    <a:lnTo>
                      <a:pt x="904" y="1968"/>
                    </a:lnTo>
                    <a:lnTo>
                      <a:pt x="873" y="1973"/>
                    </a:lnTo>
                    <a:lnTo>
                      <a:pt x="873" y="1973"/>
                    </a:lnTo>
                    <a:lnTo>
                      <a:pt x="822" y="1981"/>
                    </a:lnTo>
                    <a:lnTo>
                      <a:pt x="796" y="1982"/>
                    </a:lnTo>
                    <a:lnTo>
                      <a:pt x="783" y="1984"/>
                    </a:lnTo>
                    <a:lnTo>
                      <a:pt x="770" y="1982"/>
                    </a:lnTo>
                    <a:lnTo>
                      <a:pt x="770" y="1982"/>
                    </a:lnTo>
                    <a:lnTo>
                      <a:pt x="725" y="1980"/>
                    </a:lnTo>
                    <a:lnTo>
                      <a:pt x="681" y="1978"/>
                    </a:lnTo>
                    <a:lnTo>
                      <a:pt x="636" y="1975"/>
                    </a:lnTo>
                    <a:lnTo>
                      <a:pt x="592" y="1973"/>
                    </a:lnTo>
                    <a:lnTo>
                      <a:pt x="550" y="1967"/>
                    </a:lnTo>
                    <a:lnTo>
                      <a:pt x="529" y="1963"/>
                    </a:lnTo>
                    <a:lnTo>
                      <a:pt x="508" y="1959"/>
                    </a:lnTo>
                    <a:lnTo>
                      <a:pt x="488" y="1953"/>
                    </a:lnTo>
                    <a:lnTo>
                      <a:pt x="467" y="1946"/>
                    </a:lnTo>
                    <a:lnTo>
                      <a:pt x="448" y="1938"/>
                    </a:lnTo>
                    <a:lnTo>
                      <a:pt x="429" y="1929"/>
                    </a:lnTo>
                    <a:lnTo>
                      <a:pt x="429" y="1929"/>
                    </a:lnTo>
                    <a:lnTo>
                      <a:pt x="426" y="1928"/>
                    </a:lnTo>
                    <a:lnTo>
                      <a:pt x="425" y="1928"/>
                    </a:lnTo>
                    <a:lnTo>
                      <a:pt x="419" y="1929"/>
                    </a:lnTo>
                    <a:lnTo>
                      <a:pt x="419" y="1929"/>
                    </a:lnTo>
                    <a:lnTo>
                      <a:pt x="408" y="1922"/>
                    </a:lnTo>
                    <a:lnTo>
                      <a:pt x="397" y="1914"/>
                    </a:lnTo>
                    <a:lnTo>
                      <a:pt x="377" y="1898"/>
                    </a:lnTo>
                    <a:lnTo>
                      <a:pt x="377" y="1898"/>
                    </a:lnTo>
                    <a:lnTo>
                      <a:pt x="379" y="1894"/>
                    </a:lnTo>
                    <a:lnTo>
                      <a:pt x="380" y="1890"/>
                    </a:lnTo>
                    <a:lnTo>
                      <a:pt x="380" y="1890"/>
                    </a:lnTo>
                    <a:lnTo>
                      <a:pt x="377" y="1881"/>
                    </a:lnTo>
                    <a:lnTo>
                      <a:pt x="375" y="1872"/>
                    </a:lnTo>
                    <a:lnTo>
                      <a:pt x="373" y="1853"/>
                    </a:lnTo>
                    <a:lnTo>
                      <a:pt x="372" y="1836"/>
                    </a:lnTo>
                    <a:lnTo>
                      <a:pt x="372" y="1827"/>
                    </a:lnTo>
                    <a:lnTo>
                      <a:pt x="369" y="1818"/>
                    </a:lnTo>
                    <a:lnTo>
                      <a:pt x="369" y="1818"/>
                    </a:lnTo>
                    <a:lnTo>
                      <a:pt x="372" y="1811"/>
                    </a:lnTo>
                    <a:lnTo>
                      <a:pt x="373" y="1804"/>
                    </a:lnTo>
                    <a:lnTo>
                      <a:pt x="373" y="1796"/>
                    </a:lnTo>
                    <a:lnTo>
                      <a:pt x="372" y="1787"/>
                    </a:lnTo>
                    <a:lnTo>
                      <a:pt x="372" y="1787"/>
                    </a:lnTo>
                    <a:lnTo>
                      <a:pt x="377" y="1778"/>
                    </a:lnTo>
                    <a:lnTo>
                      <a:pt x="382" y="1766"/>
                    </a:lnTo>
                    <a:lnTo>
                      <a:pt x="386" y="1756"/>
                    </a:lnTo>
                    <a:lnTo>
                      <a:pt x="393" y="1748"/>
                    </a:lnTo>
                    <a:lnTo>
                      <a:pt x="393" y="1748"/>
                    </a:lnTo>
                    <a:lnTo>
                      <a:pt x="390" y="1744"/>
                    </a:lnTo>
                    <a:lnTo>
                      <a:pt x="387" y="1742"/>
                    </a:lnTo>
                    <a:lnTo>
                      <a:pt x="382" y="1738"/>
                    </a:lnTo>
                    <a:lnTo>
                      <a:pt x="375" y="1733"/>
                    </a:lnTo>
                    <a:lnTo>
                      <a:pt x="372" y="1730"/>
                    </a:lnTo>
                    <a:lnTo>
                      <a:pt x="370" y="1727"/>
                    </a:lnTo>
                    <a:lnTo>
                      <a:pt x="370" y="1727"/>
                    </a:lnTo>
                    <a:lnTo>
                      <a:pt x="377" y="1716"/>
                    </a:lnTo>
                    <a:lnTo>
                      <a:pt x="384" y="1706"/>
                    </a:lnTo>
                    <a:lnTo>
                      <a:pt x="401" y="1688"/>
                    </a:lnTo>
                    <a:lnTo>
                      <a:pt x="418" y="1669"/>
                    </a:lnTo>
                    <a:lnTo>
                      <a:pt x="426" y="1661"/>
                    </a:lnTo>
                    <a:lnTo>
                      <a:pt x="435" y="1651"/>
                    </a:lnTo>
                    <a:lnTo>
                      <a:pt x="435" y="1651"/>
                    </a:lnTo>
                    <a:lnTo>
                      <a:pt x="432" y="1646"/>
                    </a:lnTo>
                    <a:lnTo>
                      <a:pt x="429" y="1641"/>
                    </a:lnTo>
                    <a:lnTo>
                      <a:pt x="425" y="1639"/>
                    </a:lnTo>
                    <a:lnTo>
                      <a:pt x="419" y="1636"/>
                    </a:lnTo>
                    <a:lnTo>
                      <a:pt x="419" y="1636"/>
                    </a:lnTo>
                    <a:lnTo>
                      <a:pt x="408" y="1623"/>
                    </a:lnTo>
                    <a:lnTo>
                      <a:pt x="398" y="1609"/>
                    </a:lnTo>
                    <a:lnTo>
                      <a:pt x="390" y="1594"/>
                    </a:lnTo>
                    <a:lnTo>
                      <a:pt x="382" y="1578"/>
                    </a:lnTo>
                    <a:lnTo>
                      <a:pt x="367" y="1544"/>
                    </a:lnTo>
                    <a:lnTo>
                      <a:pt x="360" y="1529"/>
                    </a:lnTo>
                    <a:lnTo>
                      <a:pt x="352" y="1515"/>
                    </a:lnTo>
                    <a:lnTo>
                      <a:pt x="352" y="1515"/>
                    </a:lnTo>
                    <a:lnTo>
                      <a:pt x="351" y="1500"/>
                    </a:lnTo>
                    <a:lnTo>
                      <a:pt x="348" y="1485"/>
                    </a:lnTo>
                    <a:lnTo>
                      <a:pt x="342" y="1456"/>
                    </a:lnTo>
                    <a:lnTo>
                      <a:pt x="339" y="1441"/>
                    </a:lnTo>
                    <a:lnTo>
                      <a:pt x="338" y="1424"/>
                    </a:lnTo>
                    <a:lnTo>
                      <a:pt x="337" y="1408"/>
                    </a:lnTo>
                    <a:lnTo>
                      <a:pt x="337" y="1391"/>
                    </a:lnTo>
                    <a:lnTo>
                      <a:pt x="337" y="1391"/>
                    </a:lnTo>
                    <a:lnTo>
                      <a:pt x="339" y="1372"/>
                    </a:lnTo>
                    <a:lnTo>
                      <a:pt x="345" y="1352"/>
                    </a:lnTo>
                    <a:lnTo>
                      <a:pt x="351" y="1334"/>
                    </a:lnTo>
                    <a:lnTo>
                      <a:pt x="358" y="1314"/>
                    </a:lnTo>
                    <a:lnTo>
                      <a:pt x="358" y="1314"/>
                    </a:lnTo>
                    <a:lnTo>
                      <a:pt x="346" y="1306"/>
                    </a:lnTo>
                    <a:lnTo>
                      <a:pt x="335" y="1295"/>
                    </a:lnTo>
                    <a:lnTo>
                      <a:pt x="324" y="1285"/>
                    </a:lnTo>
                    <a:lnTo>
                      <a:pt x="311" y="1276"/>
                    </a:lnTo>
                    <a:lnTo>
                      <a:pt x="311" y="1276"/>
                    </a:lnTo>
                    <a:lnTo>
                      <a:pt x="310" y="1272"/>
                    </a:lnTo>
                    <a:lnTo>
                      <a:pt x="307" y="1266"/>
                    </a:lnTo>
                    <a:lnTo>
                      <a:pt x="307" y="1266"/>
                    </a:lnTo>
                    <a:lnTo>
                      <a:pt x="227" y="1198"/>
                    </a:lnTo>
                    <a:lnTo>
                      <a:pt x="185" y="1163"/>
                    </a:lnTo>
                    <a:lnTo>
                      <a:pt x="141" y="1130"/>
                    </a:lnTo>
                    <a:lnTo>
                      <a:pt x="141" y="1130"/>
                    </a:lnTo>
                    <a:lnTo>
                      <a:pt x="139" y="1126"/>
                    </a:lnTo>
                    <a:lnTo>
                      <a:pt x="136" y="1123"/>
                    </a:lnTo>
                    <a:lnTo>
                      <a:pt x="134" y="1119"/>
                    </a:lnTo>
                    <a:lnTo>
                      <a:pt x="134" y="1119"/>
                    </a:lnTo>
                    <a:lnTo>
                      <a:pt x="130" y="1118"/>
                    </a:lnTo>
                    <a:lnTo>
                      <a:pt x="125" y="1113"/>
                    </a:lnTo>
                    <a:lnTo>
                      <a:pt x="120" y="1111"/>
                    </a:lnTo>
                    <a:lnTo>
                      <a:pt x="116" y="1108"/>
                    </a:lnTo>
                    <a:lnTo>
                      <a:pt x="116" y="1108"/>
                    </a:lnTo>
                    <a:lnTo>
                      <a:pt x="105" y="1097"/>
                    </a:lnTo>
                    <a:lnTo>
                      <a:pt x="92" y="1085"/>
                    </a:lnTo>
                    <a:lnTo>
                      <a:pt x="67" y="1064"/>
                    </a:lnTo>
                    <a:lnTo>
                      <a:pt x="40" y="1045"/>
                    </a:lnTo>
                    <a:lnTo>
                      <a:pt x="15" y="1024"/>
                    </a:lnTo>
                    <a:lnTo>
                      <a:pt x="15" y="1024"/>
                    </a:lnTo>
                    <a:lnTo>
                      <a:pt x="7" y="1022"/>
                    </a:lnTo>
                    <a:lnTo>
                      <a:pt x="4" y="1022"/>
                    </a:lnTo>
                    <a:lnTo>
                      <a:pt x="0" y="1019"/>
                    </a:lnTo>
                    <a:lnTo>
                      <a:pt x="0" y="1019"/>
                    </a:lnTo>
                    <a:lnTo>
                      <a:pt x="4" y="1002"/>
                    </a:lnTo>
                    <a:lnTo>
                      <a:pt x="5" y="988"/>
                    </a:lnTo>
                    <a:lnTo>
                      <a:pt x="8" y="976"/>
                    </a:lnTo>
                    <a:lnTo>
                      <a:pt x="11" y="960"/>
                    </a:lnTo>
                    <a:lnTo>
                      <a:pt x="11" y="960"/>
                    </a:lnTo>
                    <a:lnTo>
                      <a:pt x="25" y="955"/>
                    </a:lnTo>
                    <a:lnTo>
                      <a:pt x="33" y="951"/>
                    </a:lnTo>
                    <a:lnTo>
                      <a:pt x="39" y="945"/>
                    </a:lnTo>
                    <a:lnTo>
                      <a:pt x="39" y="945"/>
                    </a:lnTo>
                    <a:lnTo>
                      <a:pt x="67" y="936"/>
                    </a:lnTo>
                    <a:lnTo>
                      <a:pt x="92" y="925"/>
                    </a:lnTo>
                    <a:lnTo>
                      <a:pt x="92" y="925"/>
                    </a:lnTo>
                    <a:lnTo>
                      <a:pt x="101" y="921"/>
                    </a:lnTo>
                    <a:lnTo>
                      <a:pt x="108" y="915"/>
                    </a:lnTo>
                    <a:lnTo>
                      <a:pt x="116" y="910"/>
                    </a:lnTo>
                    <a:lnTo>
                      <a:pt x="125" y="904"/>
                    </a:lnTo>
                    <a:lnTo>
                      <a:pt x="125" y="904"/>
                    </a:lnTo>
                    <a:lnTo>
                      <a:pt x="126" y="906"/>
                    </a:lnTo>
                    <a:lnTo>
                      <a:pt x="126" y="907"/>
                    </a:lnTo>
                    <a:lnTo>
                      <a:pt x="126" y="911"/>
                    </a:lnTo>
                    <a:lnTo>
                      <a:pt x="126" y="911"/>
                    </a:lnTo>
                    <a:lnTo>
                      <a:pt x="130" y="911"/>
                    </a:lnTo>
                    <a:lnTo>
                      <a:pt x="133" y="913"/>
                    </a:lnTo>
                    <a:lnTo>
                      <a:pt x="134" y="914"/>
                    </a:lnTo>
                    <a:lnTo>
                      <a:pt x="136" y="913"/>
                    </a:lnTo>
                    <a:lnTo>
                      <a:pt x="136" y="913"/>
                    </a:lnTo>
                    <a:lnTo>
                      <a:pt x="170" y="941"/>
                    </a:lnTo>
                    <a:lnTo>
                      <a:pt x="205" y="967"/>
                    </a:lnTo>
                    <a:lnTo>
                      <a:pt x="238" y="994"/>
                    </a:lnTo>
                    <a:lnTo>
                      <a:pt x="255" y="1008"/>
                    </a:lnTo>
                    <a:lnTo>
                      <a:pt x="272" y="1024"/>
                    </a:lnTo>
                    <a:lnTo>
                      <a:pt x="272" y="1024"/>
                    </a:lnTo>
                    <a:lnTo>
                      <a:pt x="286" y="1032"/>
                    </a:lnTo>
                    <a:lnTo>
                      <a:pt x="299" y="1042"/>
                    </a:lnTo>
                    <a:lnTo>
                      <a:pt x="324" y="1063"/>
                    </a:lnTo>
                    <a:lnTo>
                      <a:pt x="349" y="1083"/>
                    </a:lnTo>
                    <a:lnTo>
                      <a:pt x="362" y="1092"/>
                    </a:lnTo>
                    <a:lnTo>
                      <a:pt x="376" y="1101"/>
                    </a:lnTo>
                    <a:lnTo>
                      <a:pt x="376" y="1101"/>
                    </a:lnTo>
                    <a:lnTo>
                      <a:pt x="394" y="1120"/>
                    </a:lnTo>
                    <a:lnTo>
                      <a:pt x="412" y="1139"/>
                    </a:lnTo>
                    <a:lnTo>
                      <a:pt x="433" y="1156"/>
                    </a:lnTo>
                    <a:lnTo>
                      <a:pt x="455" y="1172"/>
                    </a:lnTo>
                    <a:lnTo>
                      <a:pt x="455" y="1172"/>
                    </a:lnTo>
                    <a:lnTo>
                      <a:pt x="463" y="1165"/>
                    </a:lnTo>
                    <a:lnTo>
                      <a:pt x="474" y="1158"/>
                    </a:lnTo>
                    <a:lnTo>
                      <a:pt x="494" y="1144"/>
                    </a:lnTo>
                    <a:lnTo>
                      <a:pt x="494" y="1144"/>
                    </a:lnTo>
                    <a:lnTo>
                      <a:pt x="488" y="1118"/>
                    </a:lnTo>
                    <a:lnTo>
                      <a:pt x="483" y="1088"/>
                    </a:lnTo>
                    <a:lnTo>
                      <a:pt x="473" y="1026"/>
                    </a:lnTo>
                    <a:lnTo>
                      <a:pt x="463" y="966"/>
                    </a:lnTo>
                    <a:lnTo>
                      <a:pt x="457" y="938"/>
                    </a:lnTo>
                    <a:lnTo>
                      <a:pt x="450" y="911"/>
                    </a:lnTo>
                    <a:lnTo>
                      <a:pt x="450" y="911"/>
                    </a:lnTo>
                    <a:lnTo>
                      <a:pt x="442" y="847"/>
                    </a:lnTo>
                    <a:lnTo>
                      <a:pt x="431" y="782"/>
                    </a:lnTo>
                    <a:lnTo>
                      <a:pt x="418" y="716"/>
                    </a:lnTo>
                    <a:lnTo>
                      <a:pt x="404" y="650"/>
                    </a:lnTo>
                    <a:lnTo>
                      <a:pt x="404" y="650"/>
                    </a:lnTo>
                    <a:lnTo>
                      <a:pt x="398" y="621"/>
                    </a:lnTo>
                    <a:lnTo>
                      <a:pt x="394" y="587"/>
                    </a:lnTo>
                    <a:lnTo>
                      <a:pt x="394" y="587"/>
                    </a:lnTo>
                    <a:lnTo>
                      <a:pt x="390" y="564"/>
                    </a:lnTo>
                    <a:lnTo>
                      <a:pt x="386" y="542"/>
                    </a:lnTo>
                    <a:lnTo>
                      <a:pt x="380" y="518"/>
                    </a:lnTo>
                    <a:lnTo>
                      <a:pt x="379" y="505"/>
                    </a:lnTo>
                    <a:lnTo>
                      <a:pt x="379" y="493"/>
                    </a:lnTo>
                    <a:lnTo>
                      <a:pt x="379" y="493"/>
                    </a:lnTo>
                    <a:lnTo>
                      <a:pt x="384" y="489"/>
                    </a:lnTo>
                    <a:lnTo>
                      <a:pt x="390" y="484"/>
                    </a:lnTo>
                    <a:lnTo>
                      <a:pt x="394" y="482"/>
                    </a:lnTo>
                    <a:lnTo>
                      <a:pt x="401" y="482"/>
                    </a:lnTo>
                    <a:lnTo>
                      <a:pt x="401" y="482"/>
                    </a:lnTo>
                    <a:lnTo>
                      <a:pt x="405" y="483"/>
                    </a:lnTo>
                    <a:lnTo>
                      <a:pt x="410" y="486"/>
                    </a:lnTo>
                    <a:lnTo>
                      <a:pt x="417" y="493"/>
                    </a:lnTo>
                    <a:lnTo>
                      <a:pt x="422" y="501"/>
                    </a:lnTo>
                    <a:lnTo>
                      <a:pt x="428" y="508"/>
                    </a:lnTo>
                    <a:lnTo>
                      <a:pt x="428" y="508"/>
                    </a:lnTo>
                    <a:lnTo>
                      <a:pt x="481" y="556"/>
                    </a:lnTo>
                    <a:lnTo>
                      <a:pt x="532" y="607"/>
                    </a:lnTo>
                    <a:lnTo>
                      <a:pt x="584" y="656"/>
                    </a:lnTo>
                    <a:lnTo>
                      <a:pt x="636" y="706"/>
                    </a:lnTo>
                    <a:lnTo>
                      <a:pt x="636" y="706"/>
                    </a:lnTo>
                    <a:lnTo>
                      <a:pt x="647" y="715"/>
                    </a:lnTo>
                    <a:lnTo>
                      <a:pt x="659" y="724"/>
                    </a:lnTo>
                    <a:lnTo>
                      <a:pt x="682" y="747"/>
                    </a:lnTo>
                    <a:lnTo>
                      <a:pt x="703" y="768"/>
                    </a:lnTo>
                    <a:lnTo>
                      <a:pt x="714" y="778"/>
                    </a:lnTo>
                    <a:lnTo>
                      <a:pt x="727" y="788"/>
                    </a:lnTo>
                    <a:lnTo>
                      <a:pt x="727" y="788"/>
                    </a:lnTo>
                    <a:lnTo>
                      <a:pt x="707" y="746"/>
                    </a:lnTo>
                    <a:lnTo>
                      <a:pt x="686" y="703"/>
                    </a:lnTo>
                    <a:lnTo>
                      <a:pt x="665" y="663"/>
                    </a:lnTo>
                    <a:lnTo>
                      <a:pt x="645" y="619"/>
                    </a:lnTo>
                    <a:lnTo>
                      <a:pt x="645" y="619"/>
                    </a:lnTo>
                    <a:lnTo>
                      <a:pt x="626" y="588"/>
                    </a:lnTo>
                    <a:lnTo>
                      <a:pt x="608" y="556"/>
                    </a:lnTo>
                    <a:lnTo>
                      <a:pt x="589" y="522"/>
                    </a:lnTo>
                    <a:lnTo>
                      <a:pt x="572" y="489"/>
                    </a:lnTo>
                    <a:lnTo>
                      <a:pt x="572" y="489"/>
                    </a:lnTo>
                    <a:lnTo>
                      <a:pt x="571" y="475"/>
                    </a:lnTo>
                    <a:lnTo>
                      <a:pt x="570" y="459"/>
                    </a:lnTo>
                    <a:lnTo>
                      <a:pt x="563" y="427"/>
                    </a:lnTo>
                    <a:lnTo>
                      <a:pt x="563" y="427"/>
                    </a:lnTo>
                    <a:lnTo>
                      <a:pt x="554" y="388"/>
                    </a:lnTo>
                    <a:lnTo>
                      <a:pt x="549" y="344"/>
                    </a:lnTo>
                    <a:lnTo>
                      <a:pt x="549" y="344"/>
                    </a:lnTo>
                    <a:lnTo>
                      <a:pt x="547" y="334"/>
                    </a:lnTo>
                    <a:lnTo>
                      <a:pt x="547" y="326"/>
                    </a:lnTo>
                    <a:lnTo>
                      <a:pt x="547" y="320"/>
                    </a:lnTo>
                    <a:lnTo>
                      <a:pt x="549" y="316"/>
                    </a:lnTo>
                    <a:lnTo>
                      <a:pt x="551" y="312"/>
                    </a:lnTo>
                    <a:lnTo>
                      <a:pt x="554" y="309"/>
                    </a:lnTo>
                    <a:lnTo>
                      <a:pt x="554" y="309"/>
                    </a:lnTo>
                    <a:lnTo>
                      <a:pt x="571" y="320"/>
                    </a:lnTo>
                    <a:lnTo>
                      <a:pt x="588" y="334"/>
                    </a:lnTo>
                    <a:lnTo>
                      <a:pt x="603" y="348"/>
                    </a:lnTo>
                    <a:lnTo>
                      <a:pt x="620" y="362"/>
                    </a:lnTo>
                    <a:lnTo>
                      <a:pt x="620" y="362"/>
                    </a:lnTo>
                    <a:lnTo>
                      <a:pt x="637" y="375"/>
                    </a:lnTo>
                    <a:lnTo>
                      <a:pt x="652" y="388"/>
                    </a:lnTo>
                    <a:lnTo>
                      <a:pt x="652" y="388"/>
                    </a:lnTo>
                    <a:lnTo>
                      <a:pt x="674" y="409"/>
                    </a:lnTo>
                    <a:lnTo>
                      <a:pt x="683" y="417"/>
                    </a:lnTo>
                    <a:lnTo>
                      <a:pt x="695" y="424"/>
                    </a:lnTo>
                    <a:lnTo>
                      <a:pt x="695" y="424"/>
                    </a:lnTo>
                    <a:lnTo>
                      <a:pt x="700" y="441"/>
                    </a:lnTo>
                    <a:lnTo>
                      <a:pt x="707" y="456"/>
                    </a:lnTo>
                    <a:lnTo>
                      <a:pt x="721" y="486"/>
                    </a:lnTo>
                    <a:lnTo>
                      <a:pt x="738" y="517"/>
                    </a:lnTo>
                    <a:lnTo>
                      <a:pt x="754" y="548"/>
                    </a:lnTo>
                    <a:lnTo>
                      <a:pt x="754" y="548"/>
                    </a:lnTo>
                    <a:lnTo>
                      <a:pt x="789" y="622"/>
                    </a:lnTo>
                    <a:lnTo>
                      <a:pt x="805" y="659"/>
                    </a:lnTo>
                    <a:lnTo>
                      <a:pt x="824" y="695"/>
                    </a:lnTo>
                    <a:lnTo>
                      <a:pt x="824" y="695"/>
                    </a:lnTo>
                    <a:lnTo>
                      <a:pt x="836" y="729"/>
                    </a:lnTo>
                    <a:lnTo>
                      <a:pt x="843" y="744"/>
                    </a:lnTo>
                    <a:lnTo>
                      <a:pt x="850" y="757"/>
                    </a:lnTo>
                    <a:lnTo>
                      <a:pt x="850" y="757"/>
                    </a:lnTo>
                    <a:lnTo>
                      <a:pt x="852" y="765"/>
                    </a:lnTo>
                    <a:lnTo>
                      <a:pt x="855" y="772"/>
                    </a:lnTo>
                    <a:lnTo>
                      <a:pt x="862" y="785"/>
                    </a:lnTo>
                    <a:lnTo>
                      <a:pt x="867" y="796"/>
                    </a:lnTo>
                    <a:lnTo>
                      <a:pt x="870" y="803"/>
                    </a:lnTo>
                    <a:lnTo>
                      <a:pt x="870" y="810"/>
                    </a:lnTo>
                    <a:lnTo>
                      <a:pt x="870" y="810"/>
                    </a:lnTo>
                    <a:lnTo>
                      <a:pt x="873" y="810"/>
                    </a:lnTo>
                    <a:lnTo>
                      <a:pt x="873" y="812"/>
                    </a:lnTo>
                    <a:lnTo>
                      <a:pt x="874" y="814"/>
                    </a:lnTo>
                    <a:lnTo>
                      <a:pt x="877" y="816"/>
                    </a:lnTo>
                    <a:lnTo>
                      <a:pt x="877" y="816"/>
                    </a:lnTo>
                    <a:lnTo>
                      <a:pt x="877" y="819"/>
                    </a:lnTo>
                    <a:lnTo>
                      <a:pt x="878" y="823"/>
                    </a:lnTo>
                    <a:lnTo>
                      <a:pt x="884" y="831"/>
                    </a:lnTo>
                    <a:lnTo>
                      <a:pt x="890" y="841"/>
                    </a:lnTo>
                    <a:lnTo>
                      <a:pt x="893" y="847"/>
                    </a:lnTo>
                    <a:lnTo>
                      <a:pt x="894" y="852"/>
                    </a:lnTo>
                    <a:lnTo>
                      <a:pt x="894" y="852"/>
                    </a:lnTo>
                    <a:close/>
                    <a:moveTo>
                      <a:pt x="1710" y="37"/>
                    </a:moveTo>
                    <a:lnTo>
                      <a:pt x="1710" y="37"/>
                    </a:lnTo>
                    <a:lnTo>
                      <a:pt x="1712" y="37"/>
                    </a:lnTo>
                    <a:lnTo>
                      <a:pt x="1714" y="37"/>
                    </a:lnTo>
                    <a:lnTo>
                      <a:pt x="1714" y="38"/>
                    </a:lnTo>
                    <a:lnTo>
                      <a:pt x="1715" y="38"/>
                    </a:lnTo>
                    <a:lnTo>
                      <a:pt x="1715" y="38"/>
                    </a:lnTo>
                    <a:lnTo>
                      <a:pt x="1715" y="34"/>
                    </a:lnTo>
                    <a:lnTo>
                      <a:pt x="1717" y="30"/>
                    </a:lnTo>
                    <a:lnTo>
                      <a:pt x="1717" y="27"/>
                    </a:lnTo>
                    <a:lnTo>
                      <a:pt x="1715" y="24"/>
                    </a:lnTo>
                    <a:lnTo>
                      <a:pt x="1715" y="24"/>
                    </a:lnTo>
                    <a:lnTo>
                      <a:pt x="1715" y="27"/>
                    </a:lnTo>
                    <a:lnTo>
                      <a:pt x="1714" y="30"/>
                    </a:lnTo>
                    <a:lnTo>
                      <a:pt x="1710" y="37"/>
                    </a:lnTo>
                    <a:lnTo>
                      <a:pt x="1710" y="37"/>
                    </a:lnTo>
                    <a:close/>
                    <a:moveTo>
                      <a:pt x="1651" y="142"/>
                    </a:moveTo>
                    <a:lnTo>
                      <a:pt x="1651" y="142"/>
                    </a:lnTo>
                    <a:lnTo>
                      <a:pt x="1656" y="129"/>
                    </a:lnTo>
                    <a:lnTo>
                      <a:pt x="1663" y="118"/>
                    </a:lnTo>
                    <a:lnTo>
                      <a:pt x="1681" y="97"/>
                    </a:lnTo>
                    <a:lnTo>
                      <a:pt x="1688" y="87"/>
                    </a:lnTo>
                    <a:lnTo>
                      <a:pt x="1697" y="76"/>
                    </a:lnTo>
                    <a:lnTo>
                      <a:pt x="1703" y="62"/>
                    </a:lnTo>
                    <a:lnTo>
                      <a:pt x="1705" y="46"/>
                    </a:lnTo>
                    <a:lnTo>
                      <a:pt x="1705" y="46"/>
                    </a:lnTo>
                    <a:lnTo>
                      <a:pt x="1703" y="48"/>
                    </a:lnTo>
                    <a:lnTo>
                      <a:pt x="1700" y="51"/>
                    </a:lnTo>
                    <a:lnTo>
                      <a:pt x="1694" y="56"/>
                    </a:lnTo>
                    <a:lnTo>
                      <a:pt x="1690" y="65"/>
                    </a:lnTo>
                    <a:lnTo>
                      <a:pt x="1684" y="70"/>
                    </a:lnTo>
                    <a:lnTo>
                      <a:pt x="1684" y="70"/>
                    </a:lnTo>
                    <a:lnTo>
                      <a:pt x="1679" y="74"/>
                    </a:lnTo>
                    <a:lnTo>
                      <a:pt x="1673" y="79"/>
                    </a:lnTo>
                    <a:lnTo>
                      <a:pt x="1660" y="86"/>
                    </a:lnTo>
                    <a:lnTo>
                      <a:pt x="1660" y="86"/>
                    </a:lnTo>
                    <a:lnTo>
                      <a:pt x="1648" y="97"/>
                    </a:lnTo>
                    <a:lnTo>
                      <a:pt x="1637" y="107"/>
                    </a:lnTo>
                    <a:lnTo>
                      <a:pt x="1637" y="107"/>
                    </a:lnTo>
                    <a:lnTo>
                      <a:pt x="1621" y="118"/>
                    </a:lnTo>
                    <a:lnTo>
                      <a:pt x="1614" y="124"/>
                    </a:lnTo>
                    <a:lnTo>
                      <a:pt x="1607" y="129"/>
                    </a:lnTo>
                    <a:lnTo>
                      <a:pt x="1607" y="129"/>
                    </a:lnTo>
                    <a:lnTo>
                      <a:pt x="1603" y="135"/>
                    </a:lnTo>
                    <a:lnTo>
                      <a:pt x="1599" y="140"/>
                    </a:lnTo>
                    <a:lnTo>
                      <a:pt x="1592" y="152"/>
                    </a:lnTo>
                    <a:lnTo>
                      <a:pt x="1592" y="152"/>
                    </a:lnTo>
                    <a:lnTo>
                      <a:pt x="1587" y="154"/>
                    </a:lnTo>
                    <a:lnTo>
                      <a:pt x="1583" y="157"/>
                    </a:lnTo>
                    <a:lnTo>
                      <a:pt x="1583" y="157"/>
                    </a:lnTo>
                    <a:lnTo>
                      <a:pt x="1578" y="164"/>
                    </a:lnTo>
                    <a:lnTo>
                      <a:pt x="1573" y="173"/>
                    </a:lnTo>
                    <a:lnTo>
                      <a:pt x="1565" y="191"/>
                    </a:lnTo>
                    <a:lnTo>
                      <a:pt x="1559" y="211"/>
                    </a:lnTo>
                    <a:lnTo>
                      <a:pt x="1555" y="232"/>
                    </a:lnTo>
                    <a:lnTo>
                      <a:pt x="1555" y="254"/>
                    </a:lnTo>
                    <a:lnTo>
                      <a:pt x="1557" y="264"/>
                    </a:lnTo>
                    <a:lnTo>
                      <a:pt x="1559" y="274"/>
                    </a:lnTo>
                    <a:lnTo>
                      <a:pt x="1562" y="284"/>
                    </a:lnTo>
                    <a:lnTo>
                      <a:pt x="1566" y="293"/>
                    </a:lnTo>
                    <a:lnTo>
                      <a:pt x="1571" y="302"/>
                    </a:lnTo>
                    <a:lnTo>
                      <a:pt x="1576" y="310"/>
                    </a:lnTo>
                    <a:lnTo>
                      <a:pt x="1576" y="310"/>
                    </a:lnTo>
                    <a:lnTo>
                      <a:pt x="1575" y="285"/>
                    </a:lnTo>
                    <a:lnTo>
                      <a:pt x="1576" y="261"/>
                    </a:lnTo>
                    <a:lnTo>
                      <a:pt x="1578" y="250"/>
                    </a:lnTo>
                    <a:lnTo>
                      <a:pt x="1580" y="240"/>
                    </a:lnTo>
                    <a:lnTo>
                      <a:pt x="1585" y="233"/>
                    </a:lnTo>
                    <a:lnTo>
                      <a:pt x="1590" y="226"/>
                    </a:lnTo>
                    <a:lnTo>
                      <a:pt x="1590" y="226"/>
                    </a:lnTo>
                    <a:lnTo>
                      <a:pt x="1586" y="250"/>
                    </a:lnTo>
                    <a:lnTo>
                      <a:pt x="1585" y="274"/>
                    </a:lnTo>
                    <a:lnTo>
                      <a:pt x="1585" y="285"/>
                    </a:lnTo>
                    <a:lnTo>
                      <a:pt x="1586" y="296"/>
                    </a:lnTo>
                    <a:lnTo>
                      <a:pt x="1587" y="307"/>
                    </a:lnTo>
                    <a:lnTo>
                      <a:pt x="1590" y="317"/>
                    </a:lnTo>
                    <a:lnTo>
                      <a:pt x="1590" y="317"/>
                    </a:lnTo>
                    <a:lnTo>
                      <a:pt x="1596" y="319"/>
                    </a:lnTo>
                    <a:lnTo>
                      <a:pt x="1600" y="319"/>
                    </a:lnTo>
                    <a:lnTo>
                      <a:pt x="1604" y="317"/>
                    </a:lnTo>
                    <a:lnTo>
                      <a:pt x="1608" y="315"/>
                    </a:lnTo>
                    <a:lnTo>
                      <a:pt x="1614" y="309"/>
                    </a:lnTo>
                    <a:lnTo>
                      <a:pt x="1618" y="299"/>
                    </a:lnTo>
                    <a:lnTo>
                      <a:pt x="1625" y="279"/>
                    </a:lnTo>
                    <a:lnTo>
                      <a:pt x="1630" y="271"/>
                    </a:lnTo>
                    <a:lnTo>
                      <a:pt x="1635" y="264"/>
                    </a:lnTo>
                    <a:lnTo>
                      <a:pt x="1635" y="264"/>
                    </a:lnTo>
                    <a:lnTo>
                      <a:pt x="1634" y="274"/>
                    </a:lnTo>
                    <a:lnTo>
                      <a:pt x="1632" y="284"/>
                    </a:lnTo>
                    <a:lnTo>
                      <a:pt x="1627" y="300"/>
                    </a:lnTo>
                    <a:lnTo>
                      <a:pt x="1620" y="316"/>
                    </a:lnTo>
                    <a:lnTo>
                      <a:pt x="1613" y="329"/>
                    </a:lnTo>
                    <a:lnTo>
                      <a:pt x="1613" y="329"/>
                    </a:lnTo>
                    <a:lnTo>
                      <a:pt x="1627" y="317"/>
                    </a:lnTo>
                    <a:lnTo>
                      <a:pt x="1641" y="306"/>
                    </a:lnTo>
                    <a:lnTo>
                      <a:pt x="1648" y="300"/>
                    </a:lnTo>
                    <a:lnTo>
                      <a:pt x="1653" y="295"/>
                    </a:lnTo>
                    <a:lnTo>
                      <a:pt x="1659" y="288"/>
                    </a:lnTo>
                    <a:lnTo>
                      <a:pt x="1663" y="279"/>
                    </a:lnTo>
                    <a:lnTo>
                      <a:pt x="1663" y="279"/>
                    </a:lnTo>
                    <a:lnTo>
                      <a:pt x="1665" y="270"/>
                    </a:lnTo>
                    <a:lnTo>
                      <a:pt x="1667" y="260"/>
                    </a:lnTo>
                    <a:lnTo>
                      <a:pt x="1670" y="250"/>
                    </a:lnTo>
                    <a:lnTo>
                      <a:pt x="1673" y="246"/>
                    </a:lnTo>
                    <a:lnTo>
                      <a:pt x="1677" y="242"/>
                    </a:lnTo>
                    <a:lnTo>
                      <a:pt x="1677" y="242"/>
                    </a:lnTo>
                    <a:lnTo>
                      <a:pt x="1674" y="256"/>
                    </a:lnTo>
                    <a:lnTo>
                      <a:pt x="1672" y="268"/>
                    </a:lnTo>
                    <a:lnTo>
                      <a:pt x="1667" y="281"/>
                    </a:lnTo>
                    <a:lnTo>
                      <a:pt x="1663" y="291"/>
                    </a:lnTo>
                    <a:lnTo>
                      <a:pt x="1658" y="300"/>
                    </a:lnTo>
                    <a:lnTo>
                      <a:pt x="1651" y="310"/>
                    </a:lnTo>
                    <a:lnTo>
                      <a:pt x="1642" y="317"/>
                    </a:lnTo>
                    <a:lnTo>
                      <a:pt x="1635" y="326"/>
                    </a:lnTo>
                    <a:lnTo>
                      <a:pt x="1635" y="326"/>
                    </a:lnTo>
                    <a:lnTo>
                      <a:pt x="1642" y="324"/>
                    </a:lnTo>
                    <a:lnTo>
                      <a:pt x="1649" y="322"/>
                    </a:lnTo>
                    <a:lnTo>
                      <a:pt x="1653" y="317"/>
                    </a:lnTo>
                    <a:lnTo>
                      <a:pt x="1658" y="313"/>
                    </a:lnTo>
                    <a:lnTo>
                      <a:pt x="1666" y="305"/>
                    </a:lnTo>
                    <a:lnTo>
                      <a:pt x="1676" y="293"/>
                    </a:lnTo>
                    <a:lnTo>
                      <a:pt x="1676" y="293"/>
                    </a:lnTo>
                    <a:lnTo>
                      <a:pt x="1700" y="268"/>
                    </a:lnTo>
                    <a:lnTo>
                      <a:pt x="1710" y="254"/>
                    </a:lnTo>
                    <a:lnTo>
                      <a:pt x="1714" y="247"/>
                    </a:lnTo>
                    <a:lnTo>
                      <a:pt x="1717" y="239"/>
                    </a:lnTo>
                    <a:lnTo>
                      <a:pt x="1717" y="239"/>
                    </a:lnTo>
                    <a:lnTo>
                      <a:pt x="1724" y="230"/>
                    </a:lnTo>
                    <a:lnTo>
                      <a:pt x="1729" y="220"/>
                    </a:lnTo>
                    <a:lnTo>
                      <a:pt x="1736" y="199"/>
                    </a:lnTo>
                    <a:lnTo>
                      <a:pt x="1743" y="177"/>
                    </a:lnTo>
                    <a:lnTo>
                      <a:pt x="1750" y="154"/>
                    </a:lnTo>
                    <a:lnTo>
                      <a:pt x="1750" y="154"/>
                    </a:lnTo>
                    <a:lnTo>
                      <a:pt x="1750" y="152"/>
                    </a:lnTo>
                    <a:lnTo>
                      <a:pt x="1747" y="150"/>
                    </a:lnTo>
                    <a:lnTo>
                      <a:pt x="1746" y="150"/>
                    </a:lnTo>
                    <a:lnTo>
                      <a:pt x="1746" y="147"/>
                    </a:lnTo>
                    <a:lnTo>
                      <a:pt x="1746" y="147"/>
                    </a:lnTo>
                    <a:lnTo>
                      <a:pt x="1747" y="146"/>
                    </a:lnTo>
                    <a:lnTo>
                      <a:pt x="1749" y="145"/>
                    </a:lnTo>
                    <a:lnTo>
                      <a:pt x="1750" y="143"/>
                    </a:lnTo>
                    <a:lnTo>
                      <a:pt x="1750" y="140"/>
                    </a:lnTo>
                    <a:lnTo>
                      <a:pt x="1750" y="140"/>
                    </a:lnTo>
                    <a:lnTo>
                      <a:pt x="1745" y="143"/>
                    </a:lnTo>
                    <a:lnTo>
                      <a:pt x="1740" y="147"/>
                    </a:lnTo>
                    <a:lnTo>
                      <a:pt x="1731" y="157"/>
                    </a:lnTo>
                    <a:lnTo>
                      <a:pt x="1725" y="163"/>
                    </a:lnTo>
                    <a:lnTo>
                      <a:pt x="1718" y="167"/>
                    </a:lnTo>
                    <a:lnTo>
                      <a:pt x="1711" y="171"/>
                    </a:lnTo>
                    <a:lnTo>
                      <a:pt x="1703" y="173"/>
                    </a:lnTo>
                    <a:lnTo>
                      <a:pt x="1703" y="173"/>
                    </a:lnTo>
                    <a:lnTo>
                      <a:pt x="1704" y="166"/>
                    </a:lnTo>
                    <a:lnTo>
                      <a:pt x="1704" y="160"/>
                    </a:lnTo>
                    <a:lnTo>
                      <a:pt x="1710" y="149"/>
                    </a:lnTo>
                    <a:lnTo>
                      <a:pt x="1715" y="138"/>
                    </a:lnTo>
                    <a:lnTo>
                      <a:pt x="1719" y="126"/>
                    </a:lnTo>
                    <a:lnTo>
                      <a:pt x="1719" y="126"/>
                    </a:lnTo>
                    <a:lnTo>
                      <a:pt x="1722" y="117"/>
                    </a:lnTo>
                    <a:lnTo>
                      <a:pt x="1724" y="105"/>
                    </a:lnTo>
                    <a:lnTo>
                      <a:pt x="1724" y="94"/>
                    </a:lnTo>
                    <a:lnTo>
                      <a:pt x="1722" y="83"/>
                    </a:lnTo>
                    <a:lnTo>
                      <a:pt x="1722" y="83"/>
                    </a:lnTo>
                    <a:lnTo>
                      <a:pt x="1724" y="83"/>
                    </a:lnTo>
                    <a:lnTo>
                      <a:pt x="1724" y="81"/>
                    </a:lnTo>
                    <a:lnTo>
                      <a:pt x="1725" y="79"/>
                    </a:lnTo>
                    <a:lnTo>
                      <a:pt x="1726" y="76"/>
                    </a:lnTo>
                    <a:lnTo>
                      <a:pt x="1726" y="76"/>
                    </a:lnTo>
                    <a:lnTo>
                      <a:pt x="1725" y="67"/>
                    </a:lnTo>
                    <a:lnTo>
                      <a:pt x="1726" y="59"/>
                    </a:lnTo>
                    <a:lnTo>
                      <a:pt x="1726" y="51"/>
                    </a:lnTo>
                    <a:lnTo>
                      <a:pt x="1724" y="42"/>
                    </a:lnTo>
                    <a:lnTo>
                      <a:pt x="1724" y="42"/>
                    </a:lnTo>
                    <a:lnTo>
                      <a:pt x="1717" y="70"/>
                    </a:lnTo>
                    <a:lnTo>
                      <a:pt x="1707" y="97"/>
                    </a:lnTo>
                    <a:lnTo>
                      <a:pt x="1703" y="108"/>
                    </a:lnTo>
                    <a:lnTo>
                      <a:pt x="1696" y="121"/>
                    </a:lnTo>
                    <a:lnTo>
                      <a:pt x="1688" y="131"/>
                    </a:lnTo>
                    <a:lnTo>
                      <a:pt x="1679" y="139"/>
                    </a:lnTo>
                    <a:lnTo>
                      <a:pt x="1679" y="139"/>
                    </a:lnTo>
                    <a:lnTo>
                      <a:pt x="1674" y="147"/>
                    </a:lnTo>
                    <a:lnTo>
                      <a:pt x="1667" y="156"/>
                    </a:lnTo>
                    <a:lnTo>
                      <a:pt x="1663" y="159"/>
                    </a:lnTo>
                    <a:lnTo>
                      <a:pt x="1659" y="161"/>
                    </a:lnTo>
                    <a:lnTo>
                      <a:pt x="1655" y="163"/>
                    </a:lnTo>
                    <a:lnTo>
                      <a:pt x="1651" y="164"/>
                    </a:lnTo>
                    <a:lnTo>
                      <a:pt x="1651" y="164"/>
                    </a:lnTo>
                    <a:lnTo>
                      <a:pt x="1667" y="145"/>
                    </a:lnTo>
                    <a:lnTo>
                      <a:pt x="1684" y="124"/>
                    </a:lnTo>
                    <a:lnTo>
                      <a:pt x="1691" y="112"/>
                    </a:lnTo>
                    <a:lnTo>
                      <a:pt x="1698" y="101"/>
                    </a:lnTo>
                    <a:lnTo>
                      <a:pt x="1703" y="88"/>
                    </a:lnTo>
                    <a:lnTo>
                      <a:pt x="1705" y="74"/>
                    </a:lnTo>
                    <a:lnTo>
                      <a:pt x="1705" y="74"/>
                    </a:lnTo>
                    <a:lnTo>
                      <a:pt x="1693" y="93"/>
                    </a:lnTo>
                    <a:lnTo>
                      <a:pt x="1680" y="111"/>
                    </a:lnTo>
                    <a:lnTo>
                      <a:pt x="1666" y="128"/>
                    </a:lnTo>
                    <a:lnTo>
                      <a:pt x="1659" y="135"/>
                    </a:lnTo>
                    <a:lnTo>
                      <a:pt x="1651" y="142"/>
                    </a:lnTo>
                    <a:lnTo>
                      <a:pt x="1651" y="142"/>
                    </a:lnTo>
                    <a:close/>
                    <a:moveTo>
                      <a:pt x="1846" y="223"/>
                    </a:moveTo>
                    <a:lnTo>
                      <a:pt x="1846" y="223"/>
                    </a:lnTo>
                    <a:lnTo>
                      <a:pt x="1830" y="254"/>
                    </a:lnTo>
                    <a:lnTo>
                      <a:pt x="1816" y="288"/>
                    </a:lnTo>
                    <a:lnTo>
                      <a:pt x="1806" y="320"/>
                    </a:lnTo>
                    <a:lnTo>
                      <a:pt x="1802" y="336"/>
                    </a:lnTo>
                    <a:lnTo>
                      <a:pt x="1801" y="351"/>
                    </a:lnTo>
                    <a:lnTo>
                      <a:pt x="1801" y="351"/>
                    </a:lnTo>
                    <a:lnTo>
                      <a:pt x="1812" y="357"/>
                    </a:lnTo>
                    <a:lnTo>
                      <a:pt x="1823" y="362"/>
                    </a:lnTo>
                    <a:lnTo>
                      <a:pt x="1836" y="366"/>
                    </a:lnTo>
                    <a:lnTo>
                      <a:pt x="1851" y="369"/>
                    </a:lnTo>
                    <a:lnTo>
                      <a:pt x="1851" y="369"/>
                    </a:lnTo>
                    <a:lnTo>
                      <a:pt x="1857" y="362"/>
                    </a:lnTo>
                    <a:lnTo>
                      <a:pt x="1860" y="359"/>
                    </a:lnTo>
                    <a:lnTo>
                      <a:pt x="1861" y="355"/>
                    </a:lnTo>
                    <a:lnTo>
                      <a:pt x="1861" y="355"/>
                    </a:lnTo>
                    <a:lnTo>
                      <a:pt x="1874" y="345"/>
                    </a:lnTo>
                    <a:lnTo>
                      <a:pt x="1885" y="336"/>
                    </a:lnTo>
                    <a:lnTo>
                      <a:pt x="1895" y="326"/>
                    </a:lnTo>
                    <a:lnTo>
                      <a:pt x="1903" y="315"/>
                    </a:lnTo>
                    <a:lnTo>
                      <a:pt x="1920" y="289"/>
                    </a:lnTo>
                    <a:lnTo>
                      <a:pt x="1937" y="264"/>
                    </a:lnTo>
                    <a:lnTo>
                      <a:pt x="1937" y="264"/>
                    </a:lnTo>
                    <a:lnTo>
                      <a:pt x="1937" y="258"/>
                    </a:lnTo>
                    <a:lnTo>
                      <a:pt x="1938" y="254"/>
                    </a:lnTo>
                    <a:lnTo>
                      <a:pt x="1943" y="243"/>
                    </a:lnTo>
                    <a:lnTo>
                      <a:pt x="1948" y="233"/>
                    </a:lnTo>
                    <a:lnTo>
                      <a:pt x="1952" y="223"/>
                    </a:lnTo>
                    <a:lnTo>
                      <a:pt x="1952" y="223"/>
                    </a:lnTo>
                    <a:lnTo>
                      <a:pt x="1954" y="218"/>
                    </a:lnTo>
                    <a:lnTo>
                      <a:pt x="1957" y="209"/>
                    </a:lnTo>
                    <a:lnTo>
                      <a:pt x="1955" y="202"/>
                    </a:lnTo>
                    <a:lnTo>
                      <a:pt x="1954" y="199"/>
                    </a:lnTo>
                    <a:lnTo>
                      <a:pt x="1951" y="198"/>
                    </a:lnTo>
                    <a:lnTo>
                      <a:pt x="1951" y="198"/>
                    </a:lnTo>
                    <a:lnTo>
                      <a:pt x="1947" y="213"/>
                    </a:lnTo>
                    <a:lnTo>
                      <a:pt x="1940" y="229"/>
                    </a:lnTo>
                    <a:lnTo>
                      <a:pt x="1934" y="243"/>
                    </a:lnTo>
                    <a:lnTo>
                      <a:pt x="1926" y="257"/>
                    </a:lnTo>
                    <a:lnTo>
                      <a:pt x="1909" y="282"/>
                    </a:lnTo>
                    <a:lnTo>
                      <a:pt x="1891" y="306"/>
                    </a:lnTo>
                    <a:lnTo>
                      <a:pt x="1891" y="306"/>
                    </a:lnTo>
                    <a:lnTo>
                      <a:pt x="1879" y="322"/>
                    </a:lnTo>
                    <a:lnTo>
                      <a:pt x="1875" y="326"/>
                    </a:lnTo>
                    <a:lnTo>
                      <a:pt x="1871" y="329"/>
                    </a:lnTo>
                    <a:lnTo>
                      <a:pt x="1867" y="330"/>
                    </a:lnTo>
                    <a:lnTo>
                      <a:pt x="1861" y="331"/>
                    </a:lnTo>
                    <a:lnTo>
                      <a:pt x="1861" y="331"/>
                    </a:lnTo>
                    <a:lnTo>
                      <a:pt x="1879" y="307"/>
                    </a:lnTo>
                    <a:lnTo>
                      <a:pt x="1899" y="284"/>
                    </a:lnTo>
                    <a:lnTo>
                      <a:pt x="1917" y="257"/>
                    </a:lnTo>
                    <a:lnTo>
                      <a:pt x="1924" y="244"/>
                    </a:lnTo>
                    <a:lnTo>
                      <a:pt x="1931" y="229"/>
                    </a:lnTo>
                    <a:lnTo>
                      <a:pt x="1931" y="229"/>
                    </a:lnTo>
                    <a:lnTo>
                      <a:pt x="1936" y="219"/>
                    </a:lnTo>
                    <a:lnTo>
                      <a:pt x="1940" y="208"/>
                    </a:lnTo>
                    <a:lnTo>
                      <a:pt x="1940" y="202"/>
                    </a:lnTo>
                    <a:lnTo>
                      <a:pt x="1940" y="197"/>
                    </a:lnTo>
                    <a:lnTo>
                      <a:pt x="1938" y="191"/>
                    </a:lnTo>
                    <a:lnTo>
                      <a:pt x="1936" y="187"/>
                    </a:lnTo>
                    <a:lnTo>
                      <a:pt x="1936" y="187"/>
                    </a:lnTo>
                    <a:lnTo>
                      <a:pt x="1931" y="188"/>
                    </a:lnTo>
                    <a:lnTo>
                      <a:pt x="1929" y="192"/>
                    </a:lnTo>
                    <a:lnTo>
                      <a:pt x="1923" y="201"/>
                    </a:lnTo>
                    <a:lnTo>
                      <a:pt x="1913" y="223"/>
                    </a:lnTo>
                    <a:lnTo>
                      <a:pt x="1913" y="223"/>
                    </a:lnTo>
                    <a:lnTo>
                      <a:pt x="1903" y="247"/>
                    </a:lnTo>
                    <a:lnTo>
                      <a:pt x="1898" y="257"/>
                    </a:lnTo>
                    <a:lnTo>
                      <a:pt x="1895" y="260"/>
                    </a:lnTo>
                    <a:lnTo>
                      <a:pt x="1891" y="263"/>
                    </a:lnTo>
                    <a:lnTo>
                      <a:pt x="1891" y="263"/>
                    </a:lnTo>
                    <a:lnTo>
                      <a:pt x="1892" y="253"/>
                    </a:lnTo>
                    <a:lnTo>
                      <a:pt x="1895" y="243"/>
                    </a:lnTo>
                    <a:lnTo>
                      <a:pt x="1902" y="226"/>
                    </a:lnTo>
                    <a:lnTo>
                      <a:pt x="1910" y="209"/>
                    </a:lnTo>
                    <a:lnTo>
                      <a:pt x="1913" y="201"/>
                    </a:lnTo>
                    <a:lnTo>
                      <a:pt x="1916" y="192"/>
                    </a:lnTo>
                    <a:lnTo>
                      <a:pt x="1916" y="192"/>
                    </a:lnTo>
                    <a:lnTo>
                      <a:pt x="1896" y="222"/>
                    </a:lnTo>
                    <a:lnTo>
                      <a:pt x="1896" y="222"/>
                    </a:lnTo>
                    <a:lnTo>
                      <a:pt x="1888" y="239"/>
                    </a:lnTo>
                    <a:lnTo>
                      <a:pt x="1882" y="247"/>
                    </a:lnTo>
                    <a:lnTo>
                      <a:pt x="1875" y="253"/>
                    </a:lnTo>
                    <a:lnTo>
                      <a:pt x="1875" y="253"/>
                    </a:lnTo>
                    <a:lnTo>
                      <a:pt x="1877" y="242"/>
                    </a:lnTo>
                    <a:lnTo>
                      <a:pt x="1881" y="232"/>
                    </a:lnTo>
                    <a:lnTo>
                      <a:pt x="1885" y="222"/>
                    </a:lnTo>
                    <a:lnTo>
                      <a:pt x="1891" y="213"/>
                    </a:lnTo>
                    <a:lnTo>
                      <a:pt x="1903" y="197"/>
                    </a:lnTo>
                    <a:lnTo>
                      <a:pt x="1909" y="187"/>
                    </a:lnTo>
                    <a:lnTo>
                      <a:pt x="1912" y="177"/>
                    </a:lnTo>
                    <a:lnTo>
                      <a:pt x="1912" y="177"/>
                    </a:lnTo>
                    <a:lnTo>
                      <a:pt x="1907" y="176"/>
                    </a:lnTo>
                    <a:lnTo>
                      <a:pt x="1903" y="176"/>
                    </a:lnTo>
                    <a:lnTo>
                      <a:pt x="1900" y="177"/>
                    </a:lnTo>
                    <a:lnTo>
                      <a:pt x="1898" y="180"/>
                    </a:lnTo>
                    <a:lnTo>
                      <a:pt x="1893" y="187"/>
                    </a:lnTo>
                    <a:lnTo>
                      <a:pt x="1889" y="194"/>
                    </a:lnTo>
                    <a:lnTo>
                      <a:pt x="1889" y="194"/>
                    </a:lnTo>
                    <a:lnTo>
                      <a:pt x="1872" y="218"/>
                    </a:lnTo>
                    <a:lnTo>
                      <a:pt x="1864" y="230"/>
                    </a:lnTo>
                    <a:lnTo>
                      <a:pt x="1857" y="244"/>
                    </a:lnTo>
                    <a:lnTo>
                      <a:pt x="1857" y="244"/>
                    </a:lnTo>
                    <a:lnTo>
                      <a:pt x="1853" y="260"/>
                    </a:lnTo>
                    <a:lnTo>
                      <a:pt x="1851" y="264"/>
                    </a:lnTo>
                    <a:lnTo>
                      <a:pt x="1849" y="267"/>
                    </a:lnTo>
                    <a:lnTo>
                      <a:pt x="1846" y="270"/>
                    </a:lnTo>
                    <a:lnTo>
                      <a:pt x="1841" y="270"/>
                    </a:lnTo>
                    <a:lnTo>
                      <a:pt x="1841" y="270"/>
                    </a:lnTo>
                    <a:lnTo>
                      <a:pt x="1837" y="265"/>
                    </a:lnTo>
                    <a:lnTo>
                      <a:pt x="1837" y="260"/>
                    </a:lnTo>
                    <a:lnTo>
                      <a:pt x="1837" y="253"/>
                    </a:lnTo>
                    <a:lnTo>
                      <a:pt x="1839" y="246"/>
                    </a:lnTo>
                    <a:lnTo>
                      <a:pt x="1843" y="233"/>
                    </a:lnTo>
                    <a:lnTo>
                      <a:pt x="1844" y="227"/>
                    </a:lnTo>
                    <a:lnTo>
                      <a:pt x="1846" y="223"/>
                    </a:lnTo>
                    <a:lnTo>
                      <a:pt x="1846" y="223"/>
                    </a:lnTo>
                    <a:close/>
                    <a:moveTo>
                      <a:pt x="567" y="396"/>
                    </a:moveTo>
                    <a:lnTo>
                      <a:pt x="567" y="396"/>
                    </a:lnTo>
                    <a:lnTo>
                      <a:pt x="572" y="397"/>
                    </a:lnTo>
                    <a:lnTo>
                      <a:pt x="575" y="399"/>
                    </a:lnTo>
                    <a:lnTo>
                      <a:pt x="578" y="400"/>
                    </a:lnTo>
                    <a:lnTo>
                      <a:pt x="578" y="400"/>
                    </a:lnTo>
                    <a:lnTo>
                      <a:pt x="578" y="396"/>
                    </a:lnTo>
                    <a:lnTo>
                      <a:pt x="578" y="390"/>
                    </a:lnTo>
                    <a:lnTo>
                      <a:pt x="577" y="381"/>
                    </a:lnTo>
                    <a:lnTo>
                      <a:pt x="577" y="381"/>
                    </a:lnTo>
                    <a:lnTo>
                      <a:pt x="579" y="376"/>
                    </a:lnTo>
                    <a:lnTo>
                      <a:pt x="582" y="375"/>
                    </a:lnTo>
                    <a:lnTo>
                      <a:pt x="585" y="373"/>
                    </a:lnTo>
                    <a:lnTo>
                      <a:pt x="588" y="373"/>
                    </a:lnTo>
                    <a:lnTo>
                      <a:pt x="595" y="375"/>
                    </a:lnTo>
                    <a:lnTo>
                      <a:pt x="601" y="381"/>
                    </a:lnTo>
                    <a:lnTo>
                      <a:pt x="601" y="381"/>
                    </a:lnTo>
                    <a:lnTo>
                      <a:pt x="596" y="366"/>
                    </a:lnTo>
                    <a:lnTo>
                      <a:pt x="595" y="359"/>
                    </a:lnTo>
                    <a:lnTo>
                      <a:pt x="595" y="352"/>
                    </a:lnTo>
                    <a:lnTo>
                      <a:pt x="595" y="352"/>
                    </a:lnTo>
                    <a:lnTo>
                      <a:pt x="585" y="345"/>
                    </a:lnTo>
                    <a:lnTo>
                      <a:pt x="577" y="338"/>
                    </a:lnTo>
                    <a:lnTo>
                      <a:pt x="570" y="331"/>
                    </a:lnTo>
                    <a:lnTo>
                      <a:pt x="560" y="326"/>
                    </a:lnTo>
                    <a:lnTo>
                      <a:pt x="560" y="326"/>
                    </a:lnTo>
                    <a:lnTo>
                      <a:pt x="560" y="344"/>
                    </a:lnTo>
                    <a:lnTo>
                      <a:pt x="563" y="362"/>
                    </a:lnTo>
                    <a:lnTo>
                      <a:pt x="565" y="379"/>
                    </a:lnTo>
                    <a:lnTo>
                      <a:pt x="567" y="396"/>
                    </a:lnTo>
                    <a:lnTo>
                      <a:pt x="567" y="396"/>
                    </a:lnTo>
                    <a:close/>
                    <a:moveTo>
                      <a:pt x="1615" y="343"/>
                    </a:moveTo>
                    <a:lnTo>
                      <a:pt x="1615" y="343"/>
                    </a:lnTo>
                    <a:lnTo>
                      <a:pt x="1607" y="338"/>
                    </a:lnTo>
                    <a:lnTo>
                      <a:pt x="1599" y="334"/>
                    </a:lnTo>
                    <a:lnTo>
                      <a:pt x="1590" y="331"/>
                    </a:lnTo>
                    <a:lnTo>
                      <a:pt x="1586" y="330"/>
                    </a:lnTo>
                    <a:lnTo>
                      <a:pt x="1583" y="331"/>
                    </a:lnTo>
                    <a:lnTo>
                      <a:pt x="1583" y="331"/>
                    </a:lnTo>
                    <a:lnTo>
                      <a:pt x="1589" y="337"/>
                    </a:lnTo>
                    <a:lnTo>
                      <a:pt x="1597" y="340"/>
                    </a:lnTo>
                    <a:lnTo>
                      <a:pt x="1606" y="343"/>
                    </a:lnTo>
                    <a:lnTo>
                      <a:pt x="1615" y="343"/>
                    </a:lnTo>
                    <a:lnTo>
                      <a:pt x="1615" y="343"/>
                    </a:lnTo>
                    <a:close/>
                    <a:moveTo>
                      <a:pt x="1524" y="424"/>
                    </a:moveTo>
                    <a:lnTo>
                      <a:pt x="1524" y="424"/>
                    </a:lnTo>
                    <a:lnTo>
                      <a:pt x="1513" y="454"/>
                    </a:lnTo>
                    <a:lnTo>
                      <a:pt x="1507" y="470"/>
                    </a:lnTo>
                    <a:lnTo>
                      <a:pt x="1503" y="486"/>
                    </a:lnTo>
                    <a:lnTo>
                      <a:pt x="1503" y="486"/>
                    </a:lnTo>
                    <a:lnTo>
                      <a:pt x="1512" y="493"/>
                    </a:lnTo>
                    <a:lnTo>
                      <a:pt x="1521" y="501"/>
                    </a:lnTo>
                    <a:lnTo>
                      <a:pt x="1521" y="501"/>
                    </a:lnTo>
                    <a:lnTo>
                      <a:pt x="1535" y="475"/>
                    </a:lnTo>
                    <a:lnTo>
                      <a:pt x="1548" y="446"/>
                    </a:lnTo>
                    <a:lnTo>
                      <a:pt x="1558" y="417"/>
                    </a:lnTo>
                    <a:lnTo>
                      <a:pt x="1566" y="388"/>
                    </a:lnTo>
                    <a:lnTo>
                      <a:pt x="1566" y="388"/>
                    </a:lnTo>
                    <a:lnTo>
                      <a:pt x="1565" y="393"/>
                    </a:lnTo>
                    <a:lnTo>
                      <a:pt x="1564" y="395"/>
                    </a:lnTo>
                    <a:lnTo>
                      <a:pt x="1561" y="395"/>
                    </a:lnTo>
                    <a:lnTo>
                      <a:pt x="1561" y="395"/>
                    </a:lnTo>
                    <a:lnTo>
                      <a:pt x="1557" y="395"/>
                    </a:lnTo>
                    <a:lnTo>
                      <a:pt x="1554" y="393"/>
                    </a:lnTo>
                    <a:lnTo>
                      <a:pt x="1551" y="390"/>
                    </a:lnTo>
                    <a:lnTo>
                      <a:pt x="1551" y="385"/>
                    </a:lnTo>
                    <a:lnTo>
                      <a:pt x="1551" y="385"/>
                    </a:lnTo>
                    <a:lnTo>
                      <a:pt x="1554" y="383"/>
                    </a:lnTo>
                    <a:lnTo>
                      <a:pt x="1558" y="382"/>
                    </a:lnTo>
                    <a:lnTo>
                      <a:pt x="1558" y="382"/>
                    </a:lnTo>
                    <a:lnTo>
                      <a:pt x="1562" y="382"/>
                    </a:lnTo>
                    <a:lnTo>
                      <a:pt x="1565" y="385"/>
                    </a:lnTo>
                    <a:lnTo>
                      <a:pt x="1568" y="386"/>
                    </a:lnTo>
                    <a:lnTo>
                      <a:pt x="1569" y="386"/>
                    </a:lnTo>
                    <a:lnTo>
                      <a:pt x="1571" y="385"/>
                    </a:lnTo>
                    <a:lnTo>
                      <a:pt x="1571" y="385"/>
                    </a:lnTo>
                    <a:lnTo>
                      <a:pt x="1576" y="365"/>
                    </a:lnTo>
                    <a:lnTo>
                      <a:pt x="1583" y="347"/>
                    </a:lnTo>
                    <a:lnTo>
                      <a:pt x="1583" y="347"/>
                    </a:lnTo>
                    <a:lnTo>
                      <a:pt x="1579" y="344"/>
                    </a:lnTo>
                    <a:lnTo>
                      <a:pt x="1576" y="341"/>
                    </a:lnTo>
                    <a:lnTo>
                      <a:pt x="1575" y="338"/>
                    </a:lnTo>
                    <a:lnTo>
                      <a:pt x="1571" y="337"/>
                    </a:lnTo>
                    <a:lnTo>
                      <a:pt x="1571" y="337"/>
                    </a:lnTo>
                    <a:lnTo>
                      <a:pt x="1547" y="381"/>
                    </a:lnTo>
                    <a:lnTo>
                      <a:pt x="1524" y="424"/>
                    </a:lnTo>
                    <a:lnTo>
                      <a:pt x="1524" y="424"/>
                    </a:lnTo>
                    <a:close/>
                    <a:moveTo>
                      <a:pt x="1592" y="352"/>
                    </a:moveTo>
                    <a:lnTo>
                      <a:pt x="1592" y="352"/>
                    </a:lnTo>
                    <a:lnTo>
                      <a:pt x="1576" y="390"/>
                    </a:lnTo>
                    <a:lnTo>
                      <a:pt x="1562" y="430"/>
                    </a:lnTo>
                    <a:lnTo>
                      <a:pt x="1548" y="468"/>
                    </a:lnTo>
                    <a:lnTo>
                      <a:pt x="1531" y="507"/>
                    </a:lnTo>
                    <a:lnTo>
                      <a:pt x="1531" y="507"/>
                    </a:lnTo>
                    <a:lnTo>
                      <a:pt x="1547" y="510"/>
                    </a:lnTo>
                    <a:lnTo>
                      <a:pt x="1555" y="511"/>
                    </a:lnTo>
                    <a:lnTo>
                      <a:pt x="1564" y="510"/>
                    </a:lnTo>
                    <a:lnTo>
                      <a:pt x="1564" y="510"/>
                    </a:lnTo>
                    <a:lnTo>
                      <a:pt x="1568" y="503"/>
                    </a:lnTo>
                    <a:lnTo>
                      <a:pt x="1573" y="498"/>
                    </a:lnTo>
                    <a:lnTo>
                      <a:pt x="1573" y="498"/>
                    </a:lnTo>
                    <a:lnTo>
                      <a:pt x="1578" y="483"/>
                    </a:lnTo>
                    <a:lnTo>
                      <a:pt x="1582" y="466"/>
                    </a:lnTo>
                    <a:lnTo>
                      <a:pt x="1593" y="431"/>
                    </a:lnTo>
                    <a:lnTo>
                      <a:pt x="1606" y="395"/>
                    </a:lnTo>
                    <a:lnTo>
                      <a:pt x="1610" y="376"/>
                    </a:lnTo>
                    <a:lnTo>
                      <a:pt x="1613" y="358"/>
                    </a:lnTo>
                    <a:lnTo>
                      <a:pt x="1613" y="358"/>
                    </a:lnTo>
                    <a:lnTo>
                      <a:pt x="1603" y="354"/>
                    </a:lnTo>
                    <a:lnTo>
                      <a:pt x="1597" y="352"/>
                    </a:lnTo>
                    <a:lnTo>
                      <a:pt x="1592" y="352"/>
                    </a:lnTo>
                    <a:lnTo>
                      <a:pt x="1592" y="352"/>
                    </a:lnTo>
                    <a:close/>
                    <a:moveTo>
                      <a:pt x="1850" y="382"/>
                    </a:moveTo>
                    <a:lnTo>
                      <a:pt x="1850" y="382"/>
                    </a:lnTo>
                    <a:lnTo>
                      <a:pt x="1847" y="379"/>
                    </a:lnTo>
                    <a:lnTo>
                      <a:pt x="1846" y="376"/>
                    </a:lnTo>
                    <a:lnTo>
                      <a:pt x="1846" y="376"/>
                    </a:lnTo>
                    <a:lnTo>
                      <a:pt x="1837" y="376"/>
                    </a:lnTo>
                    <a:lnTo>
                      <a:pt x="1829" y="376"/>
                    </a:lnTo>
                    <a:lnTo>
                      <a:pt x="1823" y="373"/>
                    </a:lnTo>
                    <a:lnTo>
                      <a:pt x="1816" y="369"/>
                    </a:lnTo>
                    <a:lnTo>
                      <a:pt x="1805" y="362"/>
                    </a:lnTo>
                    <a:lnTo>
                      <a:pt x="1799" y="361"/>
                    </a:lnTo>
                    <a:lnTo>
                      <a:pt x="1792" y="361"/>
                    </a:lnTo>
                    <a:lnTo>
                      <a:pt x="1792" y="361"/>
                    </a:lnTo>
                    <a:lnTo>
                      <a:pt x="1794" y="362"/>
                    </a:lnTo>
                    <a:lnTo>
                      <a:pt x="1792" y="364"/>
                    </a:lnTo>
                    <a:lnTo>
                      <a:pt x="1792" y="366"/>
                    </a:lnTo>
                    <a:lnTo>
                      <a:pt x="1792" y="371"/>
                    </a:lnTo>
                    <a:lnTo>
                      <a:pt x="1792" y="371"/>
                    </a:lnTo>
                    <a:lnTo>
                      <a:pt x="1805" y="375"/>
                    </a:lnTo>
                    <a:lnTo>
                      <a:pt x="1820" y="381"/>
                    </a:lnTo>
                    <a:lnTo>
                      <a:pt x="1834" y="382"/>
                    </a:lnTo>
                    <a:lnTo>
                      <a:pt x="1841" y="382"/>
                    </a:lnTo>
                    <a:lnTo>
                      <a:pt x="1850" y="382"/>
                    </a:lnTo>
                    <a:lnTo>
                      <a:pt x="1850" y="382"/>
                    </a:lnTo>
                    <a:close/>
                    <a:moveTo>
                      <a:pt x="610" y="372"/>
                    </a:moveTo>
                    <a:lnTo>
                      <a:pt x="610" y="372"/>
                    </a:lnTo>
                    <a:lnTo>
                      <a:pt x="615" y="381"/>
                    </a:lnTo>
                    <a:lnTo>
                      <a:pt x="616" y="386"/>
                    </a:lnTo>
                    <a:lnTo>
                      <a:pt x="617" y="390"/>
                    </a:lnTo>
                    <a:lnTo>
                      <a:pt x="617" y="390"/>
                    </a:lnTo>
                    <a:lnTo>
                      <a:pt x="616" y="393"/>
                    </a:lnTo>
                    <a:lnTo>
                      <a:pt x="613" y="396"/>
                    </a:lnTo>
                    <a:lnTo>
                      <a:pt x="608" y="397"/>
                    </a:lnTo>
                    <a:lnTo>
                      <a:pt x="608" y="397"/>
                    </a:lnTo>
                    <a:lnTo>
                      <a:pt x="620" y="417"/>
                    </a:lnTo>
                    <a:lnTo>
                      <a:pt x="634" y="435"/>
                    </a:lnTo>
                    <a:lnTo>
                      <a:pt x="643" y="444"/>
                    </a:lnTo>
                    <a:lnTo>
                      <a:pt x="652" y="451"/>
                    </a:lnTo>
                    <a:lnTo>
                      <a:pt x="662" y="455"/>
                    </a:lnTo>
                    <a:lnTo>
                      <a:pt x="674" y="458"/>
                    </a:lnTo>
                    <a:lnTo>
                      <a:pt x="674" y="458"/>
                    </a:lnTo>
                    <a:lnTo>
                      <a:pt x="678" y="451"/>
                    </a:lnTo>
                    <a:lnTo>
                      <a:pt x="679" y="445"/>
                    </a:lnTo>
                    <a:lnTo>
                      <a:pt x="679" y="439"/>
                    </a:lnTo>
                    <a:lnTo>
                      <a:pt x="678" y="434"/>
                    </a:lnTo>
                    <a:lnTo>
                      <a:pt x="675" y="428"/>
                    </a:lnTo>
                    <a:lnTo>
                      <a:pt x="672" y="424"/>
                    </a:lnTo>
                    <a:lnTo>
                      <a:pt x="662" y="414"/>
                    </a:lnTo>
                    <a:lnTo>
                      <a:pt x="641" y="397"/>
                    </a:lnTo>
                    <a:lnTo>
                      <a:pt x="633" y="388"/>
                    </a:lnTo>
                    <a:lnTo>
                      <a:pt x="630" y="383"/>
                    </a:lnTo>
                    <a:lnTo>
                      <a:pt x="629" y="379"/>
                    </a:lnTo>
                    <a:lnTo>
                      <a:pt x="629" y="379"/>
                    </a:lnTo>
                    <a:lnTo>
                      <a:pt x="624" y="379"/>
                    </a:lnTo>
                    <a:lnTo>
                      <a:pt x="622" y="378"/>
                    </a:lnTo>
                    <a:lnTo>
                      <a:pt x="616" y="373"/>
                    </a:lnTo>
                    <a:lnTo>
                      <a:pt x="613" y="371"/>
                    </a:lnTo>
                    <a:lnTo>
                      <a:pt x="612" y="371"/>
                    </a:lnTo>
                    <a:lnTo>
                      <a:pt x="610" y="372"/>
                    </a:lnTo>
                    <a:lnTo>
                      <a:pt x="610" y="372"/>
                    </a:lnTo>
                    <a:close/>
                    <a:moveTo>
                      <a:pt x="1780" y="379"/>
                    </a:moveTo>
                    <a:lnTo>
                      <a:pt x="1780" y="379"/>
                    </a:lnTo>
                    <a:lnTo>
                      <a:pt x="1764" y="400"/>
                    </a:lnTo>
                    <a:lnTo>
                      <a:pt x="1750" y="421"/>
                    </a:lnTo>
                    <a:lnTo>
                      <a:pt x="1750" y="421"/>
                    </a:lnTo>
                    <a:lnTo>
                      <a:pt x="1745" y="430"/>
                    </a:lnTo>
                    <a:lnTo>
                      <a:pt x="1738" y="438"/>
                    </a:lnTo>
                    <a:lnTo>
                      <a:pt x="1725" y="455"/>
                    </a:lnTo>
                    <a:lnTo>
                      <a:pt x="1721" y="463"/>
                    </a:lnTo>
                    <a:lnTo>
                      <a:pt x="1719" y="466"/>
                    </a:lnTo>
                    <a:lnTo>
                      <a:pt x="1719" y="470"/>
                    </a:lnTo>
                    <a:lnTo>
                      <a:pt x="1721" y="473"/>
                    </a:lnTo>
                    <a:lnTo>
                      <a:pt x="1722" y="477"/>
                    </a:lnTo>
                    <a:lnTo>
                      <a:pt x="1726" y="482"/>
                    </a:lnTo>
                    <a:lnTo>
                      <a:pt x="1731" y="484"/>
                    </a:lnTo>
                    <a:lnTo>
                      <a:pt x="1731" y="484"/>
                    </a:lnTo>
                    <a:lnTo>
                      <a:pt x="1736" y="476"/>
                    </a:lnTo>
                    <a:lnTo>
                      <a:pt x="1740" y="469"/>
                    </a:lnTo>
                    <a:lnTo>
                      <a:pt x="1746" y="461"/>
                    </a:lnTo>
                    <a:lnTo>
                      <a:pt x="1749" y="451"/>
                    </a:lnTo>
                    <a:lnTo>
                      <a:pt x="1749" y="451"/>
                    </a:lnTo>
                    <a:lnTo>
                      <a:pt x="1756" y="444"/>
                    </a:lnTo>
                    <a:lnTo>
                      <a:pt x="1761" y="437"/>
                    </a:lnTo>
                    <a:lnTo>
                      <a:pt x="1773" y="417"/>
                    </a:lnTo>
                    <a:lnTo>
                      <a:pt x="1773" y="417"/>
                    </a:lnTo>
                    <a:lnTo>
                      <a:pt x="1778" y="407"/>
                    </a:lnTo>
                    <a:lnTo>
                      <a:pt x="1783" y="397"/>
                    </a:lnTo>
                    <a:lnTo>
                      <a:pt x="1784" y="388"/>
                    </a:lnTo>
                    <a:lnTo>
                      <a:pt x="1785" y="383"/>
                    </a:lnTo>
                    <a:lnTo>
                      <a:pt x="1784" y="379"/>
                    </a:lnTo>
                    <a:lnTo>
                      <a:pt x="1784" y="379"/>
                    </a:lnTo>
                    <a:lnTo>
                      <a:pt x="1780" y="379"/>
                    </a:lnTo>
                    <a:lnTo>
                      <a:pt x="1780" y="379"/>
                    </a:lnTo>
                    <a:close/>
                    <a:moveTo>
                      <a:pt x="1799" y="386"/>
                    </a:moveTo>
                    <a:lnTo>
                      <a:pt x="1799" y="386"/>
                    </a:lnTo>
                    <a:lnTo>
                      <a:pt x="1769" y="439"/>
                    </a:lnTo>
                    <a:lnTo>
                      <a:pt x="1736" y="493"/>
                    </a:lnTo>
                    <a:lnTo>
                      <a:pt x="1736" y="493"/>
                    </a:lnTo>
                    <a:lnTo>
                      <a:pt x="1740" y="497"/>
                    </a:lnTo>
                    <a:lnTo>
                      <a:pt x="1746" y="500"/>
                    </a:lnTo>
                    <a:lnTo>
                      <a:pt x="1757" y="504"/>
                    </a:lnTo>
                    <a:lnTo>
                      <a:pt x="1770" y="505"/>
                    </a:lnTo>
                    <a:lnTo>
                      <a:pt x="1783" y="504"/>
                    </a:lnTo>
                    <a:lnTo>
                      <a:pt x="1783" y="504"/>
                    </a:lnTo>
                    <a:lnTo>
                      <a:pt x="1791" y="491"/>
                    </a:lnTo>
                    <a:lnTo>
                      <a:pt x="1798" y="479"/>
                    </a:lnTo>
                    <a:lnTo>
                      <a:pt x="1811" y="451"/>
                    </a:lnTo>
                    <a:lnTo>
                      <a:pt x="1822" y="423"/>
                    </a:lnTo>
                    <a:lnTo>
                      <a:pt x="1834" y="393"/>
                    </a:lnTo>
                    <a:lnTo>
                      <a:pt x="1834" y="393"/>
                    </a:lnTo>
                    <a:lnTo>
                      <a:pt x="1825" y="390"/>
                    </a:lnTo>
                    <a:lnTo>
                      <a:pt x="1818" y="389"/>
                    </a:lnTo>
                    <a:lnTo>
                      <a:pt x="1799" y="386"/>
                    </a:lnTo>
                    <a:lnTo>
                      <a:pt x="1799" y="386"/>
                    </a:lnTo>
                    <a:close/>
                    <a:moveTo>
                      <a:pt x="592" y="504"/>
                    </a:moveTo>
                    <a:lnTo>
                      <a:pt x="592" y="504"/>
                    </a:lnTo>
                    <a:lnTo>
                      <a:pt x="598" y="504"/>
                    </a:lnTo>
                    <a:lnTo>
                      <a:pt x="603" y="503"/>
                    </a:lnTo>
                    <a:lnTo>
                      <a:pt x="608" y="500"/>
                    </a:lnTo>
                    <a:lnTo>
                      <a:pt x="609" y="496"/>
                    </a:lnTo>
                    <a:lnTo>
                      <a:pt x="610" y="491"/>
                    </a:lnTo>
                    <a:lnTo>
                      <a:pt x="610" y="486"/>
                    </a:lnTo>
                    <a:lnTo>
                      <a:pt x="609" y="475"/>
                    </a:lnTo>
                    <a:lnTo>
                      <a:pt x="602" y="448"/>
                    </a:lnTo>
                    <a:lnTo>
                      <a:pt x="599" y="435"/>
                    </a:lnTo>
                    <a:lnTo>
                      <a:pt x="599" y="427"/>
                    </a:lnTo>
                    <a:lnTo>
                      <a:pt x="599" y="427"/>
                    </a:lnTo>
                    <a:lnTo>
                      <a:pt x="605" y="435"/>
                    </a:lnTo>
                    <a:lnTo>
                      <a:pt x="609" y="444"/>
                    </a:lnTo>
                    <a:lnTo>
                      <a:pt x="617" y="465"/>
                    </a:lnTo>
                    <a:lnTo>
                      <a:pt x="617" y="465"/>
                    </a:lnTo>
                    <a:lnTo>
                      <a:pt x="619" y="465"/>
                    </a:lnTo>
                    <a:lnTo>
                      <a:pt x="622" y="465"/>
                    </a:lnTo>
                    <a:lnTo>
                      <a:pt x="626" y="468"/>
                    </a:lnTo>
                    <a:lnTo>
                      <a:pt x="630" y="469"/>
                    </a:lnTo>
                    <a:lnTo>
                      <a:pt x="631" y="468"/>
                    </a:lnTo>
                    <a:lnTo>
                      <a:pt x="634" y="466"/>
                    </a:lnTo>
                    <a:lnTo>
                      <a:pt x="634" y="466"/>
                    </a:lnTo>
                    <a:lnTo>
                      <a:pt x="633" y="463"/>
                    </a:lnTo>
                    <a:lnTo>
                      <a:pt x="631" y="459"/>
                    </a:lnTo>
                    <a:lnTo>
                      <a:pt x="631" y="452"/>
                    </a:lnTo>
                    <a:lnTo>
                      <a:pt x="633" y="446"/>
                    </a:lnTo>
                    <a:lnTo>
                      <a:pt x="633" y="446"/>
                    </a:lnTo>
                    <a:lnTo>
                      <a:pt x="622" y="432"/>
                    </a:lnTo>
                    <a:lnTo>
                      <a:pt x="612" y="417"/>
                    </a:lnTo>
                    <a:lnTo>
                      <a:pt x="602" y="403"/>
                    </a:lnTo>
                    <a:lnTo>
                      <a:pt x="596" y="396"/>
                    </a:lnTo>
                    <a:lnTo>
                      <a:pt x="591" y="389"/>
                    </a:lnTo>
                    <a:lnTo>
                      <a:pt x="591" y="389"/>
                    </a:lnTo>
                    <a:lnTo>
                      <a:pt x="589" y="397"/>
                    </a:lnTo>
                    <a:lnTo>
                      <a:pt x="588" y="404"/>
                    </a:lnTo>
                    <a:lnTo>
                      <a:pt x="584" y="410"/>
                    </a:lnTo>
                    <a:lnTo>
                      <a:pt x="577" y="413"/>
                    </a:lnTo>
                    <a:lnTo>
                      <a:pt x="577" y="413"/>
                    </a:lnTo>
                    <a:lnTo>
                      <a:pt x="572" y="410"/>
                    </a:lnTo>
                    <a:lnTo>
                      <a:pt x="571" y="409"/>
                    </a:lnTo>
                    <a:lnTo>
                      <a:pt x="570" y="409"/>
                    </a:lnTo>
                    <a:lnTo>
                      <a:pt x="570" y="409"/>
                    </a:lnTo>
                    <a:lnTo>
                      <a:pt x="574" y="420"/>
                    </a:lnTo>
                    <a:lnTo>
                      <a:pt x="577" y="432"/>
                    </a:lnTo>
                    <a:lnTo>
                      <a:pt x="579" y="458"/>
                    </a:lnTo>
                    <a:lnTo>
                      <a:pt x="584" y="482"/>
                    </a:lnTo>
                    <a:lnTo>
                      <a:pt x="588" y="494"/>
                    </a:lnTo>
                    <a:lnTo>
                      <a:pt x="592" y="504"/>
                    </a:lnTo>
                    <a:lnTo>
                      <a:pt x="592" y="504"/>
                    </a:lnTo>
                    <a:close/>
                    <a:moveTo>
                      <a:pt x="1190" y="409"/>
                    </a:moveTo>
                    <a:lnTo>
                      <a:pt x="1190" y="409"/>
                    </a:lnTo>
                    <a:lnTo>
                      <a:pt x="1193" y="413"/>
                    </a:lnTo>
                    <a:lnTo>
                      <a:pt x="1196" y="416"/>
                    </a:lnTo>
                    <a:lnTo>
                      <a:pt x="1200" y="418"/>
                    </a:lnTo>
                    <a:lnTo>
                      <a:pt x="1203" y="420"/>
                    </a:lnTo>
                    <a:lnTo>
                      <a:pt x="1207" y="420"/>
                    </a:lnTo>
                    <a:lnTo>
                      <a:pt x="1211" y="420"/>
                    </a:lnTo>
                    <a:lnTo>
                      <a:pt x="1215" y="418"/>
                    </a:lnTo>
                    <a:lnTo>
                      <a:pt x="1220" y="416"/>
                    </a:lnTo>
                    <a:lnTo>
                      <a:pt x="1220" y="416"/>
                    </a:lnTo>
                    <a:lnTo>
                      <a:pt x="1213" y="411"/>
                    </a:lnTo>
                    <a:lnTo>
                      <a:pt x="1206" y="407"/>
                    </a:lnTo>
                    <a:lnTo>
                      <a:pt x="1203" y="406"/>
                    </a:lnTo>
                    <a:lnTo>
                      <a:pt x="1199" y="406"/>
                    </a:lnTo>
                    <a:lnTo>
                      <a:pt x="1194" y="407"/>
                    </a:lnTo>
                    <a:lnTo>
                      <a:pt x="1190" y="409"/>
                    </a:lnTo>
                    <a:lnTo>
                      <a:pt x="1190" y="409"/>
                    </a:lnTo>
                    <a:close/>
                    <a:moveTo>
                      <a:pt x="1123" y="556"/>
                    </a:moveTo>
                    <a:lnTo>
                      <a:pt x="1123" y="556"/>
                    </a:lnTo>
                    <a:lnTo>
                      <a:pt x="1126" y="556"/>
                    </a:lnTo>
                    <a:lnTo>
                      <a:pt x="1128" y="555"/>
                    </a:lnTo>
                    <a:lnTo>
                      <a:pt x="1130" y="553"/>
                    </a:lnTo>
                    <a:lnTo>
                      <a:pt x="1130" y="552"/>
                    </a:lnTo>
                    <a:lnTo>
                      <a:pt x="1130" y="546"/>
                    </a:lnTo>
                    <a:lnTo>
                      <a:pt x="1131" y="541"/>
                    </a:lnTo>
                    <a:lnTo>
                      <a:pt x="1131" y="541"/>
                    </a:lnTo>
                    <a:lnTo>
                      <a:pt x="1138" y="524"/>
                    </a:lnTo>
                    <a:lnTo>
                      <a:pt x="1148" y="510"/>
                    </a:lnTo>
                    <a:lnTo>
                      <a:pt x="1166" y="482"/>
                    </a:lnTo>
                    <a:lnTo>
                      <a:pt x="1186" y="455"/>
                    </a:lnTo>
                    <a:lnTo>
                      <a:pt x="1208" y="428"/>
                    </a:lnTo>
                    <a:lnTo>
                      <a:pt x="1208" y="428"/>
                    </a:lnTo>
                    <a:lnTo>
                      <a:pt x="1201" y="427"/>
                    </a:lnTo>
                    <a:lnTo>
                      <a:pt x="1194" y="425"/>
                    </a:lnTo>
                    <a:lnTo>
                      <a:pt x="1189" y="421"/>
                    </a:lnTo>
                    <a:lnTo>
                      <a:pt x="1182" y="418"/>
                    </a:lnTo>
                    <a:lnTo>
                      <a:pt x="1182" y="418"/>
                    </a:lnTo>
                    <a:lnTo>
                      <a:pt x="1173" y="434"/>
                    </a:lnTo>
                    <a:lnTo>
                      <a:pt x="1163" y="449"/>
                    </a:lnTo>
                    <a:lnTo>
                      <a:pt x="1148" y="482"/>
                    </a:lnTo>
                    <a:lnTo>
                      <a:pt x="1134" y="518"/>
                    </a:lnTo>
                    <a:lnTo>
                      <a:pt x="1123" y="556"/>
                    </a:lnTo>
                    <a:lnTo>
                      <a:pt x="1123" y="556"/>
                    </a:lnTo>
                    <a:close/>
                    <a:moveTo>
                      <a:pt x="668" y="470"/>
                    </a:moveTo>
                    <a:lnTo>
                      <a:pt x="668" y="470"/>
                    </a:lnTo>
                    <a:lnTo>
                      <a:pt x="662" y="469"/>
                    </a:lnTo>
                    <a:lnTo>
                      <a:pt x="658" y="466"/>
                    </a:lnTo>
                    <a:lnTo>
                      <a:pt x="652" y="465"/>
                    </a:lnTo>
                    <a:lnTo>
                      <a:pt x="651" y="465"/>
                    </a:lnTo>
                    <a:lnTo>
                      <a:pt x="648" y="466"/>
                    </a:lnTo>
                    <a:lnTo>
                      <a:pt x="648" y="466"/>
                    </a:lnTo>
                    <a:lnTo>
                      <a:pt x="652" y="480"/>
                    </a:lnTo>
                    <a:lnTo>
                      <a:pt x="658" y="494"/>
                    </a:lnTo>
                    <a:lnTo>
                      <a:pt x="667" y="508"/>
                    </a:lnTo>
                    <a:lnTo>
                      <a:pt x="675" y="524"/>
                    </a:lnTo>
                    <a:lnTo>
                      <a:pt x="683" y="538"/>
                    </a:lnTo>
                    <a:lnTo>
                      <a:pt x="692" y="553"/>
                    </a:lnTo>
                    <a:lnTo>
                      <a:pt x="699" y="569"/>
                    </a:lnTo>
                    <a:lnTo>
                      <a:pt x="703" y="584"/>
                    </a:lnTo>
                    <a:lnTo>
                      <a:pt x="703" y="584"/>
                    </a:lnTo>
                    <a:lnTo>
                      <a:pt x="709" y="588"/>
                    </a:lnTo>
                    <a:lnTo>
                      <a:pt x="711" y="594"/>
                    </a:lnTo>
                    <a:lnTo>
                      <a:pt x="714" y="600"/>
                    </a:lnTo>
                    <a:lnTo>
                      <a:pt x="718" y="605"/>
                    </a:lnTo>
                    <a:lnTo>
                      <a:pt x="718" y="605"/>
                    </a:lnTo>
                    <a:lnTo>
                      <a:pt x="735" y="640"/>
                    </a:lnTo>
                    <a:lnTo>
                      <a:pt x="744" y="659"/>
                    </a:lnTo>
                    <a:lnTo>
                      <a:pt x="755" y="677"/>
                    </a:lnTo>
                    <a:lnTo>
                      <a:pt x="755" y="677"/>
                    </a:lnTo>
                    <a:lnTo>
                      <a:pt x="822" y="820"/>
                    </a:lnTo>
                    <a:lnTo>
                      <a:pt x="822" y="820"/>
                    </a:lnTo>
                    <a:lnTo>
                      <a:pt x="829" y="834"/>
                    </a:lnTo>
                    <a:lnTo>
                      <a:pt x="832" y="842"/>
                    </a:lnTo>
                    <a:lnTo>
                      <a:pt x="834" y="849"/>
                    </a:lnTo>
                    <a:lnTo>
                      <a:pt x="834" y="849"/>
                    </a:lnTo>
                    <a:lnTo>
                      <a:pt x="832" y="849"/>
                    </a:lnTo>
                    <a:lnTo>
                      <a:pt x="832" y="849"/>
                    </a:lnTo>
                    <a:lnTo>
                      <a:pt x="829" y="852"/>
                    </a:lnTo>
                    <a:lnTo>
                      <a:pt x="829" y="852"/>
                    </a:lnTo>
                    <a:lnTo>
                      <a:pt x="824" y="847"/>
                    </a:lnTo>
                    <a:lnTo>
                      <a:pt x="818" y="841"/>
                    </a:lnTo>
                    <a:lnTo>
                      <a:pt x="814" y="833"/>
                    </a:lnTo>
                    <a:lnTo>
                      <a:pt x="811" y="826"/>
                    </a:lnTo>
                    <a:lnTo>
                      <a:pt x="811" y="826"/>
                    </a:lnTo>
                    <a:lnTo>
                      <a:pt x="794" y="788"/>
                    </a:lnTo>
                    <a:lnTo>
                      <a:pt x="777" y="750"/>
                    </a:lnTo>
                    <a:lnTo>
                      <a:pt x="777" y="750"/>
                    </a:lnTo>
                    <a:lnTo>
                      <a:pt x="761" y="716"/>
                    </a:lnTo>
                    <a:lnTo>
                      <a:pt x="752" y="698"/>
                    </a:lnTo>
                    <a:lnTo>
                      <a:pt x="745" y="678"/>
                    </a:lnTo>
                    <a:lnTo>
                      <a:pt x="745" y="678"/>
                    </a:lnTo>
                    <a:lnTo>
                      <a:pt x="718" y="630"/>
                    </a:lnTo>
                    <a:lnTo>
                      <a:pt x="693" y="580"/>
                    </a:lnTo>
                    <a:lnTo>
                      <a:pt x="667" y="529"/>
                    </a:lnTo>
                    <a:lnTo>
                      <a:pt x="652" y="504"/>
                    </a:lnTo>
                    <a:lnTo>
                      <a:pt x="638" y="480"/>
                    </a:lnTo>
                    <a:lnTo>
                      <a:pt x="638" y="480"/>
                    </a:lnTo>
                    <a:lnTo>
                      <a:pt x="631" y="482"/>
                    </a:lnTo>
                    <a:lnTo>
                      <a:pt x="624" y="482"/>
                    </a:lnTo>
                    <a:lnTo>
                      <a:pt x="624" y="482"/>
                    </a:lnTo>
                    <a:lnTo>
                      <a:pt x="623" y="489"/>
                    </a:lnTo>
                    <a:lnTo>
                      <a:pt x="622" y="496"/>
                    </a:lnTo>
                    <a:lnTo>
                      <a:pt x="619" y="500"/>
                    </a:lnTo>
                    <a:lnTo>
                      <a:pt x="616" y="505"/>
                    </a:lnTo>
                    <a:lnTo>
                      <a:pt x="612" y="510"/>
                    </a:lnTo>
                    <a:lnTo>
                      <a:pt x="608" y="512"/>
                    </a:lnTo>
                    <a:lnTo>
                      <a:pt x="598" y="518"/>
                    </a:lnTo>
                    <a:lnTo>
                      <a:pt x="598" y="518"/>
                    </a:lnTo>
                    <a:lnTo>
                      <a:pt x="619" y="555"/>
                    </a:lnTo>
                    <a:lnTo>
                      <a:pt x="640" y="591"/>
                    </a:lnTo>
                    <a:lnTo>
                      <a:pt x="681" y="668"/>
                    </a:lnTo>
                    <a:lnTo>
                      <a:pt x="718" y="746"/>
                    </a:lnTo>
                    <a:lnTo>
                      <a:pt x="758" y="821"/>
                    </a:lnTo>
                    <a:lnTo>
                      <a:pt x="758" y="821"/>
                    </a:lnTo>
                    <a:lnTo>
                      <a:pt x="772" y="835"/>
                    </a:lnTo>
                    <a:lnTo>
                      <a:pt x="786" y="849"/>
                    </a:lnTo>
                    <a:lnTo>
                      <a:pt x="801" y="862"/>
                    </a:lnTo>
                    <a:lnTo>
                      <a:pt x="808" y="869"/>
                    </a:lnTo>
                    <a:lnTo>
                      <a:pt x="817" y="875"/>
                    </a:lnTo>
                    <a:lnTo>
                      <a:pt x="817" y="875"/>
                    </a:lnTo>
                    <a:lnTo>
                      <a:pt x="821" y="869"/>
                    </a:lnTo>
                    <a:lnTo>
                      <a:pt x="824" y="865"/>
                    </a:lnTo>
                    <a:lnTo>
                      <a:pt x="827" y="859"/>
                    </a:lnTo>
                    <a:lnTo>
                      <a:pt x="829" y="856"/>
                    </a:lnTo>
                    <a:lnTo>
                      <a:pt x="829" y="856"/>
                    </a:lnTo>
                    <a:lnTo>
                      <a:pt x="835" y="854"/>
                    </a:lnTo>
                    <a:lnTo>
                      <a:pt x="841" y="852"/>
                    </a:lnTo>
                    <a:lnTo>
                      <a:pt x="850" y="852"/>
                    </a:lnTo>
                    <a:lnTo>
                      <a:pt x="860" y="854"/>
                    </a:lnTo>
                    <a:lnTo>
                      <a:pt x="869" y="854"/>
                    </a:lnTo>
                    <a:lnTo>
                      <a:pt x="869" y="854"/>
                    </a:lnTo>
                    <a:lnTo>
                      <a:pt x="870" y="848"/>
                    </a:lnTo>
                    <a:lnTo>
                      <a:pt x="869" y="844"/>
                    </a:lnTo>
                    <a:lnTo>
                      <a:pt x="866" y="835"/>
                    </a:lnTo>
                    <a:lnTo>
                      <a:pt x="862" y="828"/>
                    </a:lnTo>
                    <a:lnTo>
                      <a:pt x="857" y="821"/>
                    </a:lnTo>
                    <a:lnTo>
                      <a:pt x="857" y="821"/>
                    </a:lnTo>
                    <a:lnTo>
                      <a:pt x="853" y="807"/>
                    </a:lnTo>
                    <a:lnTo>
                      <a:pt x="852" y="800"/>
                    </a:lnTo>
                    <a:lnTo>
                      <a:pt x="846" y="795"/>
                    </a:lnTo>
                    <a:lnTo>
                      <a:pt x="846" y="795"/>
                    </a:lnTo>
                    <a:lnTo>
                      <a:pt x="843" y="782"/>
                    </a:lnTo>
                    <a:lnTo>
                      <a:pt x="838" y="769"/>
                    </a:lnTo>
                    <a:lnTo>
                      <a:pt x="831" y="758"/>
                    </a:lnTo>
                    <a:lnTo>
                      <a:pt x="825" y="746"/>
                    </a:lnTo>
                    <a:lnTo>
                      <a:pt x="825" y="746"/>
                    </a:lnTo>
                    <a:lnTo>
                      <a:pt x="803" y="689"/>
                    </a:lnTo>
                    <a:lnTo>
                      <a:pt x="777" y="633"/>
                    </a:lnTo>
                    <a:lnTo>
                      <a:pt x="777" y="633"/>
                    </a:lnTo>
                    <a:lnTo>
                      <a:pt x="763" y="607"/>
                    </a:lnTo>
                    <a:lnTo>
                      <a:pt x="749" y="580"/>
                    </a:lnTo>
                    <a:lnTo>
                      <a:pt x="734" y="553"/>
                    </a:lnTo>
                    <a:lnTo>
                      <a:pt x="721" y="528"/>
                    </a:lnTo>
                    <a:lnTo>
                      <a:pt x="721" y="528"/>
                    </a:lnTo>
                    <a:lnTo>
                      <a:pt x="709" y="498"/>
                    </a:lnTo>
                    <a:lnTo>
                      <a:pt x="703" y="483"/>
                    </a:lnTo>
                    <a:lnTo>
                      <a:pt x="700" y="469"/>
                    </a:lnTo>
                    <a:lnTo>
                      <a:pt x="700" y="469"/>
                    </a:lnTo>
                    <a:lnTo>
                      <a:pt x="695" y="462"/>
                    </a:lnTo>
                    <a:lnTo>
                      <a:pt x="689" y="454"/>
                    </a:lnTo>
                    <a:lnTo>
                      <a:pt x="689" y="454"/>
                    </a:lnTo>
                    <a:lnTo>
                      <a:pt x="686" y="461"/>
                    </a:lnTo>
                    <a:lnTo>
                      <a:pt x="682" y="466"/>
                    </a:lnTo>
                    <a:lnTo>
                      <a:pt x="676" y="469"/>
                    </a:lnTo>
                    <a:lnTo>
                      <a:pt x="668" y="470"/>
                    </a:lnTo>
                    <a:lnTo>
                      <a:pt x="668" y="470"/>
                    </a:lnTo>
                    <a:close/>
                    <a:moveTo>
                      <a:pt x="1085" y="514"/>
                    </a:moveTo>
                    <a:lnTo>
                      <a:pt x="1085" y="514"/>
                    </a:lnTo>
                    <a:lnTo>
                      <a:pt x="1071" y="503"/>
                    </a:lnTo>
                    <a:lnTo>
                      <a:pt x="1065" y="497"/>
                    </a:lnTo>
                    <a:lnTo>
                      <a:pt x="1060" y="491"/>
                    </a:lnTo>
                    <a:lnTo>
                      <a:pt x="1060" y="491"/>
                    </a:lnTo>
                    <a:lnTo>
                      <a:pt x="1048" y="487"/>
                    </a:lnTo>
                    <a:lnTo>
                      <a:pt x="1037" y="483"/>
                    </a:lnTo>
                    <a:lnTo>
                      <a:pt x="1026" y="480"/>
                    </a:lnTo>
                    <a:lnTo>
                      <a:pt x="1013" y="477"/>
                    </a:lnTo>
                    <a:lnTo>
                      <a:pt x="1002" y="476"/>
                    </a:lnTo>
                    <a:lnTo>
                      <a:pt x="989" y="476"/>
                    </a:lnTo>
                    <a:lnTo>
                      <a:pt x="978" y="476"/>
                    </a:lnTo>
                    <a:lnTo>
                      <a:pt x="967" y="477"/>
                    </a:lnTo>
                    <a:lnTo>
                      <a:pt x="956" y="480"/>
                    </a:lnTo>
                    <a:lnTo>
                      <a:pt x="944" y="483"/>
                    </a:lnTo>
                    <a:lnTo>
                      <a:pt x="935" y="487"/>
                    </a:lnTo>
                    <a:lnTo>
                      <a:pt x="925" y="491"/>
                    </a:lnTo>
                    <a:lnTo>
                      <a:pt x="916" y="497"/>
                    </a:lnTo>
                    <a:lnTo>
                      <a:pt x="909" y="504"/>
                    </a:lnTo>
                    <a:lnTo>
                      <a:pt x="902" y="511"/>
                    </a:lnTo>
                    <a:lnTo>
                      <a:pt x="897" y="520"/>
                    </a:lnTo>
                    <a:lnTo>
                      <a:pt x="897" y="520"/>
                    </a:lnTo>
                    <a:lnTo>
                      <a:pt x="893" y="529"/>
                    </a:lnTo>
                    <a:lnTo>
                      <a:pt x="888" y="539"/>
                    </a:lnTo>
                    <a:lnTo>
                      <a:pt x="884" y="550"/>
                    </a:lnTo>
                    <a:lnTo>
                      <a:pt x="880" y="560"/>
                    </a:lnTo>
                    <a:lnTo>
                      <a:pt x="880" y="560"/>
                    </a:lnTo>
                    <a:lnTo>
                      <a:pt x="871" y="581"/>
                    </a:lnTo>
                    <a:lnTo>
                      <a:pt x="867" y="593"/>
                    </a:lnTo>
                    <a:lnTo>
                      <a:pt x="864" y="602"/>
                    </a:lnTo>
                    <a:lnTo>
                      <a:pt x="864" y="602"/>
                    </a:lnTo>
                    <a:lnTo>
                      <a:pt x="864" y="614"/>
                    </a:lnTo>
                    <a:lnTo>
                      <a:pt x="864" y="618"/>
                    </a:lnTo>
                    <a:lnTo>
                      <a:pt x="863" y="623"/>
                    </a:lnTo>
                    <a:lnTo>
                      <a:pt x="863" y="623"/>
                    </a:lnTo>
                    <a:lnTo>
                      <a:pt x="860" y="629"/>
                    </a:lnTo>
                    <a:lnTo>
                      <a:pt x="857" y="635"/>
                    </a:lnTo>
                    <a:lnTo>
                      <a:pt x="857" y="635"/>
                    </a:lnTo>
                    <a:lnTo>
                      <a:pt x="856" y="646"/>
                    </a:lnTo>
                    <a:lnTo>
                      <a:pt x="855" y="659"/>
                    </a:lnTo>
                    <a:lnTo>
                      <a:pt x="856" y="671"/>
                    </a:lnTo>
                    <a:lnTo>
                      <a:pt x="857" y="682"/>
                    </a:lnTo>
                    <a:lnTo>
                      <a:pt x="863" y="708"/>
                    </a:lnTo>
                    <a:lnTo>
                      <a:pt x="869" y="730"/>
                    </a:lnTo>
                    <a:lnTo>
                      <a:pt x="869" y="730"/>
                    </a:lnTo>
                    <a:lnTo>
                      <a:pt x="869" y="733"/>
                    </a:lnTo>
                    <a:lnTo>
                      <a:pt x="867" y="736"/>
                    </a:lnTo>
                    <a:lnTo>
                      <a:pt x="867" y="736"/>
                    </a:lnTo>
                    <a:lnTo>
                      <a:pt x="871" y="754"/>
                    </a:lnTo>
                    <a:lnTo>
                      <a:pt x="877" y="771"/>
                    </a:lnTo>
                    <a:lnTo>
                      <a:pt x="884" y="786"/>
                    </a:lnTo>
                    <a:lnTo>
                      <a:pt x="893" y="802"/>
                    </a:lnTo>
                    <a:lnTo>
                      <a:pt x="902" y="816"/>
                    </a:lnTo>
                    <a:lnTo>
                      <a:pt x="912" y="828"/>
                    </a:lnTo>
                    <a:lnTo>
                      <a:pt x="923" y="840"/>
                    </a:lnTo>
                    <a:lnTo>
                      <a:pt x="935" y="849"/>
                    </a:lnTo>
                    <a:lnTo>
                      <a:pt x="935" y="849"/>
                    </a:lnTo>
                    <a:lnTo>
                      <a:pt x="1088" y="848"/>
                    </a:lnTo>
                    <a:lnTo>
                      <a:pt x="1239" y="848"/>
                    </a:lnTo>
                    <a:lnTo>
                      <a:pt x="1239" y="848"/>
                    </a:lnTo>
                    <a:lnTo>
                      <a:pt x="1258" y="833"/>
                    </a:lnTo>
                    <a:lnTo>
                      <a:pt x="1277" y="814"/>
                    </a:lnTo>
                    <a:lnTo>
                      <a:pt x="1286" y="805"/>
                    </a:lnTo>
                    <a:lnTo>
                      <a:pt x="1294" y="793"/>
                    </a:lnTo>
                    <a:lnTo>
                      <a:pt x="1301" y="782"/>
                    </a:lnTo>
                    <a:lnTo>
                      <a:pt x="1308" y="769"/>
                    </a:lnTo>
                    <a:lnTo>
                      <a:pt x="1308" y="769"/>
                    </a:lnTo>
                    <a:lnTo>
                      <a:pt x="1316" y="750"/>
                    </a:lnTo>
                    <a:lnTo>
                      <a:pt x="1323" y="727"/>
                    </a:lnTo>
                    <a:lnTo>
                      <a:pt x="1329" y="705"/>
                    </a:lnTo>
                    <a:lnTo>
                      <a:pt x="1332" y="694"/>
                    </a:lnTo>
                    <a:lnTo>
                      <a:pt x="1333" y="682"/>
                    </a:lnTo>
                    <a:lnTo>
                      <a:pt x="1333" y="682"/>
                    </a:lnTo>
                    <a:lnTo>
                      <a:pt x="1333" y="656"/>
                    </a:lnTo>
                    <a:lnTo>
                      <a:pt x="1332" y="630"/>
                    </a:lnTo>
                    <a:lnTo>
                      <a:pt x="1331" y="618"/>
                    </a:lnTo>
                    <a:lnTo>
                      <a:pt x="1328" y="605"/>
                    </a:lnTo>
                    <a:lnTo>
                      <a:pt x="1323" y="593"/>
                    </a:lnTo>
                    <a:lnTo>
                      <a:pt x="1318" y="580"/>
                    </a:lnTo>
                    <a:lnTo>
                      <a:pt x="1318" y="580"/>
                    </a:lnTo>
                    <a:lnTo>
                      <a:pt x="1305" y="562"/>
                    </a:lnTo>
                    <a:lnTo>
                      <a:pt x="1293" y="546"/>
                    </a:lnTo>
                    <a:lnTo>
                      <a:pt x="1277" y="534"/>
                    </a:lnTo>
                    <a:lnTo>
                      <a:pt x="1260" y="524"/>
                    </a:lnTo>
                    <a:lnTo>
                      <a:pt x="1260" y="524"/>
                    </a:lnTo>
                    <a:lnTo>
                      <a:pt x="1248" y="518"/>
                    </a:lnTo>
                    <a:lnTo>
                      <a:pt x="1235" y="512"/>
                    </a:lnTo>
                    <a:lnTo>
                      <a:pt x="1222" y="508"/>
                    </a:lnTo>
                    <a:lnTo>
                      <a:pt x="1208" y="505"/>
                    </a:lnTo>
                    <a:lnTo>
                      <a:pt x="1194" y="504"/>
                    </a:lnTo>
                    <a:lnTo>
                      <a:pt x="1180" y="505"/>
                    </a:lnTo>
                    <a:lnTo>
                      <a:pt x="1168" y="510"/>
                    </a:lnTo>
                    <a:lnTo>
                      <a:pt x="1155" y="517"/>
                    </a:lnTo>
                    <a:lnTo>
                      <a:pt x="1155" y="517"/>
                    </a:lnTo>
                    <a:lnTo>
                      <a:pt x="1151" y="524"/>
                    </a:lnTo>
                    <a:lnTo>
                      <a:pt x="1147" y="532"/>
                    </a:lnTo>
                    <a:lnTo>
                      <a:pt x="1142" y="541"/>
                    </a:lnTo>
                    <a:lnTo>
                      <a:pt x="1141" y="549"/>
                    </a:lnTo>
                    <a:lnTo>
                      <a:pt x="1141" y="549"/>
                    </a:lnTo>
                    <a:lnTo>
                      <a:pt x="1148" y="541"/>
                    </a:lnTo>
                    <a:lnTo>
                      <a:pt x="1155" y="532"/>
                    </a:lnTo>
                    <a:lnTo>
                      <a:pt x="1159" y="528"/>
                    </a:lnTo>
                    <a:lnTo>
                      <a:pt x="1165" y="527"/>
                    </a:lnTo>
                    <a:lnTo>
                      <a:pt x="1170" y="527"/>
                    </a:lnTo>
                    <a:lnTo>
                      <a:pt x="1176" y="529"/>
                    </a:lnTo>
                    <a:lnTo>
                      <a:pt x="1176" y="529"/>
                    </a:lnTo>
                    <a:lnTo>
                      <a:pt x="1176" y="532"/>
                    </a:lnTo>
                    <a:lnTo>
                      <a:pt x="1176" y="534"/>
                    </a:lnTo>
                    <a:lnTo>
                      <a:pt x="1172" y="535"/>
                    </a:lnTo>
                    <a:lnTo>
                      <a:pt x="1168" y="536"/>
                    </a:lnTo>
                    <a:lnTo>
                      <a:pt x="1163" y="539"/>
                    </a:lnTo>
                    <a:lnTo>
                      <a:pt x="1163" y="539"/>
                    </a:lnTo>
                    <a:lnTo>
                      <a:pt x="1155" y="550"/>
                    </a:lnTo>
                    <a:lnTo>
                      <a:pt x="1148" y="556"/>
                    </a:lnTo>
                    <a:lnTo>
                      <a:pt x="1141" y="562"/>
                    </a:lnTo>
                    <a:lnTo>
                      <a:pt x="1134" y="566"/>
                    </a:lnTo>
                    <a:lnTo>
                      <a:pt x="1126" y="570"/>
                    </a:lnTo>
                    <a:lnTo>
                      <a:pt x="1116" y="571"/>
                    </a:lnTo>
                    <a:lnTo>
                      <a:pt x="1107" y="571"/>
                    </a:lnTo>
                    <a:lnTo>
                      <a:pt x="1107" y="571"/>
                    </a:lnTo>
                    <a:lnTo>
                      <a:pt x="1095" y="569"/>
                    </a:lnTo>
                    <a:lnTo>
                      <a:pt x="1082" y="563"/>
                    </a:lnTo>
                    <a:lnTo>
                      <a:pt x="1075" y="560"/>
                    </a:lnTo>
                    <a:lnTo>
                      <a:pt x="1071" y="556"/>
                    </a:lnTo>
                    <a:lnTo>
                      <a:pt x="1068" y="552"/>
                    </a:lnTo>
                    <a:lnTo>
                      <a:pt x="1067" y="549"/>
                    </a:lnTo>
                    <a:lnTo>
                      <a:pt x="1067" y="549"/>
                    </a:lnTo>
                    <a:lnTo>
                      <a:pt x="1074" y="549"/>
                    </a:lnTo>
                    <a:lnTo>
                      <a:pt x="1079" y="552"/>
                    </a:lnTo>
                    <a:lnTo>
                      <a:pt x="1089" y="556"/>
                    </a:lnTo>
                    <a:lnTo>
                      <a:pt x="1093" y="559"/>
                    </a:lnTo>
                    <a:lnTo>
                      <a:pt x="1097" y="560"/>
                    </a:lnTo>
                    <a:lnTo>
                      <a:pt x="1103" y="560"/>
                    </a:lnTo>
                    <a:lnTo>
                      <a:pt x="1110" y="559"/>
                    </a:lnTo>
                    <a:lnTo>
                      <a:pt x="1110" y="559"/>
                    </a:lnTo>
                    <a:lnTo>
                      <a:pt x="1114" y="539"/>
                    </a:lnTo>
                    <a:lnTo>
                      <a:pt x="1123" y="520"/>
                    </a:lnTo>
                    <a:lnTo>
                      <a:pt x="1123" y="520"/>
                    </a:lnTo>
                    <a:lnTo>
                      <a:pt x="1113" y="518"/>
                    </a:lnTo>
                    <a:lnTo>
                      <a:pt x="1104" y="517"/>
                    </a:lnTo>
                    <a:lnTo>
                      <a:pt x="1096" y="515"/>
                    </a:lnTo>
                    <a:lnTo>
                      <a:pt x="1085" y="514"/>
                    </a:lnTo>
                    <a:lnTo>
                      <a:pt x="1085" y="514"/>
                    </a:lnTo>
                    <a:close/>
                    <a:moveTo>
                      <a:pt x="1703" y="477"/>
                    </a:moveTo>
                    <a:lnTo>
                      <a:pt x="1703" y="477"/>
                    </a:lnTo>
                    <a:lnTo>
                      <a:pt x="1704" y="482"/>
                    </a:lnTo>
                    <a:lnTo>
                      <a:pt x="1707" y="484"/>
                    </a:lnTo>
                    <a:lnTo>
                      <a:pt x="1708" y="487"/>
                    </a:lnTo>
                    <a:lnTo>
                      <a:pt x="1708" y="489"/>
                    </a:lnTo>
                    <a:lnTo>
                      <a:pt x="1707" y="491"/>
                    </a:lnTo>
                    <a:lnTo>
                      <a:pt x="1707" y="491"/>
                    </a:lnTo>
                    <a:lnTo>
                      <a:pt x="1718" y="500"/>
                    </a:lnTo>
                    <a:lnTo>
                      <a:pt x="1729" y="507"/>
                    </a:lnTo>
                    <a:lnTo>
                      <a:pt x="1740" y="514"/>
                    </a:lnTo>
                    <a:lnTo>
                      <a:pt x="1750" y="522"/>
                    </a:lnTo>
                    <a:lnTo>
                      <a:pt x="1750" y="522"/>
                    </a:lnTo>
                    <a:lnTo>
                      <a:pt x="1761" y="524"/>
                    </a:lnTo>
                    <a:lnTo>
                      <a:pt x="1774" y="527"/>
                    </a:lnTo>
                    <a:lnTo>
                      <a:pt x="1780" y="527"/>
                    </a:lnTo>
                    <a:lnTo>
                      <a:pt x="1785" y="525"/>
                    </a:lnTo>
                    <a:lnTo>
                      <a:pt x="1790" y="522"/>
                    </a:lnTo>
                    <a:lnTo>
                      <a:pt x="1792" y="518"/>
                    </a:lnTo>
                    <a:lnTo>
                      <a:pt x="1792" y="518"/>
                    </a:lnTo>
                    <a:lnTo>
                      <a:pt x="1790" y="515"/>
                    </a:lnTo>
                    <a:lnTo>
                      <a:pt x="1787" y="514"/>
                    </a:lnTo>
                    <a:lnTo>
                      <a:pt x="1781" y="514"/>
                    </a:lnTo>
                    <a:lnTo>
                      <a:pt x="1774" y="514"/>
                    </a:lnTo>
                    <a:lnTo>
                      <a:pt x="1767" y="515"/>
                    </a:lnTo>
                    <a:lnTo>
                      <a:pt x="1767" y="515"/>
                    </a:lnTo>
                    <a:lnTo>
                      <a:pt x="1756" y="514"/>
                    </a:lnTo>
                    <a:lnTo>
                      <a:pt x="1746" y="511"/>
                    </a:lnTo>
                    <a:lnTo>
                      <a:pt x="1738" y="505"/>
                    </a:lnTo>
                    <a:lnTo>
                      <a:pt x="1731" y="500"/>
                    </a:lnTo>
                    <a:lnTo>
                      <a:pt x="1731" y="500"/>
                    </a:lnTo>
                    <a:lnTo>
                      <a:pt x="1726" y="500"/>
                    </a:lnTo>
                    <a:lnTo>
                      <a:pt x="1724" y="500"/>
                    </a:lnTo>
                    <a:lnTo>
                      <a:pt x="1722" y="498"/>
                    </a:lnTo>
                    <a:lnTo>
                      <a:pt x="1722" y="498"/>
                    </a:lnTo>
                    <a:lnTo>
                      <a:pt x="1722" y="494"/>
                    </a:lnTo>
                    <a:lnTo>
                      <a:pt x="1722" y="491"/>
                    </a:lnTo>
                    <a:lnTo>
                      <a:pt x="1718" y="487"/>
                    </a:lnTo>
                    <a:lnTo>
                      <a:pt x="1715" y="482"/>
                    </a:lnTo>
                    <a:lnTo>
                      <a:pt x="1714" y="479"/>
                    </a:lnTo>
                    <a:lnTo>
                      <a:pt x="1712" y="475"/>
                    </a:lnTo>
                    <a:lnTo>
                      <a:pt x="1712" y="475"/>
                    </a:lnTo>
                    <a:lnTo>
                      <a:pt x="1711" y="476"/>
                    </a:lnTo>
                    <a:lnTo>
                      <a:pt x="1708" y="476"/>
                    </a:lnTo>
                    <a:lnTo>
                      <a:pt x="1705" y="476"/>
                    </a:lnTo>
                    <a:lnTo>
                      <a:pt x="1703" y="477"/>
                    </a:lnTo>
                    <a:lnTo>
                      <a:pt x="1703" y="477"/>
                    </a:lnTo>
                    <a:close/>
                    <a:moveTo>
                      <a:pt x="1489" y="484"/>
                    </a:moveTo>
                    <a:lnTo>
                      <a:pt x="1489" y="484"/>
                    </a:lnTo>
                    <a:lnTo>
                      <a:pt x="1486" y="486"/>
                    </a:lnTo>
                    <a:lnTo>
                      <a:pt x="1484" y="487"/>
                    </a:lnTo>
                    <a:lnTo>
                      <a:pt x="1484" y="487"/>
                    </a:lnTo>
                    <a:lnTo>
                      <a:pt x="1481" y="491"/>
                    </a:lnTo>
                    <a:lnTo>
                      <a:pt x="1482" y="496"/>
                    </a:lnTo>
                    <a:lnTo>
                      <a:pt x="1484" y="498"/>
                    </a:lnTo>
                    <a:lnTo>
                      <a:pt x="1485" y="503"/>
                    </a:lnTo>
                    <a:lnTo>
                      <a:pt x="1489" y="508"/>
                    </a:lnTo>
                    <a:lnTo>
                      <a:pt x="1491" y="511"/>
                    </a:lnTo>
                    <a:lnTo>
                      <a:pt x="1491" y="514"/>
                    </a:lnTo>
                    <a:lnTo>
                      <a:pt x="1491" y="514"/>
                    </a:lnTo>
                    <a:lnTo>
                      <a:pt x="1495" y="514"/>
                    </a:lnTo>
                    <a:lnTo>
                      <a:pt x="1498" y="515"/>
                    </a:lnTo>
                    <a:lnTo>
                      <a:pt x="1505" y="518"/>
                    </a:lnTo>
                    <a:lnTo>
                      <a:pt x="1510" y="521"/>
                    </a:lnTo>
                    <a:lnTo>
                      <a:pt x="1513" y="521"/>
                    </a:lnTo>
                    <a:lnTo>
                      <a:pt x="1517" y="521"/>
                    </a:lnTo>
                    <a:lnTo>
                      <a:pt x="1517" y="521"/>
                    </a:lnTo>
                    <a:lnTo>
                      <a:pt x="1520" y="524"/>
                    </a:lnTo>
                    <a:lnTo>
                      <a:pt x="1524" y="527"/>
                    </a:lnTo>
                    <a:lnTo>
                      <a:pt x="1528" y="528"/>
                    </a:lnTo>
                    <a:lnTo>
                      <a:pt x="1534" y="529"/>
                    </a:lnTo>
                    <a:lnTo>
                      <a:pt x="1545" y="531"/>
                    </a:lnTo>
                    <a:lnTo>
                      <a:pt x="1551" y="531"/>
                    </a:lnTo>
                    <a:lnTo>
                      <a:pt x="1555" y="534"/>
                    </a:lnTo>
                    <a:lnTo>
                      <a:pt x="1555" y="534"/>
                    </a:lnTo>
                    <a:lnTo>
                      <a:pt x="1559" y="531"/>
                    </a:lnTo>
                    <a:lnTo>
                      <a:pt x="1562" y="529"/>
                    </a:lnTo>
                    <a:lnTo>
                      <a:pt x="1571" y="528"/>
                    </a:lnTo>
                    <a:lnTo>
                      <a:pt x="1575" y="528"/>
                    </a:lnTo>
                    <a:lnTo>
                      <a:pt x="1578" y="527"/>
                    </a:lnTo>
                    <a:lnTo>
                      <a:pt x="1579" y="522"/>
                    </a:lnTo>
                    <a:lnTo>
                      <a:pt x="1578" y="518"/>
                    </a:lnTo>
                    <a:lnTo>
                      <a:pt x="1578" y="518"/>
                    </a:lnTo>
                    <a:lnTo>
                      <a:pt x="1571" y="521"/>
                    </a:lnTo>
                    <a:lnTo>
                      <a:pt x="1565" y="522"/>
                    </a:lnTo>
                    <a:lnTo>
                      <a:pt x="1551" y="524"/>
                    </a:lnTo>
                    <a:lnTo>
                      <a:pt x="1538" y="522"/>
                    </a:lnTo>
                    <a:lnTo>
                      <a:pt x="1526" y="518"/>
                    </a:lnTo>
                    <a:lnTo>
                      <a:pt x="1513" y="511"/>
                    </a:lnTo>
                    <a:lnTo>
                      <a:pt x="1503" y="504"/>
                    </a:lnTo>
                    <a:lnTo>
                      <a:pt x="1495" y="494"/>
                    </a:lnTo>
                    <a:lnTo>
                      <a:pt x="1489" y="484"/>
                    </a:lnTo>
                    <a:lnTo>
                      <a:pt x="1489" y="484"/>
                    </a:lnTo>
                    <a:close/>
                    <a:moveTo>
                      <a:pt x="426" y="682"/>
                    </a:moveTo>
                    <a:lnTo>
                      <a:pt x="426" y="682"/>
                    </a:lnTo>
                    <a:lnTo>
                      <a:pt x="426" y="684"/>
                    </a:lnTo>
                    <a:lnTo>
                      <a:pt x="426" y="687"/>
                    </a:lnTo>
                    <a:lnTo>
                      <a:pt x="425" y="689"/>
                    </a:lnTo>
                    <a:lnTo>
                      <a:pt x="425" y="692"/>
                    </a:lnTo>
                    <a:lnTo>
                      <a:pt x="425" y="692"/>
                    </a:lnTo>
                    <a:lnTo>
                      <a:pt x="426" y="695"/>
                    </a:lnTo>
                    <a:lnTo>
                      <a:pt x="428" y="696"/>
                    </a:lnTo>
                    <a:lnTo>
                      <a:pt x="429" y="699"/>
                    </a:lnTo>
                    <a:lnTo>
                      <a:pt x="431" y="702"/>
                    </a:lnTo>
                    <a:lnTo>
                      <a:pt x="431" y="702"/>
                    </a:lnTo>
                    <a:lnTo>
                      <a:pt x="446" y="806"/>
                    </a:lnTo>
                    <a:lnTo>
                      <a:pt x="455" y="859"/>
                    </a:lnTo>
                    <a:lnTo>
                      <a:pt x="467" y="910"/>
                    </a:lnTo>
                    <a:lnTo>
                      <a:pt x="467" y="910"/>
                    </a:lnTo>
                    <a:lnTo>
                      <a:pt x="473" y="935"/>
                    </a:lnTo>
                    <a:lnTo>
                      <a:pt x="477" y="962"/>
                    </a:lnTo>
                    <a:lnTo>
                      <a:pt x="485" y="1017"/>
                    </a:lnTo>
                    <a:lnTo>
                      <a:pt x="485" y="1017"/>
                    </a:lnTo>
                    <a:lnTo>
                      <a:pt x="490" y="1035"/>
                    </a:lnTo>
                    <a:lnTo>
                      <a:pt x="494" y="1053"/>
                    </a:lnTo>
                    <a:lnTo>
                      <a:pt x="497" y="1071"/>
                    </a:lnTo>
                    <a:lnTo>
                      <a:pt x="497" y="1080"/>
                    </a:lnTo>
                    <a:lnTo>
                      <a:pt x="495" y="1088"/>
                    </a:lnTo>
                    <a:lnTo>
                      <a:pt x="495" y="1088"/>
                    </a:lnTo>
                    <a:lnTo>
                      <a:pt x="501" y="1101"/>
                    </a:lnTo>
                    <a:lnTo>
                      <a:pt x="504" y="1113"/>
                    </a:lnTo>
                    <a:lnTo>
                      <a:pt x="506" y="1125"/>
                    </a:lnTo>
                    <a:lnTo>
                      <a:pt x="511" y="1137"/>
                    </a:lnTo>
                    <a:lnTo>
                      <a:pt x="511" y="1137"/>
                    </a:lnTo>
                    <a:lnTo>
                      <a:pt x="535" y="1127"/>
                    </a:lnTo>
                    <a:lnTo>
                      <a:pt x="560" y="1119"/>
                    </a:lnTo>
                    <a:lnTo>
                      <a:pt x="588" y="1113"/>
                    </a:lnTo>
                    <a:lnTo>
                      <a:pt x="617" y="1109"/>
                    </a:lnTo>
                    <a:lnTo>
                      <a:pt x="617" y="1109"/>
                    </a:lnTo>
                    <a:lnTo>
                      <a:pt x="613" y="1080"/>
                    </a:lnTo>
                    <a:lnTo>
                      <a:pt x="608" y="1050"/>
                    </a:lnTo>
                    <a:lnTo>
                      <a:pt x="595" y="991"/>
                    </a:lnTo>
                    <a:lnTo>
                      <a:pt x="582" y="932"/>
                    </a:lnTo>
                    <a:lnTo>
                      <a:pt x="570" y="875"/>
                    </a:lnTo>
                    <a:lnTo>
                      <a:pt x="570" y="875"/>
                    </a:lnTo>
                    <a:lnTo>
                      <a:pt x="560" y="844"/>
                    </a:lnTo>
                    <a:lnTo>
                      <a:pt x="556" y="827"/>
                    </a:lnTo>
                    <a:lnTo>
                      <a:pt x="553" y="810"/>
                    </a:lnTo>
                    <a:lnTo>
                      <a:pt x="553" y="810"/>
                    </a:lnTo>
                    <a:lnTo>
                      <a:pt x="553" y="800"/>
                    </a:lnTo>
                    <a:lnTo>
                      <a:pt x="554" y="796"/>
                    </a:lnTo>
                    <a:lnTo>
                      <a:pt x="557" y="792"/>
                    </a:lnTo>
                    <a:lnTo>
                      <a:pt x="557" y="792"/>
                    </a:lnTo>
                    <a:lnTo>
                      <a:pt x="565" y="792"/>
                    </a:lnTo>
                    <a:lnTo>
                      <a:pt x="572" y="795"/>
                    </a:lnTo>
                    <a:lnTo>
                      <a:pt x="581" y="798"/>
                    </a:lnTo>
                    <a:lnTo>
                      <a:pt x="588" y="803"/>
                    </a:lnTo>
                    <a:lnTo>
                      <a:pt x="599" y="816"/>
                    </a:lnTo>
                    <a:lnTo>
                      <a:pt x="612" y="827"/>
                    </a:lnTo>
                    <a:lnTo>
                      <a:pt x="612" y="827"/>
                    </a:lnTo>
                    <a:lnTo>
                      <a:pt x="631" y="847"/>
                    </a:lnTo>
                    <a:lnTo>
                      <a:pt x="640" y="855"/>
                    </a:lnTo>
                    <a:lnTo>
                      <a:pt x="650" y="862"/>
                    </a:lnTo>
                    <a:lnTo>
                      <a:pt x="650" y="862"/>
                    </a:lnTo>
                    <a:lnTo>
                      <a:pt x="665" y="879"/>
                    </a:lnTo>
                    <a:lnTo>
                      <a:pt x="679" y="897"/>
                    </a:lnTo>
                    <a:lnTo>
                      <a:pt x="711" y="929"/>
                    </a:lnTo>
                    <a:lnTo>
                      <a:pt x="744" y="962"/>
                    </a:lnTo>
                    <a:lnTo>
                      <a:pt x="776" y="994"/>
                    </a:lnTo>
                    <a:lnTo>
                      <a:pt x="776" y="994"/>
                    </a:lnTo>
                    <a:lnTo>
                      <a:pt x="776" y="998"/>
                    </a:lnTo>
                    <a:lnTo>
                      <a:pt x="779" y="1004"/>
                    </a:lnTo>
                    <a:lnTo>
                      <a:pt x="779" y="1004"/>
                    </a:lnTo>
                    <a:lnTo>
                      <a:pt x="786" y="1011"/>
                    </a:lnTo>
                    <a:lnTo>
                      <a:pt x="794" y="1018"/>
                    </a:lnTo>
                    <a:lnTo>
                      <a:pt x="794" y="1018"/>
                    </a:lnTo>
                    <a:lnTo>
                      <a:pt x="800" y="1026"/>
                    </a:lnTo>
                    <a:lnTo>
                      <a:pt x="805" y="1035"/>
                    </a:lnTo>
                    <a:lnTo>
                      <a:pt x="808" y="1038"/>
                    </a:lnTo>
                    <a:lnTo>
                      <a:pt x="813" y="1042"/>
                    </a:lnTo>
                    <a:lnTo>
                      <a:pt x="817" y="1045"/>
                    </a:lnTo>
                    <a:lnTo>
                      <a:pt x="821" y="1046"/>
                    </a:lnTo>
                    <a:lnTo>
                      <a:pt x="821" y="1046"/>
                    </a:lnTo>
                    <a:lnTo>
                      <a:pt x="817" y="1038"/>
                    </a:lnTo>
                    <a:lnTo>
                      <a:pt x="811" y="1031"/>
                    </a:lnTo>
                    <a:lnTo>
                      <a:pt x="805" y="1024"/>
                    </a:lnTo>
                    <a:lnTo>
                      <a:pt x="800" y="1015"/>
                    </a:lnTo>
                    <a:lnTo>
                      <a:pt x="800" y="1015"/>
                    </a:lnTo>
                    <a:lnTo>
                      <a:pt x="794" y="1001"/>
                    </a:lnTo>
                    <a:lnTo>
                      <a:pt x="791" y="986"/>
                    </a:lnTo>
                    <a:lnTo>
                      <a:pt x="790" y="969"/>
                    </a:lnTo>
                    <a:lnTo>
                      <a:pt x="790" y="953"/>
                    </a:lnTo>
                    <a:lnTo>
                      <a:pt x="791" y="936"/>
                    </a:lnTo>
                    <a:lnTo>
                      <a:pt x="796" y="921"/>
                    </a:lnTo>
                    <a:lnTo>
                      <a:pt x="800" y="906"/>
                    </a:lnTo>
                    <a:lnTo>
                      <a:pt x="805" y="893"/>
                    </a:lnTo>
                    <a:lnTo>
                      <a:pt x="805" y="893"/>
                    </a:lnTo>
                    <a:lnTo>
                      <a:pt x="783" y="869"/>
                    </a:lnTo>
                    <a:lnTo>
                      <a:pt x="773" y="856"/>
                    </a:lnTo>
                    <a:lnTo>
                      <a:pt x="763" y="844"/>
                    </a:lnTo>
                    <a:lnTo>
                      <a:pt x="763" y="844"/>
                    </a:lnTo>
                    <a:lnTo>
                      <a:pt x="741" y="824"/>
                    </a:lnTo>
                    <a:lnTo>
                      <a:pt x="720" y="803"/>
                    </a:lnTo>
                    <a:lnTo>
                      <a:pt x="678" y="761"/>
                    </a:lnTo>
                    <a:lnTo>
                      <a:pt x="636" y="719"/>
                    </a:lnTo>
                    <a:lnTo>
                      <a:pt x="615" y="699"/>
                    </a:lnTo>
                    <a:lnTo>
                      <a:pt x="594" y="680"/>
                    </a:lnTo>
                    <a:lnTo>
                      <a:pt x="594" y="680"/>
                    </a:lnTo>
                    <a:lnTo>
                      <a:pt x="567" y="656"/>
                    </a:lnTo>
                    <a:lnTo>
                      <a:pt x="542" y="630"/>
                    </a:lnTo>
                    <a:lnTo>
                      <a:pt x="492" y="580"/>
                    </a:lnTo>
                    <a:lnTo>
                      <a:pt x="492" y="580"/>
                    </a:lnTo>
                    <a:lnTo>
                      <a:pt x="470" y="559"/>
                    </a:lnTo>
                    <a:lnTo>
                      <a:pt x="445" y="538"/>
                    </a:lnTo>
                    <a:lnTo>
                      <a:pt x="422" y="515"/>
                    </a:lnTo>
                    <a:lnTo>
                      <a:pt x="400" y="493"/>
                    </a:lnTo>
                    <a:lnTo>
                      <a:pt x="400" y="493"/>
                    </a:lnTo>
                    <a:lnTo>
                      <a:pt x="396" y="493"/>
                    </a:lnTo>
                    <a:lnTo>
                      <a:pt x="396" y="493"/>
                    </a:lnTo>
                    <a:lnTo>
                      <a:pt x="396" y="515"/>
                    </a:lnTo>
                    <a:lnTo>
                      <a:pt x="397" y="538"/>
                    </a:lnTo>
                    <a:lnTo>
                      <a:pt x="400" y="562"/>
                    </a:lnTo>
                    <a:lnTo>
                      <a:pt x="404" y="587"/>
                    </a:lnTo>
                    <a:lnTo>
                      <a:pt x="414" y="636"/>
                    </a:lnTo>
                    <a:lnTo>
                      <a:pt x="426" y="682"/>
                    </a:lnTo>
                    <a:lnTo>
                      <a:pt x="426" y="682"/>
                    </a:lnTo>
                    <a:close/>
                    <a:moveTo>
                      <a:pt x="1642" y="630"/>
                    </a:moveTo>
                    <a:lnTo>
                      <a:pt x="1642" y="630"/>
                    </a:lnTo>
                    <a:lnTo>
                      <a:pt x="1676" y="625"/>
                    </a:lnTo>
                    <a:lnTo>
                      <a:pt x="1693" y="622"/>
                    </a:lnTo>
                    <a:lnTo>
                      <a:pt x="1710" y="621"/>
                    </a:lnTo>
                    <a:lnTo>
                      <a:pt x="1710" y="621"/>
                    </a:lnTo>
                    <a:lnTo>
                      <a:pt x="1726" y="601"/>
                    </a:lnTo>
                    <a:lnTo>
                      <a:pt x="1742" y="578"/>
                    </a:lnTo>
                    <a:lnTo>
                      <a:pt x="1771" y="534"/>
                    </a:lnTo>
                    <a:lnTo>
                      <a:pt x="1771" y="534"/>
                    </a:lnTo>
                    <a:lnTo>
                      <a:pt x="1759" y="532"/>
                    </a:lnTo>
                    <a:lnTo>
                      <a:pt x="1750" y="529"/>
                    </a:lnTo>
                    <a:lnTo>
                      <a:pt x="1743" y="525"/>
                    </a:lnTo>
                    <a:lnTo>
                      <a:pt x="1738" y="520"/>
                    </a:lnTo>
                    <a:lnTo>
                      <a:pt x="1738" y="520"/>
                    </a:lnTo>
                    <a:lnTo>
                      <a:pt x="1732" y="520"/>
                    </a:lnTo>
                    <a:lnTo>
                      <a:pt x="1728" y="518"/>
                    </a:lnTo>
                    <a:lnTo>
                      <a:pt x="1724" y="517"/>
                    </a:lnTo>
                    <a:lnTo>
                      <a:pt x="1719" y="514"/>
                    </a:lnTo>
                    <a:lnTo>
                      <a:pt x="1711" y="507"/>
                    </a:lnTo>
                    <a:lnTo>
                      <a:pt x="1707" y="504"/>
                    </a:lnTo>
                    <a:lnTo>
                      <a:pt x="1701" y="503"/>
                    </a:lnTo>
                    <a:lnTo>
                      <a:pt x="1701" y="503"/>
                    </a:lnTo>
                    <a:lnTo>
                      <a:pt x="1672" y="566"/>
                    </a:lnTo>
                    <a:lnTo>
                      <a:pt x="1642" y="630"/>
                    </a:lnTo>
                    <a:lnTo>
                      <a:pt x="1642" y="630"/>
                    </a:lnTo>
                    <a:close/>
                    <a:moveTo>
                      <a:pt x="1482" y="527"/>
                    </a:moveTo>
                    <a:lnTo>
                      <a:pt x="1482" y="527"/>
                    </a:lnTo>
                    <a:lnTo>
                      <a:pt x="1462" y="573"/>
                    </a:lnTo>
                    <a:lnTo>
                      <a:pt x="1444" y="622"/>
                    </a:lnTo>
                    <a:lnTo>
                      <a:pt x="1426" y="670"/>
                    </a:lnTo>
                    <a:lnTo>
                      <a:pt x="1411" y="719"/>
                    </a:lnTo>
                    <a:lnTo>
                      <a:pt x="1411" y="719"/>
                    </a:lnTo>
                    <a:lnTo>
                      <a:pt x="1422" y="713"/>
                    </a:lnTo>
                    <a:lnTo>
                      <a:pt x="1433" y="706"/>
                    </a:lnTo>
                    <a:lnTo>
                      <a:pt x="1443" y="699"/>
                    </a:lnTo>
                    <a:lnTo>
                      <a:pt x="1455" y="694"/>
                    </a:lnTo>
                    <a:lnTo>
                      <a:pt x="1455" y="694"/>
                    </a:lnTo>
                    <a:lnTo>
                      <a:pt x="1469" y="688"/>
                    </a:lnTo>
                    <a:lnTo>
                      <a:pt x="1484" y="684"/>
                    </a:lnTo>
                    <a:lnTo>
                      <a:pt x="1498" y="678"/>
                    </a:lnTo>
                    <a:lnTo>
                      <a:pt x="1502" y="674"/>
                    </a:lnTo>
                    <a:lnTo>
                      <a:pt x="1507" y="670"/>
                    </a:lnTo>
                    <a:lnTo>
                      <a:pt x="1507" y="670"/>
                    </a:lnTo>
                    <a:lnTo>
                      <a:pt x="1506" y="664"/>
                    </a:lnTo>
                    <a:lnTo>
                      <a:pt x="1507" y="661"/>
                    </a:lnTo>
                    <a:lnTo>
                      <a:pt x="1510" y="659"/>
                    </a:lnTo>
                    <a:lnTo>
                      <a:pt x="1512" y="656"/>
                    </a:lnTo>
                    <a:lnTo>
                      <a:pt x="1512" y="656"/>
                    </a:lnTo>
                    <a:lnTo>
                      <a:pt x="1514" y="650"/>
                    </a:lnTo>
                    <a:lnTo>
                      <a:pt x="1516" y="643"/>
                    </a:lnTo>
                    <a:lnTo>
                      <a:pt x="1517" y="636"/>
                    </a:lnTo>
                    <a:lnTo>
                      <a:pt x="1519" y="630"/>
                    </a:lnTo>
                    <a:lnTo>
                      <a:pt x="1519" y="630"/>
                    </a:lnTo>
                    <a:lnTo>
                      <a:pt x="1528" y="614"/>
                    </a:lnTo>
                    <a:lnTo>
                      <a:pt x="1535" y="595"/>
                    </a:lnTo>
                    <a:lnTo>
                      <a:pt x="1535" y="595"/>
                    </a:lnTo>
                    <a:lnTo>
                      <a:pt x="1545" y="569"/>
                    </a:lnTo>
                    <a:lnTo>
                      <a:pt x="1550" y="556"/>
                    </a:lnTo>
                    <a:lnTo>
                      <a:pt x="1552" y="545"/>
                    </a:lnTo>
                    <a:lnTo>
                      <a:pt x="1552" y="545"/>
                    </a:lnTo>
                    <a:lnTo>
                      <a:pt x="1535" y="541"/>
                    </a:lnTo>
                    <a:lnTo>
                      <a:pt x="1516" y="536"/>
                    </a:lnTo>
                    <a:lnTo>
                      <a:pt x="1482" y="527"/>
                    </a:lnTo>
                    <a:lnTo>
                      <a:pt x="1482" y="527"/>
                    </a:lnTo>
                    <a:close/>
                    <a:moveTo>
                      <a:pt x="1940" y="838"/>
                    </a:moveTo>
                    <a:lnTo>
                      <a:pt x="1940" y="838"/>
                    </a:lnTo>
                    <a:lnTo>
                      <a:pt x="1954" y="807"/>
                    </a:lnTo>
                    <a:lnTo>
                      <a:pt x="1968" y="775"/>
                    </a:lnTo>
                    <a:lnTo>
                      <a:pt x="1968" y="775"/>
                    </a:lnTo>
                    <a:lnTo>
                      <a:pt x="1973" y="761"/>
                    </a:lnTo>
                    <a:lnTo>
                      <a:pt x="1976" y="747"/>
                    </a:lnTo>
                    <a:lnTo>
                      <a:pt x="1978" y="732"/>
                    </a:lnTo>
                    <a:lnTo>
                      <a:pt x="1978" y="715"/>
                    </a:lnTo>
                    <a:lnTo>
                      <a:pt x="1978" y="715"/>
                    </a:lnTo>
                    <a:lnTo>
                      <a:pt x="1968" y="706"/>
                    </a:lnTo>
                    <a:lnTo>
                      <a:pt x="1959" y="696"/>
                    </a:lnTo>
                    <a:lnTo>
                      <a:pt x="1952" y="687"/>
                    </a:lnTo>
                    <a:lnTo>
                      <a:pt x="1943" y="678"/>
                    </a:lnTo>
                    <a:lnTo>
                      <a:pt x="1943" y="678"/>
                    </a:lnTo>
                    <a:lnTo>
                      <a:pt x="1933" y="671"/>
                    </a:lnTo>
                    <a:lnTo>
                      <a:pt x="1924" y="666"/>
                    </a:lnTo>
                    <a:lnTo>
                      <a:pt x="1914" y="660"/>
                    </a:lnTo>
                    <a:lnTo>
                      <a:pt x="1906" y="653"/>
                    </a:lnTo>
                    <a:lnTo>
                      <a:pt x="1906" y="653"/>
                    </a:lnTo>
                    <a:lnTo>
                      <a:pt x="1885" y="646"/>
                    </a:lnTo>
                    <a:lnTo>
                      <a:pt x="1863" y="640"/>
                    </a:lnTo>
                    <a:lnTo>
                      <a:pt x="1840" y="636"/>
                    </a:lnTo>
                    <a:lnTo>
                      <a:pt x="1816" y="633"/>
                    </a:lnTo>
                    <a:lnTo>
                      <a:pt x="1792" y="630"/>
                    </a:lnTo>
                    <a:lnTo>
                      <a:pt x="1769" y="630"/>
                    </a:lnTo>
                    <a:lnTo>
                      <a:pt x="1745" y="630"/>
                    </a:lnTo>
                    <a:lnTo>
                      <a:pt x="1719" y="632"/>
                    </a:lnTo>
                    <a:lnTo>
                      <a:pt x="1696" y="635"/>
                    </a:lnTo>
                    <a:lnTo>
                      <a:pt x="1672" y="637"/>
                    </a:lnTo>
                    <a:lnTo>
                      <a:pt x="1625" y="646"/>
                    </a:lnTo>
                    <a:lnTo>
                      <a:pt x="1580" y="657"/>
                    </a:lnTo>
                    <a:lnTo>
                      <a:pt x="1540" y="671"/>
                    </a:lnTo>
                    <a:lnTo>
                      <a:pt x="1540" y="671"/>
                    </a:lnTo>
                    <a:lnTo>
                      <a:pt x="1537" y="674"/>
                    </a:lnTo>
                    <a:lnTo>
                      <a:pt x="1533" y="677"/>
                    </a:lnTo>
                    <a:lnTo>
                      <a:pt x="1533" y="677"/>
                    </a:lnTo>
                    <a:lnTo>
                      <a:pt x="1500" y="688"/>
                    </a:lnTo>
                    <a:lnTo>
                      <a:pt x="1469" y="701"/>
                    </a:lnTo>
                    <a:lnTo>
                      <a:pt x="1440" y="716"/>
                    </a:lnTo>
                    <a:lnTo>
                      <a:pt x="1413" y="732"/>
                    </a:lnTo>
                    <a:lnTo>
                      <a:pt x="1413" y="732"/>
                    </a:lnTo>
                    <a:lnTo>
                      <a:pt x="1382" y="747"/>
                    </a:lnTo>
                    <a:lnTo>
                      <a:pt x="1353" y="761"/>
                    </a:lnTo>
                    <a:lnTo>
                      <a:pt x="1325" y="776"/>
                    </a:lnTo>
                    <a:lnTo>
                      <a:pt x="1312" y="785"/>
                    </a:lnTo>
                    <a:lnTo>
                      <a:pt x="1300" y="795"/>
                    </a:lnTo>
                    <a:lnTo>
                      <a:pt x="1300" y="795"/>
                    </a:lnTo>
                    <a:lnTo>
                      <a:pt x="1297" y="802"/>
                    </a:lnTo>
                    <a:lnTo>
                      <a:pt x="1294" y="806"/>
                    </a:lnTo>
                    <a:lnTo>
                      <a:pt x="1287" y="816"/>
                    </a:lnTo>
                    <a:lnTo>
                      <a:pt x="1279" y="826"/>
                    </a:lnTo>
                    <a:lnTo>
                      <a:pt x="1276" y="831"/>
                    </a:lnTo>
                    <a:lnTo>
                      <a:pt x="1273" y="837"/>
                    </a:lnTo>
                    <a:lnTo>
                      <a:pt x="1273" y="837"/>
                    </a:lnTo>
                    <a:lnTo>
                      <a:pt x="1265" y="841"/>
                    </a:lnTo>
                    <a:lnTo>
                      <a:pt x="1260" y="844"/>
                    </a:lnTo>
                    <a:lnTo>
                      <a:pt x="1258" y="847"/>
                    </a:lnTo>
                    <a:lnTo>
                      <a:pt x="1258" y="847"/>
                    </a:lnTo>
                    <a:lnTo>
                      <a:pt x="1287" y="847"/>
                    </a:lnTo>
                    <a:lnTo>
                      <a:pt x="1302" y="847"/>
                    </a:lnTo>
                    <a:lnTo>
                      <a:pt x="1319" y="845"/>
                    </a:lnTo>
                    <a:lnTo>
                      <a:pt x="1319" y="845"/>
                    </a:lnTo>
                    <a:lnTo>
                      <a:pt x="1336" y="828"/>
                    </a:lnTo>
                    <a:lnTo>
                      <a:pt x="1356" y="812"/>
                    </a:lnTo>
                    <a:lnTo>
                      <a:pt x="1367" y="803"/>
                    </a:lnTo>
                    <a:lnTo>
                      <a:pt x="1378" y="796"/>
                    </a:lnTo>
                    <a:lnTo>
                      <a:pt x="1391" y="790"/>
                    </a:lnTo>
                    <a:lnTo>
                      <a:pt x="1404" y="786"/>
                    </a:lnTo>
                    <a:lnTo>
                      <a:pt x="1404" y="786"/>
                    </a:lnTo>
                    <a:lnTo>
                      <a:pt x="1413" y="785"/>
                    </a:lnTo>
                    <a:lnTo>
                      <a:pt x="1425" y="786"/>
                    </a:lnTo>
                    <a:lnTo>
                      <a:pt x="1437" y="788"/>
                    </a:lnTo>
                    <a:lnTo>
                      <a:pt x="1448" y="790"/>
                    </a:lnTo>
                    <a:lnTo>
                      <a:pt x="1461" y="795"/>
                    </a:lnTo>
                    <a:lnTo>
                      <a:pt x="1471" y="800"/>
                    </a:lnTo>
                    <a:lnTo>
                      <a:pt x="1478" y="806"/>
                    </a:lnTo>
                    <a:lnTo>
                      <a:pt x="1484" y="812"/>
                    </a:lnTo>
                    <a:lnTo>
                      <a:pt x="1484" y="812"/>
                    </a:lnTo>
                    <a:lnTo>
                      <a:pt x="1485" y="817"/>
                    </a:lnTo>
                    <a:lnTo>
                      <a:pt x="1485" y="821"/>
                    </a:lnTo>
                    <a:lnTo>
                      <a:pt x="1482" y="831"/>
                    </a:lnTo>
                    <a:lnTo>
                      <a:pt x="1481" y="841"/>
                    </a:lnTo>
                    <a:lnTo>
                      <a:pt x="1482" y="847"/>
                    </a:lnTo>
                    <a:lnTo>
                      <a:pt x="1484" y="852"/>
                    </a:lnTo>
                    <a:lnTo>
                      <a:pt x="1484" y="852"/>
                    </a:lnTo>
                    <a:lnTo>
                      <a:pt x="1486" y="856"/>
                    </a:lnTo>
                    <a:lnTo>
                      <a:pt x="1491" y="861"/>
                    </a:lnTo>
                    <a:lnTo>
                      <a:pt x="1496" y="863"/>
                    </a:lnTo>
                    <a:lnTo>
                      <a:pt x="1500" y="869"/>
                    </a:lnTo>
                    <a:lnTo>
                      <a:pt x="1500" y="869"/>
                    </a:lnTo>
                    <a:lnTo>
                      <a:pt x="1503" y="876"/>
                    </a:lnTo>
                    <a:lnTo>
                      <a:pt x="1506" y="885"/>
                    </a:lnTo>
                    <a:lnTo>
                      <a:pt x="1509" y="894"/>
                    </a:lnTo>
                    <a:lnTo>
                      <a:pt x="1507" y="904"/>
                    </a:lnTo>
                    <a:lnTo>
                      <a:pt x="1507" y="904"/>
                    </a:lnTo>
                    <a:lnTo>
                      <a:pt x="1506" y="911"/>
                    </a:lnTo>
                    <a:lnTo>
                      <a:pt x="1505" y="917"/>
                    </a:lnTo>
                    <a:lnTo>
                      <a:pt x="1500" y="922"/>
                    </a:lnTo>
                    <a:lnTo>
                      <a:pt x="1496" y="928"/>
                    </a:lnTo>
                    <a:lnTo>
                      <a:pt x="1492" y="932"/>
                    </a:lnTo>
                    <a:lnTo>
                      <a:pt x="1485" y="935"/>
                    </a:lnTo>
                    <a:lnTo>
                      <a:pt x="1478" y="938"/>
                    </a:lnTo>
                    <a:lnTo>
                      <a:pt x="1471" y="939"/>
                    </a:lnTo>
                    <a:lnTo>
                      <a:pt x="1471" y="939"/>
                    </a:lnTo>
                    <a:lnTo>
                      <a:pt x="1468" y="946"/>
                    </a:lnTo>
                    <a:lnTo>
                      <a:pt x="1467" y="952"/>
                    </a:lnTo>
                    <a:lnTo>
                      <a:pt x="1467" y="965"/>
                    </a:lnTo>
                    <a:lnTo>
                      <a:pt x="1467" y="977"/>
                    </a:lnTo>
                    <a:lnTo>
                      <a:pt x="1465" y="984"/>
                    </a:lnTo>
                    <a:lnTo>
                      <a:pt x="1464" y="990"/>
                    </a:lnTo>
                    <a:lnTo>
                      <a:pt x="1464" y="990"/>
                    </a:lnTo>
                    <a:lnTo>
                      <a:pt x="1460" y="997"/>
                    </a:lnTo>
                    <a:lnTo>
                      <a:pt x="1454" y="1004"/>
                    </a:lnTo>
                    <a:lnTo>
                      <a:pt x="1441" y="1015"/>
                    </a:lnTo>
                    <a:lnTo>
                      <a:pt x="1436" y="1019"/>
                    </a:lnTo>
                    <a:lnTo>
                      <a:pt x="1432" y="1026"/>
                    </a:lnTo>
                    <a:lnTo>
                      <a:pt x="1427" y="1033"/>
                    </a:lnTo>
                    <a:lnTo>
                      <a:pt x="1427" y="1042"/>
                    </a:lnTo>
                    <a:lnTo>
                      <a:pt x="1427" y="1042"/>
                    </a:lnTo>
                    <a:lnTo>
                      <a:pt x="1434" y="1043"/>
                    </a:lnTo>
                    <a:lnTo>
                      <a:pt x="1440" y="1046"/>
                    </a:lnTo>
                    <a:lnTo>
                      <a:pt x="1444" y="1050"/>
                    </a:lnTo>
                    <a:lnTo>
                      <a:pt x="1447" y="1056"/>
                    </a:lnTo>
                    <a:lnTo>
                      <a:pt x="1448" y="1063"/>
                    </a:lnTo>
                    <a:lnTo>
                      <a:pt x="1448" y="1068"/>
                    </a:lnTo>
                    <a:lnTo>
                      <a:pt x="1446" y="1075"/>
                    </a:lnTo>
                    <a:lnTo>
                      <a:pt x="1441" y="1080"/>
                    </a:lnTo>
                    <a:lnTo>
                      <a:pt x="1441" y="1080"/>
                    </a:lnTo>
                    <a:lnTo>
                      <a:pt x="1433" y="1081"/>
                    </a:lnTo>
                    <a:lnTo>
                      <a:pt x="1425" y="1080"/>
                    </a:lnTo>
                    <a:lnTo>
                      <a:pt x="1425" y="1080"/>
                    </a:lnTo>
                    <a:lnTo>
                      <a:pt x="1423" y="1084"/>
                    </a:lnTo>
                    <a:lnTo>
                      <a:pt x="1420" y="1087"/>
                    </a:lnTo>
                    <a:lnTo>
                      <a:pt x="1418" y="1091"/>
                    </a:lnTo>
                    <a:lnTo>
                      <a:pt x="1416" y="1095"/>
                    </a:lnTo>
                    <a:lnTo>
                      <a:pt x="1416" y="1095"/>
                    </a:lnTo>
                    <a:lnTo>
                      <a:pt x="1420" y="1097"/>
                    </a:lnTo>
                    <a:lnTo>
                      <a:pt x="1423" y="1099"/>
                    </a:lnTo>
                    <a:lnTo>
                      <a:pt x="1426" y="1106"/>
                    </a:lnTo>
                    <a:lnTo>
                      <a:pt x="1426" y="1106"/>
                    </a:lnTo>
                    <a:lnTo>
                      <a:pt x="1420" y="1115"/>
                    </a:lnTo>
                    <a:lnTo>
                      <a:pt x="1418" y="1119"/>
                    </a:lnTo>
                    <a:lnTo>
                      <a:pt x="1415" y="1123"/>
                    </a:lnTo>
                    <a:lnTo>
                      <a:pt x="1415" y="1123"/>
                    </a:lnTo>
                    <a:lnTo>
                      <a:pt x="1420" y="1130"/>
                    </a:lnTo>
                    <a:lnTo>
                      <a:pt x="1426" y="1133"/>
                    </a:lnTo>
                    <a:lnTo>
                      <a:pt x="1434" y="1136"/>
                    </a:lnTo>
                    <a:lnTo>
                      <a:pt x="1444" y="1136"/>
                    </a:lnTo>
                    <a:lnTo>
                      <a:pt x="1444" y="1136"/>
                    </a:lnTo>
                    <a:lnTo>
                      <a:pt x="1448" y="1144"/>
                    </a:lnTo>
                    <a:lnTo>
                      <a:pt x="1451" y="1153"/>
                    </a:lnTo>
                    <a:lnTo>
                      <a:pt x="1451" y="1156"/>
                    </a:lnTo>
                    <a:lnTo>
                      <a:pt x="1451" y="1160"/>
                    </a:lnTo>
                    <a:lnTo>
                      <a:pt x="1450" y="1164"/>
                    </a:lnTo>
                    <a:lnTo>
                      <a:pt x="1447" y="1168"/>
                    </a:lnTo>
                    <a:lnTo>
                      <a:pt x="1447" y="1168"/>
                    </a:lnTo>
                    <a:lnTo>
                      <a:pt x="1453" y="1167"/>
                    </a:lnTo>
                    <a:lnTo>
                      <a:pt x="1460" y="1167"/>
                    </a:lnTo>
                    <a:lnTo>
                      <a:pt x="1464" y="1168"/>
                    </a:lnTo>
                    <a:lnTo>
                      <a:pt x="1469" y="1171"/>
                    </a:lnTo>
                    <a:lnTo>
                      <a:pt x="1472" y="1175"/>
                    </a:lnTo>
                    <a:lnTo>
                      <a:pt x="1477" y="1178"/>
                    </a:lnTo>
                    <a:lnTo>
                      <a:pt x="1478" y="1184"/>
                    </a:lnTo>
                    <a:lnTo>
                      <a:pt x="1479" y="1188"/>
                    </a:lnTo>
                    <a:lnTo>
                      <a:pt x="1481" y="1192"/>
                    </a:lnTo>
                    <a:lnTo>
                      <a:pt x="1479" y="1198"/>
                    </a:lnTo>
                    <a:lnTo>
                      <a:pt x="1478" y="1202"/>
                    </a:lnTo>
                    <a:lnTo>
                      <a:pt x="1477" y="1205"/>
                    </a:lnTo>
                    <a:lnTo>
                      <a:pt x="1472" y="1207"/>
                    </a:lnTo>
                    <a:lnTo>
                      <a:pt x="1468" y="1210"/>
                    </a:lnTo>
                    <a:lnTo>
                      <a:pt x="1462" y="1210"/>
                    </a:lnTo>
                    <a:lnTo>
                      <a:pt x="1455" y="1210"/>
                    </a:lnTo>
                    <a:lnTo>
                      <a:pt x="1455" y="1210"/>
                    </a:lnTo>
                    <a:lnTo>
                      <a:pt x="1451" y="1213"/>
                    </a:lnTo>
                    <a:lnTo>
                      <a:pt x="1448" y="1217"/>
                    </a:lnTo>
                    <a:lnTo>
                      <a:pt x="1447" y="1222"/>
                    </a:lnTo>
                    <a:lnTo>
                      <a:pt x="1447" y="1226"/>
                    </a:lnTo>
                    <a:lnTo>
                      <a:pt x="1448" y="1231"/>
                    </a:lnTo>
                    <a:lnTo>
                      <a:pt x="1451" y="1234"/>
                    </a:lnTo>
                    <a:lnTo>
                      <a:pt x="1454" y="1238"/>
                    </a:lnTo>
                    <a:lnTo>
                      <a:pt x="1460" y="1241"/>
                    </a:lnTo>
                    <a:lnTo>
                      <a:pt x="1460" y="1241"/>
                    </a:lnTo>
                    <a:lnTo>
                      <a:pt x="1458" y="1245"/>
                    </a:lnTo>
                    <a:lnTo>
                      <a:pt x="1454" y="1248"/>
                    </a:lnTo>
                    <a:lnTo>
                      <a:pt x="1451" y="1251"/>
                    </a:lnTo>
                    <a:lnTo>
                      <a:pt x="1448" y="1254"/>
                    </a:lnTo>
                    <a:lnTo>
                      <a:pt x="1448" y="1254"/>
                    </a:lnTo>
                    <a:lnTo>
                      <a:pt x="1451" y="1258"/>
                    </a:lnTo>
                    <a:lnTo>
                      <a:pt x="1453" y="1262"/>
                    </a:lnTo>
                    <a:lnTo>
                      <a:pt x="1455" y="1273"/>
                    </a:lnTo>
                    <a:lnTo>
                      <a:pt x="1455" y="1273"/>
                    </a:lnTo>
                    <a:lnTo>
                      <a:pt x="1464" y="1276"/>
                    </a:lnTo>
                    <a:lnTo>
                      <a:pt x="1471" y="1280"/>
                    </a:lnTo>
                    <a:lnTo>
                      <a:pt x="1475" y="1283"/>
                    </a:lnTo>
                    <a:lnTo>
                      <a:pt x="1477" y="1288"/>
                    </a:lnTo>
                    <a:lnTo>
                      <a:pt x="1478" y="1292"/>
                    </a:lnTo>
                    <a:lnTo>
                      <a:pt x="1479" y="1296"/>
                    </a:lnTo>
                    <a:lnTo>
                      <a:pt x="1479" y="1296"/>
                    </a:lnTo>
                    <a:lnTo>
                      <a:pt x="1478" y="1300"/>
                    </a:lnTo>
                    <a:lnTo>
                      <a:pt x="1477" y="1303"/>
                    </a:lnTo>
                    <a:lnTo>
                      <a:pt x="1472" y="1310"/>
                    </a:lnTo>
                    <a:lnTo>
                      <a:pt x="1469" y="1316"/>
                    </a:lnTo>
                    <a:lnTo>
                      <a:pt x="1468" y="1320"/>
                    </a:lnTo>
                    <a:lnTo>
                      <a:pt x="1469" y="1324"/>
                    </a:lnTo>
                    <a:lnTo>
                      <a:pt x="1469" y="1324"/>
                    </a:lnTo>
                    <a:lnTo>
                      <a:pt x="1464" y="1331"/>
                    </a:lnTo>
                    <a:lnTo>
                      <a:pt x="1455" y="1335"/>
                    </a:lnTo>
                    <a:lnTo>
                      <a:pt x="1440" y="1344"/>
                    </a:lnTo>
                    <a:lnTo>
                      <a:pt x="1440" y="1344"/>
                    </a:lnTo>
                    <a:lnTo>
                      <a:pt x="1441" y="1348"/>
                    </a:lnTo>
                    <a:lnTo>
                      <a:pt x="1441" y="1352"/>
                    </a:lnTo>
                    <a:lnTo>
                      <a:pt x="1440" y="1361"/>
                    </a:lnTo>
                    <a:lnTo>
                      <a:pt x="1437" y="1369"/>
                    </a:lnTo>
                    <a:lnTo>
                      <a:pt x="1434" y="1379"/>
                    </a:lnTo>
                    <a:lnTo>
                      <a:pt x="1434" y="1379"/>
                    </a:lnTo>
                    <a:lnTo>
                      <a:pt x="1437" y="1383"/>
                    </a:lnTo>
                    <a:lnTo>
                      <a:pt x="1439" y="1387"/>
                    </a:lnTo>
                    <a:lnTo>
                      <a:pt x="1439" y="1396"/>
                    </a:lnTo>
                    <a:lnTo>
                      <a:pt x="1436" y="1404"/>
                    </a:lnTo>
                    <a:lnTo>
                      <a:pt x="1433" y="1412"/>
                    </a:lnTo>
                    <a:lnTo>
                      <a:pt x="1433" y="1412"/>
                    </a:lnTo>
                    <a:lnTo>
                      <a:pt x="1437" y="1419"/>
                    </a:lnTo>
                    <a:lnTo>
                      <a:pt x="1439" y="1426"/>
                    </a:lnTo>
                    <a:lnTo>
                      <a:pt x="1441" y="1435"/>
                    </a:lnTo>
                    <a:lnTo>
                      <a:pt x="1441" y="1443"/>
                    </a:lnTo>
                    <a:lnTo>
                      <a:pt x="1441" y="1443"/>
                    </a:lnTo>
                    <a:lnTo>
                      <a:pt x="1439" y="1448"/>
                    </a:lnTo>
                    <a:lnTo>
                      <a:pt x="1436" y="1450"/>
                    </a:lnTo>
                    <a:lnTo>
                      <a:pt x="1434" y="1455"/>
                    </a:lnTo>
                    <a:lnTo>
                      <a:pt x="1434" y="1460"/>
                    </a:lnTo>
                    <a:lnTo>
                      <a:pt x="1434" y="1460"/>
                    </a:lnTo>
                    <a:lnTo>
                      <a:pt x="1453" y="1455"/>
                    </a:lnTo>
                    <a:lnTo>
                      <a:pt x="1464" y="1452"/>
                    </a:lnTo>
                    <a:lnTo>
                      <a:pt x="1477" y="1449"/>
                    </a:lnTo>
                    <a:lnTo>
                      <a:pt x="1488" y="1448"/>
                    </a:lnTo>
                    <a:lnTo>
                      <a:pt x="1499" y="1449"/>
                    </a:lnTo>
                    <a:lnTo>
                      <a:pt x="1510" y="1450"/>
                    </a:lnTo>
                    <a:lnTo>
                      <a:pt x="1519" y="1455"/>
                    </a:lnTo>
                    <a:lnTo>
                      <a:pt x="1519" y="1455"/>
                    </a:lnTo>
                    <a:lnTo>
                      <a:pt x="1524" y="1462"/>
                    </a:lnTo>
                    <a:lnTo>
                      <a:pt x="1530" y="1469"/>
                    </a:lnTo>
                    <a:lnTo>
                      <a:pt x="1541" y="1481"/>
                    </a:lnTo>
                    <a:lnTo>
                      <a:pt x="1541" y="1481"/>
                    </a:lnTo>
                    <a:lnTo>
                      <a:pt x="1552" y="1484"/>
                    </a:lnTo>
                    <a:lnTo>
                      <a:pt x="1562" y="1484"/>
                    </a:lnTo>
                    <a:lnTo>
                      <a:pt x="1580" y="1487"/>
                    </a:lnTo>
                    <a:lnTo>
                      <a:pt x="1589" y="1488"/>
                    </a:lnTo>
                    <a:lnTo>
                      <a:pt x="1597" y="1492"/>
                    </a:lnTo>
                    <a:lnTo>
                      <a:pt x="1603" y="1498"/>
                    </a:lnTo>
                    <a:lnTo>
                      <a:pt x="1608" y="1508"/>
                    </a:lnTo>
                    <a:lnTo>
                      <a:pt x="1608" y="1508"/>
                    </a:lnTo>
                    <a:lnTo>
                      <a:pt x="1610" y="1514"/>
                    </a:lnTo>
                    <a:lnTo>
                      <a:pt x="1608" y="1518"/>
                    </a:lnTo>
                    <a:lnTo>
                      <a:pt x="1606" y="1528"/>
                    </a:lnTo>
                    <a:lnTo>
                      <a:pt x="1600" y="1537"/>
                    </a:lnTo>
                    <a:lnTo>
                      <a:pt x="1599" y="1542"/>
                    </a:lnTo>
                    <a:lnTo>
                      <a:pt x="1597" y="1547"/>
                    </a:lnTo>
                    <a:lnTo>
                      <a:pt x="1597" y="1547"/>
                    </a:lnTo>
                    <a:lnTo>
                      <a:pt x="1597" y="1551"/>
                    </a:lnTo>
                    <a:lnTo>
                      <a:pt x="1599" y="1557"/>
                    </a:lnTo>
                    <a:lnTo>
                      <a:pt x="1601" y="1567"/>
                    </a:lnTo>
                    <a:lnTo>
                      <a:pt x="1603" y="1573"/>
                    </a:lnTo>
                    <a:lnTo>
                      <a:pt x="1604" y="1578"/>
                    </a:lnTo>
                    <a:lnTo>
                      <a:pt x="1603" y="1584"/>
                    </a:lnTo>
                    <a:lnTo>
                      <a:pt x="1601" y="1589"/>
                    </a:lnTo>
                    <a:lnTo>
                      <a:pt x="1601" y="1589"/>
                    </a:lnTo>
                    <a:lnTo>
                      <a:pt x="1590" y="1608"/>
                    </a:lnTo>
                    <a:lnTo>
                      <a:pt x="1578" y="1627"/>
                    </a:lnTo>
                    <a:lnTo>
                      <a:pt x="1550" y="1667"/>
                    </a:lnTo>
                    <a:lnTo>
                      <a:pt x="1550" y="1667"/>
                    </a:lnTo>
                    <a:lnTo>
                      <a:pt x="1530" y="1675"/>
                    </a:lnTo>
                    <a:lnTo>
                      <a:pt x="1510" y="1682"/>
                    </a:lnTo>
                    <a:lnTo>
                      <a:pt x="1510" y="1682"/>
                    </a:lnTo>
                    <a:lnTo>
                      <a:pt x="1524" y="1683"/>
                    </a:lnTo>
                    <a:lnTo>
                      <a:pt x="1538" y="1686"/>
                    </a:lnTo>
                    <a:lnTo>
                      <a:pt x="1566" y="1695"/>
                    </a:lnTo>
                    <a:lnTo>
                      <a:pt x="1621" y="1713"/>
                    </a:lnTo>
                    <a:lnTo>
                      <a:pt x="1621" y="1713"/>
                    </a:lnTo>
                    <a:lnTo>
                      <a:pt x="1625" y="1709"/>
                    </a:lnTo>
                    <a:lnTo>
                      <a:pt x="1631" y="1706"/>
                    </a:lnTo>
                    <a:lnTo>
                      <a:pt x="1645" y="1702"/>
                    </a:lnTo>
                    <a:lnTo>
                      <a:pt x="1658" y="1699"/>
                    </a:lnTo>
                    <a:lnTo>
                      <a:pt x="1670" y="1695"/>
                    </a:lnTo>
                    <a:lnTo>
                      <a:pt x="1670" y="1695"/>
                    </a:lnTo>
                    <a:lnTo>
                      <a:pt x="1683" y="1689"/>
                    </a:lnTo>
                    <a:lnTo>
                      <a:pt x="1694" y="1682"/>
                    </a:lnTo>
                    <a:lnTo>
                      <a:pt x="1719" y="1665"/>
                    </a:lnTo>
                    <a:lnTo>
                      <a:pt x="1763" y="1633"/>
                    </a:lnTo>
                    <a:lnTo>
                      <a:pt x="1763" y="1633"/>
                    </a:lnTo>
                    <a:lnTo>
                      <a:pt x="1802" y="1606"/>
                    </a:lnTo>
                    <a:lnTo>
                      <a:pt x="1820" y="1592"/>
                    </a:lnTo>
                    <a:lnTo>
                      <a:pt x="1839" y="1577"/>
                    </a:lnTo>
                    <a:lnTo>
                      <a:pt x="1839" y="1577"/>
                    </a:lnTo>
                    <a:lnTo>
                      <a:pt x="1861" y="1551"/>
                    </a:lnTo>
                    <a:lnTo>
                      <a:pt x="1882" y="1528"/>
                    </a:lnTo>
                    <a:lnTo>
                      <a:pt x="1882" y="1528"/>
                    </a:lnTo>
                    <a:lnTo>
                      <a:pt x="1916" y="1490"/>
                    </a:lnTo>
                    <a:lnTo>
                      <a:pt x="1933" y="1470"/>
                    </a:lnTo>
                    <a:lnTo>
                      <a:pt x="1950" y="1450"/>
                    </a:lnTo>
                    <a:lnTo>
                      <a:pt x="1965" y="1429"/>
                    </a:lnTo>
                    <a:lnTo>
                      <a:pt x="1979" y="1408"/>
                    </a:lnTo>
                    <a:lnTo>
                      <a:pt x="1992" y="1386"/>
                    </a:lnTo>
                    <a:lnTo>
                      <a:pt x="2003" y="1362"/>
                    </a:lnTo>
                    <a:lnTo>
                      <a:pt x="2003" y="1362"/>
                    </a:lnTo>
                    <a:lnTo>
                      <a:pt x="2011" y="1335"/>
                    </a:lnTo>
                    <a:lnTo>
                      <a:pt x="2020" y="1309"/>
                    </a:lnTo>
                    <a:lnTo>
                      <a:pt x="2027" y="1280"/>
                    </a:lnTo>
                    <a:lnTo>
                      <a:pt x="2035" y="1252"/>
                    </a:lnTo>
                    <a:lnTo>
                      <a:pt x="2035" y="1252"/>
                    </a:lnTo>
                    <a:lnTo>
                      <a:pt x="2037" y="1241"/>
                    </a:lnTo>
                    <a:lnTo>
                      <a:pt x="2039" y="1229"/>
                    </a:lnTo>
                    <a:lnTo>
                      <a:pt x="2041" y="1217"/>
                    </a:lnTo>
                    <a:lnTo>
                      <a:pt x="2042" y="1205"/>
                    </a:lnTo>
                    <a:lnTo>
                      <a:pt x="2042" y="1205"/>
                    </a:lnTo>
                    <a:lnTo>
                      <a:pt x="2042" y="1191"/>
                    </a:lnTo>
                    <a:lnTo>
                      <a:pt x="2041" y="1177"/>
                    </a:lnTo>
                    <a:lnTo>
                      <a:pt x="2038" y="1163"/>
                    </a:lnTo>
                    <a:lnTo>
                      <a:pt x="2035" y="1149"/>
                    </a:lnTo>
                    <a:lnTo>
                      <a:pt x="2027" y="1123"/>
                    </a:lnTo>
                    <a:lnTo>
                      <a:pt x="2020" y="1099"/>
                    </a:lnTo>
                    <a:lnTo>
                      <a:pt x="2020" y="1099"/>
                    </a:lnTo>
                    <a:lnTo>
                      <a:pt x="2014" y="1095"/>
                    </a:lnTo>
                    <a:lnTo>
                      <a:pt x="2007" y="1092"/>
                    </a:lnTo>
                    <a:lnTo>
                      <a:pt x="1995" y="1088"/>
                    </a:lnTo>
                    <a:lnTo>
                      <a:pt x="1980" y="1085"/>
                    </a:lnTo>
                    <a:lnTo>
                      <a:pt x="1965" y="1084"/>
                    </a:lnTo>
                    <a:lnTo>
                      <a:pt x="1934" y="1084"/>
                    </a:lnTo>
                    <a:lnTo>
                      <a:pt x="1920" y="1084"/>
                    </a:lnTo>
                    <a:lnTo>
                      <a:pt x="1906" y="1081"/>
                    </a:lnTo>
                    <a:lnTo>
                      <a:pt x="1906" y="1081"/>
                    </a:lnTo>
                    <a:lnTo>
                      <a:pt x="1896" y="1078"/>
                    </a:lnTo>
                    <a:lnTo>
                      <a:pt x="1888" y="1073"/>
                    </a:lnTo>
                    <a:lnTo>
                      <a:pt x="1882" y="1066"/>
                    </a:lnTo>
                    <a:lnTo>
                      <a:pt x="1877" y="1059"/>
                    </a:lnTo>
                    <a:lnTo>
                      <a:pt x="1872" y="1050"/>
                    </a:lnTo>
                    <a:lnTo>
                      <a:pt x="1868" y="1042"/>
                    </a:lnTo>
                    <a:lnTo>
                      <a:pt x="1867" y="1032"/>
                    </a:lnTo>
                    <a:lnTo>
                      <a:pt x="1865" y="1024"/>
                    </a:lnTo>
                    <a:lnTo>
                      <a:pt x="1865" y="1004"/>
                    </a:lnTo>
                    <a:lnTo>
                      <a:pt x="1868" y="987"/>
                    </a:lnTo>
                    <a:lnTo>
                      <a:pt x="1872" y="972"/>
                    </a:lnTo>
                    <a:lnTo>
                      <a:pt x="1878" y="960"/>
                    </a:lnTo>
                    <a:lnTo>
                      <a:pt x="1878" y="960"/>
                    </a:lnTo>
                    <a:lnTo>
                      <a:pt x="1878" y="963"/>
                    </a:lnTo>
                    <a:lnTo>
                      <a:pt x="1878" y="965"/>
                    </a:lnTo>
                    <a:lnTo>
                      <a:pt x="1878" y="965"/>
                    </a:lnTo>
                    <a:lnTo>
                      <a:pt x="1878" y="965"/>
                    </a:lnTo>
                    <a:lnTo>
                      <a:pt x="1881" y="956"/>
                    </a:lnTo>
                    <a:lnTo>
                      <a:pt x="1885" y="949"/>
                    </a:lnTo>
                    <a:lnTo>
                      <a:pt x="1889" y="942"/>
                    </a:lnTo>
                    <a:lnTo>
                      <a:pt x="1889" y="938"/>
                    </a:lnTo>
                    <a:lnTo>
                      <a:pt x="1889" y="934"/>
                    </a:lnTo>
                    <a:lnTo>
                      <a:pt x="1889" y="934"/>
                    </a:lnTo>
                    <a:lnTo>
                      <a:pt x="1886" y="941"/>
                    </a:lnTo>
                    <a:lnTo>
                      <a:pt x="1885" y="946"/>
                    </a:lnTo>
                    <a:lnTo>
                      <a:pt x="1882" y="952"/>
                    </a:lnTo>
                    <a:lnTo>
                      <a:pt x="1877" y="958"/>
                    </a:lnTo>
                    <a:lnTo>
                      <a:pt x="1877" y="958"/>
                    </a:lnTo>
                    <a:lnTo>
                      <a:pt x="1884" y="942"/>
                    </a:lnTo>
                    <a:lnTo>
                      <a:pt x="1891" y="927"/>
                    </a:lnTo>
                    <a:lnTo>
                      <a:pt x="1906" y="896"/>
                    </a:lnTo>
                    <a:lnTo>
                      <a:pt x="1923" y="868"/>
                    </a:lnTo>
                    <a:lnTo>
                      <a:pt x="1940" y="838"/>
                    </a:lnTo>
                    <a:lnTo>
                      <a:pt x="1940" y="838"/>
                    </a:lnTo>
                    <a:close/>
                    <a:moveTo>
                      <a:pt x="1976" y="783"/>
                    </a:moveTo>
                    <a:lnTo>
                      <a:pt x="1976" y="783"/>
                    </a:lnTo>
                    <a:lnTo>
                      <a:pt x="1976" y="792"/>
                    </a:lnTo>
                    <a:lnTo>
                      <a:pt x="1975" y="800"/>
                    </a:lnTo>
                    <a:lnTo>
                      <a:pt x="1972" y="809"/>
                    </a:lnTo>
                    <a:lnTo>
                      <a:pt x="1968" y="817"/>
                    </a:lnTo>
                    <a:lnTo>
                      <a:pt x="1959" y="834"/>
                    </a:lnTo>
                    <a:lnTo>
                      <a:pt x="1955" y="844"/>
                    </a:lnTo>
                    <a:lnTo>
                      <a:pt x="1954" y="854"/>
                    </a:lnTo>
                    <a:lnTo>
                      <a:pt x="1954" y="854"/>
                    </a:lnTo>
                    <a:lnTo>
                      <a:pt x="1941" y="872"/>
                    </a:lnTo>
                    <a:lnTo>
                      <a:pt x="1929" y="893"/>
                    </a:lnTo>
                    <a:lnTo>
                      <a:pt x="1903" y="938"/>
                    </a:lnTo>
                    <a:lnTo>
                      <a:pt x="1903" y="938"/>
                    </a:lnTo>
                    <a:lnTo>
                      <a:pt x="1891" y="963"/>
                    </a:lnTo>
                    <a:lnTo>
                      <a:pt x="1886" y="976"/>
                    </a:lnTo>
                    <a:lnTo>
                      <a:pt x="1882" y="990"/>
                    </a:lnTo>
                    <a:lnTo>
                      <a:pt x="1879" y="1004"/>
                    </a:lnTo>
                    <a:lnTo>
                      <a:pt x="1878" y="1018"/>
                    </a:lnTo>
                    <a:lnTo>
                      <a:pt x="1878" y="1032"/>
                    </a:lnTo>
                    <a:lnTo>
                      <a:pt x="1879" y="1046"/>
                    </a:lnTo>
                    <a:lnTo>
                      <a:pt x="1879" y="1046"/>
                    </a:lnTo>
                    <a:lnTo>
                      <a:pt x="1882" y="1046"/>
                    </a:lnTo>
                    <a:lnTo>
                      <a:pt x="1885" y="1049"/>
                    </a:lnTo>
                    <a:lnTo>
                      <a:pt x="1888" y="1054"/>
                    </a:lnTo>
                    <a:lnTo>
                      <a:pt x="1891" y="1059"/>
                    </a:lnTo>
                    <a:lnTo>
                      <a:pt x="1892" y="1060"/>
                    </a:lnTo>
                    <a:lnTo>
                      <a:pt x="1895" y="1060"/>
                    </a:lnTo>
                    <a:lnTo>
                      <a:pt x="1895" y="1060"/>
                    </a:lnTo>
                    <a:lnTo>
                      <a:pt x="1893" y="1054"/>
                    </a:lnTo>
                    <a:lnTo>
                      <a:pt x="1893" y="1049"/>
                    </a:lnTo>
                    <a:lnTo>
                      <a:pt x="1895" y="1039"/>
                    </a:lnTo>
                    <a:lnTo>
                      <a:pt x="1895" y="1031"/>
                    </a:lnTo>
                    <a:lnTo>
                      <a:pt x="1895" y="1021"/>
                    </a:lnTo>
                    <a:lnTo>
                      <a:pt x="1895" y="1021"/>
                    </a:lnTo>
                    <a:lnTo>
                      <a:pt x="1906" y="991"/>
                    </a:lnTo>
                    <a:lnTo>
                      <a:pt x="1917" y="963"/>
                    </a:lnTo>
                    <a:lnTo>
                      <a:pt x="1929" y="935"/>
                    </a:lnTo>
                    <a:lnTo>
                      <a:pt x="1940" y="906"/>
                    </a:lnTo>
                    <a:lnTo>
                      <a:pt x="1940" y="906"/>
                    </a:lnTo>
                    <a:lnTo>
                      <a:pt x="1948" y="890"/>
                    </a:lnTo>
                    <a:lnTo>
                      <a:pt x="1957" y="876"/>
                    </a:lnTo>
                    <a:lnTo>
                      <a:pt x="1976" y="847"/>
                    </a:lnTo>
                    <a:lnTo>
                      <a:pt x="1985" y="831"/>
                    </a:lnTo>
                    <a:lnTo>
                      <a:pt x="1992" y="817"/>
                    </a:lnTo>
                    <a:lnTo>
                      <a:pt x="1997" y="800"/>
                    </a:lnTo>
                    <a:lnTo>
                      <a:pt x="2000" y="783"/>
                    </a:lnTo>
                    <a:lnTo>
                      <a:pt x="2000" y="783"/>
                    </a:lnTo>
                    <a:lnTo>
                      <a:pt x="2002" y="776"/>
                    </a:lnTo>
                    <a:lnTo>
                      <a:pt x="2003" y="768"/>
                    </a:lnTo>
                    <a:lnTo>
                      <a:pt x="2003" y="761"/>
                    </a:lnTo>
                    <a:lnTo>
                      <a:pt x="2002" y="753"/>
                    </a:lnTo>
                    <a:lnTo>
                      <a:pt x="1997" y="736"/>
                    </a:lnTo>
                    <a:lnTo>
                      <a:pt x="1990" y="722"/>
                    </a:lnTo>
                    <a:lnTo>
                      <a:pt x="1990" y="722"/>
                    </a:lnTo>
                    <a:lnTo>
                      <a:pt x="1989" y="739"/>
                    </a:lnTo>
                    <a:lnTo>
                      <a:pt x="1987" y="755"/>
                    </a:lnTo>
                    <a:lnTo>
                      <a:pt x="1983" y="771"/>
                    </a:lnTo>
                    <a:lnTo>
                      <a:pt x="1980" y="778"/>
                    </a:lnTo>
                    <a:lnTo>
                      <a:pt x="1976" y="783"/>
                    </a:lnTo>
                    <a:lnTo>
                      <a:pt x="1976" y="783"/>
                    </a:lnTo>
                    <a:close/>
                    <a:moveTo>
                      <a:pt x="1405" y="795"/>
                    </a:moveTo>
                    <a:lnTo>
                      <a:pt x="1405" y="795"/>
                    </a:lnTo>
                    <a:lnTo>
                      <a:pt x="1401" y="796"/>
                    </a:lnTo>
                    <a:lnTo>
                      <a:pt x="1396" y="799"/>
                    </a:lnTo>
                    <a:lnTo>
                      <a:pt x="1388" y="805"/>
                    </a:lnTo>
                    <a:lnTo>
                      <a:pt x="1388" y="805"/>
                    </a:lnTo>
                    <a:lnTo>
                      <a:pt x="1371" y="813"/>
                    </a:lnTo>
                    <a:lnTo>
                      <a:pt x="1356" y="821"/>
                    </a:lnTo>
                    <a:lnTo>
                      <a:pt x="1350" y="827"/>
                    </a:lnTo>
                    <a:lnTo>
                      <a:pt x="1345" y="834"/>
                    </a:lnTo>
                    <a:lnTo>
                      <a:pt x="1342" y="840"/>
                    </a:lnTo>
                    <a:lnTo>
                      <a:pt x="1339" y="847"/>
                    </a:lnTo>
                    <a:lnTo>
                      <a:pt x="1339" y="847"/>
                    </a:lnTo>
                    <a:lnTo>
                      <a:pt x="1361" y="845"/>
                    </a:lnTo>
                    <a:lnTo>
                      <a:pt x="1374" y="847"/>
                    </a:lnTo>
                    <a:lnTo>
                      <a:pt x="1388" y="848"/>
                    </a:lnTo>
                    <a:lnTo>
                      <a:pt x="1399" y="851"/>
                    </a:lnTo>
                    <a:lnTo>
                      <a:pt x="1405" y="852"/>
                    </a:lnTo>
                    <a:lnTo>
                      <a:pt x="1409" y="855"/>
                    </a:lnTo>
                    <a:lnTo>
                      <a:pt x="1412" y="859"/>
                    </a:lnTo>
                    <a:lnTo>
                      <a:pt x="1415" y="863"/>
                    </a:lnTo>
                    <a:lnTo>
                      <a:pt x="1416" y="869"/>
                    </a:lnTo>
                    <a:lnTo>
                      <a:pt x="1416" y="875"/>
                    </a:lnTo>
                    <a:lnTo>
                      <a:pt x="1416" y="875"/>
                    </a:lnTo>
                    <a:lnTo>
                      <a:pt x="1415" y="882"/>
                    </a:lnTo>
                    <a:lnTo>
                      <a:pt x="1409" y="892"/>
                    </a:lnTo>
                    <a:lnTo>
                      <a:pt x="1406" y="896"/>
                    </a:lnTo>
                    <a:lnTo>
                      <a:pt x="1404" y="900"/>
                    </a:lnTo>
                    <a:lnTo>
                      <a:pt x="1399" y="903"/>
                    </a:lnTo>
                    <a:lnTo>
                      <a:pt x="1395" y="903"/>
                    </a:lnTo>
                    <a:lnTo>
                      <a:pt x="1395" y="903"/>
                    </a:lnTo>
                    <a:lnTo>
                      <a:pt x="1392" y="899"/>
                    </a:lnTo>
                    <a:lnTo>
                      <a:pt x="1385" y="896"/>
                    </a:lnTo>
                    <a:lnTo>
                      <a:pt x="1380" y="896"/>
                    </a:lnTo>
                    <a:lnTo>
                      <a:pt x="1377" y="896"/>
                    </a:lnTo>
                    <a:lnTo>
                      <a:pt x="1374" y="899"/>
                    </a:lnTo>
                    <a:lnTo>
                      <a:pt x="1374" y="899"/>
                    </a:lnTo>
                    <a:lnTo>
                      <a:pt x="1375" y="907"/>
                    </a:lnTo>
                    <a:lnTo>
                      <a:pt x="1375" y="914"/>
                    </a:lnTo>
                    <a:lnTo>
                      <a:pt x="1373" y="921"/>
                    </a:lnTo>
                    <a:lnTo>
                      <a:pt x="1370" y="928"/>
                    </a:lnTo>
                    <a:lnTo>
                      <a:pt x="1370" y="928"/>
                    </a:lnTo>
                    <a:lnTo>
                      <a:pt x="1373" y="932"/>
                    </a:lnTo>
                    <a:lnTo>
                      <a:pt x="1375" y="936"/>
                    </a:lnTo>
                    <a:lnTo>
                      <a:pt x="1377" y="941"/>
                    </a:lnTo>
                    <a:lnTo>
                      <a:pt x="1377" y="946"/>
                    </a:lnTo>
                    <a:lnTo>
                      <a:pt x="1377" y="946"/>
                    </a:lnTo>
                    <a:lnTo>
                      <a:pt x="1373" y="949"/>
                    </a:lnTo>
                    <a:lnTo>
                      <a:pt x="1370" y="952"/>
                    </a:lnTo>
                    <a:lnTo>
                      <a:pt x="1368" y="955"/>
                    </a:lnTo>
                    <a:lnTo>
                      <a:pt x="1367" y="959"/>
                    </a:lnTo>
                    <a:lnTo>
                      <a:pt x="1367" y="966"/>
                    </a:lnTo>
                    <a:lnTo>
                      <a:pt x="1368" y="974"/>
                    </a:lnTo>
                    <a:lnTo>
                      <a:pt x="1371" y="983"/>
                    </a:lnTo>
                    <a:lnTo>
                      <a:pt x="1371" y="993"/>
                    </a:lnTo>
                    <a:lnTo>
                      <a:pt x="1371" y="1001"/>
                    </a:lnTo>
                    <a:lnTo>
                      <a:pt x="1368" y="1005"/>
                    </a:lnTo>
                    <a:lnTo>
                      <a:pt x="1366" y="1010"/>
                    </a:lnTo>
                    <a:lnTo>
                      <a:pt x="1366" y="1010"/>
                    </a:lnTo>
                    <a:lnTo>
                      <a:pt x="1388" y="1010"/>
                    </a:lnTo>
                    <a:lnTo>
                      <a:pt x="1398" y="1008"/>
                    </a:lnTo>
                    <a:lnTo>
                      <a:pt x="1409" y="1007"/>
                    </a:lnTo>
                    <a:lnTo>
                      <a:pt x="1409" y="1007"/>
                    </a:lnTo>
                    <a:lnTo>
                      <a:pt x="1411" y="1010"/>
                    </a:lnTo>
                    <a:lnTo>
                      <a:pt x="1415" y="1012"/>
                    </a:lnTo>
                    <a:lnTo>
                      <a:pt x="1418" y="1014"/>
                    </a:lnTo>
                    <a:lnTo>
                      <a:pt x="1420" y="1018"/>
                    </a:lnTo>
                    <a:lnTo>
                      <a:pt x="1420" y="1018"/>
                    </a:lnTo>
                    <a:lnTo>
                      <a:pt x="1432" y="1010"/>
                    </a:lnTo>
                    <a:lnTo>
                      <a:pt x="1441" y="1001"/>
                    </a:lnTo>
                    <a:lnTo>
                      <a:pt x="1451" y="991"/>
                    </a:lnTo>
                    <a:lnTo>
                      <a:pt x="1454" y="987"/>
                    </a:lnTo>
                    <a:lnTo>
                      <a:pt x="1457" y="980"/>
                    </a:lnTo>
                    <a:lnTo>
                      <a:pt x="1457" y="980"/>
                    </a:lnTo>
                    <a:lnTo>
                      <a:pt x="1458" y="973"/>
                    </a:lnTo>
                    <a:lnTo>
                      <a:pt x="1458" y="966"/>
                    </a:lnTo>
                    <a:lnTo>
                      <a:pt x="1458" y="951"/>
                    </a:lnTo>
                    <a:lnTo>
                      <a:pt x="1460" y="944"/>
                    </a:lnTo>
                    <a:lnTo>
                      <a:pt x="1461" y="936"/>
                    </a:lnTo>
                    <a:lnTo>
                      <a:pt x="1467" y="931"/>
                    </a:lnTo>
                    <a:lnTo>
                      <a:pt x="1474" y="927"/>
                    </a:lnTo>
                    <a:lnTo>
                      <a:pt x="1474" y="927"/>
                    </a:lnTo>
                    <a:lnTo>
                      <a:pt x="1481" y="927"/>
                    </a:lnTo>
                    <a:lnTo>
                      <a:pt x="1488" y="925"/>
                    </a:lnTo>
                    <a:lnTo>
                      <a:pt x="1488" y="925"/>
                    </a:lnTo>
                    <a:lnTo>
                      <a:pt x="1493" y="913"/>
                    </a:lnTo>
                    <a:lnTo>
                      <a:pt x="1496" y="907"/>
                    </a:lnTo>
                    <a:lnTo>
                      <a:pt x="1499" y="900"/>
                    </a:lnTo>
                    <a:lnTo>
                      <a:pt x="1499" y="900"/>
                    </a:lnTo>
                    <a:lnTo>
                      <a:pt x="1499" y="894"/>
                    </a:lnTo>
                    <a:lnTo>
                      <a:pt x="1498" y="889"/>
                    </a:lnTo>
                    <a:lnTo>
                      <a:pt x="1493" y="879"/>
                    </a:lnTo>
                    <a:lnTo>
                      <a:pt x="1488" y="871"/>
                    </a:lnTo>
                    <a:lnTo>
                      <a:pt x="1482" y="862"/>
                    </a:lnTo>
                    <a:lnTo>
                      <a:pt x="1475" y="852"/>
                    </a:lnTo>
                    <a:lnTo>
                      <a:pt x="1472" y="842"/>
                    </a:lnTo>
                    <a:lnTo>
                      <a:pt x="1471" y="837"/>
                    </a:lnTo>
                    <a:lnTo>
                      <a:pt x="1471" y="831"/>
                    </a:lnTo>
                    <a:lnTo>
                      <a:pt x="1472" y="824"/>
                    </a:lnTo>
                    <a:lnTo>
                      <a:pt x="1475" y="817"/>
                    </a:lnTo>
                    <a:lnTo>
                      <a:pt x="1475" y="817"/>
                    </a:lnTo>
                    <a:lnTo>
                      <a:pt x="1468" y="812"/>
                    </a:lnTo>
                    <a:lnTo>
                      <a:pt x="1461" y="806"/>
                    </a:lnTo>
                    <a:lnTo>
                      <a:pt x="1453" y="800"/>
                    </a:lnTo>
                    <a:lnTo>
                      <a:pt x="1443" y="798"/>
                    </a:lnTo>
                    <a:lnTo>
                      <a:pt x="1433" y="795"/>
                    </a:lnTo>
                    <a:lnTo>
                      <a:pt x="1423" y="793"/>
                    </a:lnTo>
                    <a:lnTo>
                      <a:pt x="1415" y="793"/>
                    </a:lnTo>
                    <a:lnTo>
                      <a:pt x="1405" y="795"/>
                    </a:lnTo>
                    <a:lnTo>
                      <a:pt x="1405" y="795"/>
                    </a:lnTo>
                    <a:close/>
                    <a:moveTo>
                      <a:pt x="570" y="816"/>
                    </a:moveTo>
                    <a:lnTo>
                      <a:pt x="570" y="816"/>
                    </a:lnTo>
                    <a:lnTo>
                      <a:pt x="574" y="851"/>
                    </a:lnTo>
                    <a:lnTo>
                      <a:pt x="578" y="866"/>
                    </a:lnTo>
                    <a:lnTo>
                      <a:pt x="579" y="875"/>
                    </a:lnTo>
                    <a:lnTo>
                      <a:pt x="584" y="882"/>
                    </a:lnTo>
                    <a:lnTo>
                      <a:pt x="584" y="882"/>
                    </a:lnTo>
                    <a:lnTo>
                      <a:pt x="610" y="994"/>
                    </a:lnTo>
                    <a:lnTo>
                      <a:pt x="622" y="1050"/>
                    </a:lnTo>
                    <a:lnTo>
                      <a:pt x="633" y="1105"/>
                    </a:lnTo>
                    <a:lnTo>
                      <a:pt x="633" y="1105"/>
                    </a:lnTo>
                    <a:lnTo>
                      <a:pt x="650" y="1105"/>
                    </a:lnTo>
                    <a:lnTo>
                      <a:pt x="669" y="1106"/>
                    </a:lnTo>
                    <a:lnTo>
                      <a:pt x="686" y="1109"/>
                    </a:lnTo>
                    <a:lnTo>
                      <a:pt x="702" y="1112"/>
                    </a:lnTo>
                    <a:lnTo>
                      <a:pt x="702" y="1112"/>
                    </a:lnTo>
                    <a:lnTo>
                      <a:pt x="702" y="1104"/>
                    </a:lnTo>
                    <a:lnTo>
                      <a:pt x="703" y="1094"/>
                    </a:lnTo>
                    <a:lnTo>
                      <a:pt x="706" y="1083"/>
                    </a:lnTo>
                    <a:lnTo>
                      <a:pt x="710" y="1073"/>
                    </a:lnTo>
                    <a:lnTo>
                      <a:pt x="716" y="1063"/>
                    </a:lnTo>
                    <a:lnTo>
                      <a:pt x="723" y="1054"/>
                    </a:lnTo>
                    <a:lnTo>
                      <a:pt x="730" y="1049"/>
                    </a:lnTo>
                    <a:lnTo>
                      <a:pt x="738" y="1046"/>
                    </a:lnTo>
                    <a:lnTo>
                      <a:pt x="738" y="1046"/>
                    </a:lnTo>
                    <a:lnTo>
                      <a:pt x="747" y="1045"/>
                    </a:lnTo>
                    <a:lnTo>
                      <a:pt x="754" y="1043"/>
                    </a:lnTo>
                    <a:lnTo>
                      <a:pt x="770" y="1043"/>
                    </a:lnTo>
                    <a:lnTo>
                      <a:pt x="784" y="1045"/>
                    </a:lnTo>
                    <a:lnTo>
                      <a:pt x="793" y="1043"/>
                    </a:lnTo>
                    <a:lnTo>
                      <a:pt x="800" y="1043"/>
                    </a:lnTo>
                    <a:lnTo>
                      <a:pt x="800" y="1043"/>
                    </a:lnTo>
                    <a:lnTo>
                      <a:pt x="786" y="1026"/>
                    </a:lnTo>
                    <a:lnTo>
                      <a:pt x="773" y="1010"/>
                    </a:lnTo>
                    <a:lnTo>
                      <a:pt x="744" y="979"/>
                    </a:lnTo>
                    <a:lnTo>
                      <a:pt x="716" y="948"/>
                    </a:lnTo>
                    <a:lnTo>
                      <a:pt x="686" y="915"/>
                    </a:lnTo>
                    <a:lnTo>
                      <a:pt x="686" y="915"/>
                    </a:lnTo>
                    <a:lnTo>
                      <a:pt x="685" y="914"/>
                    </a:lnTo>
                    <a:lnTo>
                      <a:pt x="682" y="914"/>
                    </a:lnTo>
                    <a:lnTo>
                      <a:pt x="681" y="914"/>
                    </a:lnTo>
                    <a:lnTo>
                      <a:pt x="678" y="913"/>
                    </a:lnTo>
                    <a:lnTo>
                      <a:pt x="678" y="913"/>
                    </a:lnTo>
                    <a:lnTo>
                      <a:pt x="668" y="900"/>
                    </a:lnTo>
                    <a:lnTo>
                      <a:pt x="655" y="887"/>
                    </a:lnTo>
                    <a:lnTo>
                      <a:pt x="630" y="862"/>
                    </a:lnTo>
                    <a:lnTo>
                      <a:pt x="630" y="862"/>
                    </a:lnTo>
                    <a:lnTo>
                      <a:pt x="615" y="845"/>
                    </a:lnTo>
                    <a:lnTo>
                      <a:pt x="599" y="830"/>
                    </a:lnTo>
                    <a:lnTo>
                      <a:pt x="592" y="821"/>
                    </a:lnTo>
                    <a:lnTo>
                      <a:pt x="584" y="814"/>
                    </a:lnTo>
                    <a:lnTo>
                      <a:pt x="574" y="809"/>
                    </a:lnTo>
                    <a:lnTo>
                      <a:pt x="564" y="805"/>
                    </a:lnTo>
                    <a:lnTo>
                      <a:pt x="564" y="805"/>
                    </a:lnTo>
                    <a:lnTo>
                      <a:pt x="563" y="809"/>
                    </a:lnTo>
                    <a:lnTo>
                      <a:pt x="564" y="812"/>
                    </a:lnTo>
                    <a:lnTo>
                      <a:pt x="567" y="813"/>
                    </a:lnTo>
                    <a:lnTo>
                      <a:pt x="570" y="816"/>
                    </a:lnTo>
                    <a:lnTo>
                      <a:pt x="570" y="816"/>
                    </a:lnTo>
                    <a:close/>
                    <a:moveTo>
                      <a:pt x="1394" y="862"/>
                    </a:moveTo>
                    <a:lnTo>
                      <a:pt x="1394" y="862"/>
                    </a:lnTo>
                    <a:lnTo>
                      <a:pt x="1377" y="859"/>
                    </a:lnTo>
                    <a:lnTo>
                      <a:pt x="1361" y="858"/>
                    </a:lnTo>
                    <a:lnTo>
                      <a:pt x="1326" y="858"/>
                    </a:lnTo>
                    <a:lnTo>
                      <a:pt x="1326" y="858"/>
                    </a:lnTo>
                    <a:lnTo>
                      <a:pt x="1113" y="858"/>
                    </a:lnTo>
                    <a:lnTo>
                      <a:pt x="1006" y="859"/>
                    </a:lnTo>
                    <a:lnTo>
                      <a:pt x="904" y="861"/>
                    </a:lnTo>
                    <a:lnTo>
                      <a:pt x="904" y="861"/>
                    </a:lnTo>
                    <a:lnTo>
                      <a:pt x="904" y="863"/>
                    </a:lnTo>
                    <a:lnTo>
                      <a:pt x="905" y="866"/>
                    </a:lnTo>
                    <a:lnTo>
                      <a:pt x="905" y="869"/>
                    </a:lnTo>
                    <a:lnTo>
                      <a:pt x="902" y="871"/>
                    </a:lnTo>
                    <a:lnTo>
                      <a:pt x="902" y="871"/>
                    </a:lnTo>
                    <a:lnTo>
                      <a:pt x="901" y="869"/>
                    </a:lnTo>
                    <a:lnTo>
                      <a:pt x="900" y="869"/>
                    </a:lnTo>
                    <a:lnTo>
                      <a:pt x="898" y="865"/>
                    </a:lnTo>
                    <a:lnTo>
                      <a:pt x="897" y="862"/>
                    </a:lnTo>
                    <a:lnTo>
                      <a:pt x="895" y="862"/>
                    </a:lnTo>
                    <a:lnTo>
                      <a:pt x="894" y="862"/>
                    </a:lnTo>
                    <a:lnTo>
                      <a:pt x="894" y="862"/>
                    </a:lnTo>
                    <a:lnTo>
                      <a:pt x="888" y="863"/>
                    </a:lnTo>
                    <a:lnTo>
                      <a:pt x="881" y="863"/>
                    </a:lnTo>
                    <a:lnTo>
                      <a:pt x="869" y="863"/>
                    </a:lnTo>
                    <a:lnTo>
                      <a:pt x="856" y="862"/>
                    </a:lnTo>
                    <a:lnTo>
                      <a:pt x="849" y="863"/>
                    </a:lnTo>
                    <a:lnTo>
                      <a:pt x="843" y="865"/>
                    </a:lnTo>
                    <a:lnTo>
                      <a:pt x="843" y="865"/>
                    </a:lnTo>
                    <a:lnTo>
                      <a:pt x="838" y="868"/>
                    </a:lnTo>
                    <a:lnTo>
                      <a:pt x="832" y="873"/>
                    </a:lnTo>
                    <a:lnTo>
                      <a:pt x="822" y="885"/>
                    </a:lnTo>
                    <a:lnTo>
                      <a:pt x="822" y="885"/>
                    </a:lnTo>
                    <a:lnTo>
                      <a:pt x="824" y="887"/>
                    </a:lnTo>
                    <a:lnTo>
                      <a:pt x="825" y="892"/>
                    </a:lnTo>
                    <a:lnTo>
                      <a:pt x="827" y="894"/>
                    </a:lnTo>
                    <a:lnTo>
                      <a:pt x="827" y="896"/>
                    </a:lnTo>
                    <a:lnTo>
                      <a:pt x="825" y="899"/>
                    </a:lnTo>
                    <a:lnTo>
                      <a:pt x="825" y="899"/>
                    </a:lnTo>
                    <a:lnTo>
                      <a:pt x="824" y="900"/>
                    </a:lnTo>
                    <a:lnTo>
                      <a:pt x="822" y="900"/>
                    </a:lnTo>
                    <a:lnTo>
                      <a:pt x="820" y="897"/>
                    </a:lnTo>
                    <a:lnTo>
                      <a:pt x="817" y="896"/>
                    </a:lnTo>
                    <a:lnTo>
                      <a:pt x="815" y="896"/>
                    </a:lnTo>
                    <a:lnTo>
                      <a:pt x="815" y="899"/>
                    </a:lnTo>
                    <a:lnTo>
                      <a:pt x="815" y="899"/>
                    </a:lnTo>
                    <a:lnTo>
                      <a:pt x="810" y="907"/>
                    </a:lnTo>
                    <a:lnTo>
                      <a:pt x="805" y="917"/>
                    </a:lnTo>
                    <a:lnTo>
                      <a:pt x="803" y="927"/>
                    </a:lnTo>
                    <a:lnTo>
                      <a:pt x="801" y="938"/>
                    </a:lnTo>
                    <a:lnTo>
                      <a:pt x="800" y="949"/>
                    </a:lnTo>
                    <a:lnTo>
                      <a:pt x="800" y="960"/>
                    </a:lnTo>
                    <a:lnTo>
                      <a:pt x="800" y="970"/>
                    </a:lnTo>
                    <a:lnTo>
                      <a:pt x="801" y="981"/>
                    </a:lnTo>
                    <a:lnTo>
                      <a:pt x="804" y="991"/>
                    </a:lnTo>
                    <a:lnTo>
                      <a:pt x="807" y="1002"/>
                    </a:lnTo>
                    <a:lnTo>
                      <a:pt x="811" y="1011"/>
                    </a:lnTo>
                    <a:lnTo>
                      <a:pt x="817" y="1019"/>
                    </a:lnTo>
                    <a:lnTo>
                      <a:pt x="822" y="1028"/>
                    </a:lnTo>
                    <a:lnTo>
                      <a:pt x="828" y="1035"/>
                    </a:lnTo>
                    <a:lnTo>
                      <a:pt x="836" y="1040"/>
                    </a:lnTo>
                    <a:lnTo>
                      <a:pt x="843" y="1045"/>
                    </a:lnTo>
                    <a:lnTo>
                      <a:pt x="843" y="1045"/>
                    </a:lnTo>
                    <a:lnTo>
                      <a:pt x="894" y="1042"/>
                    </a:lnTo>
                    <a:lnTo>
                      <a:pt x="944" y="1040"/>
                    </a:lnTo>
                    <a:lnTo>
                      <a:pt x="1048" y="1040"/>
                    </a:lnTo>
                    <a:lnTo>
                      <a:pt x="1149" y="1040"/>
                    </a:lnTo>
                    <a:lnTo>
                      <a:pt x="1199" y="1040"/>
                    </a:lnTo>
                    <a:lnTo>
                      <a:pt x="1246" y="1040"/>
                    </a:lnTo>
                    <a:lnTo>
                      <a:pt x="1246" y="1040"/>
                    </a:lnTo>
                    <a:lnTo>
                      <a:pt x="1409" y="1035"/>
                    </a:lnTo>
                    <a:lnTo>
                      <a:pt x="1409" y="1035"/>
                    </a:lnTo>
                    <a:lnTo>
                      <a:pt x="1406" y="1031"/>
                    </a:lnTo>
                    <a:lnTo>
                      <a:pt x="1404" y="1028"/>
                    </a:lnTo>
                    <a:lnTo>
                      <a:pt x="1399" y="1025"/>
                    </a:lnTo>
                    <a:lnTo>
                      <a:pt x="1395" y="1024"/>
                    </a:lnTo>
                    <a:lnTo>
                      <a:pt x="1385" y="1024"/>
                    </a:lnTo>
                    <a:lnTo>
                      <a:pt x="1374" y="1025"/>
                    </a:lnTo>
                    <a:lnTo>
                      <a:pt x="1374" y="1025"/>
                    </a:lnTo>
                    <a:lnTo>
                      <a:pt x="1319" y="1024"/>
                    </a:lnTo>
                    <a:lnTo>
                      <a:pt x="1265" y="1021"/>
                    </a:lnTo>
                    <a:lnTo>
                      <a:pt x="1208" y="1019"/>
                    </a:lnTo>
                    <a:lnTo>
                      <a:pt x="1147" y="1021"/>
                    </a:lnTo>
                    <a:lnTo>
                      <a:pt x="1147" y="1021"/>
                    </a:lnTo>
                    <a:lnTo>
                      <a:pt x="1110" y="1021"/>
                    </a:lnTo>
                    <a:lnTo>
                      <a:pt x="1074" y="1021"/>
                    </a:lnTo>
                    <a:lnTo>
                      <a:pt x="999" y="1019"/>
                    </a:lnTo>
                    <a:lnTo>
                      <a:pt x="961" y="1019"/>
                    </a:lnTo>
                    <a:lnTo>
                      <a:pt x="923" y="1019"/>
                    </a:lnTo>
                    <a:lnTo>
                      <a:pt x="886" y="1022"/>
                    </a:lnTo>
                    <a:lnTo>
                      <a:pt x="849" y="1026"/>
                    </a:lnTo>
                    <a:lnTo>
                      <a:pt x="849" y="1026"/>
                    </a:lnTo>
                    <a:lnTo>
                      <a:pt x="843" y="1019"/>
                    </a:lnTo>
                    <a:lnTo>
                      <a:pt x="838" y="1012"/>
                    </a:lnTo>
                    <a:lnTo>
                      <a:pt x="832" y="1005"/>
                    </a:lnTo>
                    <a:lnTo>
                      <a:pt x="829" y="997"/>
                    </a:lnTo>
                    <a:lnTo>
                      <a:pt x="827" y="988"/>
                    </a:lnTo>
                    <a:lnTo>
                      <a:pt x="824" y="979"/>
                    </a:lnTo>
                    <a:lnTo>
                      <a:pt x="822" y="960"/>
                    </a:lnTo>
                    <a:lnTo>
                      <a:pt x="824" y="941"/>
                    </a:lnTo>
                    <a:lnTo>
                      <a:pt x="827" y="922"/>
                    </a:lnTo>
                    <a:lnTo>
                      <a:pt x="832" y="904"/>
                    </a:lnTo>
                    <a:lnTo>
                      <a:pt x="839" y="890"/>
                    </a:lnTo>
                    <a:lnTo>
                      <a:pt x="839" y="890"/>
                    </a:lnTo>
                    <a:lnTo>
                      <a:pt x="846" y="886"/>
                    </a:lnTo>
                    <a:lnTo>
                      <a:pt x="852" y="883"/>
                    </a:lnTo>
                    <a:lnTo>
                      <a:pt x="859" y="883"/>
                    </a:lnTo>
                    <a:lnTo>
                      <a:pt x="866" y="883"/>
                    </a:lnTo>
                    <a:lnTo>
                      <a:pt x="880" y="885"/>
                    </a:lnTo>
                    <a:lnTo>
                      <a:pt x="895" y="886"/>
                    </a:lnTo>
                    <a:lnTo>
                      <a:pt x="895" y="886"/>
                    </a:lnTo>
                    <a:lnTo>
                      <a:pt x="988" y="882"/>
                    </a:lnTo>
                    <a:lnTo>
                      <a:pt x="988" y="882"/>
                    </a:lnTo>
                    <a:lnTo>
                      <a:pt x="1064" y="879"/>
                    </a:lnTo>
                    <a:lnTo>
                      <a:pt x="1134" y="879"/>
                    </a:lnTo>
                    <a:lnTo>
                      <a:pt x="1203" y="879"/>
                    </a:lnTo>
                    <a:lnTo>
                      <a:pt x="1270" y="880"/>
                    </a:lnTo>
                    <a:lnTo>
                      <a:pt x="1270" y="880"/>
                    </a:lnTo>
                    <a:lnTo>
                      <a:pt x="1300" y="882"/>
                    </a:lnTo>
                    <a:lnTo>
                      <a:pt x="1329" y="883"/>
                    </a:lnTo>
                    <a:lnTo>
                      <a:pt x="1359" y="886"/>
                    </a:lnTo>
                    <a:lnTo>
                      <a:pt x="1387" y="886"/>
                    </a:lnTo>
                    <a:lnTo>
                      <a:pt x="1387" y="886"/>
                    </a:lnTo>
                    <a:lnTo>
                      <a:pt x="1394" y="886"/>
                    </a:lnTo>
                    <a:lnTo>
                      <a:pt x="1401" y="886"/>
                    </a:lnTo>
                    <a:lnTo>
                      <a:pt x="1401" y="886"/>
                    </a:lnTo>
                    <a:lnTo>
                      <a:pt x="1404" y="882"/>
                    </a:lnTo>
                    <a:lnTo>
                      <a:pt x="1404" y="879"/>
                    </a:lnTo>
                    <a:lnTo>
                      <a:pt x="1404" y="875"/>
                    </a:lnTo>
                    <a:lnTo>
                      <a:pt x="1402" y="872"/>
                    </a:lnTo>
                    <a:lnTo>
                      <a:pt x="1399" y="866"/>
                    </a:lnTo>
                    <a:lnTo>
                      <a:pt x="1394" y="862"/>
                    </a:lnTo>
                    <a:lnTo>
                      <a:pt x="1394" y="862"/>
                    </a:lnTo>
                    <a:close/>
                    <a:moveTo>
                      <a:pt x="1015" y="890"/>
                    </a:moveTo>
                    <a:lnTo>
                      <a:pt x="1015" y="890"/>
                    </a:lnTo>
                    <a:lnTo>
                      <a:pt x="995" y="892"/>
                    </a:lnTo>
                    <a:lnTo>
                      <a:pt x="974" y="893"/>
                    </a:lnTo>
                    <a:lnTo>
                      <a:pt x="935" y="894"/>
                    </a:lnTo>
                    <a:lnTo>
                      <a:pt x="895" y="894"/>
                    </a:lnTo>
                    <a:lnTo>
                      <a:pt x="877" y="896"/>
                    </a:lnTo>
                    <a:lnTo>
                      <a:pt x="859" y="899"/>
                    </a:lnTo>
                    <a:lnTo>
                      <a:pt x="859" y="899"/>
                    </a:lnTo>
                    <a:lnTo>
                      <a:pt x="859" y="904"/>
                    </a:lnTo>
                    <a:lnTo>
                      <a:pt x="859" y="911"/>
                    </a:lnTo>
                    <a:lnTo>
                      <a:pt x="859" y="918"/>
                    </a:lnTo>
                    <a:lnTo>
                      <a:pt x="857" y="924"/>
                    </a:lnTo>
                    <a:lnTo>
                      <a:pt x="857" y="924"/>
                    </a:lnTo>
                    <a:lnTo>
                      <a:pt x="869" y="925"/>
                    </a:lnTo>
                    <a:lnTo>
                      <a:pt x="880" y="925"/>
                    </a:lnTo>
                    <a:lnTo>
                      <a:pt x="905" y="924"/>
                    </a:lnTo>
                    <a:lnTo>
                      <a:pt x="916" y="924"/>
                    </a:lnTo>
                    <a:lnTo>
                      <a:pt x="929" y="924"/>
                    </a:lnTo>
                    <a:lnTo>
                      <a:pt x="939" y="927"/>
                    </a:lnTo>
                    <a:lnTo>
                      <a:pt x="949" y="929"/>
                    </a:lnTo>
                    <a:lnTo>
                      <a:pt x="949" y="929"/>
                    </a:lnTo>
                    <a:lnTo>
                      <a:pt x="923" y="929"/>
                    </a:lnTo>
                    <a:lnTo>
                      <a:pt x="901" y="931"/>
                    </a:lnTo>
                    <a:lnTo>
                      <a:pt x="855" y="935"/>
                    </a:lnTo>
                    <a:lnTo>
                      <a:pt x="855" y="935"/>
                    </a:lnTo>
                    <a:lnTo>
                      <a:pt x="857" y="939"/>
                    </a:lnTo>
                    <a:lnTo>
                      <a:pt x="859" y="944"/>
                    </a:lnTo>
                    <a:lnTo>
                      <a:pt x="857" y="953"/>
                    </a:lnTo>
                    <a:lnTo>
                      <a:pt x="856" y="959"/>
                    </a:lnTo>
                    <a:lnTo>
                      <a:pt x="856" y="965"/>
                    </a:lnTo>
                    <a:lnTo>
                      <a:pt x="857" y="969"/>
                    </a:lnTo>
                    <a:lnTo>
                      <a:pt x="860" y="973"/>
                    </a:lnTo>
                    <a:lnTo>
                      <a:pt x="860" y="973"/>
                    </a:lnTo>
                    <a:lnTo>
                      <a:pt x="859" y="977"/>
                    </a:lnTo>
                    <a:lnTo>
                      <a:pt x="855" y="980"/>
                    </a:lnTo>
                    <a:lnTo>
                      <a:pt x="852" y="984"/>
                    </a:lnTo>
                    <a:lnTo>
                      <a:pt x="852" y="986"/>
                    </a:lnTo>
                    <a:lnTo>
                      <a:pt x="852" y="987"/>
                    </a:lnTo>
                    <a:lnTo>
                      <a:pt x="852" y="987"/>
                    </a:lnTo>
                    <a:lnTo>
                      <a:pt x="873" y="986"/>
                    </a:lnTo>
                    <a:lnTo>
                      <a:pt x="894" y="986"/>
                    </a:lnTo>
                    <a:lnTo>
                      <a:pt x="936" y="988"/>
                    </a:lnTo>
                    <a:lnTo>
                      <a:pt x="936" y="988"/>
                    </a:lnTo>
                    <a:lnTo>
                      <a:pt x="926" y="991"/>
                    </a:lnTo>
                    <a:lnTo>
                      <a:pt x="918" y="993"/>
                    </a:lnTo>
                    <a:lnTo>
                      <a:pt x="898" y="994"/>
                    </a:lnTo>
                    <a:lnTo>
                      <a:pt x="878" y="994"/>
                    </a:lnTo>
                    <a:lnTo>
                      <a:pt x="869" y="995"/>
                    </a:lnTo>
                    <a:lnTo>
                      <a:pt x="857" y="997"/>
                    </a:lnTo>
                    <a:lnTo>
                      <a:pt x="857" y="997"/>
                    </a:lnTo>
                    <a:lnTo>
                      <a:pt x="859" y="1000"/>
                    </a:lnTo>
                    <a:lnTo>
                      <a:pt x="862" y="1002"/>
                    </a:lnTo>
                    <a:lnTo>
                      <a:pt x="863" y="1005"/>
                    </a:lnTo>
                    <a:lnTo>
                      <a:pt x="863" y="1010"/>
                    </a:lnTo>
                    <a:lnTo>
                      <a:pt x="863" y="1010"/>
                    </a:lnTo>
                    <a:lnTo>
                      <a:pt x="915" y="1010"/>
                    </a:lnTo>
                    <a:lnTo>
                      <a:pt x="966" y="1008"/>
                    </a:lnTo>
                    <a:lnTo>
                      <a:pt x="1017" y="1008"/>
                    </a:lnTo>
                    <a:lnTo>
                      <a:pt x="1071" y="1010"/>
                    </a:lnTo>
                    <a:lnTo>
                      <a:pt x="1071" y="1010"/>
                    </a:lnTo>
                    <a:lnTo>
                      <a:pt x="1104" y="1011"/>
                    </a:lnTo>
                    <a:lnTo>
                      <a:pt x="1140" y="1011"/>
                    </a:lnTo>
                    <a:lnTo>
                      <a:pt x="1213" y="1011"/>
                    </a:lnTo>
                    <a:lnTo>
                      <a:pt x="1287" y="1010"/>
                    </a:lnTo>
                    <a:lnTo>
                      <a:pt x="1356" y="1011"/>
                    </a:lnTo>
                    <a:lnTo>
                      <a:pt x="1356" y="1011"/>
                    </a:lnTo>
                    <a:lnTo>
                      <a:pt x="1356" y="1002"/>
                    </a:lnTo>
                    <a:lnTo>
                      <a:pt x="1356" y="1000"/>
                    </a:lnTo>
                    <a:lnTo>
                      <a:pt x="1356" y="995"/>
                    </a:lnTo>
                    <a:lnTo>
                      <a:pt x="1356" y="995"/>
                    </a:lnTo>
                    <a:lnTo>
                      <a:pt x="1352" y="994"/>
                    </a:lnTo>
                    <a:lnTo>
                      <a:pt x="1346" y="994"/>
                    </a:lnTo>
                    <a:lnTo>
                      <a:pt x="1340" y="993"/>
                    </a:lnTo>
                    <a:lnTo>
                      <a:pt x="1340" y="991"/>
                    </a:lnTo>
                    <a:lnTo>
                      <a:pt x="1340" y="988"/>
                    </a:lnTo>
                    <a:lnTo>
                      <a:pt x="1340" y="988"/>
                    </a:lnTo>
                    <a:lnTo>
                      <a:pt x="1339" y="988"/>
                    </a:lnTo>
                    <a:lnTo>
                      <a:pt x="1338" y="991"/>
                    </a:lnTo>
                    <a:lnTo>
                      <a:pt x="1336" y="993"/>
                    </a:lnTo>
                    <a:lnTo>
                      <a:pt x="1333" y="993"/>
                    </a:lnTo>
                    <a:lnTo>
                      <a:pt x="1333" y="993"/>
                    </a:lnTo>
                    <a:lnTo>
                      <a:pt x="1316" y="991"/>
                    </a:lnTo>
                    <a:lnTo>
                      <a:pt x="1301" y="991"/>
                    </a:lnTo>
                    <a:lnTo>
                      <a:pt x="1266" y="991"/>
                    </a:lnTo>
                    <a:lnTo>
                      <a:pt x="1231" y="990"/>
                    </a:lnTo>
                    <a:lnTo>
                      <a:pt x="1213" y="988"/>
                    </a:lnTo>
                    <a:lnTo>
                      <a:pt x="1194" y="987"/>
                    </a:lnTo>
                    <a:lnTo>
                      <a:pt x="1194" y="987"/>
                    </a:lnTo>
                    <a:lnTo>
                      <a:pt x="1222" y="984"/>
                    </a:lnTo>
                    <a:lnTo>
                      <a:pt x="1253" y="984"/>
                    </a:lnTo>
                    <a:lnTo>
                      <a:pt x="1318" y="984"/>
                    </a:lnTo>
                    <a:lnTo>
                      <a:pt x="1318" y="984"/>
                    </a:lnTo>
                    <a:lnTo>
                      <a:pt x="1338" y="984"/>
                    </a:lnTo>
                    <a:lnTo>
                      <a:pt x="1347" y="983"/>
                    </a:lnTo>
                    <a:lnTo>
                      <a:pt x="1352" y="983"/>
                    </a:lnTo>
                    <a:lnTo>
                      <a:pt x="1354" y="980"/>
                    </a:lnTo>
                    <a:lnTo>
                      <a:pt x="1354" y="980"/>
                    </a:lnTo>
                    <a:lnTo>
                      <a:pt x="1349" y="977"/>
                    </a:lnTo>
                    <a:lnTo>
                      <a:pt x="1342" y="976"/>
                    </a:lnTo>
                    <a:lnTo>
                      <a:pt x="1323" y="976"/>
                    </a:lnTo>
                    <a:lnTo>
                      <a:pt x="1315" y="976"/>
                    </a:lnTo>
                    <a:lnTo>
                      <a:pt x="1305" y="976"/>
                    </a:lnTo>
                    <a:lnTo>
                      <a:pt x="1297" y="974"/>
                    </a:lnTo>
                    <a:lnTo>
                      <a:pt x="1290" y="970"/>
                    </a:lnTo>
                    <a:lnTo>
                      <a:pt x="1290" y="970"/>
                    </a:lnTo>
                    <a:lnTo>
                      <a:pt x="1321" y="969"/>
                    </a:lnTo>
                    <a:lnTo>
                      <a:pt x="1354" y="967"/>
                    </a:lnTo>
                    <a:lnTo>
                      <a:pt x="1354" y="967"/>
                    </a:lnTo>
                    <a:lnTo>
                      <a:pt x="1353" y="959"/>
                    </a:lnTo>
                    <a:lnTo>
                      <a:pt x="1353" y="953"/>
                    </a:lnTo>
                    <a:lnTo>
                      <a:pt x="1354" y="948"/>
                    </a:lnTo>
                    <a:lnTo>
                      <a:pt x="1359" y="942"/>
                    </a:lnTo>
                    <a:lnTo>
                      <a:pt x="1359" y="942"/>
                    </a:lnTo>
                    <a:lnTo>
                      <a:pt x="1342" y="942"/>
                    </a:lnTo>
                    <a:lnTo>
                      <a:pt x="1325" y="942"/>
                    </a:lnTo>
                    <a:lnTo>
                      <a:pt x="1290" y="944"/>
                    </a:lnTo>
                    <a:lnTo>
                      <a:pt x="1255" y="946"/>
                    </a:lnTo>
                    <a:lnTo>
                      <a:pt x="1220" y="949"/>
                    </a:lnTo>
                    <a:lnTo>
                      <a:pt x="1220" y="949"/>
                    </a:lnTo>
                    <a:lnTo>
                      <a:pt x="1185" y="951"/>
                    </a:lnTo>
                    <a:lnTo>
                      <a:pt x="1148" y="949"/>
                    </a:lnTo>
                    <a:lnTo>
                      <a:pt x="1112" y="949"/>
                    </a:lnTo>
                    <a:lnTo>
                      <a:pt x="1075" y="951"/>
                    </a:lnTo>
                    <a:lnTo>
                      <a:pt x="1075" y="951"/>
                    </a:lnTo>
                    <a:lnTo>
                      <a:pt x="1046" y="952"/>
                    </a:lnTo>
                    <a:lnTo>
                      <a:pt x="1016" y="953"/>
                    </a:lnTo>
                    <a:lnTo>
                      <a:pt x="987" y="955"/>
                    </a:lnTo>
                    <a:lnTo>
                      <a:pt x="960" y="958"/>
                    </a:lnTo>
                    <a:lnTo>
                      <a:pt x="960" y="958"/>
                    </a:lnTo>
                    <a:lnTo>
                      <a:pt x="949" y="962"/>
                    </a:lnTo>
                    <a:lnTo>
                      <a:pt x="944" y="962"/>
                    </a:lnTo>
                    <a:lnTo>
                      <a:pt x="942" y="960"/>
                    </a:lnTo>
                    <a:lnTo>
                      <a:pt x="939" y="959"/>
                    </a:lnTo>
                    <a:lnTo>
                      <a:pt x="939" y="959"/>
                    </a:lnTo>
                    <a:lnTo>
                      <a:pt x="953" y="955"/>
                    </a:lnTo>
                    <a:lnTo>
                      <a:pt x="968" y="952"/>
                    </a:lnTo>
                    <a:lnTo>
                      <a:pt x="998" y="948"/>
                    </a:lnTo>
                    <a:lnTo>
                      <a:pt x="1029" y="946"/>
                    </a:lnTo>
                    <a:lnTo>
                      <a:pt x="1060" y="945"/>
                    </a:lnTo>
                    <a:lnTo>
                      <a:pt x="1124" y="946"/>
                    </a:lnTo>
                    <a:lnTo>
                      <a:pt x="1159" y="946"/>
                    </a:lnTo>
                    <a:lnTo>
                      <a:pt x="1193" y="944"/>
                    </a:lnTo>
                    <a:lnTo>
                      <a:pt x="1193" y="944"/>
                    </a:lnTo>
                    <a:lnTo>
                      <a:pt x="1262" y="938"/>
                    </a:lnTo>
                    <a:lnTo>
                      <a:pt x="1325" y="934"/>
                    </a:lnTo>
                    <a:lnTo>
                      <a:pt x="1325" y="934"/>
                    </a:lnTo>
                    <a:lnTo>
                      <a:pt x="1345" y="934"/>
                    </a:lnTo>
                    <a:lnTo>
                      <a:pt x="1349" y="934"/>
                    </a:lnTo>
                    <a:lnTo>
                      <a:pt x="1353" y="932"/>
                    </a:lnTo>
                    <a:lnTo>
                      <a:pt x="1356" y="931"/>
                    </a:lnTo>
                    <a:lnTo>
                      <a:pt x="1357" y="927"/>
                    </a:lnTo>
                    <a:lnTo>
                      <a:pt x="1357" y="927"/>
                    </a:lnTo>
                    <a:lnTo>
                      <a:pt x="1349" y="924"/>
                    </a:lnTo>
                    <a:lnTo>
                      <a:pt x="1338" y="924"/>
                    </a:lnTo>
                    <a:lnTo>
                      <a:pt x="1312" y="924"/>
                    </a:lnTo>
                    <a:lnTo>
                      <a:pt x="1287" y="925"/>
                    </a:lnTo>
                    <a:lnTo>
                      <a:pt x="1274" y="925"/>
                    </a:lnTo>
                    <a:lnTo>
                      <a:pt x="1263" y="922"/>
                    </a:lnTo>
                    <a:lnTo>
                      <a:pt x="1263" y="922"/>
                    </a:lnTo>
                    <a:lnTo>
                      <a:pt x="1284" y="920"/>
                    </a:lnTo>
                    <a:lnTo>
                      <a:pt x="1309" y="918"/>
                    </a:lnTo>
                    <a:lnTo>
                      <a:pt x="1361" y="914"/>
                    </a:lnTo>
                    <a:lnTo>
                      <a:pt x="1361" y="914"/>
                    </a:lnTo>
                    <a:lnTo>
                      <a:pt x="1361" y="910"/>
                    </a:lnTo>
                    <a:lnTo>
                      <a:pt x="1361" y="906"/>
                    </a:lnTo>
                    <a:lnTo>
                      <a:pt x="1361" y="900"/>
                    </a:lnTo>
                    <a:lnTo>
                      <a:pt x="1363" y="899"/>
                    </a:lnTo>
                    <a:lnTo>
                      <a:pt x="1364" y="897"/>
                    </a:lnTo>
                    <a:lnTo>
                      <a:pt x="1364" y="897"/>
                    </a:lnTo>
                    <a:lnTo>
                      <a:pt x="1366" y="896"/>
                    </a:lnTo>
                    <a:lnTo>
                      <a:pt x="1364" y="896"/>
                    </a:lnTo>
                    <a:lnTo>
                      <a:pt x="1364" y="896"/>
                    </a:lnTo>
                    <a:lnTo>
                      <a:pt x="1322" y="892"/>
                    </a:lnTo>
                    <a:lnTo>
                      <a:pt x="1279" y="890"/>
                    </a:lnTo>
                    <a:lnTo>
                      <a:pt x="1190" y="889"/>
                    </a:lnTo>
                    <a:lnTo>
                      <a:pt x="1100" y="889"/>
                    </a:lnTo>
                    <a:lnTo>
                      <a:pt x="1015" y="890"/>
                    </a:lnTo>
                    <a:lnTo>
                      <a:pt x="1015" y="890"/>
                    </a:lnTo>
                    <a:close/>
                    <a:moveTo>
                      <a:pt x="185" y="966"/>
                    </a:moveTo>
                    <a:lnTo>
                      <a:pt x="185" y="966"/>
                    </a:lnTo>
                    <a:lnTo>
                      <a:pt x="178" y="960"/>
                    </a:lnTo>
                    <a:lnTo>
                      <a:pt x="170" y="953"/>
                    </a:lnTo>
                    <a:lnTo>
                      <a:pt x="160" y="945"/>
                    </a:lnTo>
                    <a:lnTo>
                      <a:pt x="149" y="939"/>
                    </a:lnTo>
                    <a:lnTo>
                      <a:pt x="149" y="939"/>
                    </a:lnTo>
                    <a:lnTo>
                      <a:pt x="147" y="936"/>
                    </a:lnTo>
                    <a:lnTo>
                      <a:pt x="144" y="934"/>
                    </a:lnTo>
                    <a:lnTo>
                      <a:pt x="137" y="929"/>
                    </a:lnTo>
                    <a:lnTo>
                      <a:pt x="130" y="924"/>
                    </a:lnTo>
                    <a:lnTo>
                      <a:pt x="127" y="921"/>
                    </a:lnTo>
                    <a:lnTo>
                      <a:pt x="125" y="915"/>
                    </a:lnTo>
                    <a:lnTo>
                      <a:pt x="125" y="915"/>
                    </a:lnTo>
                    <a:lnTo>
                      <a:pt x="113" y="924"/>
                    </a:lnTo>
                    <a:lnTo>
                      <a:pt x="102" y="931"/>
                    </a:lnTo>
                    <a:lnTo>
                      <a:pt x="90" y="938"/>
                    </a:lnTo>
                    <a:lnTo>
                      <a:pt x="76" y="942"/>
                    </a:lnTo>
                    <a:lnTo>
                      <a:pt x="49" y="955"/>
                    </a:lnTo>
                    <a:lnTo>
                      <a:pt x="38" y="960"/>
                    </a:lnTo>
                    <a:lnTo>
                      <a:pt x="26" y="969"/>
                    </a:lnTo>
                    <a:lnTo>
                      <a:pt x="26" y="969"/>
                    </a:lnTo>
                    <a:lnTo>
                      <a:pt x="74" y="1014"/>
                    </a:lnTo>
                    <a:lnTo>
                      <a:pt x="122" y="1059"/>
                    </a:lnTo>
                    <a:lnTo>
                      <a:pt x="147" y="1081"/>
                    </a:lnTo>
                    <a:lnTo>
                      <a:pt x="172" y="1101"/>
                    </a:lnTo>
                    <a:lnTo>
                      <a:pt x="198" y="1122"/>
                    </a:lnTo>
                    <a:lnTo>
                      <a:pt x="226" y="1140"/>
                    </a:lnTo>
                    <a:lnTo>
                      <a:pt x="226" y="1140"/>
                    </a:lnTo>
                    <a:lnTo>
                      <a:pt x="241" y="1156"/>
                    </a:lnTo>
                    <a:lnTo>
                      <a:pt x="257" y="1171"/>
                    </a:lnTo>
                    <a:lnTo>
                      <a:pt x="290" y="1199"/>
                    </a:lnTo>
                    <a:lnTo>
                      <a:pt x="324" y="1227"/>
                    </a:lnTo>
                    <a:lnTo>
                      <a:pt x="339" y="1243"/>
                    </a:lnTo>
                    <a:lnTo>
                      <a:pt x="355" y="1258"/>
                    </a:lnTo>
                    <a:lnTo>
                      <a:pt x="355" y="1258"/>
                    </a:lnTo>
                    <a:lnTo>
                      <a:pt x="360" y="1261"/>
                    </a:lnTo>
                    <a:lnTo>
                      <a:pt x="366" y="1265"/>
                    </a:lnTo>
                    <a:lnTo>
                      <a:pt x="370" y="1271"/>
                    </a:lnTo>
                    <a:lnTo>
                      <a:pt x="375" y="1273"/>
                    </a:lnTo>
                    <a:lnTo>
                      <a:pt x="375" y="1273"/>
                    </a:lnTo>
                    <a:lnTo>
                      <a:pt x="382" y="1259"/>
                    </a:lnTo>
                    <a:lnTo>
                      <a:pt x="389" y="1247"/>
                    </a:lnTo>
                    <a:lnTo>
                      <a:pt x="397" y="1234"/>
                    </a:lnTo>
                    <a:lnTo>
                      <a:pt x="405" y="1223"/>
                    </a:lnTo>
                    <a:lnTo>
                      <a:pt x="425" y="1200"/>
                    </a:lnTo>
                    <a:lnTo>
                      <a:pt x="445" y="1179"/>
                    </a:lnTo>
                    <a:lnTo>
                      <a:pt x="445" y="1179"/>
                    </a:lnTo>
                    <a:lnTo>
                      <a:pt x="443" y="1178"/>
                    </a:lnTo>
                    <a:lnTo>
                      <a:pt x="442" y="1178"/>
                    </a:lnTo>
                    <a:lnTo>
                      <a:pt x="442" y="1175"/>
                    </a:lnTo>
                    <a:lnTo>
                      <a:pt x="442" y="1175"/>
                    </a:lnTo>
                    <a:lnTo>
                      <a:pt x="432" y="1177"/>
                    </a:lnTo>
                    <a:lnTo>
                      <a:pt x="424" y="1181"/>
                    </a:lnTo>
                    <a:lnTo>
                      <a:pt x="408" y="1189"/>
                    </a:lnTo>
                    <a:lnTo>
                      <a:pt x="401" y="1193"/>
                    </a:lnTo>
                    <a:lnTo>
                      <a:pt x="394" y="1198"/>
                    </a:lnTo>
                    <a:lnTo>
                      <a:pt x="386" y="1199"/>
                    </a:lnTo>
                    <a:lnTo>
                      <a:pt x="376" y="1200"/>
                    </a:lnTo>
                    <a:lnTo>
                      <a:pt x="376" y="1200"/>
                    </a:lnTo>
                    <a:lnTo>
                      <a:pt x="389" y="1191"/>
                    </a:lnTo>
                    <a:lnTo>
                      <a:pt x="403" y="1182"/>
                    </a:lnTo>
                    <a:lnTo>
                      <a:pt x="415" y="1174"/>
                    </a:lnTo>
                    <a:lnTo>
                      <a:pt x="426" y="1163"/>
                    </a:lnTo>
                    <a:lnTo>
                      <a:pt x="426" y="1163"/>
                    </a:lnTo>
                    <a:lnTo>
                      <a:pt x="422" y="1160"/>
                    </a:lnTo>
                    <a:lnTo>
                      <a:pt x="419" y="1156"/>
                    </a:lnTo>
                    <a:lnTo>
                      <a:pt x="419" y="1156"/>
                    </a:lnTo>
                    <a:lnTo>
                      <a:pt x="405" y="1164"/>
                    </a:lnTo>
                    <a:lnTo>
                      <a:pt x="397" y="1167"/>
                    </a:lnTo>
                    <a:lnTo>
                      <a:pt x="394" y="1167"/>
                    </a:lnTo>
                    <a:lnTo>
                      <a:pt x="391" y="1165"/>
                    </a:lnTo>
                    <a:lnTo>
                      <a:pt x="391" y="1165"/>
                    </a:lnTo>
                    <a:lnTo>
                      <a:pt x="393" y="1161"/>
                    </a:lnTo>
                    <a:lnTo>
                      <a:pt x="394" y="1158"/>
                    </a:lnTo>
                    <a:lnTo>
                      <a:pt x="400" y="1156"/>
                    </a:lnTo>
                    <a:lnTo>
                      <a:pt x="405" y="1151"/>
                    </a:lnTo>
                    <a:lnTo>
                      <a:pt x="411" y="1147"/>
                    </a:lnTo>
                    <a:lnTo>
                      <a:pt x="411" y="1147"/>
                    </a:lnTo>
                    <a:lnTo>
                      <a:pt x="407" y="1146"/>
                    </a:lnTo>
                    <a:lnTo>
                      <a:pt x="403" y="1146"/>
                    </a:lnTo>
                    <a:lnTo>
                      <a:pt x="397" y="1149"/>
                    </a:lnTo>
                    <a:lnTo>
                      <a:pt x="393" y="1151"/>
                    </a:lnTo>
                    <a:lnTo>
                      <a:pt x="389" y="1154"/>
                    </a:lnTo>
                    <a:lnTo>
                      <a:pt x="384" y="1156"/>
                    </a:lnTo>
                    <a:lnTo>
                      <a:pt x="380" y="1156"/>
                    </a:lnTo>
                    <a:lnTo>
                      <a:pt x="376" y="1153"/>
                    </a:lnTo>
                    <a:lnTo>
                      <a:pt x="376" y="1153"/>
                    </a:lnTo>
                    <a:lnTo>
                      <a:pt x="380" y="1147"/>
                    </a:lnTo>
                    <a:lnTo>
                      <a:pt x="386" y="1143"/>
                    </a:lnTo>
                    <a:lnTo>
                      <a:pt x="398" y="1134"/>
                    </a:lnTo>
                    <a:lnTo>
                      <a:pt x="398" y="1134"/>
                    </a:lnTo>
                    <a:lnTo>
                      <a:pt x="394" y="1132"/>
                    </a:lnTo>
                    <a:lnTo>
                      <a:pt x="390" y="1130"/>
                    </a:lnTo>
                    <a:lnTo>
                      <a:pt x="384" y="1132"/>
                    </a:lnTo>
                    <a:lnTo>
                      <a:pt x="379" y="1134"/>
                    </a:lnTo>
                    <a:lnTo>
                      <a:pt x="367" y="1140"/>
                    </a:lnTo>
                    <a:lnTo>
                      <a:pt x="363" y="1140"/>
                    </a:lnTo>
                    <a:lnTo>
                      <a:pt x="358" y="1139"/>
                    </a:lnTo>
                    <a:lnTo>
                      <a:pt x="358" y="1139"/>
                    </a:lnTo>
                    <a:lnTo>
                      <a:pt x="359" y="1136"/>
                    </a:lnTo>
                    <a:lnTo>
                      <a:pt x="360" y="1133"/>
                    </a:lnTo>
                    <a:lnTo>
                      <a:pt x="367" y="1129"/>
                    </a:lnTo>
                    <a:lnTo>
                      <a:pt x="375" y="1125"/>
                    </a:lnTo>
                    <a:lnTo>
                      <a:pt x="382" y="1120"/>
                    </a:lnTo>
                    <a:lnTo>
                      <a:pt x="382" y="1120"/>
                    </a:lnTo>
                    <a:lnTo>
                      <a:pt x="379" y="1119"/>
                    </a:lnTo>
                    <a:lnTo>
                      <a:pt x="376" y="1118"/>
                    </a:lnTo>
                    <a:lnTo>
                      <a:pt x="375" y="1115"/>
                    </a:lnTo>
                    <a:lnTo>
                      <a:pt x="370" y="1113"/>
                    </a:lnTo>
                    <a:lnTo>
                      <a:pt x="370" y="1113"/>
                    </a:lnTo>
                    <a:lnTo>
                      <a:pt x="355" y="1120"/>
                    </a:lnTo>
                    <a:lnTo>
                      <a:pt x="346" y="1122"/>
                    </a:lnTo>
                    <a:lnTo>
                      <a:pt x="344" y="1122"/>
                    </a:lnTo>
                    <a:lnTo>
                      <a:pt x="339" y="1120"/>
                    </a:lnTo>
                    <a:lnTo>
                      <a:pt x="339" y="1120"/>
                    </a:lnTo>
                    <a:lnTo>
                      <a:pt x="341" y="1118"/>
                    </a:lnTo>
                    <a:lnTo>
                      <a:pt x="344" y="1115"/>
                    </a:lnTo>
                    <a:lnTo>
                      <a:pt x="351" y="1111"/>
                    </a:lnTo>
                    <a:lnTo>
                      <a:pt x="358" y="1108"/>
                    </a:lnTo>
                    <a:lnTo>
                      <a:pt x="360" y="1106"/>
                    </a:lnTo>
                    <a:lnTo>
                      <a:pt x="362" y="1102"/>
                    </a:lnTo>
                    <a:lnTo>
                      <a:pt x="362" y="1102"/>
                    </a:lnTo>
                    <a:lnTo>
                      <a:pt x="351" y="1094"/>
                    </a:lnTo>
                    <a:lnTo>
                      <a:pt x="351" y="1094"/>
                    </a:lnTo>
                    <a:lnTo>
                      <a:pt x="341" y="1098"/>
                    </a:lnTo>
                    <a:lnTo>
                      <a:pt x="332" y="1102"/>
                    </a:lnTo>
                    <a:lnTo>
                      <a:pt x="324" y="1106"/>
                    </a:lnTo>
                    <a:lnTo>
                      <a:pt x="313" y="1109"/>
                    </a:lnTo>
                    <a:lnTo>
                      <a:pt x="313" y="1109"/>
                    </a:lnTo>
                    <a:lnTo>
                      <a:pt x="304" y="1115"/>
                    </a:lnTo>
                    <a:lnTo>
                      <a:pt x="295" y="1122"/>
                    </a:lnTo>
                    <a:lnTo>
                      <a:pt x="285" y="1126"/>
                    </a:lnTo>
                    <a:lnTo>
                      <a:pt x="280" y="1127"/>
                    </a:lnTo>
                    <a:lnTo>
                      <a:pt x="275" y="1127"/>
                    </a:lnTo>
                    <a:lnTo>
                      <a:pt x="275" y="1127"/>
                    </a:lnTo>
                    <a:lnTo>
                      <a:pt x="280" y="1120"/>
                    </a:lnTo>
                    <a:lnTo>
                      <a:pt x="287" y="1115"/>
                    </a:lnTo>
                    <a:lnTo>
                      <a:pt x="296" y="1109"/>
                    </a:lnTo>
                    <a:lnTo>
                      <a:pt x="304" y="1105"/>
                    </a:lnTo>
                    <a:lnTo>
                      <a:pt x="321" y="1095"/>
                    </a:lnTo>
                    <a:lnTo>
                      <a:pt x="330" y="1091"/>
                    </a:lnTo>
                    <a:lnTo>
                      <a:pt x="338" y="1085"/>
                    </a:lnTo>
                    <a:lnTo>
                      <a:pt x="338" y="1085"/>
                    </a:lnTo>
                    <a:lnTo>
                      <a:pt x="335" y="1081"/>
                    </a:lnTo>
                    <a:lnTo>
                      <a:pt x="331" y="1078"/>
                    </a:lnTo>
                    <a:lnTo>
                      <a:pt x="321" y="1073"/>
                    </a:lnTo>
                    <a:lnTo>
                      <a:pt x="321" y="1073"/>
                    </a:lnTo>
                    <a:lnTo>
                      <a:pt x="314" y="1075"/>
                    </a:lnTo>
                    <a:lnTo>
                      <a:pt x="307" y="1078"/>
                    </a:lnTo>
                    <a:lnTo>
                      <a:pt x="300" y="1083"/>
                    </a:lnTo>
                    <a:lnTo>
                      <a:pt x="293" y="1085"/>
                    </a:lnTo>
                    <a:lnTo>
                      <a:pt x="293" y="1085"/>
                    </a:lnTo>
                    <a:lnTo>
                      <a:pt x="292" y="1081"/>
                    </a:lnTo>
                    <a:lnTo>
                      <a:pt x="293" y="1078"/>
                    </a:lnTo>
                    <a:lnTo>
                      <a:pt x="296" y="1075"/>
                    </a:lnTo>
                    <a:lnTo>
                      <a:pt x="299" y="1073"/>
                    </a:lnTo>
                    <a:lnTo>
                      <a:pt x="306" y="1067"/>
                    </a:lnTo>
                    <a:lnTo>
                      <a:pt x="309" y="1064"/>
                    </a:lnTo>
                    <a:lnTo>
                      <a:pt x="310" y="1061"/>
                    </a:lnTo>
                    <a:lnTo>
                      <a:pt x="310" y="1061"/>
                    </a:lnTo>
                    <a:lnTo>
                      <a:pt x="307" y="1060"/>
                    </a:lnTo>
                    <a:lnTo>
                      <a:pt x="306" y="1057"/>
                    </a:lnTo>
                    <a:lnTo>
                      <a:pt x="304" y="1056"/>
                    </a:lnTo>
                    <a:lnTo>
                      <a:pt x="300" y="1056"/>
                    </a:lnTo>
                    <a:lnTo>
                      <a:pt x="300" y="1056"/>
                    </a:lnTo>
                    <a:lnTo>
                      <a:pt x="293" y="1060"/>
                    </a:lnTo>
                    <a:lnTo>
                      <a:pt x="285" y="1064"/>
                    </a:lnTo>
                    <a:lnTo>
                      <a:pt x="276" y="1066"/>
                    </a:lnTo>
                    <a:lnTo>
                      <a:pt x="272" y="1066"/>
                    </a:lnTo>
                    <a:lnTo>
                      <a:pt x="269" y="1064"/>
                    </a:lnTo>
                    <a:lnTo>
                      <a:pt x="269" y="1064"/>
                    </a:lnTo>
                    <a:lnTo>
                      <a:pt x="273" y="1059"/>
                    </a:lnTo>
                    <a:lnTo>
                      <a:pt x="280" y="1054"/>
                    </a:lnTo>
                    <a:lnTo>
                      <a:pt x="293" y="1049"/>
                    </a:lnTo>
                    <a:lnTo>
                      <a:pt x="293" y="1049"/>
                    </a:lnTo>
                    <a:lnTo>
                      <a:pt x="290" y="1046"/>
                    </a:lnTo>
                    <a:lnTo>
                      <a:pt x="286" y="1043"/>
                    </a:lnTo>
                    <a:lnTo>
                      <a:pt x="280" y="1039"/>
                    </a:lnTo>
                    <a:lnTo>
                      <a:pt x="280" y="1039"/>
                    </a:lnTo>
                    <a:lnTo>
                      <a:pt x="272" y="1043"/>
                    </a:lnTo>
                    <a:lnTo>
                      <a:pt x="264" y="1049"/>
                    </a:lnTo>
                    <a:lnTo>
                      <a:pt x="254" y="1052"/>
                    </a:lnTo>
                    <a:lnTo>
                      <a:pt x="248" y="1052"/>
                    </a:lnTo>
                    <a:lnTo>
                      <a:pt x="244" y="1052"/>
                    </a:lnTo>
                    <a:lnTo>
                      <a:pt x="244" y="1052"/>
                    </a:lnTo>
                    <a:lnTo>
                      <a:pt x="250" y="1045"/>
                    </a:lnTo>
                    <a:lnTo>
                      <a:pt x="255" y="1040"/>
                    </a:lnTo>
                    <a:lnTo>
                      <a:pt x="262" y="1036"/>
                    </a:lnTo>
                    <a:lnTo>
                      <a:pt x="271" y="1033"/>
                    </a:lnTo>
                    <a:lnTo>
                      <a:pt x="271" y="1033"/>
                    </a:lnTo>
                    <a:lnTo>
                      <a:pt x="268" y="1031"/>
                    </a:lnTo>
                    <a:lnTo>
                      <a:pt x="266" y="1029"/>
                    </a:lnTo>
                    <a:lnTo>
                      <a:pt x="261" y="1029"/>
                    </a:lnTo>
                    <a:lnTo>
                      <a:pt x="254" y="1031"/>
                    </a:lnTo>
                    <a:lnTo>
                      <a:pt x="248" y="1032"/>
                    </a:lnTo>
                    <a:lnTo>
                      <a:pt x="241" y="1035"/>
                    </a:lnTo>
                    <a:lnTo>
                      <a:pt x="234" y="1038"/>
                    </a:lnTo>
                    <a:lnTo>
                      <a:pt x="229" y="1038"/>
                    </a:lnTo>
                    <a:lnTo>
                      <a:pt x="226" y="1036"/>
                    </a:lnTo>
                    <a:lnTo>
                      <a:pt x="224" y="1035"/>
                    </a:lnTo>
                    <a:lnTo>
                      <a:pt x="224" y="1035"/>
                    </a:lnTo>
                    <a:lnTo>
                      <a:pt x="231" y="1029"/>
                    </a:lnTo>
                    <a:lnTo>
                      <a:pt x="238" y="1026"/>
                    </a:lnTo>
                    <a:lnTo>
                      <a:pt x="252" y="1018"/>
                    </a:lnTo>
                    <a:lnTo>
                      <a:pt x="252" y="1018"/>
                    </a:lnTo>
                    <a:lnTo>
                      <a:pt x="248" y="1015"/>
                    </a:lnTo>
                    <a:lnTo>
                      <a:pt x="245" y="1014"/>
                    </a:lnTo>
                    <a:lnTo>
                      <a:pt x="243" y="1011"/>
                    </a:lnTo>
                    <a:lnTo>
                      <a:pt x="240" y="1010"/>
                    </a:lnTo>
                    <a:lnTo>
                      <a:pt x="240" y="1010"/>
                    </a:lnTo>
                    <a:lnTo>
                      <a:pt x="222" y="1018"/>
                    </a:lnTo>
                    <a:lnTo>
                      <a:pt x="205" y="1025"/>
                    </a:lnTo>
                    <a:lnTo>
                      <a:pt x="188" y="1032"/>
                    </a:lnTo>
                    <a:lnTo>
                      <a:pt x="179" y="1036"/>
                    </a:lnTo>
                    <a:lnTo>
                      <a:pt x="172" y="1042"/>
                    </a:lnTo>
                    <a:lnTo>
                      <a:pt x="172" y="1042"/>
                    </a:lnTo>
                    <a:lnTo>
                      <a:pt x="170" y="1039"/>
                    </a:lnTo>
                    <a:lnTo>
                      <a:pt x="168" y="1035"/>
                    </a:lnTo>
                    <a:lnTo>
                      <a:pt x="168" y="1035"/>
                    </a:lnTo>
                    <a:lnTo>
                      <a:pt x="174" y="1028"/>
                    </a:lnTo>
                    <a:lnTo>
                      <a:pt x="181" y="1024"/>
                    </a:lnTo>
                    <a:lnTo>
                      <a:pt x="198" y="1015"/>
                    </a:lnTo>
                    <a:lnTo>
                      <a:pt x="213" y="1008"/>
                    </a:lnTo>
                    <a:lnTo>
                      <a:pt x="222" y="1004"/>
                    </a:lnTo>
                    <a:lnTo>
                      <a:pt x="227" y="998"/>
                    </a:lnTo>
                    <a:lnTo>
                      <a:pt x="227" y="998"/>
                    </a:lnTo>
                    <a:lnTo>
                      <a:pt x="205" y="979"/>
                    </a:lnTo>
                    <a:lnTo>
                      <a:pt x="193" y="970"/>
                    </a:lnTo>
                    <a:lnTo>
                      <a:pt x="182" y="965"/>
                    </a:lnTo>
                    <a:lnTo>
                      <a:pt x="182" y="965"/>
                    </a:lnTo>
                    <a:lnTo>
                      <a:pt x="184" y="965"/>
                    </a:lnTo>
                    <a:lnTo>
                      <a:pt x="185" y="966"/>
                    </a:lnTo>
                    <a:lnTo>
                      <a:pt x="185" y="966"/>
                    </a:lnTo>
                    <a:close/>
                    <a:moveTo>
                      <a:pt x="12" y="1010"/>
                    </a:moveTo>
                    <a:lnTo>
                      <a:pt x="12" y="1010"/>
                    </a:lnTo>
                    <a:lnTo>
                      <a:pt x="102" y="1081"/>
                    </a:lnTo>
                    <a:lnTo>
                      <a:pt x="191" y="1153"/>
                    </a:lnTo>
                    <a:lnTo>
                      <a:pt x="278" y="1226"/>
                    </a:lnTo>
                    <a:lnTo>
                      <a:pt x="363" y="1300"/>
                    </a:lnTo>
                    <a:lnTo>
                      <a:pt x="363" y="1300"/>
                    </a:lnTo>
                    <a:lnTo>
                      <a:pt x="366" y="1292"/>
                    </a:lnTo>
                    <a:lnTo>
                      <a:pt x="370" y="1285"/>
                    </a:lnTo>
                    <a:lnTo>
                      <a:pt x="370" y="1285"/>
                    </a:lnTo>
                    <a:lnTo>
                      <a:pt x="365" y="1282"/>
                    </a:lnTo>
                    <a:lnTo>
                      <a:pt x="360" y="1278"/>
                    </a:lnTo>
                    <a:lnTo>
                      <a:pt x="356" y="1273"/>
                    </a:lnTo>
                    <a:lnTo>
                      <a:pt x="353" y="1272"/>
                    </a:lnTo>
                    <a:lnTo>
                      <a:pt x="351" y="1271"/>
                    </a:lnTo>
                    <a:lnTo>
                      <a:pt x="351" y="1271"/>
                    </a:lnTo>
                    <a:lnTo>
                      <a:pt x="349" y="1266"/>
                    </a:lnTo>
                    <a:lnTo>
                      <a:pt x="346" y="1264"/>
                    </a:lnTo>
                    <a:lnTo>
                      <a:pt x="342" y="1261"/>
                    </a:lnTo>
                    <a:lnTo>
                      <a:pt x="339" y="1258"/>
                    </a:lnTo>
                    <a:lnTo>
                      <a:pt x="339" y="1258"/>
                    </a:lnTo>
                    <a:lnTo>
                      <a:pt x="324" y="1243"/>
                    </a:lnTo>
                    <a:lnTo>
                      <a:pt x="309" y="1227"/>
                    </a:lnTo>
                    <a:lnTo>
                      <a:pt x="292" y="1212"/>
                    </a:lnTo>
                    <a:lnTo>
                      <a:pt x="273" y="1199"/>
                    </a:lnTo>
                    <a:lnTo>
                      <a:pt x="273" y="1199"/>
                    </a:lnTo>
                    <a:lnTo>
                      <a:pt x="231" y="1161"/>
                    </a:lnTo>
                    <a:lnTo>
                      <a:pt x="209" y="1143"/>
                    </a:lnTo>
                    <a:lnTo>
                      <a:pt x="186" y="1126"/>
                    </a:lnTo>
                    <a:lnTo>
                      <a:pt x="186" y="1126"/>
                    </a:lnTo>
                    <a:lnTo>
                      <a:pt x="164" y="1109"/>
                    </a:lnTo>
                    <a:lnTo>
                      <a:pt x="143" y="1091"/>
                    </a:lnTo>
                    <a:lnTo>
                      <a:pt x="99" y="1054"/>
                    </a:lnTo>
                    <a:lnTo>
                      <a:pt x="99" y="1054"/>
                    </a:lnTo>
                    <a:lnTo>
                      <a:pt x="94" y="1046"/>
                    </a:lnTo>
                    <a:lnTo>
                      <a:pt x="85" y="1039"/>
                    </a:lnTo>
                    <a:lnTo>
                      <a:pt x="70" y="1024"/>
                    </a:lnTo>
                    <a:lnTo>
                      <a:pt x="52" y="1010"/>
                    </a:lnTo>
                    <a:lnTo>
                      <a:pt x="35" y="994"/>
                    </a:lnTo>
                    <a:lnTo>
                      <a:pt x="35" y="994"/>
                    </a:lnTo>
                    <a:lnTo>
                      <a:pt x="32" y="988"/>
                    </a:lnTo>
                    <a:lnTo>
                      <a:pt x="29" y="984"/>
                    </a:lnTo>
                    <a:lnTo>
                      <a:pt x="25" y="981"/>
                    </a:lnTo>
                    <a:lnTo>
                      <a:pt x="19" y="979"/>
                    </a:lnTo>
                    <a:lnTo>
                      <a:pt x="19" y="979"/>
                    </a:lnTo>
                    <a:lnTo>
                      <a:pt x="17" y="986"/>
                    </a:lnTo>
                    <a:lnTo>
                      <a:pt x="15" y="994"/>
                    </a:lnTo>
                    <a:lnTo>
                      <a:pt x="12" y="1010"/>
                    </a:lnTo>
                    <a:lnTo>
                      <a:pt x="12" y="1010"/>
                    </a:lnTo>
                    <a:close/>
                    <a:moveTo>
                      <a:pt x="1399" y="1049"/>
                    </a:moveTo>
                    <a:lnTo>
                      <a:pt x="1399" y="1049"/>
                    </a:lnTo>
                    <a:lnTo>
                      <a:pt x="1380" y="1047"/>
                    </a:lnTo>
                    <a:lnTo>
                      <a:pt x="1363" y="1046"/>
                    </a:lnTo>
                    <a:lnTo>
                      <a:pt x="1328" y="1046"/>
                    </a:lnTo>
                    <a:lnTo>
                      <a:pt x="1294" y="1047"/>
                    </a:lnTo>
                    <a:lnTo>
                      <a:pt x="1260" y="1049"/>
                    </a:lnTo>
                    <a:lnTo>
                      <a:pt x="1260" y="1049"/>
                    </a:lnTo>
                    <a:lnTo>
                      <a:pt x="1235" y="1049"/>
                    </a:lnTo>
                    <a:lnTo>
                      <a:pt x="1208" y="1049"/>
                    </a:lnTo>
                    <a:lnTo>
                      <a:pt x="1158" y="1052"/>
                    </a:lnTo>
                    <a:lnTo>
                      <a:pt x="1158" y="1052"/>
                    </a:lnTo>
                    <a:lnTo>
                      <a:pt x="1110" y="1050"/>
                    </a:lnTo>
                    <a:lnTo>
                      <a:pt x="1062" y="1052"/>
                    </a:lnTo>
                    <a:lnTo>
                      <a:pt x="1062" y="1052"/>
                    </a:lnTo>
                    <a:lnTo>
                      <a:pt x="1013" y="1052"/>
                    </a:lnTo>
                    <a:lnTo>
                      <a:pt x="964" y="1052"/>
                    </a:lnTo>
                    <a:lnTo>
                      <a:pt x="915" y="1052"/>
                    </a:lnTo>
                    <a:lnTo>
                      <a:pt x="863" y="1054"/>
                    </a:lnTo>
                    <a:lnTo>
                      <a:pt x="863" y="1054"/>
                    </a:lnTo>
                    <a:lnTo>
                      <a:pt x="834" y="1056"/>
                    </a:lnTo>
                    <a:lnTo>
                      <a:pt x="804" y="1056"/>
                    </a:lnTo>
                    <a:lnTo>
                      <a:pt x="773" y="1056"/>
                    </a:lnTo>
                    <a:lnTo>
                      <a:pt x="742" y="1059"/>
                    </a:lnTo>
                    <a:lnTo>
                      <a:pt x="742" y="1059"/>
                    </a:lnTo>
                    <a:lnTo>
                      <a:pt x="744" y="1063"/>
                    </a:lnTo>
                    <a:lnTo>
                      <a:pt x="745" y="1067"/>
                    </a:lnTo>
                    <a:lnTo>
                      <a:pt x="748" y="1073"/>
                    </a:lnTo>
                    <a:lnTo>
                      <a:pt x="751" y="1074"/>
                    </a:lnTo>
                    <a:lnTo>
                      <a:pt x="754" y="1074"/>
                    </a:lnTo>
                    <a:lnTo>
                      <a:pt x="754" y="1074"/>
                    </a:lnTo>
                    <a:lnTo>
                      <a:pt x="791" y="1075"/>
                    </a:lnTo>
                    <a:lnTo>
                      <a:pt x="836" y="1075"/>
                    </a:lnTo>
                    <a:lnTo>
                      <a:pt x="884" y="1075"/>
                    </a:lnTo>
                    <a:lnTo>
                      <a:pt x="908" y="1077"/>
                    </a:lnTo>
                    <a:lnTo>
                      <a:pt x="932" y="1078"/>
                    </a:lnTo>
                    <a:lnTo>
                      <a:pt x="932" y="1078"/>
                    </a:lnTo>
                    <a:lnTo>
                      <a:pt x="943" y="1077"/>
                    </a:lnTo>
                    <a:lnTo>
                      <a:pt x="956" y="1074"/>
                    </a:lnTo>
                    <a:lnTo>
                      <a:pt x="985" y="1074"/>
                    </a:lnTo>
                    <a:lnTo>
                      <a:pt x="1013" y="1074"/>
                    </a:lnTo>
                    <a:lnTo>
                      <a:pt x="1037" y="1075"/>
                    </a:lnTo>
                    <a:lnTo>
                      <a:pt x="1037" y="1075"/>
                    </a:lnTo>
                    <a:lnTo>
                      <a:pt x="1074" y="1070"/>
                    </a:lnTo>
                    <a:lnTo>
                      <a:pt x="1113" y="1067"/>
                    </a:lnTo>
                    <a:lnTo>
                      <a:pt x="1154" y="1066"/>
                    </a:lnTo>
                    <a:lnTo>
                      <a:pt x="1196" y="1066"/>
                    </a:lnTo>
                    <a:lnTo>
                      <a:pt x="1283" y="1067"/>
                    </a:lnTo>
                    <a:lnTo>
                      <a:pt x="1368" y="1070"/>
                    </a:lnTo>
                    <a:lnTo>
                      <a:pt x="1368" y="1070"/>
                    </a:lnTo>
                    <a:lnTo>
                      <a:pt x="1415" y="1068"/>
                    </a:lnTo>
                    <a:lnTo>
                      <a:pt x="1415" y="1068"/>
                    </a:lnTo>
                    <a:lnTo>
                      <a:pt x="1427" y="1070"/>
                    </a:lnTo>
                    <a:lnTo>
                      <a:pt x="1433" y="1068"/>
                    </a:lnTo>
                    <a:lnTo>
                      <a:pt x="1436" y="1067"/>
                    </a:lnTo>
                    <a:lnTo>
                      <a:pt x="1439" y="1066"/>
                    </a:lnTo>
                    <a:lnTo>
                      <a:pt x="1439" y="1066"/>
                    </a:lnTo>
                    <a:lnTo>
                      <a:pt x="1436" y="1060"/>
                    </a:lnTo>
                    <a:lnTo>
                      <a:pt x="1432" y="1057"/>
                    </a:lnTo>
                    <a:lnTo>
                      <a:pt x="1427" y="1054"/>
                    </a:lnTo>
                    <a:lnTo>
                      <a:pt x="1422" y="1053"/>
                    </a:lnTo>
                    <a:lnTo>
                      <a:pt x="1411" y="1050"/>
                    </a:lnTo>
                    <a:lnTo>
                      <a:pt x="1399" y="1049"/>
                    </a:lnTo>
                    <a:lnTo>
                      <a:pt x="1399" y="1049"/>
                    </a:lnTo>
                    <a:close/>
                    <a:moveTo>
                      <a:pt x="738" y="1156"/>
                    </a:moveTo>
                    <a:lnTo>
                      <a:pt x="738" y="1156"/>
                    </a:lnTo>
                    <a:lnTo>
                      <a:pt x="734" y="1147"/>
                    </a:lnTo>
                    <a:lnTo>
                      <a:pt x="730" y="1139"/>
                    </a:lnTo>
                    <a:lnTo>
                      <a:pt x="728" y="1129"/>
                    </a:lnTo>
                    <a:lnTo>
                      <a:pt x="727" y="1118"/>
                    </a:lnTo>
                    <a:lnTo>
                      <a:pt x="727" y="1118"/>
                    </a:lnTo>
                    <a:lnTo>
                      <a:pt x="728" y="1102"/>
                    </a:lnTo>
                    <a:lnTo>
                      <a:pt x="731" y="1088"/>
                    </a:lnTo>
                    <a:lnTo>
                      <a:pt x="732" y="1075"/>
                    </a:lnTo>
                    <a:lnTo>
                      <a:pt x="732" y="1071"/>
                    </a:lnTo>
                    <a:lnTo>
                      <a:pt x="730" y="1067"/>
                    </a:lnTo>
                    <a:lnTo>
                      <a:pt x="730" y="1067"/>
                    </a:lnTo>
                    <a:lnTo>
                      <a:pt x="725" y="1071"/>
                    </a:lnTo>
                    <a:lnTo>
                      <a:pt x="721" y="1077"/>
                    </a:lnTo>
                    <a:lnTo>
                      <a:pt x="716" y="1088"/>
                    </a:lnTo>
                    <a:lnTo>
                      <a:pt x="714" y="1102"/>
                    </a:lnTo>
                    <a:lnTo>
                      <a:pt x="713" y="1116"/>
                    </a:lnTo>
                    <a:lnTo>
                      <a:pt x="716" y="1130"/>
                    </a:lnTo>
                    <a:lnTo>
                      <a:pt x="721" y="1141"/>
                    </a:lnTo>
                    <a:lnTo>
                      <a:pt x="724" y="1147"/>
                    </a:lnTo>
                    <a:lnTo>
                      <a:pt x="728" y="1150"/>
                    </a:lnTo>
                    <a:lnTo>
                      <a:pt x="732" y="1154"/>
                    </a:lnTo>
                    <a:lnTo>
                      <a:pt x="738" y="1156"/>
                    </a:lnTo>
                    <a:lnTo>
                      <a:pt x="738" y="1156"/>
                    </a:lnTo>
                    <a:close/>
                    <a:moveTo>
                      <a:pt x="787" y="1122"/>
                    </a:moveTo>
                    <a:lnTo>
                      <a:pt x="787" y="1122"/>
                    </a:lnTo>
                    <a:lnTo>
                      <a:pt x="770" y="1120"/>
                    </a:lnTo>
                    <a:lnTo>
                      <a:pt x="759" y="1122"/>
                    </a:lnTo>
                    <a:lnTo>
                      <a:pt x="755" y="1123"/>
                    </a:lnTo>
                    <a:lnTo>
                      <a:pt x="752" y="1125"/>
                    </a:lnTo>
                    <a:lnTo>
                      <a:pt x="752" y="1125"/>
                    </a:lnTo>
                    <a:lnTo>
                      <a:pt x="754" y="1127"/>
                    </a:lnTo>
                    <a:lnTo>
                      <a:pt x="755" y="1129"/>
                    </a:lnTo>
                    <a:lnTo>
                      <a:pt x="759" y="1130"/>
                    </a:lnTo>
                    <a:lnTo>
                      <a:pt x="770" y="1132"/>
                    </a:lnTo>
                    <a:lnTo>
                      <a:pt x="770" y="1132"/>
                    </a:lnTo>
                    <a:lnTo>
                      <a:pt x="838" y="1139"/>
                    </a:lnTo>
                    <a:lnTo>
                      <a:pt x="873" y="1140"/>
                    </a:lnTo>
                    <a:lnTo>
                      <a:pt x="901" y="1140"/>
                    </a:lnTo>
                    <a:lnTo>
                      <a:pt x="901" y="1140"/>
                    </a:lnTo>
                    <a:lnTo>
                      <a:pt x="901" y="1140"/>
                    </a:lnTo>
                    <a:lnTo>
                      <a:pt x="902" y="1139"/>
                    </a:lnTo>
                    <a:lnTo>
                      <a:pt x="907" y="1139"/>
                    </a:lnTo>
                    <a:lnTo>
                      <a:pt x="914" y="1139"/>
                    </a:lnTo>
                    <a:lnTo>
                      <a:pt x="919" y="1137"/>
                    </a:lnTo>
                    <a:lnTo>
                      <a:pt x="919" y="1137"/>
                    </a:lnTo>
                    <a:lnTo>
                      <a:pt x="926" y="1139"/>
                    </a:lnTo>
                    <a:lnTo>
                      <a:pt x="932" y="1139"/>
                    </a:lnTo>
                    <a:lnTo>
                      <a:pt x="946" y="1139"/>
                    </a:lnTo>
                    <a:lnTo>
                      <a:pt x="959" y="1137"/>
                    </a:lnTo>
                    <a:lnTo>
                      <a:pt x="964" y="1137"/>
                    </a:lnTo>
                    <a:lnTo>
                      <a:pt x="970" y="1137"/>
                    </a:lnTo>
                    <a:lnTo>
                      <a:pt x="970" y="1137"/>
                    </a:lnTo>
                    <a:lnTo>
                      <a:pt x="967" y="1137"/>
                    </a:lnTo>
                    <a:lnTo>
                      <a:pt x="966" y="1139"/>
                    </a:lnTo>
                    <a:lnTo>
                      <a:pt x="966" y="1139"/>
                    </a:lnTo>
                    <a:lnTo>
                      <a:pt x="966" y="1139"/>
                    </a:lnTo>
                    <a:lnTo>
                      <a:pt x="968" y="1139"/>
                    </a:lnTo>
                    <a:lnTo>
                      <a:pt x="971" y="1139"/>
                    </a:lnTo>
                    <a:lnTo>
                      <a:pt x="973" y="1136"/>
                    </a:lnTo>
                    <a:lnTo>
                      <a:pt x="973" y="1136"/>
                    </a:lnTo>
                    <a:lnTo>
                      <a:pt x="1076" y="1134"/>
                    </a:lnTo>
                    <a:lnTo>
                      <a:pt x="1187" y="1132"/>
                    </a:lnTo>
                    <a:lnTo>
                      <a:pt x="1300" y="1130"/>
                    </a:lnTo>
                    <a:lnTo>
                      <a:pt x="1356" y="1130"/>
                    </a:lnTo>
                    <a:lnTo>
                      <a:pt x="1409" y="1130"/>
                    </a:lnTo>
                    <a:lnTo>
                      <a:pt x="1409" y="1130"/>
                    </a:lnTo>
                    <a:lnTo>
                      <a:pt x="1408" y="1129"/>
                    </a:lnTo>
                    <a:lnTo>
                      <a:pt x="1406" y="1126"/>
                    </a:lnTo>
                    <a:lnTo>
                      <a:pt x="1404" y="1119"/>
                    </a:lnTo>
                    <a:lnTo>
                      <a:pt x="1404" y="1119"/>
                    </a:lnTo>
                    <a:lnTo>
                      <a:pt x="1387" y="1116"/>
                    </a:lnTo>
                    <a:lnTo>
                      <a:pt x="1368" y="1115"/>
                    </a:lnTo>
                    <a:lnTo>
                      <a:pt x="1329" y="1113"/>
                    </a:lnTo>
                    <a:lnTo>
                      <a:pt x="1291" y="1113"/>
                    </a:lnTo>
                    <a:lnTo>
                      <a:pt x="1255" y="1113"/>
                    </a:lnTo>
                    <a:lnTo>
                      <a:pt x="1255" y="1113"/>
                    </a:lnTo>
                    <a:lnTo>
                      <a:pt x="1245" y="1112"/>
                    </a:lnTo>
                    <a:lnTo>
                      <a:pt x="1239" y="1111"/>
                    </a:lnTo>
                    <a:lnTo>
                      <a:pt x="1235" y="1108"/>
                    </a:lnTo>
                    <a:lnTo>
                      <a:pt x="1235" y="1108"/>
                    </a:lnTo>
                    <a:lnTo>
                      <a:pt x="1301" y="1106"/>
                    </a:lnTo>
                    <a:lnTo>
                      <a:pt x="1333" y="1106"/>
                    </a:lnTo>
                    <a:lnTo>
                      <a:pt x="1366" y="1106"/>
                    </a:lnTo>
                    <a:lnTo>
                      <a:pt x="1366" y="1106"/>
                    </a:lnTo>
                    <a:lnTo>
                      <a:pt x="1378" y="1108"/>
                    </a:lnTo>
                    <a:lnTo>
                      <a:pt x="1391" y="1111"/>
                    </a:lnTo>
                    <a:lnTo>
                      <a:pt x="1396" y="1111"/>
                    </a:lnTo>
                    <a:lnTo>
                      <a:pt x="1402" y="1109"/>
                    </a:lnTo>
                    <a:lnTo>
                      <a:pt x="1408" y="1108"/>
                    </a:lnTo>
                    <a:lnTo>
                      <a:pt x="1413" y="1104"/>
                    </a:lnTo>
                    <a:lnTo>
                      <a:pt x="1413" y="1104"/>
                    </a:lnTo>
                    <a:lnTo>
                      <a:pt x="1392" y="1102"/>
                    </a:lnTo>
                    <a:lnTo>
                      <a:pt x="1367" y="1101"/>
                    </a:lnTo>
                    <a:lnTo>
                      <a:pt x="1343" y="1099"/>
                    </a:lnTo>
                    <a:lnTo>
                      <a:pt x="1323" y="1097"/>
                    </a:lnTo>
                    <a:lnTo>
                      <a:pt x="1323" y="1097"/>
                    </a:lnTo>
                    <a:lnTo>
                      <a:pt x="1332" y="1095"/>
                    </a:lnTo>
                    <a:lnTo>
                      <a:pt x="1342" y="1094"/>
                    </a:lnTo>
                    <a:lnTo>
                      <a:pt x="1363" y="1092"/>
                    </a:lnTo>
                    <a:lnTo>
                      <a:pt x="1384" y="1094"/>
                    </a:lnTo>
                    <a:lnTo>
                      <a:pt x="1405" y="1092"/>
                    </a:lnTo>
                    <a:lnTo>
                      <a:pt x="1405" y="1092"/>
                    </a:lnTo>
                    <a:lnTo>
                      <a:pt x="1406" y="1090"/>
                    </a:lnTo>
                    <a:lnTo>
                      <a:pt x="1408" y="1087"/>
                    </a:lnTo>
                    <a:lnTo>
                      <a:pt x="1409" y="1083"/>
                    </a:lnTo>
                    <a:lnTo>
                      <a:pt x="1412" y="1080"/>
                    </a:lnTo>
                    <a:lnTo>
                      <a:pt x="1412" y="1080"/>
                    </a:lnTo>
                    <a:lnTo>
                      <a:pt x="1373" y="1080"/>
                    </a:lnTo>
                    <a:lnTo>
                      <a:pt x="1331" y="1080"/>
                    </a:lnTo>
                    <a:lnTo>
                      <a:pt x="1245" y="1077"/>
                    </a:lnTo>
                    <a:lnTo>
                      <a:pt x="1158" y="1075"/>
                    </a:lnTo>
                    <a:lnTo>
                      <a:pt x="1116" y="1077"/>
                    </a:lnTo>
                    <a:lnTo>
                      <a:pt x="1075" y="1078"/>
                    </a:lnTo>
                    <a:lnTo>
                      <a:pt x="1075" y="1078"/>
                    </a:lnTo>
                    <a:lnTo>
                      <a:pt x="1034" y="1081"/>
                    </a:lnTo>
                    <a:lnTo>
                      <a:pt x="994" y="1084"/>
                    </a:lnTo>
                    <a:lnTo>
                      <a:pt x="915" y="1085"/>
                    </a:lnTo>
                    <a:lnTo>
                      <a:pt x="755" y="1087"/>
                    </a:lnTo>
                    <a:lnTo>
                      <a:pt x="755" y="1087"/>
                    </a:lnTo>
                    <a:lnTo>
                      <a:pt x="756" y="1092"/>
                    </a:lnTo>
                    <a:lnTo>
                      <a:pt x="756" y="1098"/>
                    </a:lnTo>
                    <a:lnTo>
                      <a:pt x="756" y="1098"/>
                    </a:lnTo>
                    <a:lnTo>
                      <a:pt x="765" y="1099"/>
                    </a:lnTo>
                    <a:lnTo>
                      <a:pt x="775" y="1099"/>
                    </a:lnTo>
                    <a:lnTo>
                      <a:pt x="794" y="1099"/>
                    </a:lnTo>
                    <a:lnTo>
                      <a:pt x="814" y="1098"/>
                    </a:lnTo>
                    <a:lnTo>
                      <a:pt x="825" y="1098"/>
                    </a:lnTo>
                    <a:lnTo>
                      <a:pt x="835" y="1099"/>
                    </a:lnTo>
                    <a:lnTo>
                      <a:pt x="835" y="1099"/>
                    </a:lnTo>
                    <a:lnTo>
                      <a:pt x="828" y="1102"/>
                    </a:lnTo>
                    <a:lnTo>
                      <a:pt x="820" y="1105"/>
                    </a:lnTo>
                    <a:lnTo>
                      <a:pt x="798" y="1106"/>
                    </a:lnTo>
                    <a:lnTo>
                      <a:pt x="776" y="1108"/>
                    </a:lnTo>
                    <a:lnTo>
                      <a:pt x="755" y="1111"/>
                    </a:lnTo>
                    <a:lnTo>
                      <a:pt x="755" y="1111"/>
                    </a:lnTo>
                    <a:lnTo>
                      <a:pt x="773" y="1113"/>
                    </a:lnTo>
                    <a:lnTo>
                      <a:pt x="793" y="1113"/>
                    </a:lnTo>
                    <a:lnTo>
                      <a:pt x="835" y="1113"/>
                    </a:lnTo>
                    <a:lnTo>
                      <a:pt x="877" y="1113"/>
                    </a:lnTo>
                    <a:lnTo>
                      <a:pt x="897" y="1113"/>
                    </a:lnTo>
                    <a:lnTo>
                      <a:pt x="915" y="1115"/>
                    </a:lnTo>
                    <a:lnTo>
                      <a:pt x="915" y="1115"/>
                    </a:lnTo>
                    <a:lnTo>
                      <a:pt x="850" y="1119"/>
                    </a:lnTo>
                    <a:lnTo>
                      <a:pt x="818" y="1122"/>
                    </a:lnTo>
                    <a:lnTo>
                      <a:pt x="787" y="1122"/>
                    </a:lnTo>
                    <a:lnTo>
                      <a:pt x="787" y="1122"/>
                    </a:lnTo>
                    <a:close/>
                    <a:moveTo>
                      <a:pt x="2051" y="1238"/>
                    </a:moveTo>
                    <a:lnTo>
                      <a:pt x="2051" y="1238"/>
                    </a:lnTo>
                    <a:lnTo>
                      <a:pt x="2048" y="1251"/>
                    </a:lnTo>
                    <a:lnTo>
                      <a:pt x="2044" y="1266"/>
                    </a:lnTo>
                    <a:lnTo>
                      <a:pt x="2032" y="1295"/>
                    </a:lnTo>
                    <a:lnTo>
                      <a:pt x="2032" y="1295"/>
                    </a:lnTo>
                    <a:lnTo>
                      <a:pt x="2028" y="1316"/>
                    </a:lnTo>
                    <a:lnTo>
                      <a:pt x="2025" y="1325"/>
                    </a:lnTo>
                    <a:lnTo>
                      <a:pt x="2024" y="1335"/>
                    </a:lnTo>
                    <a:lnTo>
                      <a:pt x="2024" y="1335"/>
                    </a:lnTo>
                    <a:lnTo>
                      <a:pt x="2020" y="1341"/>
                    </a:lnTo>
                    <a:lnTo>
                      <a:pt x="2017" y="1346"/>
                    </a:lnTo>
                    <a:lnTo>
                      <a:pt x="2017" y="1346"/>
                    </a:lnTo>
                    <a:lnTo>
                      <a:pt x="2014" y="1353"/>
                    </a:lnTo>
                    <a:lnTo>
                      <a:pt x="2013" y="1362"/>
                    </a:lnTo>
                    <a:lnTo>
                      <a:pt x="2010" y="1369"/>
                    </a:lnTo>
                    <a:lnTo>
                      <a:pt x="2009" y="1377"/>
                    </a:lnTo>
                    <a:lnTo>
                      <a:pt x="2009" y="1377"/>
                    </a:lnTo>
                    <a:lnTo>
                      <a:pt x="1995" y="1404"/>
                    </a:lnTo>
                    <a:lnTo>
                      <a:pt x="1978" y="1431"/>
                    </a:lnTo>
                    <a:lnTo>
                      <a:pt x="1961" y="1456"/>
                    </a:lnTo>
                    <a:lnTo>
                      <a:pt x="1943" y="1478"/>
                    </a:lnTo>
                    <a:lnTo>
                      <a:pt x="1943" y="1478"/>
                    </a:lnTo>
                    <a:lnTo>
                      <a:pt x="1920" y="1505"/>
                    </a:lnTo>
                    <a:lnTo>
                      <a:pt x="1896" y="1532"/>
                    </a:lnTo>
                    <a:lnTo>
                      <a:pt x="1896" y="1532"/>
                    </a:lnTo>
                    <a:lnTo>
                      <a:pt x="1881" y="1547"/>
                    </a:lnTo>
                    <a:lnTo>
                      <a:pt x="1865" y="1561"/>
                    </a:lnTo>
                    <a:lnTo>
                      <a:pt x="1865" y="1561"/>
                    </a:lnTo>
                    <a:lnTo>
                      <a:pt x="1860" y="1568"/>
                    </a:lnTo>
                    <a:lnTo>
                      <a:pt x="1853" y="1575"/>
                    </a:lnTo>
                    <a:lnTo>
                      <a:pt x="1847" y="1584"/>
                    </a:lnTo>
                    <a:lnTo>
                      <a:pt x="1841" y="1591"/>
                    </a:lnTo>
                    <a:lnTo>
                      <a:pt x="1841" y="1591"/>
                    </a:lnTo>
                    <a:lnTo>
                      <a:pt x="1837" y="1594"/>
                    </a:lnTo>
                    <a:lnTo>
                      <a:pt x="1832" y="1595"/>
                    </a:lnTo>
                    <a:lnTo>
                      <a:pt x="1823" y="1601"/>
                    </a:lnTo>
                    <a:lnTo>
                      <a:pt x="1823" y="1601"/>
                    </a:lnTo>
                    <a:lnTo>
                      <a:pt x="1818" y="1608"/>
                    </a:lnTo>
                    <a:lnTo>
                      <a:pt x="1812" y="1613"/>
                    </a:lnTo>
                    <a:lnTo>
                      <a:pt x="1812" y="1613"/>
                    </a:lnTo>
                    <a:lnTo>
                      <a:pt x="1798" y="1622"/>
                    </a:lnTo>
                    <a:lnTo>
                      <a:pt x="1791" y="1626"/>
                    </a:lnTo>
                    <a:lnTo>
                      <a:pt x="1784" y="1630"/>
                    </a:lnTo>
                    <a:lnTo>
                      <a:pt x="1784" y="1630"/>
                    </a:lnTo>
                    <a:lnTo>
                      <a:pt x="1773" y="1641"/>
                    </a:lnTo>
                    <a:lnTo>
                      <a:pt x="1760" y="1651"/>
                    </a:lnTo>
                    <a:lnTo>
                      <a:pt x="1760" y="1651"/>
                    </a:lnTo>
                    <a:lnTo>
                      <a:pt x="1733" y="1669"/>
                    </a:lnTo>
                    <a:lnTo>
                      <a:pt x="1733" y="1669"/>
                    </a:lnTo>
                    <a:lnTo>
                      <a:pt x="1710" y="1685"/>
                    </a:lnTo>
                    <a:lnTo>
                      <a:pt x="1686" y="1699"/>
                    </a:lnTo>
                    <a:lnTo>
                      <a:pt x="1673" y="1704"/>
                    </a:lnTo>
                    <a:lnTo>
                      <a:pt x="1660" y="1710"/>
                    </a:lnTo>
                    <a:lnTo>
                      <a:pt x="1648" y="1713"/>
                    </a:lnTo>
                    <a:lnTo>
                      <a:pt x="1634" y="1716"/>
                    </a:lnTo>
                    <a:lnTo>
                      <a:pt x="1634" y="1716"/>
                    </a:lnTo>
                    <a:lnTo>
                      <a:pt x="1639" y="1720"/>
                    </a:lnTo>
                    <a:lnTo>
                      <a:pt x="1646" y="1723"/>
                    </a:lnTo>
                    <a:lnTo>
                      <a:pt x="1660" y="1731"/>
                    </a:lnTo>
                    <a:lnTo>
                      <a:pt x="1660" y="1731"/>
                    </a:lnTo>
                    <a:lnTo>
                      <a:pt x="1669" y="1724"/>
                    </a:lnTo>
                    <a:lnTo>
                      <a:pt x="1679" y="1720"/>
                    </a:lnTo>
                    <a:lnTo>
                      <a:pt x="1698" y="1713"/>
                    </a:lnTo>
                    <a:lnTo>
                      <a:pt x="1698" y="1713"/>
                    </a:lnTo>
                    <a:lnTo>
                      <a:pt x="1708" y="1707"/>
                    </a:lnTo>
                    <a:lnTo>
                      <a:pt x="1718" y="1702"/>
                    </a:lnTo>
                    <a:lnTo>
                      <a:pt x="1726" y="1696"/>
                    </a:lnTo>
                    <a:lnTo>
                      <a:pt x="1736" y="1693"/>
                    </a:lnTo>
                    <a:lnTo>
                      <a:pt x="1736" y="1693"/>
                    </a:lnTo>
                    <a:lnTo>
                      <a:pt x="1754" y="1682"/>
                    </a:lnTo>
                    <a:lnTo>
                      <a:pt x="1773" y="1669"/>
                    </a:lnTo>
                    <a:lnTo>
                      <a:pt x="1808" y="1643"/>
                    </a:lnTo>
                    <a:lnTo>
                      <a:pt x="1840" y="1615"/>
                    </a:lnTo>
                    <a:lnTo>
                      <a:pt x="1870" y="1585"/>
                    </a:lnTo>
                    <a:lnTo>
                      <a:pt x="1870" y="1585"/>
                    </a:lnTo>
                    <a:lnTo>
                      <a:pt x="1888" y="1565"/>
                    </a:lnTo>
                    <a:lnTo>
                      <a:pt x="1905" y="1549"/>
                    </a:lnTo>
                    <a:lnTo>
                      <a:pt x="1905" y="1549"/>
                    </a:lnTo>
                    <a:lnTo>
                      <a:pt x="1922" y="1530"/>
                    </a:lnTo>
                    <a:lnTo>
                      <a:pt x="1929" y="1521"/>
                    </a:lnTo>
                    <a:lnTo>
                      <a:pt x="1934" y="1509"/>
                    </a:lnTo>
                    <a:lnTo>
                      <a:pt x="1934" y="1509"/>
                    </a:lnTo>
                    <a:lnTo>
                      <a:pt x="1940" y="1505"/>
                    </a:lnTo>
                    <a:lnTo>
                      <a:pt x="1945" y="1501"/>
                    </a:lnTo>
                    <a:lnTo>
                      <a:pt x="1945" y="1501"/>
                    </a:lnTo>
                    <a:lnTo>
                      <a:pt x="1954" y="1488"/>
                    </a:lnTo>
                    <a:lnTo>
                      <a:pt x="1962" y="1474"/>
                    </a:lnTo>
                    <a:lnTo>
                      <a:pt x="1971" y="1460"/>
                    </a:lnTo>
                    <a:lnTo>
                      <a:pt x="1979" y="1446"/>
                    </a:lnTo>
                    <a:lnTo>
                      <a:pt x="1979" y="1446"/>
                    </a:lnTo>
                    <a:lnTo>
                      <a:pt x="1987" y="1435"/>
                    </a:lnTo>
                    <a:lnTo>
                      <a:pt x="1996" y="1424"/>
                    </a:lnTo>
                    <a:lnTo>
                      <a:pt x="2006" y="1412"/>
                    </a:lnTo>
                    <a:lnTo>
                      <a:pt x="2014" y="1400"/>
                    </a:lnTo>
                    <a:lnTo>
                      <a:pt x="2014" y="1400"/>
                    </a:lnTo>
                    <a:lnTo>
                      <a:pt x="2024" y="1376"/>
                    </a:lnTo>
                    <a:lnTo>
                      <a:pt x="2034" y="1353"/>
                    </a:lnTo>
                    <a:lnTo>
                      <a:pt x="2034" y="1353"/>
                    </a:lnTo>
                    <a:lnTo>
                      <a:pt x="2045" y="1327"/>
                    </a:lnTo>
                    <a:lnTo>
                      <a:pt x="2053" y="1302"/>
                    </a:lnTo>
                    <a:lnTo>
                      <a:pt x="2059" y="1275"/>
                    </a:lnTo>
                    <a:lnTo>
                      <a:pt x="2063" y="1245"/>
                    </a:lnTo>
                    <a:lnTo>
                      <a:pt x="2063" y="1245"/>
                    </a:lnTo>
                    <a:lnTo>
                      <a:pt x="2066" y="1226"/>
                    </a:lnTo>
                    <a:lnTo>
                      <a:pt x="2066" y="1226"/>
                    </a:lnTo>
                    <a:lnTo>
                      <a:pt x="2069" y="1203"/>
                    </a:lnTo>
                    <a:lnTo>
                      <a:pt x="2069" y="1182"/>
                    </a:lnTo>
                    <a:lnTo>
                      <a:pt x="2069" y="1160"/>
                    </a:lnTo>
                    <a:lnTo>
                      <a:pt x="2068" y="1150"/>
                    </a:lnTo>
                    <a:lnTo>
                      <a:pt x="2065" y="1140"/>
                    </a:lnTo>
                    <a:lnTo>
                      <a:pt x="2065" y="1140"/>
                    </a:lnTo>
                    <a:lnTo>
                      <a:pt x="2063" y="1134"/>
                    </a:lnTo>
                    <a:lnTo>
                      <a:pt x="2060" y="1129"/>
                    </a:lnTo>
                    <a:lnTo>
                      <a:pt x="2052" y="1119"/>
                    </a:lnTo>
                    <a:lnTo>
                      <a:pt x="2042" y="1109"/>
                    </a:lnTo>
                    <a:lnTo>
                      <a:pt x="2034" y="1102"/>
                    </a:lnTo>
                    <a:lnTo>
                      <a:pt x="2034" y="1102"/>
                    </a:lnTo>
                    <a:lnTo>
                      <a:pt x="2044" y="1136"/>
                    </a:lnTo>
                    <a:lnTo>
                      <a:pt x="2048" y="1153"/>
                    </a:lnTo>
                    <a:lnTo>
                      <a:pt x="2052" y="1170"/>
                    </a:lnTo>
                    <a:lnTo>
                      <a:pt x="2053" y="1186"/>
                    </a:lnTo>
                    <a:lnTo>
                      <a:pt x="2055" y="1203"/>
                    </a:lnTo>
                    <a:lnTo>
                      <a:pt x="2053" y="1220"/>
                    </a:lnTo>
                    <a:lnTo>
                      <a:pt x="2051" y="1238"/>
                    </a:lnTo>
                    <a:lnTo>
                      <a:pt x="2051" y="1238"/>
                    </a:lnTo>
                    <a:close/>
                    <a:moveTo>
                      <a:pt x="547" y="1133"/>
                    </a:moveTo>
                    <a:lnTo>
                      <a:pt x="547" y="1133"/>
                    </a:lnTo>
                    <a:lnTo>
                      <a:pt x="512" y="1150"/>
                    </a:lnTo>
                    <a:lnTo>
                      <a:pt x="478" y="1167"/>
                    </a:lnTo>
                    <a:lnTo>
                      <a:pt x="478" y="1167"/>
                    </a:lnTo>
                    <a:lnTo>
                      <a:pt x="463" y="1179"/>
                    </a:lnTo>
                    <a:lnTo>
                      <a:pt x="449" y="1193"/>
                    </a:lnTo>
                    <a:lnTo>
                      <a:pt x="433" y="1209"/>
                    </a:lnTo>
                    <a:lnTo>
                      <a:pt x="419" y="1226"/>
                    </a:lnTo>
                    <a:lnTo>
                      <a:pt x="407" y="1244"/>
                    </a:lnTo>
                    <a:lnTo>
                      <a:pt x="396" y="1262"/>
                    </a:lnTo>
                    <a:lnTo>
                      <a:pt x="384" y="1283"/>
                    </a:lnTo>
                    <a:lnTo>
                      <a:pt x="375" y="1304"/>
                    </a:lnTo>
                    <a:lnTo>
                      <a:pt x="366" y="1327"/>
                    </a:lnTo>
                    <a:lnTo>
                      <a:pt x="360" y="1349"/>
                    </a:lnTo>
                    <a:lnTo>
                      <a:pt x="355" y="1373"/>
                    </a:lnTo>
                    <a:lnTo>
                      <a:pt x="352" y="1397"/>
                    </a:lnTo>
                    <a:lnTo>
                      <a:pt x="351" y="1422"/>
                    </a:lnTo>
                    <a:lnTo>
                      <a:pt x="352" y="1448"/>
                    </a:lnTo>
                    <a:lnTo>
                      <a:pt x="355" y="1474"/>
                    </a:lnTo>
                    <a:lnTo>
                      <a:pt x="360" y="1501"/>
                    </a:lnTo>
                    <a:lnTo>
                      <a:pt x="360" y="1501"/>
                    </a:lnTo>
                    <a:lnTo>
                      <a:pt x="365" y="1516"/>
                    </a:lnTo>
                    <a:lnTo>
                      <a:pt x="370" y="1530"/>
                    </a:lnTo>
                    <a:lnTo>
                      <a:pt x="383" y="1557"/>
                    </a:lnTo>
                    <a:lnTo>
                      <a:pt x="397" y="1582"/>
                    </a:lnTo>
                    <a:lnTo>
                      <a:pt x="410" y="1609"/>
                    </a:lnTo>
                    <a:lnTo>
                      <a:pt x="410" y="1609"/>
                    </a:lnTo>
                    <a:lnTo>
                      <a:pt x="417" y="1615"/>
                    </a:lnTo>
                    <a:lnTo>
                      <a:pt x="422" y="1620"/>
                    </a:lnTo>
                    <a:lnTo>
                      <a:pt x="428" y="1627"/>
                    </a:lnTo>
                    <a:lnTo>
                      <a:pt x="435" y="1631"/>
                    </a:lnTo>
                    <a:lnTo>
                      <a:pt x="435" y="1631"/>
                    </a:lnTo>
                    <a:lnTo>
                      <a:pt x="439" y="1633"/>
                    </a:lnTo>
                    <a:lnTo>
                      <a:pt x="442" y="1634"/>
                    </a:lnTo>
                    <a:lnTo>
                      <a:pt x="446" y="1634"/>
                    </a:lnTo>
                    <a:lnTo>
                      <a:pt x="449" y="1637"/>
                    </a:lnTo>
                    <a:lnTo>
                      <a:pt x="449" y="1637"/>
                    </a:lnTo>
                    <a:lnTo>
                      <a:pt x="452" y="1643"/>
                    </a:lnTo>
                    <a:lnTo>
                      <a:pt x="452" y="1647"/>
                    </a:lnTo>
                    <a:lnTo>
                      <a:pt x="450" y="1651"/>
                    </a:lnTo>
                    <a:lnTo>
                      <a:pt x="448" y="1655"/>
                    </a:lnTo>
                    <a:lnTo>
                      <a:pt x="442" y="1662"/>
                    </a:lnTo>
                    <a:lnTo>
                      <a:pt x="436" y="1667"/>
                    </a:lnTo>
                    <a:lnTo>
                      <a:pt x="436" y="1667"/>
                    </a:lnTo>
                    <a:lnTo>
                      <a:pt x="425" y="1678"/>
                    </a:lnTo>
                    <a:lnTo>
                      <a:pt x="415" y="1690"/>
                    </a:lnTo>
                    <a:lnTo>
                      <a:pt x="405" y="1702"/>
                    </a:lnTo>
                    <a:lnTo>
                      <a:pt x="396" y="1710"/>
                    </a:lnTo>
                    <a:lnTo>
                      <a:pt x="396" y="1710"/>
                    </a:lnTo>
                    <a:lnTo>
                      <a:pt x="396" y="1717"/>
                    </a:lnTo>
                    <a:lnTo>
                      <a:pt x="396" y="1724"/>
                    </a:lnTo>
                    <a:lnTo>
                      <a:pt x="398" y="1731"/>
                    </a:lnTo>
                    <a:lnTo>
                      <a:pt x="404" y="1737"/>
                    </a:lnTo>
                    <a:lnTo>
                      <a:pt x="404" y="1737"/>
                    </a:lnTo>
                    <a:lnTo>
                      <a:pt x="417" y="1721"/>
                    </a:lnTo>
                    <a:lnTo>
                      <a:pt x="432" y="1706"/>
                    </a:lnTo>
                    <a:lnTo>
                      <a:pt x="446" y="1693"/>
                    </a:lnTo>
                    <a:lnTo>
                      <a:pt x="462" y="1679"/>
                    </a:lnTo>
                    <a:lnTo>
                      <a:pt x="478" y="1668"/>
                    </a:lnTo>
                    <a:lnTo>
                      <a:pt x="495" y="1655"/>
                    </a:lnTo>
                    <a:lnTo>
                      <a:pt x="513" y="1646"/>
                    </a:lnTo>
                    <a:lnTo>
                      <a:pt x="533" y="1636"/>
                    </a:lnTo>
                    <a:lnTo>
                      <a:pt x="533" y="1636"/>
                    </a:lnTo>
                    <a:lnTo>
                      <a:pt x="532" y="1627"/>
                    </a:lnTo>
                    <a:lnTo>
                      <a:pt x="532" y="1620"/>
                    </a:lnTo>
                    <a:lnTo>
                      <a:pt x="533" y="1612"/>
                    </a:lnTo>
                    <a:lnTo>
                      <a:pt x="536" y="1606"/>
                    </a:lnTo>
                    <a:lnTo>
                      <a:pt x="542" y="1594"/>
                    </a:lnTo>
                    <a:lnTo>
                      <a:pt x="547" y="1585"/>
                    </a:lnTo>
                    <a:lnTo>
                      <a:pt x="547" y="1585"/>
                    </a:lnTo>
                    <a:lnTo>
                      <a:pt x="539" y="1585"/>
                    </a:lnTo>
                    <a:lnTo>
                      <a:pt x="532" y="1582"/>
                    </a:lnTo>
                    <a:lnTo>
                      <a:pt x="526" y="1577"/>
                    </a:lnTo>
                    <a:lnTo>
                      <a:pt x="521" y="1570"/>
                    </a:lnTo>
                    <a:lnTo>
                      <a:pt x="511" y="1554"/>
                    </a:lnTo>
                    <a:lnTo>
                      <a:pt x="502" y="1539"/>
                    </a:lnTo>
                    <a:lnTo>
                      <a:pt x="502" y="1539"/>
                    </a:lnTo>
                    <a:lnTo>
                      <a:pt x="494" y="1523"/>
                    </a:lnTo>
                    <a:lnTo>
                      <a:pt x="487" y="1507"/>
                    </a:lnTo>
                    <a:lnTo>
                      <a:pt x="480" y="1490"/>
                    </a:lnTo>
                    <a:lnTo>
                      <a:pt x="476" y="1471"/>
                    </a:lnTo>
                    <a:lnTo>
                      <a:pt x="474" y="1453"/>
                    </a:lnTo>
                    <a:lnTo>
                      <a:pt x="473" y="1434"/>
                    </a:lnTo>
                    <a:lnTo>
                      <a:pt x="474" y="1414"/>
                    </a:lnTo>
                    <a:lnTo>
                      <a:pt x="477" y="1396"/>
                    </a:lnTo>
                    <a:lnTo>
                      <a:pt x="477" y="1396"/>
                    </a:lnTo>
                    <a:lnTo>
                      <a:pt x="483" y="1376"/>
                    </a:lnTo>
                    <a:lnTo>
                      <a:pt x="488" y="1356"/>
                    </a:lnTo>
                    <a:lnTo>
                      <a:pt x="495" y="1338"/>
                    </a:lnTo>
                    <a:lnTo>
                      <a:pt x="498" y="1330"/>
                    </a:lnTo>
                    <a:lnTo>
                      <a:pt x="502" y="1323"/>
                    </a:lnTo>
                    <a:lnTo>
                      <a:pt x="502" y="1323"/>
                    </a:lnTo>
                    <a:lnTo>
                      <a:pt x="513" y="1310"/>
                    </a:lnTo>
                    <a:lnTo>
                      <a:pt x="528" y="1297"/>
                    </a:lnTo>
                    <a:lnTo>
                      <a:pt x="543" y="1285"/>
                    </a:lnTo>
                    <a:lnTo>
                      <a:pt x="556" y="1275"/>
                    </a:lnTo>
                    <a:lnTo>
                      <a:pt x="556" y="1275"/>
                    </a:lnTo>
                    <a:lnTo>
                      <a:pt x="577" y="1265"/>
                    </a:lnTo>
                    <a:lnTo>
                      <a:pt x="599" y="1258"/>
                    </a:lnTo>
                    <a:lnTo>
                      <a:pt x="622" y="1252"/>
                    </a:lnTo>
                    <a:lnTo>
                      <a:pt x="645" y="1251"/>
                    </a:lnTo>
                    <a:lnTo>
                      <a:pt x="669" y="1251"/>
                    </a:lnTo>
                    <a:lnTo>
                      <a:pt x="693" y="1255"/>
                    </a:lnTo>
                    <a:lnTo>
                      <a:pt x="716" y="1261"/>
                    </a:lnTo>
                    <a:lnTo>
                      <a:pt x="738" y="1268"/>
                    </a:lnTo>
                    <a:lnTo>
                      <a:pt x="738" y="1268"/>
                    </a:lnTo>
                    <a:lnTo>
                      <a:pt x="742" y="1265"/>
                    </a:lnTo>
                    <a:lnTo>
                      <a:pt x="744" y="1259"/>
                    </a:lnTo>
                    <a:lnTo>
                      <a:pt x="745" y="1255"/>
                    </a:lnTo>
                    <a:lnTo>
                      <a:pt x="745" y="1250"/>
                    </a:lnTo>
                    <a:lnTo>
                      <a:pt x="745" y="1238"/>
                    </a:lnTo>
                    <a:lnTo>
                      <a:pt x="747" y="1229"/>
                    </a:lnTo>
                    <a:lnTo>
                      <a:pt x="747" y="1229"/>
                    </a:lnTo>
                    <a:lnTo>
                      <a:pt x="749" y="1219"/>
                    </a:lnTo>
                    <a:lnTo>
                      <a:pt x="752" y="1210"/>
                    </a:lnTo>
                    <a:lnTo>
                      <a:pt x="761" y="1196"/>
                    </a:lnTo>
                    <a:lnTo>
                      <a:pt x="770" y="1184"/>
                    </a:lnTo>
                    <a:lnTo>
                      <a:pt x="780" y="1171"/>
                    </a:lnTo>
                    <a:lnTo>
                      <a:pt x="780" y="1171"/>
                    </a:lnTo>
                    <a:lnTo>
                      <a:pt x="773" y="1172"/>
                    </a:lnTo>
                    <a:lnTo>
                      <a:pt x="766" y="1172"/>
                    </a:lnTo>
                    <a:lnTo>
                      <a:pt x="754" y="1171"/>
                    </a:lnTo>
                    <a:lnTo>
                      <a:pt x="742" y="1170"/>
                    </a:lnTo>
                    <a:lnTo>
                      <a:pt x="735" y="1168"/>
                    </a:lnTo>
                    <a:lnTo>
                      <a:pt x="730" y="1170"/>
                    </a:lnTo>
                    <a:lnTo>
                      <a:pt x="730" y="1170"/>
                    </a:lnTo>
                    <a:lnTo>
                      <a:pt x="724" y="1165"/>
                    </a:lnTo>
                    <a:lnTo>
                      <a:pt x="720" y="1161"/>
                    </a:lnTo>
                    <a:lnTo>
                      <a:pt x="716" y="1156"/>
                    </a:lnTo>
                    <a:lnTo>
                      <a:pt x="711" y="1150"/>
                    </a:lnTo>
                    <a:lnTo>
                      <a:pt x="706" y="1137"/>
                    </a:lnTo>
                    <a:lnTo>
                      <a:pt x="703" y="1125"/>
                    </a:lnTo>
                    <a:lnTo>
                      <a:pt x="703" y="1125"/>
                    </a:lnTo>
                    <a:lnTo>
                      <a:pt x="685" y="1120"/>
                    </a:lnTo>
                    <a:lnTo>
                      <a:pt x="665" y="1119"/>
                    </a:lnTo>
                    <a:lnTo>
                      <a:pt x="645" y="1119"/>
                    </a:lnTo>
                    <a:lnTo>
                      <a:pt x="624" y="1120"/>
                    </a:lnTo>
                    <a:lnTo>
                      <a:pt x="605" y="1123"/>
                    </a:lnTo>
                    <a:lnTo>
                      <a:pt x="585" y="1126"/>
                    </a:lnTo>
                    <a:lnTo>
                      <a:pt x="547" y="1133"/>
                    </a:lnTo>
                    <a:lnTo>
                      <a:pt x="547" y="1133"/>
                    </a:lnTo>
                    <a:close/>
                    <a:moveTo>
                      <a:pt x="1419" y="1144"/>
                    </a:moveTo>
                    <a:lnTo>
                      <a:pt x="1419" y="1144"/>
                    </a:lnTo>
                    <a:lnTo>
                      <a:pt x="1401" y="1143"/>
                    </a:lnTo>
                    <a:lnTo>
                      <a:pt x="1382" y="1144"/>
                    </a:lnTo>
                    <a:lnTo>
                      <a:pt x="1366" y="1144"/>
                    </a:lnTo>
                    <a:lnTo>
                      <a:pt x="1347" y="1144"/>
                    </a:lnTo>
                    <a:lnTo>
                      <a:pt x="1347" y="1144"/>
                    </a:lnTo>
                    <a:lnTo>
                      <a:pt x="1323" y="1143"/>
                    </a:lnTo>
                    <a:lnTo>
                      <a:pt x="1295" y="1141"/>
                    </a:lnTo>
                    <a:lnTo>
                      <a:pt x="1295" y="1141"/>
                    </a:lnTo>
                    <a:lnTo>
                      <a:pt x="1258" y="1141"/>
                    </a:lnTo>
                    <a:lnTo>
                      <a:pt x="1222" y="1141"/>
                    </a:lnTo>
                    <a:lnTo>
                      <a:pt x="1222" y="1141"/>
                    </a:lnTo>
                    <a:lnTo>
                      <a:pt x="1130" y="1146"/>
                    </a:lnTo>
                    <a:lnTo>
                      <a:pt x="1036" y="1147"/>
                    </a:lnTo>
                    <a:lnTo>
                      <a:pt x="1036" y="1147"/>
                    </a:lnTo>
                    <a:lnTo>
                      <a:pt x="1009" y="1147"/>
                    </a:lnTo>
                    <a:lnTo>
                      <a:pt x="981" y="1146"/>
                    </a:lnTo>
                    <a:lnTo>
                      <a:pt x="954" y="1146"/>
                    </a:lnTo>
                    <a:lnTo>
                      <a:pt x="928" y="1146"/>
                    </a:lnTo>
                    <a:lnTo>
                      <a:pt x="928" y="1146"/>
                    </a:lnTo>
                    <a:lnTo>
                      <a:pt x="919" y="1147"/>
                    </a:lnTo>
                    <a:lnTo>
                      <a:pt x="912" y="1149"/>
                    </a:lnTo>
                    <a:lnTo>
                      <a:pt x="905" y="1150"/>
                    </a:lnTo>
                    <a:lnTo>
                      <a:pt x="897" y="1151"/>
                    </a:lnTo>
                    <a:lnTo>
                      <a:pt x="897" y="1151"/>
                    </a:lnTo>
                    <a:lnTo>
                      <a:pt x="862" y="1151"/>
                    </a:lnTo>
                    <a:lnTo>
                      <a:pt x="827" y="1150"/>
                    </a:lnTo>
                    <a:lnTo>
                      <a:pt x="756" y="1143"/>
                    </a:lnTo>
                    <a:lnTo>
                      <a:pt x="756" y="1143"/>
                    </a:lnTo>
                    <a:lnTo>
                      <a:pt x="755" y="1149"/>
                    </a:lnTo>
                    <a:lnTo>
                      <a:pt x="752" y="1153"/>
                    </a:lnTo>
                    <a:lnTo>
                      <a:pt x="751" y="1156"/>
                    </a:lnTo>
                    <a:lnTo>
                      <a:pt x="749" y="1158"/>
                    </a:lnTo>
                    <a:lnTo>
                      <a:pt x="751" y="1160"/>
                    </a:lnTo>
                    <a:lnTo>
                      <a:pt x="751" y="1160"/>
                    </a:lnTo>
                    <a:lnTo>
                      <a:pt x="765" y="1160"/>
                    </a:lnTo>
                    <a:lnTo>
                      <a:pt x="780" y="1161"/>
                    </a:lnTo>
                    <a:lnTo>
                      <a:pt x="796" y="1164"/>
                    </a:lnTo>
                    <a:lnTo>
                      <a:pt x="801" y="1165"/>
                    </a:lnTo>
                    <a:lnTo>
                      <a:pt x="807" y="1168"/>
                    </a:lnTo>
                    <a:lnTo>
                      <a:pt x="807" y="1168"/>
                    </a:lnTo>
                    <a:lnTo>
                      <a:pt x="944" y="1167"/>
                    </a:lnTo>
                    <a:lnTo>
                      <a:pt x="1083" y="1165"/>
                    </a:lnTo>
                    <a:lnTo>
                      <a:pt x="1083" y="1165"/>
                    </a:lnTo>
                    <a:lnTo>
                      <a:pt x="1133" y="1164"/>
                    </a:lnTo>
                    <a:lnTo>
                      <a:pt x="1156" y="1163"/>
                    </a:lnTo>
                    <a:lnTo>
                      <a:pt x="1179" y="1164"/>
                    </a:lnTo>
                    <a:lnTo>
                      <a:pt x="1179" y="1164"/>
                    </a:lnTo>
                    <a:lnTo>
                      <a:pt x="1214" y="1165"/>
                    </a:lnTo>
                    <a:lnTo>
                      <a:pt x="1248" y="1165"/>
                    </a:lnTo>
                    <a:lnTo>
                      <a:pt x="1316" y="1164"/>
                    </a:lnTo>
                    <a:lnTo>
                      <a:pt x="1316" y="1164"/>
                    </a:lnTo>
                    <a:lnTo>
                      <a:pt x="1349" y="1165"/>
                    </a:lnTo>
                    <a:lnTo>
                      <a:pt x="1381" y="1167"/>
                    </a:lnTo>
                    <a:lnTo>
                      <a:pt x="1412" y="1168"/>
                    </a:lnTo>
                    <a:lnTo>
                      <a:pt x="1425" y="1168"/>
                    </a:lnTo>
                    <a:lnTo>
                      <a:pt x="1437" y="1167"/>
                    </a:lnTo>
                    <a:lnTo>
                      <a:pt x="1437" y="1167"/>
                    </a:lnTo>
                    <a:lnTo>
                      <a:pt x="1439" y="1161"/>
                    </a:lnTo>
                    <a:lnTo>
                      <a:pt x="1440" y="1157"/>
                    </a:lnTo>
                    <a:lnTo>
                      <a:pt x="1439" y="1154"/>
                    </a:lnTo>
                    <a:lnTo>
                      <a:pt x="1436" y="1151"/>
                    </a:lnTo>
                    <a:lnTo>
                      <a:pt x="1432" y="1149"/>
                    </a:lnTo>
                    <a:lnTo>
                      <a:pt x="1427" y="1147"/>
                    </a:lnTo>
                    <a:lnTo>
                      <a:pt x="1419" y="1144"/>
                    </a:lnTo>
                    <a:lnTo>
                      <a:pt x="1419" y="1144"/>
                    </a:lnTo>
                    <a:close/>
                    <a:moveTo>
                      <a:pt x="1462" y="1182"/>
                    </a:moveTo>
                    <a:lnTo>
                      <a:pt x="1462" y="1182"/>
                    </a:lnTo>
                    <a:lnTo>
                      <a:pt x="1384" y="1179"/>
                    </a:lnTo>
                    <a:lnTo>
                      <a:pt x="1304" y="1177"/>
                    </a:lnTo>
                    <a:lnTo>
                      <a:pt x="1221" y="1177"/>
                    </a:lnTo>
                    <a:lnTo>
                      <a:pt x="1138" y="1177"/>
                    </a:lnTo>
                    <a:lnTo>
                      <a:pt x="973" y="1178"/>
                    </a:lnTo>
                    <a:lnTo>
                      <a:pt x="815" y="1181"/>
                    </a:lnTo>
                    <a:lnTo>
                      <a:pt x="815" y="1181"/>
                    </a:lnTo>
                    <a:lnTo>
                      <a:pt x="815" y="1185"/>
                    </a:lnTo>
                    <a:lnTo>
                      <a:pt x="817" y="1188"/>
                    </a:lnTo>
                    <a:lnTo>
                      <a:pt x="818" y="1195"/>
                    </a:lnTo>
                    <a:lnTo>
                      <a:pt x="818" y="1195"/>
                    </a:lnTo>
                    <a:lnTo>
                      <a:pt x="1013" y="1191"/>
                    </a:lnTo>
                    <a:lnTo>
                      <a:pt x="1112" y="1191"/>
                    </a:lnTo>
                    <a:lnTo>
                      <a:pt x="1159" y="1191"/>
                    </a:lnTo>
                    <a:lnTo>
                      <a:pt x="1206" y="1193"/>
                    </a:lnTo>
                    <a:lnTo>
                      <a:pt x="1206" y="1193"/>
                    </a:lnTo>
                    <a:lnTo>
                      <a:pt x="1235" y="1193"/>
                    </a:lnTo>
                    <a:lnTo>
                      <a:pt x="1263" y="1193"/>
                    </a:lnTo>
                    <a:lnTo>
                      <a:pt x="1291" y="1192"/>
                    </a:lnTo>
                    <a:lnTo>
                      <a:pt x="1319" y="1193"/>
                    </a:lnTo>
                    <a:lnTo>
                      <a:pt x="1319" y="1193"/>
                    </a:lnTo>
                    <a:lnTo>
                      <a:pt x="1354" y="1195"/>
                    </a:lnTo>
                    <a:lnTo>
                      <a:pt x="1389" y="1196"/>
                    </a:lnTo>
                    <a:lnTo>
                      <a:pt x="1389" y="1196"/>
                    </a:lnTo>
                    <a:lnTo>
                      <a:pt x="1405" y="1196"/>
                    </a:lnTo>
                    <a:lnTo>
                      <a:pt x="1420" y="1198"/>
                    </a:lnTo>
                    <a:lnTo>
                      <a:pt x="1436" y="1199"/>
                    </a:lnTo>
                    <a:lnTo>
                      <a:pt x="1450" y="1199"/>
                    </a:lnTo>
                    <a:lnTo>
                      <a:pt x="1450" y="1199"/>
                    </a:lnTo>
                    <a:lnTo>
                      <a:pt x="1455" y="1199"/>
                    </a:lnTo>
                    <a:lnTo>
                      <a:pt x="1461" y="1198"/>
                    </a:lnTo>
                    <a:lnTo>
                      <a:pt x="1467" y="1195"/>
                    </a:lnTo>
                    <a:lnTo>
                      <a:pt x="1468" y="1193"/>
                    </a:lnTo>
                    <a:lnTo>
                      <a:pt x="1469" y="1191"/>
                    </a:lnTo>
                    <a:lnTo>
                      <a:pt x="1469" y="1191"/>
                    </a:lnTo>
                    <a:lnTo>
                      <a:pt x="1469" y="1189"/>
                    </a:lnTo>
                    <a:lnTo>
                      <a:pt x="1468" y="1188"/>
                    </a:lnTo>
                    <a:lnTo>
                      <a:pt x="1465" y="1186"/>
                    </a:lnTo>
                    <a:lnTo>
                      <a:pt x="1462" y="1186"/>
                    </a:lnTo>
                    <a:lnTo>
                      <a:pt x="1461" y="1185"/>
                    </a:lnTo>
                    <a:lnTo>
                      <a:pt x="1462" y="1182"/>
                    </a:lnTo>
                    <a:lnTo>
                      <a:pt x="1462" y="1182"/>
                    </a:lnTo>
                    <a:close/>
                    <a:moveTo>
                      <a:pt x="791" y="1179"/>
                    </a:moveTo>
                    <a:lnTo>
                      <a:pt x="791" y="1179"/>
                    </a:lnTo>
                    <a:lnTo>
                      <a:pt x="783" y="1186"/>
                    </a:lnTo>
                    <a:lnTo>
                      <a:pt x="776" y="1193"/>
                    </a:lnTo>
                    <a:lnTo>
                      <a:pt x="770" y="1202"/>
                    </a:lnTo>
                    <a:lnTo>
                      <a:pt x="765" y="1212"/>
                    </a:lnTo>
                    <a:lnTo>
                      <a:pt x="762" y="1222"/>
                    </a:lnTo>
                    <a:lnTo>
                      <a:pt x="759" y="1231"/>
                    </a:lnTo>
                    <a:lnTo>
                      <a:pt x="758" y="1243"/>
                    </a:lnTo>
                    <a:lnTo>
                      <a:pt x="758" y="1254"/>
                    </a:lnTo>
                    <a:lnTo>
                      <a:pt x="758" y="1254"/>
                    </a:lnTo>
                    <a:lnTo>
                      <a:pt x="759" y="1257"/>
                    </a:lnTo>
                    <a:lnTo>
                      <a:pt x="761" y="1258"/>
                    </a:lnTo>
                    <a:lnTo>
                      <a:pt x="762" y="1259"/>
                    </a:lnTo>
                    <a:lnTo>
                      <a:pt x="763" y="1261"/>
                    </a:lnTo>
                    <a:lnTo>
                      <a:pt x="763" y="1261"/>
                    </a:lnTo>
                    <a:lnTo>
                      <a:pt x="762" y="1265"/>
                    </a:lnTo>
                    <a:lnTo>
                      <a:pt x="761" y="1269"/>
                    </a:lnTo>
                    <a:lnTo>
                      <a:pt x="761" y="1269"/>
                    </a:lnTo>
                    <a:lnTo>
                      <a:pt x="768" y="1282"/>
                    </a:lnTo>
                    <a:lnTo>
                      <a:pt x="777" y="1293"/>
                    </a:lnTo>
                    <a:lnTo>
                      <a:pt x="782" y="1297"/>
                    </a:lnTo>
                    <a:lnTo>
                      <a:pt x="789" y="1300"/>
                    </a:lnTo>
                    <a:lnTo>
                      <a:pt x="794" y="1303"/>
                    </a:lnTo>
                    <a:lnTo>
                      <a:pt x="803" y="1303"/>
                    </a:lnTo>
                    <a:lnTo>
                      <a:pt x="803" y="1303"/>
                    </a:lnTo>
                    <a:lnTo>
                      <a:pt x="789" y="1269"/>
                    </a:lnTo>
                    <a:lnTo>
                      <a:pt x="782" y="1251"/>
                    </a:lnTo>
                    <a:lnTo>
                      <a:pt x="776" y="1234"/>
                    </a:lnTo>
                    <a:lnTo>
                      <a:pt x="776" y="1234"/>
                    </a:lnTo>
                    <a:lnTo>
                      <a:pt x="786" y="1209"/>
                    </a:lnTo>
                    <a:lnTo>
                      <a:pt x="791" y="1196"/>
                    </a:lnTo>
                    <a:lnTo>
                      <a:pt x="800" y="1185"/>
                    </a:lnTo>
                    <a:lnTo>
                      <a:pt x="800" y="1185"/>
                    </a:lnTo>
                    <a:lnTo>
                      <a:pt x="796" y="1184"/>
                    </a:lnTo>
                    <a:lnTo>
                      <a:pt x="794" y="1182"/>
                    </a:lnTo>
                    <a:lnTo>
                      <a:pt x="794" y="1181"/>
                    </a:lnTo>
                    <a:lnTo>
                      <a:pt x="791" y="1179"/>
                    </a:lnTo>
                    <a:lnTo>
                      <a:pt x="791" y="1179"/>
                    </a:lnTo>
                    <a:close/>
                    <a:moveTo>
                      <a:pt x="1095" y="1200"/>
                    </a:moveTo>
                    <a:lnTo>
                      <a:pt x="1095" y="1200"/>
                    </a:lnTo>
                    <a:lnTo>
                      <a:pt x="947" y="1202"/>
                    </a:lnTo>
                    <a:lnTo>
                      <a:pt x="876" y="1205"/>
                    </a:lnTo>
                    <a:lnTo>
                      <a:pt x="810" y="1207"/>
                    </a:lnTo>
                    <a:lnTo>
                      <a:pt x="810" y="1207"/>
                    </a:lnTo>
                    <a:lnTo>
                      <a:pt x="810" y="1217"/>
                    </a:lnTo>
                    <a:lnTo>
                      <a:pt x="814" y="1227"/>
                    </a:lnTo>
                    <a:lnTo>
                      <a:pt x="814" y="1227"/>
                    </a:lnTo>
                    <a:lnTo>
                      <a:pt x="845" y="1227"/>
                    </a:lnTo>
                    <a:lnTo>
                      <a:pt x="874" y="1226"/>
                    </a:lnTo>
                    <a:lnTo>
                      <a:pt x="930" y="1223"/>
                    </a:lnTo>
                    <a:lnTo>
                      <a:pt x="930" y="1223"/>
                    </a:lnTo>
                    <a:lnTo>
                      <a:pt x="939" y="1222"/>
                    </a:lnTo>
                    <a:lnTo>
                      <a:pt x="949" y="1220"/>
                    </a:lnTo>
                    <a:lnTo>
                      <a:pt x="957" y="1220"/>
                    </a:lnTo>
                    <a:lnTo>
                      <a:pt x="961" y="1222"/>
                    </a:lnTo>
                    <a:lnTo>
                      <a:pt x="966" y="1224"/>
                    </a:lnTo>
                    <a:lnTo>
                      <a:pt x="966" y="1224"/>
                    </a:lnTo>
                    <a:lnTo>
                      <a:pt x="891" y="1230"/>
                    </a:lnTo>
                    <a:lnTo>
                      <a:pt x="852" y="1234"/>
                    </a:lnTo>
                    <a:lnTo>
                      <a:pt x="814" y="1236"/>
                    </a:lnTo>
                    <a:lnTo>
                      <a:pt x="814" y="1236"/>
                    </a:lnTo>
                    <a:lnTo>
                      <a:pt x="811" y="1247"/>
                    </a:lnTo>
                    <a:lnTo>
                      <a:pt x="811" y="1251"/>
                    </a:lnTo>
                    <a:lnTo>
                      <a:pt x="813" y="1257"/>
                    </a:lnTo>
                    <a:lnTo>
                      <a:pt x="813" y="1257"/>
                    </a:lnTo>
                    <a:lnTo>
                      <a:pt x="890" y="1252"/>
                    </a:lnTo>
                    <a:lnTo>
                      <a:pt x="928" y="1250"/>
                    </a:lnTo>
                    <a:lnTo>
                      <a:pt x="961" y="1250"/>
                    </a:lnTo>
                    <a:lnTo>
                      <a:pt x="961" y="1250"/>
                    </a:lnTo>
                    <a:lnTo>
                      <a:pt x="943" y="1254"/>
                    </a:lnTo>
                    <a:lnTo>
                      <a:pt x="925" y="1255"/>
                    </a:lnTo>
                    <a:lnTo>
                      <a:pt x="887" y="1259"/>
                    </a:lnTo>
                    <a:lnTo>
                      <a:pt x="850" y="1261"/>
                    </a:lnTo>
                    <a:lnTo>
                      <a:pt x="814" y="1265"/>
                    </a:lnTo>
                    <a:lnTo>
                      <a:pt x="814" y="1265"/>
                    </a:lnTo>
                    <a:lnTo>
                      <a:pt x="815" y="1272"/>
                    </a:lnTo>
                    <a:lnTo>
                      <a:pt x="817" y="1275"/>
                    </a:lnTo>
                    <a:lnTo>
                      <a:pt x="815" y="1276"/>
                    </a:lnTo>
                    <a:lnTo>
                      <a:pt x="815" y="1276"/>
                    </a:lnTo>
                    <a:lnTo>
                      <a:pt x="831" y="1280"/>
                    </a:lnTo>
                    <a:lnTo>
                      <a:pt x="849" y="1283"/>
                    </a:lnTo>
                    <a:lnTo>
                      <a:pt x="866" y="1285"/>
                    </a:lnTo>
                    <a:lnTo>
                      <a:pt x="873" y="1285"/>
                    </a:lnTo>
                    <a:lnTo>
                      <a:pt x="878" y="1283"/>
                    </a:lnTo>
                    <a:lnTo>
                      <a:pt x="878" y="1283"/>
                    </a:lnTo>
                    <a:lnTo>
                      <a:pt x="907" y="1288"/>
                    </a:lnTo>
                    <a:lnTo>
                      <a:pt x="937" y="1289"/>
                    </a:lnTo>
                    <a:lnTo>
                      <a:pt x="970" y="1289"/>
                    </a:lnTo>
                    <a:lnTo>
                      <a:pt x="1003" y="1289"/>
                    </a:lnTo>
                    <a:lnTo>
                      <a:pt x="1072" y="1286"/>
                    </a:lnTo>
                    <a:lnTo>
                      <a:pt x="1104" y="1286"/>
                    </a:lnTo>
                    <a:lnTo>
                      <a:pt x="1135" y="1286"/>
                    </a:lnTo>
                    <a:lnTo>
                      <a:pt x="1135" y="1286"/>
                    </a:lnTo>
                    <a:lnTo>
                      <a:pt x="1147" y="1286"/>
                    </a:lnTo>
                    <a:lnTo>
                      <a:pt x="1159" y="1285"/>
                    </a:lnTo>
                    <a:lnTo>
                      <a:pt x="1172" y="1285"/>
                    </a:lnTo>
                    <a:lnTo>
                      <a:pt x="1183" y="1283"/>
                    </a:lnTo>
                    <a:lnTo>
                      <a:pt x="1183" y="1283"/>
                    </a:lnTo>
                    <a:lnTo>
                      <a:pt x="1201" y="1285"/>
                    </a:lnTo>
                    <a:lnTo>
                      <a:pt x="1220" y="1286"/>
                    </a:lnTo>
                    <a:lnTo>
                      <a:pt x="1220" y="1286"/>
                    </a:lnTo>
                    <a:lnTo>
                      <a:pt x="1245" y="1286"/>
                    </a:lnTo>
                    <a:lnTo>
                      <a:pt x="1270" y="1283"/>
                    </a:lnTo>
                    <a:lnTo>
                      <a:pt x="1297" y="1282"/>
                    </a:lnTo>
                    <a:lnTo>
                      <a:pt x="1322" y="1280"/>
                    </a:lnTo>
                    <a:lnTo>
                      <a:pt x="1322" y="1280"/>
                    </a:lnTo>
                    <a:lnTo>
                      <a:pt x="1353" y="1282"/>
                    </a:lnTo>
                    <a:lnTo>
                      <a:pt x="1384" y="1283"/>
                    </a:lnTo>
                    <a:lnTo>
                      <a:pt x="1399" y="1282"/>
                    </a:lnTo>
                    <a:lnTo>
                      <a:pt x="1415" y="1282"/>
                    </a:lnTo>
                    <a:lnTo>
                      <a:pt x="1430" y="1280"/>
                    </a:lnTo>
                    <a:lnTo>
                      <a:pt x="1446" y="1276"/>
                    </a:lnTo>
                    <a:lnTo>
                      <a:pt x="1446" y="1276"/>
                    </a:lnTo>
                    <a:lnTo>
                      <a:pt x="1446" y="1273"/>
                    </a:lnTo>
                    <a:lnTo>
                      <a:pt x="1444" y="1271"/>
                    </a:lnTo>
                    <a:lnTo>
                      <a:pt x="1441" y="1268"/>
                    </a:lnTo>
                    <a:lnTo>
                      <a:pt x="1441" y="1264"/>
                    </a:lnTo>
                    <a:lnTo>
                      <a:pt x="1441" y="1264"/>
                    </a:lnTo>
                    <a:lnTo>
                      <a:pt x="1408" y="1262"/>
                    </a:lnTo>
                    <a:lnTo>
                      <a:pt x="1374" y="1261"/>
                    </a:lnTo>
                    <a:lnTo>
                      <a:pt x="1304" y="1259"/>
                    </a:lnTo>
                    <a:lnTo>
                      <a:pt x="1270" y="1259"/>
                    </a:lnTo>
                    <a:lnTo>
                      <a:pt x="1236" y="1257"/>
                    </a:lnTo>
                    <a:lnTo>
                      <a:pt x="1204" y="1254"/>
                    </a:lnTo>
                    <a:lnTo>
                      <a:pt x="1173" y="1248"/>
                    </a:lnTo>
                    <a:lnTo>
                      <a:pt x="1173" y="1248"/>
                    </a:lnTo>
                    <a:lnTo>
                      <a:pt x="1238" y="1252"/>
                    </a:lnTo>
                    <a:lnTo>
                      <a:pt x="1297" y="1254"/>
                    </a:lnTo>
                    <a:lnTo>
                      <a:pt x="1412" y="1255"/>
                    </a:lnTo>
                    <a:lnTo>
                      <a:pt x="1412" y="1255"/>
                    </a:lnTo>
                    <a:lnTo>
                      <a:pt x="1425" y="1257"/>
                    </a:lnTo>
                    <a:lnTo>
                      <a:pt x="1432" y="1255"/>
                    </a:lnTo>
                    <a:lnTo>
                      <a:pt x="1434" y="1254"/>
                    </a:lnTo>
                    <a:lnTo>
                      <a:pt x="1436" y="1250"/>
                    </a:lnTo>
                    <a:lnTo>
                      <a:pt x="1436" y="1250"/>
                    </a:lnTo>
                    <a:lnTo>
                      <a:pt x="1425" y="1248"/>
                    </a:lnTo>
                    <a:lnTo>
                      <a:pt x="1412" y="1248"/>
                    </a:lnTo>
                    <a:lnTo>
                      <a:pt x="1382" y="1248"/>
                    </a:lnTo>
                    <a:lnTo>
                      <a:pt x="1352" y="1248"/>
                    </a:lnTo>
                    <a:lnTo>
                      <a:pt x="1338" y="1247"/>
                    </a:lnTo>
                    <a:lnTo>
                      <a:pt x="1325" y="1245"/>
                    </a:lnTo>
                    <a:lnTo>
                      <a:pt x="1325" y="1245"/>
                    </a:lnTo>
                    <a:lnTo>
                      <a:pt x="1339" y="1243"/>
                    </a:lnTo>
                    <a:lnTo>
                      <a:pt x="1353" y="1241"/>
                    </a:lnTo>
                    <a:lnTo>
                      <a:pt x="1382" y="1241"/>
                    </a:lnTo>
                    <a:lnTo>
                      <a:pt x="1411" y="1240"/>
                    </a:lnTo>
                    <a:lnTo>
                      <a:pt x="1425" y="1238"/>
                    </a:lnTo>
                    <a:lnTo>
                      <a:pt x="1440" y="1237"/>
                    </a:lnTo>
                    <a:lnTo>
                      <a:pt x="1440" y="1237"/>
                    </a:lnTo>
                    <a:lnTo>
                      <a:pt x="1437" y="1234"/>
                    </a:lnTo>
                    <a:lnTo>
                      <a:pt x="1434" y="1231"/>
                    </a:lnTo>
                    <a:lnTo>
                      <a:pt x="1427" y="1229"/>
                    </a:lnTo>
                    <a:lnTo>
                      <a:pt x="1411" y="1229"/>
                    </a:lnTo>
                    <a:lnTo>
                      <a:pt x="1411" y="1229"/>
                    </a:lnTo>
                    <a:lnTo>
                      <a:pt x="1375" y="1227"/>
                    </a:lnTo>
                    <a:lnTo>
                      <a:pt x="1375" y="1227"/>
                    </a:lnTo>
                    <a:lnTo>
                      <a:pt x="1378" y="1224"/>
                    </a:lnTo>
                    <a:lnTo>
                      <a:pt x="1382" y="1223"/>
                    </a:lnTo>
                    <a:lnTo>
                      <a:pt x="1391" y="1222"/>
                    </a:lnTo>
                    <a:lnTo>
                      <a:pt x="1413" y="1220"/>
                    </a:lnTo>
                    <a:lnTo>
                      <a:pt x="1423" y="1220"/>
                    </a:lnTo>
                    <a:lnTo>
                      <a:pt x="1432" y="1217"/>
                    </a:lnTo>
                    <a:lnTo>
                      <a:pt x="1436" y="1216"/>
                    </a:lnTo>
                    <a:lnTo>
                      <a:pt x="1437" y="1213"/>
                    </a:lnTo>
                    <a:lnTo>
                      <a:pt x="1440" y="1210"/>
                    </a:lnTo>
                    <a:lnTo>
                      <a:pt x="1440" y="1206"/>
                    </a:lnTo>
                    <a:lnTo>
                      <a:pt x="1440" y="1206"/>
                    </a:lnTo>
                    <a:lnTo>
                      <a:pt x="1396" y="1206"/>
                    </a:lnTo>
                    <a:lnTo>
                      <a:pt x="1353" y="1206"/>
                    </a:lnTo>
                    <a:lnTo>
                      <a:pt x="1267" y="1203"/>
                    </a:lnTo>
                    <a:lnTo>
                      <a:pt x="1182" y="1200"/>
                    </a:lnTo>
                    <a:lnTo>
                      <a:pt x="1138" y="1200"/>
                    </a:lnTo>
                    <a:lnTo>
                      <a:pt x="1095" y="1200"/>
                    </a:lnTo>
                    <a:lnTo>
                      <a:pt x="1095" y="1200"/>
                    </a:lnTo>
                    <a:close/>
                    <a:moveTo>
                      <a:pt x="536" y="1317"/>
                    </a:moveTo>
                    <a:lnTo>
                      <a:pt x="536" y="1317"/>
                    </a:lnTo>
                    <a:lnTo>
                      <a:pt x="540" y="1318"/>
                    </a:lnTo>
                    <a:lnTo>
                      <a:pt x="542" y="1321"/>
                    </a:lnTo>
                    <a:lnTo>
                      <a:pt x="543" y="1327"/>
                    </a:lnTo>
                    <a:lnTo>
                      <a:pt x="543" y="1327"/>
                    </a:lnTo>
                    <a:lnTo>
                      <a:pt x="546" y="1344"/>
                    </a:lnTo>
                    <a:lnTo>
                      <a:pt x="547" y="1361"/>
                    </a:lnTo>
                    <a:lnTo>
                      <a:pt x="547" y="1377"/>
                    </a:lnTo>
                    <a:lnTo>
                      <a:pt x="547" y="1396"/>
                    </a:lnTo>
                    <a:lnTo>
                      <a:pt x="547" y="1396"/>
                    </a:lnTo>
                    <a:lnTo>
                      <a:pt x="550" y="1421"/>
                    </a:lnTo>
                    <a:lnTo>
                      <a:pt x="554" y="1445"/>
                    </a:lnTo>
                    <a:lnTo>
                      <a:pt x="554" y="1445"/>
                    </a:lnTo>
                    <a:lnTo>
                      <a:pt x="564" y="1511"/>
                    </a:lnTo>
                    <a:lnTo>
                      <a:pt x="567" y="1542"/>
                    </a:lnTo>
                    <a:lnTo>
                      <a:pt x="570" y="1574"/>
                    </a:lnTo>
                    <a:lnTo>
                      <a:pt x="570" y="1574"/>
                    </a:lnTo>
                    <a:lnTo>
                      <a:pt x="596" y="1563"/>
                    </a:lnTo>
                    <a:lnTo>
                      <a:pt x="609" y="1557"/>
                    </a:lnTo>
                    <a:lnTo>
                      <a:pt x="622" y="1550"/>
                    </a:lnTo>
                    <a:lnTo>
                      <a:pt x="622" y="1550"/>
                    </a:lnTo>
                    <a:lnTo>
                      <a:pt x="612" y="1530"/>
                    </a:lnTo>
                    <a:lnTo>
                      <a:pt x="603" y="1507"/>
                    </a:lnTo>
                    <a:lnTo>
                      <a:pt x="598" y="1483"/>
                    </a:lnTo>
                    <a:lnTo>
                      <a:pt x="595" y="1470"/>
                    </a:lnTo>
                    <a:lnTo>
                      <a:pt x="595" y="1457"/>
                    </a:lnTo>
                    <a:lnTo>
                      <a:pt x="595" y="1457"/>
                    </a:lnTo>
                    <a:lnTo>
                      <a:pt x="595" y="1432"/>
                    </a:lnTo>
                    <a:lnTo>
                      <a:pt x="596" y="1407"/>
                    </a:lnTo>
                    <a:lnTo>
                      <a:pt x="601" y="1382"/>
                    </a:lnTo>
                    <a:lnTo>
                      <a:pt x="606" y="1359"/>
                    </a:lnTo>
                    <a:lnTo>
                      <a:pt x="610" y="1348"/>
                    </a:lnTo>
                    <a:lnTo>
                      <a:pt x="615" y="1338"/>
                    </a:lnTo>
                    <a:lnTo>
                      <a:pt x="620" y="1328"/>
                    </a:lnTo>
                    <a:lnTo>
                      <a:pt x="626" y="1320"/>
                    </a:lnTo>
                    <a:lnTo>
                      <a:pt x="633" y="1313"/>
                    </a:lnTo>
                    <a:lnTo>
                      <a:pt x="640" y="1307"/>
                    </a:lnTo>
                    <a:lnTo>
                      <a:pt x="648" y="1303"/>
                    </a:lnTo>
                    <a:lnTo>
                      <a:pt x="657" y="1299"/>
                    </a:lnTo>
                    <a:lnTo>
                      <a:pt x="657" y="1299"/>
                    </a:lnTo>
                    <a:lnTo>
                      <a:pt x="654" y="1280"/>
                    </a:lnTo>
                    <a:lnTo>
                      <a:pt x="650" y="1262"/>
                    </a:lnTo>
                    <a:lnTo>
                      <a:pt x="650" y="1262"/>
                    </a:lnTo>
                    <a:lnTo>
                      <a:pt x="631" y="1265"/>
                    </a:lnTo>
                    <a:lnTo>
                      <a:pt x="613" y="1268"/>
                    </a:lnTo>
                    <a:lnTo>
                      <a:pt x="596" y="1272"/>
                    </a:lnTo>
                    <a:lnTo>
                      <a:pt x="581" y="1278"/>
                    </a:lnTo>
                    <a:lnTo>
                      <a:pt x="567" y="1285"/>
                    </a:lnTo>
                    <a:lnTo>
                      <a:pt x="554" y="1293"/>
                    </a:lnTo>
                    <a:lnTo>
                      <a:pt x="544" y="1304"/>
                    </a:lnTo>
                    <a:lnTo>
                      <a:pt x="536" y="1317"/>
                    </a:lnTo>
                    <a:lnTo>
                      <a:pt x="536" y="1317"/>
                    </a:lnTo>
                    <a:close/>
                    <a:moveTo>
                      <a:pt x="671" y="1296"/>
                    </a:moveTo>
                    <a:lnTo>
                      <a:pt x="671" y="1296"/>
                    </a:lnTo>
                    <a:lnTo>
                      <a:pt x="683" y="1290"/>
                    </a:lnTo>
                    <a:lnTo>
                      <a:pt x="697" y="1286"/>
                    </a:lnTo>
                    <a:lnTo>
                      <a:pt x="710" y="1280"/>
                    </a:lnTo>
                    <a:lnTo>
                      <a:pt x="716" y="1278"/>
                    </a:lnTo>
                    <a:lnTo>
                      <a:pt x="721" y="1273"/>
                    </a:lnTo>
                    <a:lnTo>
                      <a:pt x="721" y="1273"/>
                    </a:lnTo>
                    <a:lnTo>
                      <a:pt x="707" y="1271"/>
                    </a:lnTo>
                    <a:lnTo>
                      <a:pt x="693" y="1268"/>
                    </a:lnTo>
                    <a:lnTo>
                      <a:pt x="664" y="1262"/>
                    </a:lnTo>
                    <a:lnTo>
                      <a:pt x="664" y="1262"/>
                    </a:lnTo>
                    <a:lnTo>
                      <a:pt x="665" y="1272"/>
                    </a:lnTo>
                    <a:lnTo>
                      <a:pt x="667" y="1280"/>
                    </a:lnTo>
                    <a:lnTo>
                      <a:pt x="671" y="1296"/>
                    </a:lnTo>
                    <a:lnTo>
                      <a:pt x="671" y="1296"/>
                    </a:lnTo>
                    <a:close/>
                    <a:moveTo>
                      <a:pt x="693" y="1300"/>
                    </a:moveTo>
                    <a:lnTo>
                      <a:pt x="693" y="1300"/>
                    </a:lnTo>
                    <a:lnTo>
                      <a:pt x="716" y="1300"/>
                    </a:lnTo>
                    <a:lnTo>
                      <a:pt x="735" y="1302"/>
                    </a:lnTo>
                    <a:lnTo>
                      <a:pt x="754" y="1303"/>
                    </a:lnTo>
                    <a:lnTo>
                      <a:pt x="770" y="1302"/>
                    </a:lnTo>
                    <a:lnTo>
                      <a:pt x="770" y="1302"/>
                    </a:lnTo>
                    <a:lnTo>
                      <a:pt x="763" y="1296"/>
                    </a:lnTo>
                    <a:lnTo>
                      <a:pt x="756" y="1290"/>
                    </a:lnTo>
                    <a:lnTo>
                      <a:pt x="747" y="1275"/>
                    </a:lnTo>
                    <a:lnTo>
                      <a:pt x="747" y="1275"/>
                    </a:lnTo>
                    <a:lnTo>
                      <a:pt x="693" y="1300"/>
                    </a:lnTo>
                    <a:lnTo>
                      <a:pt x="693" y="1300"/>
                    </a:lnTo>
                    <a:close/>
                    <a:moveTo>
                      <a:pt x="1455" y="1290"/>
                    </a:moveTo>
                    <a:lnTo>
                      <a:pt x="1455" y="1290"/>
                    </a:lnTo>
                    <a:lnTo>
                      <a:pt x="1217" y="1295"/>
                    </a:lnTo>
                    <a:lnTo>
                      <a:pt x="1095" y="1296"/>
                    </a:lnTo>
                    <a:lnTo>
                      <a:pt x="975" y="1299"/>
                    </a:lnTo>
                    <a:lnTo>
                      <a:pt x="975" y="1299"/>
                    </a:lnTo>
                    <a:lnTo>
                      <a:pt x="951" y="1299"/>
                    </a:lnTo>
                    <a:lnTo>
                      <a:pt x="930" y="1299"/>
                    </a:lnTo>
                    <a:lnTo>
                      <a:pt x="887" y="1296"/>
                    </a:lnTo>
                    <a:lnTo>
                      <a:pt x="887" y="1296"/>
                    </a:lnTo>
                    <a:lnTo>
                      <a:pt x="871" y="1296"/>
                    </a:lnTo>
                    <a:lnTo>
                      <a:pt x="856" y="1296"/>
                    </a:lnTo>
                    <a:lnTo>
                      <a:pt x="856" y="1296"/>
                    </a:lnTo>
                    <a:lnTo>
                      <a:pt x="846" y="1295"/>
                    </a:lnTo>
                    <a:lnTo>
                      <a:pt x="836" y="1293"/>
                    </a:lnTo>
                    <a:lnTo>
                      <a:pt x="832" y="1292"/>
                    </a:lnTo>
                    <a:lnTo>
                      <a:pt x="828" y="1293"/>
                    </a:lnTo>
                    <a:lnTo>
                      <a:pt x="825" y="1296"/>
                    </a:lnTo>
                    <a:lnTo>
                      <a:pt x="821" y="1299"/>
                    </a:lnTo>
                    <a:lnTo>
                      <a:pt x="821" y="1299"/>
                    </a:lnTo>
                    <a:lnTo>
                      <a:pt x="825" y="1299"/>
                    </a:lnTo>
                    <a:lnTo>
                      <a:pt x="825" y="1300"/>
                    </a:lnTo>
                    <a:lnTo>
                      <a:pt x="824" y="1303"/>
                    </a:lnTo>
                    <a:lnTo>
                      <a:pt x="824" y="1306"/>
                    </a:lnTo>
                    <a:lnTo>
                      <a:pt x="824" y="1306"/>
                    </a:lnTo>
                    <a:lnTo>
                      <a:pt x="894" y="1310"/>
                    </a:lnTo>
                    <a:lnTo>
                      <a:pt x="964" y="1313"/>
                    </a:lnTo>
                    <a:lnTo>
                      <a:pt x="964" y="1313"/>
                    </a:lnTo>
                    <a:lnTo>
                      <a:pt x="966" y="1313"/>
                    </a:lnTo>
                    <a:lnTo>
                      <a:pt x="967" y="1313"/>
                    </a:lnTo>
                    <a:lnTo>
                      <a:pt x="968" y="1310"/>
                    </a:lnTo>
                    <a:lnTo>
                      <a:pt x="970" y="1307"/>
                    </a:lnTo>
                    <a:lnTo>
                      <a:pt x="971" y="1307"/>
                    </a:lnTo>
                    <a:lnTo>
                      <a:pt x="974" y="1307"/>
                    </a:lnTo>
                    <a:lnTo>
                      <a:pt x="974" y="1307"/>
                    </a:lnTo>
                    <a:lnTo>
                      <a:pt x="1040" y="1309"/>
                    </a:lnTo>
                    <a:lnTo>
                      <a:pt x="1112" y="1309"/>
                    </a:lnTo>
                    <a:lnTo>
                      <a:pt x="1183" y="1307"/>
                    </a:lnTo>
                    <a:lnTo>
                      <a:pt x="1255" y="1309"/>
                    </a:lnTo>
                    <a:lnTo>
                      <a:pt x="1255" y="1309"/>
                    </a:lnTo>
                    <a:lnTo>
                      <a:pt x="1284" y="1309"/>
                    </a:lnTo>
                    <a:lnTo>
                      <a:pt x="1318" y="1307"/>
                    </a:lnTo>
                    <a:lnTo>
                      <a:pt x="1352" y="1304"/>
                    </a:lnTo>
                    <a:lnTo>
                      <a:pt x="1384" y="1303"/>
                    </a:lnTo>
                    <a:lnTo>
                      <a:pt x="1384" y="1303"/>
                    </a:lnTo>
                    <a:lnTo>
                      <a:pt x="1408" y="1304"/>
                    </a:lnTo>
                    <a:lnTo>
                      <a:pt x="1434" y="1306"/>
                    </a:lnTo>
                    <a:lnTo>
                      <a:pt x="1447" y="1304"/>
                    </a:lnTo>
                    <a:lnTo>
                      <a:pt x="1457" y="1302"/>
                    </a:lnTo>
                    <a:lnTo>
                      <a:pt x="1460" y="1299"/>
                    </a:lnTo>
                    <a:lnTo>
                      <a:pt x="1462" y="1296"/>
                    </a:lnTo>
                    <a:lnTo>
                      <a:pt x="1462" y="1293"/>
                    </a:lnTo>
                    <a:lnTo>
                      <a:pt x="1462" y="1288"/>
                    </a:lnTo>
                    <a:lnTo>
                      <a:pt x="1462" y="1288"/>
                    </a:lnTo>
                    <a:lnTo>
                      <a:pt x="1460" y="1288"/>
                    </a:lnTo>
                    <a:lnTo>
                      <a:pt x="1460" y="1288"/>
                    </a:lnTo>
                    <a:lnTo>
                      <a:pt x="1455" y="1290"/>
                    </a:lnTo>
                    <a:lnTo>
                      <a:pt x="1455" y="1290"/>
                    </a:lnTo>
                    <a:close/>
                    <a:moveTo>
                      <a:pt x="1302" y="1346"/>
                    </a:moveTo>
                    <a:lnTo>
                      <a:pt x="1302" y="1346"/>
                    </a:lnTo>
                    <a:lnTo>
                      <a:pt x="1248" y="1342"/>
                    </a:lnTo>
                    <a:lnTo>
                      <a:pt x="1194" y="1338"/>
                    </a:lnTo>
                    <a:lnTo>
                      <a:pt x="1140" y="1332"/>
                    </a:lnTo>
                    <a:lnTo>
                      <a:pt x="1085" y="1328"/>
                    </a:lnTo>
                    <a:lnTo>
                      <a:pt x="1085" y="1328"/>
                    </a:lnTo>
                    <a:lnTo>
                      <a:pt x="1057" y="1328"/>
                    </a:lnTo>
                    <a:lnTo>
                      <a:pt x="1029" y="1327"/>
                    </a:lnTo>
                    <a:lnTo>
                      <a:pt x="1029" y="1327"/>
                    </a:lnTo>
                    <a:lnTo>
                      <a:pt x="981" y="1324"/>
                    </a:lnTo>
                    <a:lnTo>
                      <a:pt x="935" y="1323"/>
                    </a:lnTo>
                    <a:lnTo>
                      <a:pt x="839" y="1320"/>
                    </a:lnTo>
                    <a:lnTo>
                      <a:pt x="839" y="1320"/>
                    </a:lnTo>
                    <a:lnTo>
                      <a:pt x="831" y="1320"/>
                    </a:lnTo>
                    <a:lnTo>
                      <a:pt x="824" y="1318"/>
                    </a:lnTo>
                    <a:lnTo>
                      <a:pt x="815" y="1317"/>
                    </a:lnTo>
                    <a:lnTo>
                      <a:pt x="808" y="1316"/>
                    </a:lnTo>
                    <a:lnTo>
                      <a:pt x="808" y="1316"/>
                    </a:lnTo>
                    <a:lnTo>
                      <a:pt x="772" y="1314"/>
                    </a:lnTo>
                    <a:lnTo>
                      <a:pt x="740" y="1313"/>
                    </a:lnTo>
                    <a:lnTo>
                      <a:pt x="707" y="1311"/>
                    </a:lnTo>
                    <a:lnTo>
                      <a:pt x="671" y="1310"/>
                    </a:lnTo>
                    <a:lnTo>
                      <a:pt x="671" y="1310"/>
                    </a:lnTo>
                    <a:lnTo>
                      <a:pt x="671" y="1309"/>
                    </a:lnTo>
                    <a:lnTo>
                      <a:pt x="669" y="1309"/>
                    </a:lnTo>
                    <a:lnTo>
                      <a:pt x="669" y="1309"/>
                    </a:lnTo>
                    <a:lnTo>
                      <a:pt x="669" y="1311"/>
                    </a:lnTo>
                    <a:lnTo>
                      <a:pt x="669" y="1313"/>
                    </a:lnTo>
                    <a:lnTo>
                      <a:pt x="668" y="1314"/>
                    </a:lnTo>
                    <a:lnTo>
                      <a:pt x="668" y="1317"/>
                    </a:lnTo>
                    <a:lnTo>
                      <a:pt x="668" y="1317"/>
                    </a:lnTo>
                    <a:lnTo>
                      <a:pt x="662" y="1314"/>
                    </a:lnTo>
                    <a:lnTo>
                      <a:pt x="657" y="1314"/>
                    </a:lnTo>
                    <a:lnTo>
                      <a:pt x="651" y="1316"/>
                    </a:lnTo>
                    <a:lnTo>
                      <a:pt x="645" y="1318"/>
                    </a:lnTo>
                    <a:lnTo>
                      <a:pt x="636" y="1325"/>
                    </a:lnTo>
                    <a:lnTo>
                      <a:pt x="629" y="1334"/>
                    </a:lnTo>
                    <a:lnTo>
                      <a:pt x="629" y="1334"/>
                    </a:lnTo>
                    <a:lnTo>
                      <a:pt x="619" y="1361"/>
                    </a:lnTo>
                    <a:lnTo>
                      <a:pt x="612" y="1387"/>
                    </a:lnTo>
                    <a:lnTo>
                      <a:pt x="608" y="1415"/>
                    </a:lnTo>
                    <a:lnTo>
                      <a:pt x="608" y="1443"/>
                    </a:lnTo>
                    <a:lnTo>
                      <a:pt x="609" y="1471"/>
                    </a:lnTo>
                    <a:lnTo>
                      <a:pt x="615" y="1498"/>
                    </a:lnTo>
                    <a:lnTo>
                      <a:pt x="617" y="1512"/>
                    </a:lnTo>
                    <a:lnTo>
                      <a:pt x="623" y="1525"/>
                    </a:lnTo>
                    <a:lnTo>
                      <a:pt x="627" y="1536"/>
                    </a:lnTo>
                    <a:lnTo>
                      <a:pt x="634" y="1549"/>
                    </a:lnTo>
                    <a:lnTo>
                      <a:pt x="634" y="1549"/>
                    </a:lnTo>
                    <a:lnTo>
                      <a:pt x="672" y="1551"/>
                    </a:lnTo>
                    <a:lnTo>
                      <a:pt x="707" y="1551"/>
                    </a:lnTo>
                    <a:lnTo>
                      <a:pt x="744" y="1551"/>
                    </a:lnTo>
                    <a:lnTo>
                      <a:pt x="780" y="1550"/>
                    </a:lnTo>
                    <a:lnTo>
                      <a:pt x="780" y="1550"/>
                    </a:lnTo>
                    <a:lnTo>
                      <a:pt x="765" y="1547"/>
                    </a:lnTo>
                    <a:lnTo>
                      <a:pt x="749" y="1546"/>
                    </a:lnTo>
                    <a:lnTo>
                      <a:pt x="718" y="1544"/>
                    </a:lnTo>
                    <a:lnTo>
                      <a:pt x="686" y="1543"/>
                    </a:lnTo>
                    <a:lnTo>
                      <a:pt x="669" y="1540"/>
                    </a:lnTo>
                    <a:lnTo>
                      <a:pt x="652" y="1539"/>
                    </a:lnTo>
                    <a:lnTo>
                      <a:pt x="652" y="1539"/>
                    </a:lnTo>
                    <a:lnTo>
                      <a:pt x="652" y="1537"/>
                    </a:lnTo>
                    <a:lnTo>
                      <a:pt x="651" y="1536"/>
                    </a:lnTo>
                    <a:lnTo>
                      <a:pt x="654" y="1535"/>
                    </a:lnTo>
                    <a:lnTo>
                      <a:pt x="655" y="1532"/>
                    </a:lnTo>
                    <a:lnTo>
                      <a:pt x="655" y="1532"/>
                    </a:lnTo>
                    <a:lnTo>
                      <a:pt x="654" y="1530"/>
                    </a:lnTo>
                    <a:lnTo>
                      <a:pt x="654" y="1530"/>
                    </a:lnTo>
                    <a:lnTo>
                      <a:pt x="647" y="1519"/>
                    </a:lnTo>
                    <a:lnTo>
                      <a:pt x="640" y="1507"/>
                    </a:lnTo>
                    <a:lnTo>
                      <a:pt x="634" y="1494"/>
                    </a:lnTo>
                    <a:lnTo>
                      <a:pt x="630" y="1481"/>
                    </a:lnTo>
                    <a:lnTo>
                      <a:pt x="626" y="1467"/>
                    </a:lnTo>
                    <a:lnTo>
                      <a:pt x="624" y="1455"/>
                    </a:lnTo>
                    <a:lnTo>
                      <a:pt x="623" y="1441"/>
                    </a:lnTo>
                    <a:lnTo>
                      <a:pt x="623" y="1426"/>
                    </a:lnTo>
                    <a:lnTo>
                      <a:pt x="624" y="1412"/>
                    </a:lnTo>
                    <a:lnTo>
                      <a:pt x="626" y="1398"/>
                    </a:lnTo>
                    <a:lnTo>
                      <a:pt x="631" y="1372"/>
                    </a:lnTo>
                    <a:lnTo>
                      <a:pt x="638" y="1345"/>
                    </a:lnTo>
                    <a:lnTo>
                      <a:pt x="648" y="1321"/>
                    </a:lnTo>
                    <a:lnTo>
                      <a:pt x="648" y="1321"/>
                    </a:lnTo>
                    <a:lnTo>
                      <a:pt x="659" y="1321"/>
                    </a:lnTo>
                    <a:lnTo>
                      <a:pt x="669" y="1323"/>
                    </a:lnTo>
                    <a:lnTo>
                      <a:pt x="686" y="1328"/>
                    </a:lnTo>
                    <a:lnTo>
                      <a:pt x="686" y="1328"/>
                    </a:lnTo>
                    <a:lnTo>
                      <a:pt x="699" y="1330"/>
                    </a:lnTo>
                    <a:lnTo>
                      <a:pt x="710" y="1331"/>
                    </a:lnTo>
                    <a:lnTo>
                      <a:pt x="710" y="1331"/>
                    </a:lnTo>
                    <a:lnTo>
                      <a:pt x="749" y="1335"/>
                    </a:lnTo>
                    <a:lnTo>
                      <a:pt x="766" y="1337"/>
                    </a:lnTo>
                    <a:lnTo>
                      <a:pt x="784" y="1337"/>
                    </a:lnTo>
                    <a:lnTo>
                      <a:pt x="784" y="1337"/>
                    </a:lnTo>
                    <a:lnTo>
                      <a:pt x="825" y="1337"/>
                    </a:lnTo>
                    <a:lnTo>
                      <a:pt x="867" y="1337"/>
                    </a:lnTo>
                    <a:lnTo>
                      <a:pt x="949" y="1341"/>
                    </a:lnTo>
                    <a:lnTo>
                      <a:pt x="1030" y="1348"/>
                    </a:lnTo>
                    <a:lnTo>
                      <a:pt x="1109" y="1356"/>
                    </a:lnTo>
                    <a:lnTo>
                      <a:pt x="1109" y="1356"/>
                    </a:lnTo>
                    <a:lnTo>
                      <a:pt x="1126" y="1355"/>
                    </a:lnTo>
                    <a:lnTo>
                      <a:pt x="1144" y="1356"/>
                    </a:lnTo>
                    <a:lnTo>
                      <a:pt x="1182" y="1361"/>
                    </a:lnTo>
                    <a:lnTo>
                      <a:pt x="1182" y="1361"/>
                    </a:lnTo>
                    <a:lnTo>
                      <a:pt x="1220" y="1363"/>
                    </a:lnTo>
                    <a:lnTo>
                      <a:pt x="1258" y="1365"/>
                    </a:lnTo>
                    <a:lnTo>
                      <a:pt x="1294" y="1366"/>
                    </a:lnTo>
                    <a:lnTo>
                      <a:pt x="1329" y="1370"/>
                    </a:lnTo>
                    <a:lnTo>
                      <a:pt x="1329" y="1370"/>
                    </a:lnTo>
                    <a:lnTo>
                      <a:pt x="1328" y="1365"/>
                    </a:lnTo>
                    <a:lnTo>
                      <a:pt x="1326" y="1361"/>
                    </a:lnTo>
                    <a:lnTo>
                      <a:pt x="1323" y="1356"/>
                    </a:lnTo>
                    <a:lnTo>
                      <a:pt x="1321" y="1352"/>
                    </a:lnTo>
                    <a:lnTo>
                      <a:pt x="1318" y="1351"/>
                    </a:lnTo>
                    <a:lnTo>
                      <a:pt x="1312" y="1348"/>
                    </a:lnTo>
                    <a:lnTo>
                      <a:pt x="1302" y="1346"/>
                    </a:lnTo>
                    <a:lnTo>
                      <a:pt x="1302" y="1346"/>
                    </a:lnTo>
                    <a:close/>
                    <a:moveTo>
                      <a:pt x="1089" y="1317"/>
                    </a:moveTo>
                    <a:lnTo>
                      <a:pt x="1089" y="1317"/>
                    </a:lnTo>
                    <a:lnTo>
                      <a:pt x="1083" y="1317"/>
                    </a:lnTo>
                    <a:lnTo>
                      <a:pt x="1083" y="1317"/>
                    </a:lnTo>
                    <a:lnTo>
                      <a:pt x="1083" y="1318"/>
                    </a:lnTo>
                    <a:lnTo>
                      <a:pt x="1086" y="1318"/>
                    </a:lnTo>
                    <a:lnTo>
                      <a:pt x="1092" y="1318"/>
                    </a:lnTo>
                    <a:lnTo>
                      <a:pt x="1092" y="1318"/>
                    </a:lnTo>
                    <a:lnTo>
                      <a:pt x="1155" y="1324"/>
                    </a:lnTo>
                    <a:lnTo>
                      <a:pt x="1220" y="1331"/>
                    </a:lnTo>
                    <a:lnTo>
                      <a:pt x="1220" y="1331"/>
                    </a:lnTo>
                    <a:lnTo>
                      <a:pt x="1256" y="1335"/>
                    </a:lnTo>
                    <a:lnTo>
                      <a:pt x="1291" y="1338"/>
                    </a:lnTo>
                    <a:lnTo>
                      <a:pt x="1291" y="1338"/>
                    </a:lnTo>
                    <a:lnTo>
                      <a:pt x="1309" y="1337"/>
                    </a:lnTo>
                    <a:lnTo>
                      <a:pt x="1318" y="1338"/>
                    </a:lnTo>
                    <a:lnTo>
                      <a:pt x="1322" y="1339"/>
                    </a:lnTo>
                    <a:lnTo>
                      <a:pt x="1326" y="1342"/>
                    </a:lnTo>
                    <a:lnTo>
                      <a:pt x="1326" y="1342"/>
                    </a:lnTo>
                    <a:lnTo>
                      <a:pt x="1345" y="1337"/>
                    </a:lnTo>
                    <a:lnTo>
                      <a:pt x="1363" y="1330"/>
                    </a:lnTo>
                    <a:lnTo>
                      <a:pt x="1381" y="1323"/>
                    </a:lnTo>
                    <a:lnTo>
                      <a:pt x="1396" y="1314"/>
                    </a:lnTo>
                    <a:lnTo>
                      <a:pt x="1396" y="1314"/>
                    </a:lnTo>
                    <a:lnTo>
                      <a:pt x="1318" y="1317"/>
                    </a:lnTo>
                    <a:lnTo>
                      <a:pt x="1241" y="1317"/>
                    </a:lnTo>
                    <a:lnTo>
                      <a:pt x="1165" y="1318"/>
                    </a:lnTo>
                    <a:lnTo>
                      <a:pt x="1089" y="1317"/>
                    </a:lnTo>
                    <a:lnTo>
                      <a:pt x="1089" y="1317"/>
                    </a:lnTo>
                    <a:close/>
                    <a:moveTo>
                      <a:pt x="1408" y="1325"/>
                    </a:moveTo>
                    <a:lnTo>
                      <a:pt x="1408" y="1325"/>
                    </a:lnTo>
                    <a:lnTo>
                      <a:pt x="1398" y="1327"/>
                    </a:lnTo>
                    <a:lnTo>
                      <a:pt x="1389" y="1330"/>
                    </a:lnTo>
                    <a:lnTo>
                      <a:pt x="1373" y="1337"/>
                    </a:lnTo>
                    <a:lnTo>
                      <a:pt x="1356" y="1344"/>
                    </a:lnTo>
                    <a:lnTo>
                      <a:pt x="1346" y="1346"/>
                    </a:lnTo>
                    <a:lnTo>
                      <a:pt x="1336" y="1349"/>
                    </a:lnTo>
                    <a:lnTo>
                      <a:pt x="1336" y="1349"/>
                    </a:lnTo>
                    <a:lnTo>
                      <a:pt x="1338" y="1353"/>
                    </a:lnTo>
                    <a:lnTo>
                      <a:pt x="1339" y="1356"/>
                    </a:lnTo>
                    <a:lnTo>
                      <a:pt x="1340" y="1361"/>
                    </a:lnTo>
                    <a:lnTo>
                      <a:pt x="1340" y="1365"/>
                    </a:lnTo>
                    <a:lnTo>
                      <a:pt x="1340" y="1365"/>
                    </a:lnTo>
                    <a:lnTo>
                      <a:pt x="1371" y="1355"/>
                    </a:lnTo>
                    <a:lnTo>
                      <a:pt x="1402" y="1345"/>
                    </a:lnTo>
                    <a:lnTo>
                      <a:pt x="1416" y="1339"/>
                    </a:lnTo>
                    <a:lnTo>
                      <a:pt x="1430" y="1332"/>
                    </a:lnTo>
                    <a:lnTo>
                      <a:pt x="1443" y="1325"/>
                    </a:lnTo>
                    <a:lnTo>
                      <a:pt x="1454" y="1317"/>
                    </a:lnTo>
                    <a:lnTo>
                      <a:pt x="1454" y="1317"/>
                    </a:lnTo>
                    <a:lnTo>
                      <a:pt x="1413" y="1316"/>
                    </a:lnTo>
                    <a:lnTo>
                      <a:pt x="1413" y="1316"/>
                    </a:lnTo>
                    <a:lnTo>
                      <a:pt x="1412" y="1321"/>
                    </a:lnTo>
                    <a:lnTo>
                      <a:pt x="1411" y="1324"/>
                    </a:lnTo>
                    <a:lnTo>
                      <a:pt x="1408" y="1325"/>
                    </a:lnTo>
                    <a:lnTo>
                      <a:pt x="1408" y="1325"/>
                    </a:lnTo>
                    <a:close/>
                    <a:moveTo>
                      <a:pt x="492" y="1400"/>
                    </a:moveTo>
                    <a:lnTo>
                      <a:pt x="492" y="1400"/>
                    </a:lnTo>
                    <a:lnTo>
                      <a:pt x="502" y="1411"/>
                    </a:lnTo>
                    <a:lnTo>
                      <a:pt x="513" y="1422"/>
                    </a:lnTo>
                    <a:lnTo>
                      <a:pt x="537" y="1442"/>
                    </a:lnTo>
                    <a:lnTo>
                      <a:pt x="537" y="1442"/>
                    </a:lnTo>
                    <a:lnTo>
                      <a:pt x="536" y="1417"/>
                    </a:lnTo>
                    <a:lnTo>
                      <a:pt x="532" y="1387"/>
                    </a:lnTo>
                    <a:lnTo>
                      <a:pt x="523" y="1332"/>
                    </a:lnTo>
                    <a:lnTo>
                      <a:pt x="523" y="1332"/>
                    </a:lnTo>
                    <a:lnTo>
                      <a:pt x="506" y="1365"/>
                    </a:lnTo>
                    <a:lnTo>
                      <a:pt x="499" y="1382"/>
                    </a:lnTo>
                    <a:lnTo>
                      <a:pt x="492" y="1400"/>
                    </a:lnTo>
                    <a:lnTo>
                      <a:pt x="492" y="1400"/>
                    </a:lnTo>
                    <a:close/>
                    <a:moveTo>
                      <a:pt x="1119" y="1435"/>
                    </a:moveTo>
                    <a:lnTo>
                      <a:pt x="1119" y="1435"/>
                    </a:lnTo>
                    <a:lnTo>
                      <a:pt x="1169" y="1431"/>
                    </a:lnTo>
                    <a:lnTo>
                      <a:pt x="1218" y="1428"/>
                    </a:lnTo>
                    <a:lnTo>
                      <a:pt x="1325" y="1424"/>
                    </a:lnTo>
                    <a:lnTo>
                      <a:pt x="1325" y="1424"/>
                    </a:lnTo>
                    <a:lnTo>
                      <a:pt x="1326" y="1418"/>
                    </a:lnTo>
                    <a:lnTo>
                      <a:pt x="1328" y="1411"/>
                    </a:lnTo>
                    <a:lnTo>
                      <a:pt x="1328" y="1405"/>
                    </a:lnTo>
                    <a:lnTo>
                      <a:pt x="1326" y="1398"/>
                    </a:lnTo>
                    <a:lnTo>
                      <a:pt x="1322" y="1387"/>
                    </a:lnTo>
                    <a:lnTo>
                      <a:pt x="1319" y="1383"/>
                    </a:lnTo>
                    <a:lnTo>
                      <a:pt x="1316" y="1379"/>
                    </a:lnTo>
                    <a:lnTo>
                      <a:pt x="1316" y="1379"/>
                    </a:lnTo>
                    <a:lnTo>
                      <a:pt x="1274" y="1375"/>
                    </a:lnTo>
                    <a:lnTo>
                      <a:pt x="1235" y="1375"/>
                    </a:lnTo>
                    <a:lnTo>
                      <a:pt x="1199" y="1373"/>
                    </a:lnTo>
                    <a:lnTo>
                      <a:pt x="1163" y="1372"/>
                    </a:lnTo>
                    <a:lnTo>
                      <a:pt x="1163" y="1372"/>
                    </a:lnTo>
                    <a:lnTo>
                      <a:pt x="1081" y="1362"/>
                    </a:lnTo>
                    <a:lnTo>
                      <a:pt x="1081" y="1362"/>
                    </a:lnTo>
                    <a:lnTo>
                      <a:pt x="1029" y="1355"/>
                    </a:lnTo>
                    <a:lnTo>
                      <a:pt x="1002" y="1352"/>
                    </a:lnTo>
                    <a:lnTo>
                      <a:pt x="975" y="1351"/>
                    </a:lnTo>
                    <a:lnTo>
                      <a:pt x="975" y="1351"/>
                    </a:lnTo>
                    <a:lnTo>
                      <a:pt x="895" y="1351"/>
                    </a:lnTo>
                    <a:lnTo>
                      <a:pt x="818" y="1349"/>
                    </a:lnTo>
                    <a:lnTo>
                      <a:pt x="779" y="1348"/>
                    </a:lnTo>
                    <a:lnTo>
                      <a:pt x="741" y="1346"/>
                    </a:lnTo>
                    <a:lnTo>
                      <a:pt x="702" y="1342"/>
                    </a:lnTo>
                    <a:lnTo>
                      <a:pt x="661" y="1338"/>
                    </a:lnTo>
                    <a:lnTo>
                      <a:pt x="661" y="1338"/>
                    </a:lnTo>
                    <a:lnTo>
                      <a:pt x="661" y="1344"/>
                    </a:lnTo>
                    <a:lnTo>
                      <a:pt x="661" y="1349"/>
                    </a:lnTo>
                    <a:lnTo>
                      <a:pt x="662" y="1359"/>
                    </a:lnTo>
                    <a:lnTo>
                      <a:pt x="667" y="1368"/>
                    </a:lnTo>
                    <a:lnTo>
                      <a:pt x="671" y="1377"/>
                    </a:lnTo>
                    <a:lnTo>
                      <a:pt x="671" y="1377"/>
                    </a:lnTo>
                    <a:lnTo>
                      <a:pt x="695" y="1379"/>
                    </a:lnTo>
                    <a:lnTo>
                      <a:pt x="716" y="1380"/>
                    </a:lnTo>
                    <a:lnTo>
                      <a:pt x="756" y="1380"/>
                    </a:lnTo>
                    <a:lnTo>
                      <a:pt x="797" y="1380"/>
                    </a:lnTo>
                    <a:lnTo>
                      <a:pt x="817" y="1380"/>
                    </a:lnTo>
                    <a:lnTo>
                      <a:pt x="836" y="1383"/>
                    </a:lnTo>
                    <a:lnTo>
                      <a:pt x="836" y="1383"/>
                    </a:lnTo>
                    <a:lnTo>
                      <a:pt x="848" y="1384"/>
                    </a:lnTo>
                    <a:lnTo>
                      <a:pt x="853" y="1387"/>
                    </a:lnTo>
                    <a:lnTo>
                      <a:pt x="856" y="1391"/>
                    </a:lnTo>
                    <a:lnTo>
                      <a:pt x="856" y="1391"/>
                    </a:lnTo>
                    <a:lnTo>
                      <a:pt x="804" y="1389"/>
                    </a:lnTo>
                    <a:lnTo>
                      <a:pt x="755" y="1387"/>
                    </a:lnTo>
                    <a:lnTo>
                      <a:pt x="710" y="1387"/>
                    </a:lnTo>
                    <a:lnTo>
                      <a:pt x="668" y="1387"/>
                    </a:lnTo>
                    <a:lnTo>
                      <a:pt x="668" y="1387"/>
                    </a:lnTo>
                    <a:lnTo>
                      <a:pt x="668" y="1393"/>
                    </a:lnTo>
                    <a:lnTo>
                      <a:pt x="669" y="1398"/>
                    </a:lnTo>
                    <a:lnTo>
                      <a:pt x="672" y="1401"/>
                    </a:lnTo>
                    <a:lnTo>
                      <a:pt x="678" y="1403"/>
                    </a:lnTo>
                    <a:lnTo>
                      <a:pt x="689" y="1404"/>
                    </a:lnTo>
                    <a:lnTo>
                      <a:pt x="699" y="1405"/>
                    </a:lnTo>
                    <a:lnTo>
                      <a:pt x="699" y="1405"/>
                    </a:lnTo>
                    <a:lnTo>
                      <a:pt x="751" y="1407"/>
                    </a:lnTo>
                    <a:lnTo>
                      <a:pt x="807" y="1410"/>
                    </a:lnTo>
                    <a:lnTo>
                      <a:pt x="807" y="1410"/>
                    </a:lnTo>
                    <a:lnTo>
                      <a:pt x="793" y="1411"/>
                    </a:lnTo>
                    <a:lnTo>
                      <a:pt x="776" y="1412"/>
                    </a:lnTo>
                    <a:lnTo>
                      <a:pt x="740" y="1414"/>
                    </a:lnTo>
                    <a:lnTo>
                      <a:pt x="703" y="1412"/>
                    </a:lnTo>
                    <a:lnTo>
                      <a:pt x="675" y="1412"/>
                    </a:lnTo>
                    <a:lnTo>
                      <a:pt x="675" y="1412"/>
                    </a:lnTo>
                    <a:lnTo>
                      <a:pt x="672" y="1425"/>
                    </a:lnTo>
                    <a:lnTo>
                      <a:pt x="672" y="1436"/>
                    </a:lnTo>
                    <a:lnTo>
                      <a:pt x="672" y="1448"/>
                    </a:lnTo>
                    <a:lnTo>
                      <a:pt x="675" y="1460"/>
                    </a:lnTo>
                    <a:lnTo>
                      <a:pt x="675" y="1460"/>
                    </a:lnTo>
                    <a:lnTo>
                      <a:pt x="709" y="1464"/>
                    </a:lnTo>
                    <a:lnTo>
                      <a:pt x="744" y="1466"/>
                    </a:lnTo>
                    <a:lnTo>
                      <a:pt x="807" y="1467"/>
                    </a:lnTo>
                    <a:lnTo>
                      <a:pt x="807" y="1467"/>
                    </a:lnTo>
                    <a:lnTo>
                      <a:pt x="804" y="1467"/>
                    </a:lnTo>
                    <a:lnTo>
                      <a:pt x="804" y="1466"/>
                    </a:lnTo>
                    <a:lnTo>
                      <a:pt x="807" y="1466"/>
                    </a:lnTo>
                    <a:lnTo>
                      <a:pt x="807" y="1466"/>
                    </a:lnTo>
                    <a:lnTo>
                      <a:pt x="883" y="1469"/>
                    </a:lnTo>
                    <a:lnTo>
                      <a:pt x="921" y="1470"/>
                    </a:lnTo>
                    <a:lnTo>
                      <a:pt x="957" y="1474"/>
                    </a:lnTo>
                    <a:lnTo>
                      <a:pt x="957" y="1474"/>
                    </a:lnTo>
                    <a:lnTo>
                      <a:pt x="921" y="1473"/>
                    </a:lnTo>
                    <a:lnTo>
                      <a:pt x="886" y="1473"/>
                    </a:lnTo>
                    <a:lnTo>
                      <a:pt x="814" y="1473"/>
                    </a:lnTo>
                    <a:lnTo>
                      <a:pt x="742" y="1473"/>
                    </a:lnTo>
                    <a:lnTo>
                      <a:pt x="669" y="1471"/>
                    </a:lnTo>
                    <a:lnTo>
                      <a:pt x="669" y="1471"/>
                    </a:lnTo>
                    <a:lnTo>
                      <a:pt x="672" y="1473"/>
                    </a:lnTo>
                    <a:lnTo>
                      <a:pt x="672" y="1474"/>
                    </a:lnTo>
                    <a:lnTo>
                      <a:pt x="672" y="1478"/>
                    </a:lnTo>
                    <a:lnTo>
                      <a:pt x="671" y="1484"/>
                    </a:lnTo>
                    <a:lnTo>
                      <a:pt x="671" y="1487"/>
                    </a:lnTo>
                    <a:lnTo>
                      <a:pt x="672" y="1488"/>
                    </a:lnTo>
                    <a:lnTo>
                      <a:pt x="672" y="1488"/>
                    </a:lnTo>
                    <a:lnTo>
                      <a:pt x="690" y="1490"/>
                    </a:lnTo>
                    <a:lnTo>
                      <a:pt x="711" y="1492"/>
                    </a:lnTo>
                    <a:lnTo>
                      <a:pt x="734" y="1495"/>
                    </a:lnTo>
                    <a:lnTo>
                      <a:pt x="754" y="1497"/>
                    </a:lnTo>
                    <a:lnTo>
                      <a:pt x="754" y="1497"/>
                    </a:lnTo>
                    <a:lnTo>
                      <a:pt x="730" y="1500"/>
                    </a:lnTo>
                    <a:lnTo>
                      <a:pt x="709" y="1500"/>
                    </a:lnTo>
                    <a:lnTo>
                      <a:pt x="689" y="1498"/>
                    </a:lnTo>
                    <a:lnTo>
                      <a:pt x="672" y="1497"/>
                    </a:lnTo>
                    <a:lnTo>
                      <a:pt x="672" y="1497"/>
                    </a:lnTo>
                    <a:lnTo>
                      <a:pt x="672" y="1505"/>
                    </a:lnTo>
                    <a:lnTo>
                      <a:pt x="674" y="1514"/>
                    </a:lnTo>
                    <a:lnTo>
                      <a:pt x="678" y="1532"/>
                    </a:lnTo>
                    <a:lnTo>
                      <a:pt x="678" y="1532"/>
                    </a:lnTo>
                    <a:lnTo>
                      <a:pt x="724" y="1535"/>
                    </a:lnTo>
                    <a:lnTo>
                      <a:pt x="768" y="1537"/>
                    </a:lnTo>
                    <a:lnTo>
                      <a:pt x="811" y="1543"/>
                    </a:lnTo>
                    <a:lnTo>
                      <a:pt x="857" y="1547"/>
                    </a:lnTo>
                    <a:lnTo>
                      <a:pt x="857" y="1547"/>
                    </a:lnTo>
                    <a:lnTo>
                      <a:pt x="860" y="1549"/>
                    </a:lnTo>
                    <a:lnTo>
                      <a:pt x="862" y="1550"/>
                    </a:lnTo>
                    <a:lnTo>
                      <a:pt x="863" y="1551"/>
                    </a:lnTo>
                    <a:lnTo>
                      <a:pt x="864" y="1553"/>
                    </a:lnTo>
                    <a:lnTo>
                      <a:pt x="864" y="1553"/>
                    </a:lnTo>
                    <a:lnTo>
                      <a:pt x="900" y="1556"/>
                    </a:lnTo>
                    <a:lnTo>
                      <a:pt x="935" y="1558"/>
                    </a:lnTo>
                    <a:lnTo>
                      <a:pt x="1009" y="1563"/>
                    </a:lnTo>
                    <a:lnTo>
                      <a:pt x="1088" y="1565"/>
                    </a:lnTo>
                    <a:lnTo>
                      <a:pt x="1166" y="1568"/>
                    </a:lnTo>
                    <a:lnTo>
                      <a:pt x="1166" y="1568"/>
                    </a:lnTo>
                    <a:lnTo>
                      <a:pt x="1187" y="1568"/>
                    </a:lnTo>
                    <a:lnTo>
                      <a:pt x="1210" y="1568"/>
                    </a:lnTo>
                    <a:lnTo>
                      <a:pt x="1231" y="1568"/>
                    </a:lnTo>
                    <a:lnTo>
                      <a:pt x="1249" y="1570"/>
                    </a:lnTo>
                    <a:lnTo>
                      <a:pt x="1249" y="1570"/>
                    </a:lnTo>
                    <a:lnTo>
                      <a:pt x="1269" y="1571"/>
                    </a:lnTo>
                    <a:lnTo>
                      <a:pt x="1290" y="1573"/>
                    </a:lnTo>
                    <a:lnTo>
                      <a:pt x="1312" y="1573"/>
                    </a:lnTo>
                    <a:lnTo>
                      <a:pt x="1333" y="1571"/>
                    </a:lnTo>
                    <a:lnTo>
                      <a:pt x="1333" y="1571"/>
                    </a:lnTo>
                    <a:lnTo>
                      <a:pt x="1333" y="1564"/>
                    </a:lnTo>
                    <a:lnTo>
                      <a:pt x="1331" y="1557"/>
                    </a:lnTo>
                    <a:lnTo>
                      <a:pt x="1329" y="1550"/>
                    </a:lnTo>
                    <a:lnTo>
                      <a:pt x="1331" y="1543"/>
                    </a:lnTo>
                    <a:lnTo>
                      <a:pt x="1331" y="1543"/>
                    </a:lnTo>
                    <a:lnTo>
                      <a:pt x="1332" y="1537"/>
                    </a:lnTo>
                    <a:lnTo>
                      <a:pt x="1335" y="1535"/>
                    </a:lnTo>
                    <a:lnTo>
                      <a:pt x="1336" y="1530"/>
                    </a:lnTo>
                    <a:lnTo>
                      <a:pt x="1336" y="1529"/>
                    </a:lnTo>
                    <a:lnTo>
                      <a:pt x="1335" y="1528"/>
                    </a:lnTo>
                    <a:lnTo>
                      <a:pt x="1335" y="1528"/>
                    </a:lnTo>
                    <a:lnTo>
                      <a:pt x="1305" y="1525"/>
                    </a:lnTo>
                    <a:lnTo>
                      <a:pt x="1276" y="1522"/>
                    </a:lnTo>
                    <a:lnTo>
                      <a:pt x="1248" y="1519"/>
                    </a:lnTo>
                    <a:lnTo>
                      <a:pt x="1220" y="1515"/>
                    </a:lnTo>
                    <a:lnTo>
                      <a:pt x="1220" y="1515"/>
                    </a:lnTo>
                    <a:lnTo>
                      <a:pt x="1250" y="1515"/>
                    </a:lnTo>
                    <a:lnTo>
                      <a:pt x="1280" y="1516"/>
                    </a:lnTo>
                    <a:lnTo>
                      <a:pt x="1309" y="1518"/>
                    </a:lnTo>
                    <a:lnTo>
                      <a:pt x="1323" y="1518"/>
                    </a:lnTo>
                    <a:lnTo>
                      <a:pt x="1338" y="1516"/>
                    </a:lnTo>
                    <a:lnTo>
                      <a:pt x="1338" y="1516"/>
                    </a:lnTo>
                    <a:lnTo>
                      <a:pt x="1335" y="1511"/>
                    </a:lnTo>
                    <a:lnTo>
                      <a:pt x="1333" y="1505"/>
                    </a:lnTo>
                    <a:lnTo>
                      <a:pt x="1333" y="1505"/>
                    </a:lnTo>
                    <a:lnTo>
                      <a:pt x="1293" y="1502"/>
                    </a:lnTo>
                    <a:lnTo>
                      <a:pt x="1252" y="1500"/>
                    </a:lnTo>
                    <a:lnTo>
                      <a:pt x="1170" y="1497"/>
                    </a:lnTo>
                    <a:lnTo>
                      <a:pt x="1170" y="1497"/>
                    </a:lnTo>
                    <a:lnTo>
                      <a:pt x="1113" y="1495"/>
                    </a:lnTo>
                    <a:lnTo>
                      <a:pt x="1086" y="1494"/>
                    </a:lnTo>
                    <a:lnTo>
                      <a:pt x="1058" y="1495"/>
                    </a:lnTo>
                    <a:lnTo>
                      <a:pt x="1058" y="1495"/>
                    </a:lnTo>
                    <a:lnTo>
                      <a:pt x="1039" y="1498"/>
                    </a:lnTo>
                    <a:lnTo>
                      <a:pt x="1029" y="1498"/>
                    </a:lnTo>
                    <a:lnTo>
                      <a:pt x="1024" y="1497"/>
                    </a:lnTo>
                    <a:lnTo>
                      <a:pt x="1020" y="1494"/>
                    </a:lnTo>
                    <a:lnTo>
                      <a:pt x="1020" y="1494"/>
                    </a:lnTo>
                    <a:lnTo>
                      <a:pt x="1057" y="1491"/>
                    </a:lnTo>
                    <a:lnTo>
                      <a:pt x="1095" y="1490"/>
                    </a:lnTo>
                    <a:lnTo>
                      <a:pt x="1133" y="1490"/>
                    </a:lnTo>
                    <a:lnTo>
                      <a:pt x="1170" y="1490"/>
                    </a:lnTo>
                    <a:lnTo>
                      <a:pt x="1249" y="1492"/>
                    </a:lnTo>
                    <a:lnTo>
                      <a:pt x="1328" y="1494"/>
                    </a:lnTo>
                    <a:lnTo>
                      <a:pt x="1328" y="1494"/>
                    </a:lnTo>
                    <a:lnTo>
                      <a:pt x="1329" y="1485"/>
                    </a:lnTo>
                    <a:lnTo>
                      <a:pt x="1333" y="1478"/>
                    </a:lnTo>
                    <a:lnTo>
                      <a:pt x="1336" y="1473"/>
                    </a:lnTo>
                    <a:lnTo>
                      <a:pt x="1336" y="1469"/>
                    </a:lnTo>
                    <a:lnTo>
                      <a:pt x="1336" y="1464"/>
                    </a:lnTo>
                    <a:lnTo>
                      <a:pt x="1336" y="1464"/>
                    </a:lnTo>
                    <a:lnTo>
                      <a:pt x="1336" y="1460"/>
                    </a:lnTo>
                    <a:lnTo>
                      <a:pt x="1333" y="1456"/>
                    </a:lnTo>
                    <a:lnTo>
                      <a:pt x="1331" y="1453"/>
                    </a:lnTo>
                    <a:lnTo>
                      <a:pt x="1326" y="1450"/>
                    </a:lnTo>
                    <a:lnTo>
                      <a:pt x="1318" y="1449"/>
                    </a:lnTo>
                    <a:lnTo>
                      <a:pt x="1307" y="1448"/>
                    </a:lnTo>
                    <a:lnTo>
                      <a:pt x="1283" y="1449"/>
                    </a:lnTo>
                    <a:lnTo>
                      <a:pt x="1272" y="1449"/>
                    </a:lnTo>
                    <a:lnTo>
                      <a:pt x="1263" y="1446"/>
                    </a:lnTo>
                    <a:lnTo>
                      <a:pt x="1263" y="1446"/>
                    </a:lnTo>
                    <a:lnTo>
                      <a:pt x="1277" y="1443"/>
                    </a:lnTo>
                    <a:lnTo>
                      <a:pt x="1293" y="1442"/>
                    </a:lnTo>
                    <a:lnTo>
                      <a:pt x="1323" y="1439"/>
                    </a:lnTo>
                    <a:lnTo>
                      <a:pt x="1323" y="1439"/>
                    </a:lnTo>
                    <a:lnTo>
                      <a:pt x="1309" y="1436"/>
                    </a:lnTo>
                    <a:lnTo>
                      <a:pt x="1295" y="1434"/>
                    </a:lnTo>
                    <a:lnTo>
                      <a:pt x="1281" y="1434"/>
                    </a:lnTo>
                    <a:lnTo>
                      <a:pt x="1267" y="1434"/>
                    </a:lnTo>
                    <a:lnTo>
                      <a:pt x="1239" y="1436"/>
                    </a:lnTo>
                    <a:lnTo>
                      <a:pt x="1211" y="1438"/>
                    </a:lnTo>
                    <a:lnTo>
                      <a:pt x="1211" y="1438"/>
                    </a:lnTo>
                    <a:lnTo>
                      <a:pt x="1176" y="1439"/>
                    </a:lnTo>
                    <a:lnTo>
                      <a:pt x="1159" y="1439"/>
                    </a:lnTo>
                    <a:lnTo>
                      <a:pt x="1144" y="1438"/>
                    </a:lnTo>
                    <a:lnTo>
                      <a:pt x="1144" y="1438"/>
                    </a:lnTo>
                    <a:lnTo>
                      <a:pt x="1137" y="1441"/>
                    </a:lnTo>
                    <a:lnTo>
                      <a:pt x="1131" y="1441"/>
                    </a:lnTo>
                    <a:lnTo>
                      <a:pt x="1126" y="1438"/>
                    </a:lnTo>
                    <a:lnTo>
                      <a:pt x="1119" y="1435"/>
                    </a:lnTo>
                    <a:lnTo>
                      <a:pt x="1119" y="1435"/>
                    </a:lnTo>
                    <a:close/>
                    <a:moveTo>
                      <a:pt x="1335" y="1382"/>
                    </a:moveTo>
                    <a:lnTo>
                      <a:pt x="1335" y="1382"/>
                    </a:lnTo>
                    <a:lnTo>
                      <a:pt x="1336" y="1389"/>
                    </a:lnTo>
                    <a:lnTo>
                      <a:pt x="1338" y="1396"/>
                    </a:lnTo>
                    <a:lnTo>
                      <a:pt x="1339" y="1404"/>
                    </a:lnTo>
                    <a:lnTo>
                      <a:pt x="1339" y="1411"/>
                    </a:lnTo>
                    <a:lnTo>
                      <a:pt x="1339" y="1411"/>
                    </a:lnTo>
                    <a:lnTo>
                      <a:pt x="1339" y="1417"/>
                    </a:lnTo>
                    <a:lnTo>
                      <a:pt x="1336" y="1422"/>
                    </a:lnTo>
                    <a:lnTo>
                      <a:pt x="1333" y="1428"/>
                    </a:lnTo>
                    <a:lnTo>
                      <a:pt x="1333" y="1432"/>
                    </a:lnTo>
                    <a:lnTo>
                      <a:pt x="1333" y="1432"/>
                    </a:lnTo>
                    <a:lnTo>
                      <a:pt x="1333" y="1438"/>
                    </a:lnTo>
                    <a:lnTo>
                      <a:pt x="1336" y="1443"/>
                    </a:lnTo>
                    <a:lnTo>
                      <a:pt x="1342" y="1453"/>
                    </a:lnTo>
                    <a:lnTo>
                      <a:pt x="1345" y="1457"/>
                    </a:lnTo>
                    <a:lnTo>
                      <a:pt x="1347" y="1463"/>
                    </a:lnTo>
                    <a:lnTo>
                      <a:pt x="1347" y="1469"/>
                    </a:lnTo>
                    <a:lnTo>
                      <a:pt x="1346" y="1474"/>
                    </a:lnTo>
                    <a:lnTo>
                      <a:pt x="1346" y="1474"/>
                    </a:lnTo>
                    <a:lnTo>
                      <a:pt x="1342" y="1480"/>
                    </a:lnTo>
                    <a:lnTo>
                      <a:pt x="1340" y="1487"/>
                    </a:lnTo>
                    <a:lnTo>
                      <a:pt x="1340" y="1494"/>
                    </a:lnTo>
                    <a:lnTo>
                      <a:pt x="1342" y="1501"/>
                    </a:lnTo>
                    <a:lnTo>
                      <a:pt x="1346" y="1515"/>
                    </a:lnTo>
                    <a:lnTo>
                      <a:pt x="1350" y="1528"/>
                    </a:lnTo>
                    <a:lnTo>
                      <a:pt x="1350" y="1528"/>
                    </a:lnTo>
                    <a:lnTo>
                      <a:pt x="1345" y="1533"/>
                    </a:lnTo>
                    <a:lnTo>
                      <a:pt x="1340" y="1543"/>
                    </a:lnTo>
                    <a:lnTo>
                      <a:pt x="1339" y="1547"/>
                    </a:lnTo>
                    <a:lnTo>
                      <a:pt x="1339" y="1553"/>
                    </a:lnTo>
                    <a:lnTo>
                      <a:pt x="1340" y="1557"/>
                    </a:lnTo>
                    <a:lnTo>
                      <a:pt x="1343" y="1563"/>
                    </a:lnTo>
                    <a:lnTo>
                      <a:pt x="1343" y="1563"/>
                    </a:lnTo>
                    <a:lnTo>
                      <a:pt x="1366" y="1551"/>
                    </a:lnTo>
                    <a:lnTo>
                      <a:pt x="1387" y="1539"/>
                    </a:lnTo>
                    <a:lnTo>
                      <a:pt x="1426" y="1511"/>
                    </a:lnTo>
                    <a:lnTo>
                      <a:pt x="1426" y="1511"/>
                    </a:lnTo>
                    <a:lnTo>
                      <a:pt x="1432" y="1492"/>
                    </a:lnTo>
                    <a:lnTo>
                      <a:pt x="1432" y="1483"/>
                    </a:lnTo>
                    <a:lnTo>
                      <a:pt x="1430" y="1478"/>
                    </a:lnTo>
                    <a:lnTo>
                      <a:pt x="1429" y="1473"/>
                    </a:lnTo>
                    <a:lnTo>
                      <a:pt x="1429" y="1473"/>
                    </a:lnTo>
                    <a:lnTo>
                      <a:pt x="1415" y="1477"/>
                    </a:lnTo>
                    <a:lnTo>
                      <a:pt x="1402" y="1483"/>
                    </a:lnTo>
                    <a:lnTo>
                      <a:pt x="1377" y="1495"/>
                    </a:lnTo>
                    <a:lnTo>
                      <a:pt x="1377" y="1495"/>
                    </a:lnTo>
                    <a:lnTo>
                      <a:pt x="1380" y="1488"/>
                    </a:lnTo>
                    <a:lnTo>
                      <a:pt x="1382" y="1484"/>
                    </a:lnTo>
                    <a:lnTo>
                      <a:pt x="1389" y="1480"/>
                    </a:lnTo>
                    <a:lnTo>
                      <a:pt x="1396" y="1476"/>
                    </a:lnTo>
                    <a:lnTo>
                      <a:pt x="1411" y="1470"/>
                    </a:lnTo>
                    <a:lnTo>
                      <a:pt x="1418" y="1466"/>
                    </a:lnTo>
                    <a:lnTo>
                      <a:pt x="1422" y="1460"/>
                    </a:lnTo>
                    <a:lnTo>
                      <a:pt x="1422" y="1460"/>
                    </a:lnTo>
                    <a:lnTo>
                      <a:pt x="1419" y="1462"/>
                    </a:lnTo>
                    <a:lnTo>
                      <a:pt x="1415" y="1463"/>
                    </a:lnTo>
                    <a:lnTo>
                      <a:pt x="1409" y="1467"/>
                    </a:lnTo>
                    <a:lnTo>
                      <a:pt x="1406" y="1469"/>
                    </a:lnTo>
                    <a:lnTo>
                      <a:pt x="1404" y="1470"/>
                    </a:lnTo>
                    <a:lnTo>
                      <a:pt x="1399" y="1470"/>
                    </a:lnTo>
                    <a:lnTo>
                      <a:pt x="1396" y="1467"/>
                    </a:lnTo>
                    <a:lnTo>
                      <a:pt x="1396" y="1467"/>
                    </a:lnTo>
                    <a:lnTo>
                      <a:pt x="1405" y="1460"/>
                    </a:lnTo>
                    <a:lnTo>
                      <a:pt x="1413" y="1453"/>
                    </a:lnTo>
                    <a:lnTo>
                      <a:pt x="1422" y="1446"/>
                    </a:lnTo>
                    <a:lnTo>
                      <a:pt x="1430" y="1441"/>
                    </a:lnTo>
                    <a:lnTo>
                      <a:pt x="1430" y="1441"/>
                    </a:lnTo>
                    <a:lnTo>
                      <a:pt x="1430" y="1432"/>
                    </a:lnTo>
                    <a:lnTo>
                      <a:pt x="1427" y="1426"/>
                    </a:lnTo>
                    <a:lnTo>
                      <a:pt x="1425" y="1421"/>
                    </a:lnTo>
                    <a:lnTo>
                      <a:pt x="1422" y="1415"/>
                    </a:lnTo>
                    <a:lnTo>
                      <a:pt x="1422" y="1415"/>
                    </a:lnTo>
                    <a:lnTo>
                      <a:pt x="1415" y="1417"/>
                    </a:lnTo>
                    <a:lnTo>
                      <a:pt x="1409" y="1418"/>
                    </a:lnTo>
                    <a:lnTo>
                      <a:pt x="1398" y="1425"/>
                    </a:lnTo>
                    <a:lnTo>
                      <a:pt x="1385" y="1429"/>
                    </a:lnTo>
                    <a:lnTo>
                      <a:pt x="1380" y="1431"/>
                    </a:lnTo>
                    <a:lnTo>
                      <a:pt x="1373" y="1431"/>
                    </a:lnTo>
                    <a:lnTo>
                      <a:pt x="1373" y="1431"/>
                    </a:lnTo>
                    <a:lnTo>
                      <a:pt x="1374" y="1428"/>
                    </a:lnTo>
                    <a:lnTo>
                      <a:pt x="1377" y="1425"/>
                    </a:lnTo>
                    <a:lnTo>
                      <a:pt x="1385" y="1419"/>
                    </a:lnTo>
                    <a:lnTo>
                      <a:pt x="1408" y="1411"/>
                    </a:lnTo>
                    <a:lnTo>
                      <a:pt x="1418" y="1405"/>
                    </a:lnTo>
                    <a:lnTo>
                      <a:pt x="1422" y="1403"/>
                    </a:lnTo>
                    <a:lnTo>
                      <a:pt x="1425" y="1398"/>
                    </a:lnTo>
                    <a:lnTo>
                      <a:pt x="1427" y="1396"/>
                    </a:lnTo>
                    <a:lnTo>
                      <a:pt x="1427" y="1391"/>
                    </a:lnTo>
                    <a:lnTo>
                      <a:pt x="1426" y="1387"/>
                    </a:lnTo>
                    <a:lnTo>
                      <a:pt x="1423" y="1383"/>
                    </a:lnTo>
                    <a:lnTo>
                      <a:pt x="1423" y="1383"/>
                    </a:lnTo>
                    <a:lnTo>
                      <a:pt x="1418" y="1386"/>
                    </a:lnTo>
                    <a:lnTo>
                      <a:pt x="1412" y="1390"/>
                    </a:lnTo>
                    <a:lnTo>
                      <a:pt x="1405" y="1393"/>
                    </a:lnTo>
                    <a:lnTo>
                      <a:pt x="1398" y="1393"/>
                    </a:lnTo>
                    <a:lnTo>
                      <a:pt x="1398" y="1393"/>
                    </a:lnTo>
                    <a:lnTo>
                      <a:pt x="1402" y="1387"/>
                    </a:lnTo>
                    <a:lnTo>
                      <a:pt x="1406" y="1384"/>
                    </a:lnTo>
                    <a:lnTo>
                      <a:pt x="1415" y="1377"/>
                    </a:lnTo>
                    <a:lnTo>
                      <a:pt x="1423" y="1369"/>
                    </a:lnTo>
                    <a:lnTo>
                      <a:pt x="1427" y="1365"/>
                    </a:lnTo>
                    <a:lnTo>
                      <a:pt x="1430" y="1361"/>
                    </a:lnTo>
                    <a:lnTo>
                      <a:pt x="1430" y="1361"/>
                    </a:lnTo>
                    <a:lnTo>
                      <a:pt x="1427" y="1353"/>
                    </a:lnTo>
                    <a:lnTo>
                      <a:pt x="1426" y="1351"/>
                    </a:lnTo>
                    <a:lnTo>
                      <a:pt x="1425" y="1348"/>
                    </a:lnTo>
                    <a:lnTo>
                      <a:pt x="1425" y="1348"/>
                    </a:lnTo>
                    <a:lnTo>
                      <a:pt x="1402" y="1356"/>
                    </a:lnTo>
                    <a:lnTo>
                      <a:pt x="1380" y="1363"/>
                    </a:lnTo>
                    <a:lnTo>
                      <a:pt x="1356" y="1372"/>
                    </a:lnTo>
                    <a:lnTo>
                      <a:pt x="1346" y="1376"/>
                    </a:lnTo>
                    <a:lnTo>
                      <a:pt x="1335" y="1382"/>
                    </a:lnTo>
                    <a:lnTo>
                      <a:pt x="1335" y="1382"/>
                    </a:lnTo>
                    <a:close/>
                    <a:moveTo>
                      <a:pt x="488" y="1431"/>
                    </a:moveTo>
                    <a:lnTo>
                      <a:pt x="488" y="1431"/>
                    </a:lnTo>
                    <a:lnTo>
                      <a:pt x="494" y="1439"/>
                    </a:lnTo>
                    <a:lnTo>
                      <a:pt x="501" y="1446"/>
                    </a:lnTo>
                    <a:lnTo>
                      <a:pt x="515" y="1459"/>
                    </a:lnTo>
                    <a:lnTo>
                      <a:pt x="530" y="1473"/>
                    </a:lnTo>
                    <a:lnTo>
                      <a:pt x="537" y="1481"/>
                    </a:lnTo>
                    <a:lnTo>
                      <a:pt x="544" y="1488"/>
                    </a:lnTo>
                    <a:lnTo>
                      <a:pt x="544" y="1488"/>
                    </a:lnTo>
                    <a:lnTo>
                      <a:pt x="543" y="1481"/>
                    </a:lnTo>
                    <a:lnTo>
                      <a:pt x="542" y="1476"/>
                    </a:lnTo>
                    <a:lnTo>
                      <a:pt x="540" y="1469"/>
                    </a:lnTo>
                    <a:lnTo>
                      <a:pt x="540" y="1460"/>
                    </a:lnTo>
                    <a:lnTo>
                      <a:pt x="540" y="1460"/>
                    </a:lnTo>
                    <a:lnTo>
                      <a:pt x="516" y="1436"/>
                    </a:lnTo>
                    <a:lnTo>
                      <a:pt x="490" y="1415"/>
                    </a:lnTo>
                    <a:lnTo>
                      <a:pt x="490" y="1415"/>
                    </a:lnTo>
                    <a:lnTo>
                      <a:pt x="491" y="1419"/>
                    </a:lnTo>
                    <a:lnTo>
                      <a:pt x="490" y="1424"/>
                    </a:lnTo>
                    <a:lnTo>
                      <a:pt x="488" y="1431"/>
                    </a:lnTo>
                    <a:lnTo>
                      <a:pt x="488" y="1431"/>
                    </a:lnTo>
                    <a:close/>
                    <a:moveTo>
                      <a:pt x="525" y="1550"/>
                    </a:moveTo>
                    <a:lnTo>
                      <a:pt x="525" y="1550"/>
                    </a:lnTo>
                    <a:lnTo>
                      <a:pt x="542" y="1565"/>
                    </a:lnTo>
                    <a:lnTo>
                      <a:pt x="550" y="1573"/>
                    </a:lnTo>
                    <a:lnTo>
                      <a:pt x="558" y="1577"/>
                    </a:lnTo>
                    <a:lnTo>
                      <a:pt x="558" y="1577"/>
                    </a:lnTo>
                    <a:lnTo>
                      <a:pt x="556" y="1560"/>
                    </a:lnTo>
                    <a:lnTo>
                      <a:pt x="553" y="1542"/>
                    </a:lnTo>
                    <a:lnTo>
                      <a:pt x="550" y="1523"/>
                    </a:lnTo>
                    <a:lnTo>
                      <a:pt x="547" y="1514"/>
                    </a:lnTo>
                    <a:lnTo>
                      <a:pt x="544" y="1504"/>
                    </a:lnTo>
                    <a:lnTo>
                      <a:pt x="544" y="1504"/>
                    </a:lnTo>
                    <a:lnTo>
                      <a:pt x="530" y="1491"/>
                    </a:lnTo>
                    <a:lnTo>
                      <a:pt x="518" y="1477"/>
                    </a:lnTo>
                    <a:lnTo>
                      <a:pt x="505" y="1463"/>
                    </a:lnTo>
                    <a:lnTo>
                      <a:pt x="490" y="1450"/>
                    </a:lnTo>
                    <a:lnTo>
                      <a:pt x="490" y="1450"/>
                    </a:lnTo>
                    <a:lnTo>
                      <a:pt x="490" y="1466"/>
                    </a:lnTo>
                    <a:lnTo>
                      <a:pt x="491" y="1480"/>
                    </a:lnTo>
                    <a:lnTo>
                      <a:pt x="494" y="1494"/>
                    </a:lnTo>
                    <a:lnTo>
                      <a:pt x="498" y="1507"/>
                    </a:lnTo>
                    <a:lnTo>
                      <a:pt x="502" y="1518"/>
                    </a:lnTo>
                    <a:lnTo>
                      <a:pt x="509" y="1529"/>
                    </a:lnTo>
                    <a:lnTo>
                      <a:pt x="516" y="1540"/>
                    </a:lnTo>
                    <a:lnTo>
                      <a:pt x="525" y="1550"/>
                    </a:lnTo>
                    <a:lnTo>
                      <a:pt x="525" y="1550"/>
                    </a:lnTo>
                    <a:close/>
                    <a:moveTo>
                      <a:pt x="1521" y="1662"/>
                    </a:moveTo>
                    <a:lnTo>
                      <a:pt x="1521" y="1662"/>
                    </a:lnTo>
                    <a:lnTo>
                      <a:pt x="1527" y="1662"/>
                    </a:lnTo>
                    <a:lnTo>
                      <a:pt x="1533" y="1662"/>
                    </a:lnTo>
                    <a:lnTo>
                      <a:pt x="1533" y="1662"/>
                    </a:lnTo>
                    <a:lnTo>
                      <a:pt x="1538" y="1660"/>
                    </a:lnTo>
                    <a:lnTo>
                      <a:pt x="1544" y="1655"/>
                    </a:lnTo>
                    <a:lnTo>
                      <a:pt x="1551" y="1647"/>
                    </a:lnTo>
                    <a:lnTo>
                      <a:pt x="1558" y="1636"/>
                    </a:lnTo>
                    <a:lnTo>
                      <a:pt x="1565" y="1624"/>
                    </a:lnTo>
                    <a:lnTo>
                      <a:pt x="1565" y="1624"/>
                    </a:lnTo>
                    <a:lnTo>
                      <a:pt x="1580" y="1605"/>
                    </a:lnTo>
                    <a:lnTo>
                      <a:pt x="1593" y="1584"/>
                    </a:lnTo>
                    <a:lnTo>
                      <a:pt x="1593" y="1584"/>
                    </a:lnTo>
                    <a:lnTo>
                      <a:pt x="1590" y="1568"/>
                    </a:lnTo>
                    <a:lnTo>
                      <a:pt x="1589" y="1551"/>
                    </a:lnTo>
                    <a:lnTo>
                      <a:pt x="1589" y="1543"/>
                    </a:lnTo>
                    <a:lnTo>
                      <a:pt x="1590" y="1533"/>
                    </a:lnTo>
                    <a:lnTo>
                      <a:pt x="1593" y="1526"/>
                    </a:lnTo>
                    <a:lnTo>
                      <a:pt x="1597" y="1518"/>
                    </a:lnTo>
                    <a:lnTo>
                      <a:pt x="1597" y="1518"/>
                    </a:lnTo>
                    <a:lnTo>
                      <a:pt x="1596" y="1511"/>
                    </a:lnTo>
                    <a:lnTo>
                      <a:pt x="1594" y="1505"/>
                    </a:lnTo>
                    <a:lnTo>
                      <a:pt x="1592" y="1502"/>
                    </a:lnTo>
                    <a:lnTo>
                      <a:pt x="1589" y="1500"/>
                    </a:lnTo>
                    <a:lnTo>
                      <a:pt x="1585" y="1498"/>
                    </a:lnTo>
                    <a:lnTo>
                      <a:pt x="1579" y="1497"/>
                    </a:lnTo>
                    <a:lnTo>
                      <a:pt x="1565" y="1495"/>
                    </a:lnTo>
                    <a:lnTo>
                      <a:pt x="1565" y="1495"/>
                    </a:lnTo>
                    <a:lnTo>
                      <a:pt x="1554" y="1494"/>
                    </a:lnTo>
                    <a:lnTo>
                      <a:pt x="1544" y="1491"/>
                    </a:lnTo>
                    <a:lnTo>
                      <a:pt x="1534" y="1488"/>
                    </a:lnTo>
                    <a:lnTo>
                      <a:pt x="1527" y="1483"/>
                    </a:lnTo>
                    <a:lnTo>
                      <a:pt x="1527" y="1483"/>
                    </a:lnTo>
                    <a:lnTo>
                      <a:pt x="1520" y="1474"/>
                    </a:lnTo>
                    <a:lnTo>
                      <a:pt x="1514" y="1466"/>
                    </a:lnTo>
                    <a:lnTo>
                      <a:pt x="1509" y="1460"/>
                    </a:lnTo>
                    <a:lnTo>
                      <a:pt x="1505" y="1457"/>
                    </a:lnTo>
                    <a:lnTo>
                      <a:pt x="1500" y="1456"/>
                    </a:lnTo>
                    <a:lnTo>
                      <a:pt x="1500" y="1456"/>
                    </a:lnTo>
                    <a:lnTo>
                      <a:pt x="1491" y="1455"/>
                    </a:lnTo>
                    <a:lnTo>
                      <a:pt x="1482" y="1455"/>
                    </a:lnTo>
                    <a:lnTo>
                      <a:pt x="1475" y="1456"/>
                    </a:lnTo>
                    <a:lnTo>
                      <a:pt x="1467" y="1459"/>
                    </a:lnTo>
                    <a:lnTo>
                      <a:pt x="1451" y="1464"/>
                    </a:lnTo>
                    <a:lnTo>
                      <a:pt x="1437" y="1473"/>
                    </a:lnTo>
                    <a:lnTo>
                      <a:pt x="1437" y="1473"/>
                    </a:lnTo>
                    <a:lnTo>
                      <a:pt x="1440" y="1474"/>
                    </a:lnTo>
                    <a:lnTo>
                      <a:pt x="1441" y="1477"/>
                    </a:lnTo>
                    <a:lnTo>
                      <a:pt x="1443" y="1484"/>
                    </a:lnTo>
                    <a:lnTo>
                      <a:pt x="1443" y="1491"/>
                    </a:lnTo>
                    <a:lnTo>
                      <a:pt x="1444" y="1494"/>
                    </a:lnTo>
                    <a:lnTo>
                      <a:pt x="1446" y="1497"/>
                    </a:lnTo>
                    <a:lnTo>
                      <a:pt x="1446" y="1497"/>
                    </a:lnTo>
                    <a:lnTo>
                      <a:pt x="1451" y="1494"/>
                    </a:lnTo>
                    <a:lnTo>
                      <a:pt x="1458" y="1494"/>
                    </a:lnTo>
                    <a:lnTo>
                      <a:pt x="1465" y="1494"/>
                    </a:lnTo>
                    <a:lnTo>
                      <a:pt x="1472" y="1495"/>
                    </a:lnTo>
                    <a:lnTo>
                      <a:pt x="1479" y="1498"/>
                    </a:lnTo>
                    <a:lnTo>
                      <a:pt x="1484" y="1502"/>
                    </a:lnTo>
                    <a:lnTo>
                      <a:pt x="1488" y="1508"/>
                    </a:lnTo>
                    <a:lnTo>
                      <a:pt x="1489" y="1516"/>
                    </a:lnTo>
                    <a:lnTo>
                      <a:pt x="1489" y="1516"/>
                    </a:lnTo>
                    <a:lnTo>
                      <a:pt x="1485" y="1521"/>
                    </a:lnTo>
                    <a:lnTo>
                      <a:pt x="1479" y="1525"/>
                    </a:lnTo>
                    <a:lnTo>
                      <a:pt x="1468" y="1532"/>
                    </a:lnTo>
                    <a:lnTo>
                      <a:pt x="1457" y="1539"/>
                    </a:lnTo>
                    <a:lnTo>
                      <a:pt x="1451" y="1543"/>
                    </a:lnTo>
                    <a:lnTo>
                      <a:pt x="1447" y="1549"/>
                    </a:lnTo>
                    <a:lnTo>
                      <a:pt x="1447" y="1549"/>
                    </a:lnTo>
                    <a:lnTo>
                      <a:pt x="1472" y="1558"/>
                    </a:lnTo>
                    <a:lnTo>
                      <a:pt x="1498" y="1568"/>
                    </a:lnTo>
                    <a:lnTo>
                      <a:pt x="1509" y="1574"/>
                    </a:lnTo>
                    <a:lnTo>
                      <a:pt x="1520" y="1581"/>
                    </a:lnTo>
                    <a:lnTo>
                      <a:pt x="1530" y="1588"/>
                    </a:lnTo>
                    <a:lnTo>
                      <a:pt x="1538" y="1596"/>
                    </a:lnTo>
                    <a:lnTo>
                      <a:pt x="1538" y="1596"/>
                    </a:lnTo>
                    <a:lnTo>
                      <a:pt x="1542" y="1608"/>
                    </a:lnTo>
                    <a:lnTo>
                      <a:pt x="1542" y="1617"/>
                    </a:lnTo>
                    <a:lnTo>
                      <a:pt x="1538" y="1626"/>
                    </a:lnTo>
                    <a:lnTo>
                      <a:pt x="1534" y="1633"/>
                    </a:lnTo>
                    <a:lnTo>
                      <a:pt x="1526" y="1637"/>
                    </a:lnTo>
                    <a:lnTo>
                      <a:pt x="1517" y="1640"/>
                    </a:lnTo>
                    <a:lnTo>
                      <a:pt x="1507" y="1641"/>
                    </a:lnTo>
                    <a:lnTo>
                      <a:pt x="1498" y="1640"/>
                    </a:lnTo>
                    <a:lnTo>
                      <a:pt x="1498" y="1640"/>
                    </a:lnTo>
                    <a:lnTo>
                      <a:pt x="1495" y="1644"/>
                    </a:lnTo>
                    <a:lnTo>
                      <a:pt x="1493" y="1648"/>
                    </a:lnTo>
                    <a:lnTo>
                      <a:pt x="1492" y="1653"/>
                    </a:lnTo>
                    <a:lnTo>
                      <a:pt x="1491" y="1657"/>
                    </a:lnTo>
                    <a:lnTo>
                      <a:pt x="1491" y="1657"/>
                    </a:lnTo>
                    <a:lnTo>
                      <a:pt x="1493" y="1661"/>
                    </a:lnTo>
                    <a:lnTo>
                      <a:pt x="1498" y="1665"/>
                    </a:lnTo>
                    <a:lnTo>
                      <a:pt x="1500" y="1671"/>
                    </a:lnTo>
                    <a:lnTo>
                      <a:pt x="1506" y="1674"/>
                    </a:lnTo>
                    <a:lnTo>
                      <a:pt x="1506" y="1674"/>
                    </a:lnTo>
                    <a:lnTo>
                      <a:pt x="1513" y="1667"/>
                    </a:lnTo>
                    <a:lnTo>
                      <a:pt x="1517" y="1664"/>
                    </a:lnTo>
                    <a:lnTo>
                      <a:pt x="1521" y="1662"/>
                    </a:lnTo>
                    <a:lnTo>
                      <a:pt x="1521" y="1662"/>
                    </a:lnTo>
                    <a:close/>
                    <a:moveTo>
                      <a:pt x="1462" y="1504"/>
                    </a:moveTo>
                    <a:lnTo>
                      <a:pt x="1462" y="1504"/>
                    </a:lnTo>
                    <a:lnTo>
                      <a:pt x="1436" y="1519"/>
                    </a:lnTo>
                    <a:lnTo>
                      <a:pt x="1406" y="1537"/>
                    </a:lnTo>
                    <a:lnTo>
                      <a:pt x="1377" y="1557"/>
                    </a:lnTo>
                    <a:lnTo>
                      <a:pt x="1349" y="1573"/>
                    </a:lnTo>
                    <a:lnTo>
                      <a:pt x="1349" y="1573"/>
                    </a:lnTo>
                    <a:lnTo>
                      <a:pt x="1352" y="1577"/>
                    </a:lnTo>
                    <a:lnTo>
                      <a:pt x="1354" y="1581"/>
                    </a:lnTo>
                    <a:lnTo>
                      <a:pt x="1361" y="1587"/>
                    </a:lnTo>
                    <a:lnTo>
                      <a:pt x="1361" y="1587"/>
                    </a:lnTo>
                    <a:lnTo>
                      <a:pt x="1391" y="1567"/>
                    </a:lnTo>
                    <a:lnTo>
                      <a:pt x="1420" y="1550"/>
                    </a:lnTo>
                    <a:lnTo>
                      <a:pt x="1448" y="1533"/>
                    </a:lnTo>
                    <a:lnTo>
                      <a:pt x="1462" y="1523"/>
                    </a:lnTo>
                    <a:lnTo>
                      <a:pt x="1475" y="1512"/>
                    </a:lnTo>
                    <a:lnTo>
                      <a:pt x="1475" y="1512"/>
                    </a:lnTo>
                    <a:lnTo>
                      <a:pt x="1472" y="1508"/>
                    </a:lnTo>
                    <a:lnTo>
                      <a:pt x="1469" y="1505"/>
                    </a:lnTo>
                    <a:lnTo>
                      <a:pt x="1465" y="1504"/>
                    </a:lnTo>
                    <a:lnTo>
                      <a:pt x="1462" y="1504"/>
                    </a:lnTo>
                    <a:lnTo>
                      <a:pt x="1462" y="1504"/>
                    </a:lnTo>
                    <a:close/>
                    <a:moveTo>
                      <a:pt x="1434" y="1554"/>
                    </a:moveTo>
                    <a:lnTo>
                      <a:pt x="1434" y="1554"/>
                    </a:lnTo>
                    <a:lnTo>
                      <a:pt x="1416" y="1564"/>
                    </a:lnTo>
                    <a:lnTo>
                      <a:pt x="1398" y="1575"/>
                    </a:lnTo>
                    <a:lnTo>
                      <a:pt x="1380" y="1585"/>
                    </a:lnTo>
                    <a:lnTo>
                      <a:pt x="1371" y="1592"/>
                    </a:lnTo>
                    <a:lnTo>
                      <a:pt x="1363" y="1598"/>
                    </a:lnTo>
                    <a:lnTo>
                      <a:pt x="1363" y="1598"/>
                    </a:lnTo>
                    <a:lnTo>
                      <a:pt x="1399" y="1596"/>
                    </a:lnTo>
                    <a:lnTo>
                      <a:pt x="1436" y="1596"/>
                    </a:lnTo>
                    <a:lnTo>
                      <a:pt x="1474" y="1595"/>
                    </a:lnTo>
                    <a:lnTo>
                      <a:pt x="1514" y="1592"/>
                    </a:lnTo>
                    <a:lnTo>
                      <a:pt x="1514" y="1592"/>
                    </a:lnTo>
                    <a:lnTo>
                      <a:pt x="1507" y="1587"/>
                    </a:lnTo>
                    <a:lnTo>
                      <a:pt x="1498" y="1580"/>
                    </a:lnTo>
                    <a:lnTo>
                      <a:pt x="1488" y="1575"/>
                    </a:lnTo>
                    <a:lnTo>
                      <a:pt x="1478" y="1571"/>
                    </a:lnTo>
                    <a:lnTo>
                      <a:pt x="1455" y="1563"/>
                    </a:lnTo>
                    <a:lnTo>
                      <a:pt x="1434" y="1554"/>
                    </a:lnTo>
                    <a:lnTo>
                      <a:pt x="1434" y="1554"/>
                    </a:lnTo>
                    <a:close/>
                    <a:moveTo>
                      <a:pt x="1300" y="1584"/>
                    </a:moveTo>
                    <a:lnTo>
                      <a:pt x="1300" y="1584"/>
                    </a:lnTo>
                    <a:lnTo>
                      <a:pt x="1250" y="1582"/>
                    </a:lnTo>
                    <a:lnTo>
                      <a:pt x="1200" y="1581"/>
                    </a:lnTo>
                    <a:lnTo>
                      <a:pt x="1147" y="1578"/>
                    </a:lnTo>
                    <a:lnTo>
                      <a:pt x="1092" y="1578"/>
                    </a:lnTo>
                    <a:lnTo>
                      <a:pt x="1092" y="1578"/>
                    </a:lnTo>
                    <a:lnTo>
                      <a:pt x="1051" y="1577"/>
                    </a:lnTo>
                    <a:lnTo>
                      <a:pt x="1009" y="1575"/>
                    </a:lnTo>
                    <a:lnTo>
                      <a:pt x="967" y="1571"/>
                    </a:lnTo>
                    <a:lnTo>
                      <a:pt x="926" y="1568"/>
                    </a:lnTo>
                    <a:lnTo>
                      <a:pt x="926" y="1568"/>
                    </a:lnTo>
                    <a:lnTo>
                      <a:pt x="887" y="1564"/>
                    </a:lnTo>
                    <a:lnTo>
                      <a:pt x="846" y="1563"/>
                    </a:lnTo>
                    <a:lnTo>
                      <a:pt x="766" y="1561"/>
                    </a:lnTo>
                    <a:lnTo>
                      <a:pt x="620" y="1563"/>
                    </a:lnTo>
                    <a:lnTo>
                      <a:pt x="620" y="1563"/>
                    </a:lnTo>
                    <a:lnTo>
                      <a:pt x="613" y="1565"/>
                    </a:lnTo>
                    <a:lnTo>
                      <a:pt x="605" y="1568"/>
                    </a:lnTo>
                    <a:lnTo>
                      <a:pt x="598" y="1573"/>
                    </a:lnTo>
                    <a:lnTo>
                      <a:pt x="595" y="1574"/>
                    </a:lnTo>
                    <a:lnTo>
                      <a:pt x="595" y="1577"/>
                    </a:lnTo>
                    <a:lnTo>
                      <a:pt x="595" y="1577"/>
                    </a:lnTo>
                    <a:lnTo>
                      <a:pt x="636" y="1574"/>
                    </a:lnTo>
                    <a:lnTo>
                      <a:pt x="675" y="1571"/>
                    </a:lnTo>
                    <a:lnTo>
                      <a:pt x="749" y="1571"/>
                    </a:lnTo>
                    <a:lnTo>
                      <a:pt x="822" y="1571"/>
                    </a:lnTo>
                    <a:lnTo>
                      <a:pt x="895" y="1571"/>
                    </a:lnTo>
                    <a:lnTo>
                      <a:pt x="895" y="1571"/>
                    </a:lnTo>
                    <a:lnTo>
                      <a:pt x="909" y="1571"/>
                    </a:lnTo>
                    <a:lnTo>
                      <a:pt x="922" y="1573"/>
                    </a:lnTo>
                    <a:lnTo>
                      <a:pt x="936" y="1575"/>
                    </a:lnTo>
                    <a:lnTo>
                      <a:pt x="950" y="1577"/>
                    </a:lnTo>
                    <a:lnTo>
                      <a:pt x="950" y="1577"/>
                    </a:lnTo>
                    <a:lnTo>
                      <a:pt x="981" y="1575"/>
                    </a:lnTo>
                    <a:lnTo>
                      <a:pt x="1017" y="1577"/>
                    </a:lnTo>
                    <a:lnTo>
                      <a:pt x="1017" y="1577"/>
                    </a:lnTo>
                    <a:lnTo>
                      <a:pt x="1041" y="1578"/>
                    </a:lnTo>
                    <a:lnTo>
                      <a:pt x="1064" y="1582"/>
                    </a:lnTo>
                    <a:lnTo>
                      <a:pt x="1086" y="1585"/>
                    </a:lnTo>
                    <a:lnTo>
                      <a:pt x="1110" y="1588"/>
                    </a:lnTo>
                    <a:lnTo>
                      <a:pt x="1110" y="1588"/>
                    </a:lnTo>
                    <a:lnTo>
                      <a:pt x="1131" y="1588"/>
                    </a:lnTo>
                    <a:lnTo>
                      <a:pt x="1154" y="1587"/>
                    </a:lnTo>
                    <a:lnTo>
                      <a:pt x="1175" y="1587"/>
                    </a:lnTo>
                    <a:lnTo>
                      <a:pt x="1194" y="1589"/>
                    </a:lnTo>
                    <a:lnTo>
                      <a:pt x="1194" y="1589"/>
                    </a:lnTo>
                    <a:lnTo>
                      <a:pt x="1221" y="1592"/>
                    </a:lnTo>
                    <a:lnTo>
                      <a:pt x="1249" y="1595"/>
                    </a:lnTo>
                    <a:lnTo>
                      <a:pt x="1300" y="1596"/>
                    </a:lnTo>
                    <a:lnTo>
                      <a:pt x="1300" y="1596"/>
                    </a:lnTo>
                    <a:lnTo>
                      <a:pt x="1311" y="1598"/>
                    </a:lnTo>
                    <a:lnTo>
                      <a:pt x="1323" y="1598"/>
                    </a:lnTo>
                    <a:lnTo>
                      <a:pt x="1331" y="1598"/>
                    </a:lnTo>
                    <a:lnTo>
                      <a:pt x="1336" y="1596"/>
                    </a:lnTo>
                    <a:lnTo>
                      <a:pt x="1342" y="1594"/>
                    </a:lnTo>
                    <a:lnTo>
                      <a:pt x="1345" y="1589"/>
                    </a:lnTo>
                    <a:lnTo>
                      <a:pt x="1345" y="1589"/>
                    </a:lnTo>
                    <a:lnTo>
                      <a:pt x="1335" y="1585"/>
                    </a:lnTo>
                    <a:lnTo>
                      <a:pt x="1323" y="1584"/>
                    </a:lnTo>
                    <a:lnTo>
                      <a:pt x="1300" y="1584"/>
                    </a:lnTo>
                    <a:lnTo>
                      <a:pt x="1300" y="1584"/>
                    </a:lnTo>
                    <a:close/>
                    <a:moveTo>
                      <a:pt x="1406" y="1605"/>
                    </a:moveTo>
                    <a:lnTo>
                      <a:pt x="1406" y="1605"/>
                    </a:lnTo>
                    <a:lnTo>
                      <a:pt x="1385" y="1608"/>
                    </a:lnTo>
                    <a:lnTo>
                      <a:pt x="1364" y="1609"/>
                    </a:lnTo>
                    <a:lnTo>
                      <a:pt x="1343" y="1609"/>
                    </a:lnTo>
                    <a:lnTo>
                      <a:pt x="1322" y="1609"/>
                    </a:lnTo>
                    <a:lnTo>
                      <a:pt x="1281" y="1606"/>
                    </a:lnTo>
                    <a:lnTo>
                      <a:pt x="1245" y="1603"/>
                    </a:lnTo>
                    <a:lnTo>
                      <a:pt x="1245" y="1603"/>
                    </a:lnTo>
                    <a:lnTo>
                      <a:pt x="1231" y="1603"/>
                    </a:lnTo>
                    <a:lnTo>
                      <a:pt x="1217" y="1602"/>
                    </a:lnTo>
                    <a:lnTo>
                      <a:pt x="1189" y="1598"/>
                    </a:lnTo>
                    <a:lnTo>
                      <a:pt x="1189" y="1598"/>
                    </a:lnTo>
                    <a:lnTo>
                      <a:pt x="1158" y="1596"/>
                    </a:lnTo>
                    <a:lnTo>
                      <a:pt x="1124" y="1596"/>
                    </a:lnTo>
                    <a:lnTo>
                      <a:pt x="1090" y="1595"/>
                    </a:lnTo>
                    <a:lnTo>
                      <a:pt x="1057" y="1592"/>
                    </a:lnTo>
                    <a:lnTo>
                      <a:pt x="1057" y="1592"/>
                    </a:lnTo>
                    <a:lnTo>
                      <a:pt x="988" y="1588"/>
                    </a:lnTo>
                    <a:lnTo>
                      <a:pt x="956" y="1587"/>
                    </a:lnTo>
                    <a:lnTo>
                      <a:pt x="923" y="1582"/>
                    </a:lnTo>
                    <a:lnTo>
                      <a:pt x="923" y="1582"/>
                    </a:lnTo>
                    <a:lnTo>
                      <a:pt x="915" y="1585"/>
                    </a:lnTo>
                    <a:lnTo>
                      <a:pt x="907" y="1587"/>
                    </a:lnTo>
                    <a:lnTo>
                      <a:pt x="898" y="1587"/>
                    </a:lnTo>
                    <a:lnTo>
                      <a:pt x="890" y="1585"/>
                    </a:lnTo>
                    <a:lnTo>
                      <a:pt x="870" y="1584"/>
                    </a:lnTo>
                    <a:lnTo>
                      <a:pt x="852" y="1582"/>
                    </a:lnTo>
                    <a:lnTo>
                      <a:pt x="852" y="1582"/>
                    </a:lnTo>
                    <a:lnTo>
                      <a:pt x="845" y="1582"/>
                    </a:lnTo>
                    <a:lnTo>
                      <a:pt x="836" y="1585"/>
                    </a:lnTo>
                    <a:lnTo>
                      <a:pt x="836" y="1585"/>
                    </a:lnTo>
                    <a:lnTo>
                      <a:pt x="820" y="1584"/>
                    </a:lnTo>
                    <a:lnTo>
                      <a:pt x="803" y="1582"/>
                    </a:lnTo>
                    <a:lnTo>
                      <a:pt x="803" y="1582"/>
                    </a:lnTo>
                    <a:lnTo>
                      <a:pt x="756" y="1580"/>
                    </a:lnTo>
                    <a:lnTo>
                      <a:pt x="710" y="1580"/>
                    </a:lnTo>
                    <a:lnTo>
                      <a:pt x="662" y="1581"/>
                    </a:lnTo>
                    <a:lnTo>
                      <a:pt x="615" y="1585"/>
                    </a:lnTo>
                    <a:lnTo>
                      <a:pt x="615" y="1585"/>
                    </a:lnTo>
                    <a:lnTo>
                      <a:pt x="599" y="1585"/>
                    </a:lnTo>
                    <a:lnTo>
                      <a:pt x="585" y="1585"/>
                    </a:lnTo>
                    <a:lnTo>
                      <a:pt x="571" y="1587"/>
                    </a:lnTo>
                    <a:lnTo>
                      <a:pt x="565" y="1588"/>
                    </a:lnTo>
                    <a:lnTo>
                      <a:pt x="560" y="1591"/>
                    </a:lnTo>
                    <a:lnTo>
                      <a:pt x="560" y="1591"/>
                    </a:lnTo>
                    <a:lnTo>
                      <a:pt x="556" y="1594"/>
                    </a:lnTo>
                    <a:lnTo>
                      <a:pt x="553" y="1598"/>
                    </a:lnTo>
                    <a:lnTo>
                      <a:pt x="550" y="1602"/>
                    </a:lnTo>
                    <a:lnTo>
                      <a:pt x="547" y="1608"/>
                    </a:lnTo>
                    <a:lnTo>
                      <a:pt x="546" y="1619"/>
                    </a:lnTo>
                    <a:lnTo>
                      <a:pt x="546" y="1629"/>
                    </a:lnTo>
                    <a:lnTo>
                      <a:pt x="546" y="1629"/>
                    </a:lnTo>
                    <a:lnTo>
                      <a:pt x="577" y="1619"/>
                    </a:lnTo>
                    <a:lnTo>
                      <a:pt x="605" y="1609"/>
                    </a:lnTo>
                    <a:lnTo>
                      <a:pt x="620" y="1605"/>
                    </a:lnTo>
                    <a:lnTo>
                      <a:pt x="634" y="1602"/>
                    </a:lnTo>
                    <a:lnTo>
                      <a:pt x="650" y="1599"/>
                    </a:lnTo>
                    <a:lnTo>
                      <a:pt x="665" y="1598"/>
                    </a:lnTo>
                    <a:lnTo>
                      <a:pt x="665" y="1598"/>
                    </a:lnTo>
                    <a:lnTo>
                      <a:pt x="674" y="1595"/>
                    </a:lnTo>
                    <a:lnTo>
                      <a:pt x="681" y="1592"/>
                    </a:lnTo>
                    <a:lnTo>
                      <a:pt x="681" y="1592"/>
                    </a:lnTo>
                    <a:lnTo>
                      <a:pt x="713" y="1589"/>
                    </a:lnTo>
                    <a:lnTo>
                      <a:pt x="747" y="1587"/>
                    </a:lnTo>
                    <a:lnTo>
                      <a:pt x="779" y="1587"/>
                    </a:lnTo>
                    <a:lnTo>
                      <a:pt x="813" y="1589"/>
                    </a:lnTo>
                    <a:lnTo>
                      <a:pt x="845" y="1592"/>
                    </a:lnTo>
                    <a:lnTo>
                      <a:pt x="876" y="1596"/>
                    </a:lnTo>
                    <a:lnTo>
                      <a:pt x="905" y="1602"/>
                    </a:lnTo>
                    <a:lnTo>
                      <a:pt x="935" y="1609"/>
                    </a:lnTo>
                    <a:lnTo>
                      <a:pt x="935" y="1609"/>
                    </a:lnTo>
                    <a:lnTo>
                      <a:pt x="944" y="1608"/>
                    </a:lnTo>
                    <a:lnTo>
                      <a:pt x="956" y="1606"/>
                    </a:lnTo>
                    <a:lnTo>
                      <a:pt x="968" y="1605"/>
                    </a:lnTo>
                    <a:lnTo>
                      <a:pt x="981" y="1606"/>
                    </a:lnTo>
                    <a:lnTo>
                      <a:pt x="1006" y="1609"/>
                    </a:lnTo>
                    <a:lnTo>
                      <a:pt x="1033" y="1610"/>
                    </a:lnTo>
                    <a:lnTo>
                      <a:pt x="1033" y="1610"/>
                    </a:lnTo>
                    <a:lnTo>
                      <a:pt x="1078" y="1612"/>
                    </a:lnTo>
                    <a:lnTo>
                      <a:pt x="1123" y="1613"/>
                    </a:lnTo>
                    <a:lnTo>
                      <a:pt x="1123" y="1613"/>
                    </a:lnTo>
                    <a:lnTo>
                      <a:pt x="1162" y="1616"/>
                    </a:lnTo>
                    <a:lnTo>
                      <a:pt x="1201" y="1620"/>
                    </a:lnTo>
                    <a:lnTo>
                      <a:pt x="1242" y="1624"/>
                    </a:lnTo>
                    <a:lnTo>
                      <a:pt x="1281" y="1626"/>
                    </a:lnTo>
                    <a:lnTo>
                      <a:pt x="1281" y="1626"/>
                    </a:lnTo>
                    <a:lnTo>
                      <a:pt x="1309" y="1626"/>
                    </a:lnTo>
                    <a:lnTo>
                      <a:pt x="1338" y="1626"/>
                    </a:lnTo>
                    <a:lnTo>
                      <a:pt x="1364" y="1626"/>
                    </a:lnTo>
                    <a:lnTo>
                      <a:pt x="1389" y="1626"/>
                    </a:lnTo>
                    <a:lnTo>
                      <a:pt x="1389" y="1626"/>
                    </a:lnTo>
                    <a:lnTo>
                      <a:pt x="1418" y="1629"/>
                    </a:lnTo>
                    <a:lnTo>
                      <a:pt x="1446" y="1631"/>
                    </a:lnTo>
                    <a:lnTo>
                      <a:pt x="1446" y="1631"/>
                    </a:lnTo>
                    <a:lnTo>
                      <a:pt x="1462" y="1633"/>
                    </a:lnTo>
                    <a:lnTo>
                      <a:pt x="1489" y="1631"/>
                    </a:lnTo>
                    <a:lnTo>
                      <a:pt x="1513" y="1630"/>
                    </a:lnTo>
                    <a:lnTo>
                      <a:pt x="1523" y="1627"/>
                    </a:lnTo>
                    <a:lnTo>
                      <a:pt x="1527" y="1624"/>
                    </a:lnTo>
                    <a:lnTo>
                      <a:pt x="1527" y="1624"/>
                    </a:lnTo>
                    <a:lnTo>
                      <a:pt x="1530" y="1622"/>
                    </a:lnTo>
                    <a:lnTo>
                      <a:pt x="1530" y="1619"/>
                    </a:lnTo>
                    <a:lnTo>
                      <a:pt x="1530" y="1613"/>
                    </a:lnTo>
                    <a:lnTo>
                      <a:pt x="1527" y="1608"/>
                    </a:lnTo>
                    <a:lnTo>
                      <a:pt x="1526" y="1602"/>
                    </a:lnTo>
                    <a:lnTo>
                      <a:pt x="1526" y="1602"/>
                    </a:lnTo>
                    <a:lnTo>
                      <a:pt x="1464" y="1606"/>
                    </a:lnTo>
                    <a:lnTo>
                      <a:pt x="1433" y="1608"/>
                    </a:lnTo>
                    <a:lnTo>
                      <a:pt x="1419" y="1606"/>
                    </a:lnTo>
                    <a:lnTo>
                      <a:pt x="1406" y="1605"/>
                    </a:lnTo>
                    <a:lnTo>
                      <a:pt x="1406" y="1605"/>
                    </a:lnTo>
                    <a:close/>
                    <a:moveTo>
                      <a:pt x="487" y="1846"/>
                    </a:moveTo>
                    <a:lnTo>
                      <a:pt x="487" y="1846"/>
                    </a:lnTo>
                    <a:lnTo>
                      <a:pt x="523" y="1860"/>
                    </a:lnTo>
                    <a:lnTo>
                      <a:pt x="542" y="1866"/>
                    </a:lnTo>
                    <a:lnTo>
                      <a:pt x="560" y="1872"/>
                    </a:lnTo>
                    <a:lnTo>
                      <a:pt x="577" y="1874"/>
                    </a:lnTo>
                    <a:lnTo>
                      <a:pt x="595" y="1877"/>
                    </a:lnTo>
                    <a:lnTo>
                      <a:pt x="613" y="1877"/>
                    </a:lnTo>
                    <a:lnTo>
                      <a:pt x="631" y="1877"/>
                    </a:lnTo>
                    <a:lnTo>
                      <a:pt x="631" y="1877"/>
                    </a:lnTo>
                    <a:lnTo>
                      <a:pt x="657" y="1873"/>
                    </a:lnTo>
                    <a:lnTo>
                      <a:pt x="682" y="1869"/>
                    </a:lnTo>
                    <a:lnTo>
                      <a:pt x="707" y="1862"/>
                    </a:lnTo>
                    <a:lnTo>
                      <a:pt x="732" y="1853"/>
                    </a:lnTo>
                    <a:lnTo>
                      <a:pt x="782" y="1836"/>
                    </a:lnTo>
                    <a:lnTo>
                      <a:pt x="807" y="1828"/>
                    </a:lnTo>
                    <a:lnTo>
                      <a:pt x="832" y="1821"/>
                    </a:lnTo>
                    <a:lnTo>
                      <a:pt x="832" y="1821"/>
                    </a:lnTo>
                    <a:lnTo>
                      <a:pt x="856" y="1815"/>
                    </a:lnTo>
                    <a:lnTo>
                      <a:pt x="878" y="1811"/>
                    </a:lnTo>
                    <a:lnTo>
                      <a:pt x="902" y="1808"/>
                    </a:lnTo>
                    <a:lnTo>
                      <a:pt x="926" y="1806"/>
                    </a:lnTo>
                    <a:lnTo>
                      <a:pt x="926" y="1806"/>
                    </a:lnTo>
                    <a:lnTo>
                      <a:pt x="949" y="1806"/>
                    </a:lnTo>
                    <a:lnTo>
                      <a:pt x="970" y="1807"/>
                    </a:lnTo>
                    <a:lnTo>
                      <a:pt x="1010" y="1811"/>
                    </a:lnTo>
                    <a:lnTo>
                      <a:pt x="1029" y="1814"/>
                    </a:lnTo>
                    <a:lnTo>
                      <a:pt x="1048" y="1815"/>
                    </a:lnTo>
                    <a:lnTo>
                      <a:pt x="1065" y="1815"/>
                    </a:lnTo>
                    <a:lnTo>
                      <a:pt x="1083" y="1813"/>
                    </a:lnTo>
                    <a:lnTo>
                      <a:pt x="1083" y="1813"/>
                    </a:lnTo>
                    <a:lnTo>
                      <a:pt x="1099" y="1800"/>
                    </a:lnTo>
                    <a:lnTo>
                      <a:pt x="1113" y="1786"/>
                    </a:lnTo>
                    <a:lnTo>
                      <a:pt x="1113" y="1786"/>
                    </a:lnTo>
                    <a:lnTo>
                      <a:pt x="1114" y="1779"/>
                    </a:lnTo>
                    <a:lnTo>
                      <a:pt x="1114" y="1772"/>
                    </a:lnTo>
                    <a:lnTo>
                      <a:pt x="1113" y="1758"/>
                    </a:lnTo>
                    <a:lnTo>
                      <a:pt x="1109" y="1744"/>
                    </a:lnTo>
                    <a:lnTo>
                      <a:pt x="1103" y="1731"/>
                    </a:lnTo>
                    <a:lnTo>
                      <a:pt x="1096" y="1720"/>
                    </a:lnTo>
                    <a:lnTo>
                      <a:pt x="1088" y="1709"/>
                    </a:lnTo>
                    <a:lnTo>
                      <a:pt x="1079" y="1700"/>
                    </a:lnTo>
                    <a:lnTo>
                      <a:pt x="1072" y="1693"/>
                    </a:lnTo>
                    <a:lnTo>
                      <a:pt x="1072" y="1693"/>
                    </a:lnTo>
                    <a:lnTo>
                      <a:pt x="1060" y="1682"/>
                    </a:lnTo>
                    <a:lnTo>
                      <a:pt x="1047" y="1672"/>
                    </a:lnTo>
                    <a:lnTo>
                      <a:pt x="1047" y="1672"/>
                    </a:lnTo>
                    <a:lnTo>
                      <a:pt x="1034" y="1664"/>
                    </a:lnTo>
                    <a:lnTo>
                      <a:pt x="1019" y="1655"/>
                    </a:lnTo>
                    <a:lnTo>
                      <a:pt x="989" y="1643"/>
                    </a:lnTo>
                    <a:lnTo>
                      <a:pt x="960" y="1630"/>
                    </a:lnTo>
                    <a:lnTo>
                      <a:pt x="946" y="1624"/>
                    </a:lnTo>
                    <a:lnTo>
                      <a:pt x="933" y="1617"/>
                    </a:lnTo>
                    <a:lnTo>
                      <a:pt x="933" y="1617"/>
                    </a:lnTo>
                    <a:lnTo>
                      <a:pt x="902" y="1612"/>
                    </a:lnTo>
                    <a:lnTo>
                      <a:pt x="871" y="1605"/>
                    </a:lnTo>
                    <a:lnTo>
                      <a:pt x="839" y="1601"/>
                    </a:lnTo>
                    <a:lnTo>
                      <a:pt x="807" y="1598"/>
                    </a:lnTo>
                    <a:lnTo>
                      <a:pt x="775" y="1596"/>
                    </a:lnTo>
                    <a:lnTo>
                      <a:pt x="741" y="1598"/>
                    </a:lnTo>
                    <a:lnTo>
                      <a:pt x="709" y="1599"/>
                    </a:lnTo>
                    <a:lnTo>
                      <a:pt x="675" y="1603"/>
                    </a:lnTo>
                    <a:lnTo>
                      <a:pt x="675" y="1603"/>
                    </a:lnTo>
                    <a:lnTo>
                      <a:pt x="648" y="1609"/>
                    </a:lnTo>
                    <a:lnTo>
                      <a:pt x="622" y="1616"/>
                    </a:lnTo>
                    <a:lnTo>
                      <a:pt x="598" y="1623"/>
                    </a:lnTo>
                    <a:lnTo>
                      <a:pt x="574" y="1631"/>
                    </a:lnTo>
                    <a:lnTo>
                      <a:pt x="551" y="1640"/>
                    </a:lnTo>
                    <a:lnTo>
                      <a:pt x="530" y="1650"/>
                    </a:lnTo>
                    <a:lnTo>
                      <a:pt x="509" y="1661"/>
                    </a:lnTo>
                    <a:lnTo>
                      <a:pt x="490" y="1674"/>
                    </a:lnTo>
                    <a:lnTo>
                      <a:pt x="490" y="1674"/>
                    </a:lnTo>
                    <a:lnTo>
                      <a:pt x="469" y="1689"/>
                    </a:lnTo>
                    <a:lnTo>
                      <a:pt x="448" y="1707"/>
                    </a:lnTo>
                    <a:lnTo>
                      <a:pt x="429" y="1726"/>
                    </a:lnTo>
                    <a:lnTo>
                      <a:pt x="412" y="1744"/>
                    </a:lnTo>
                    <a:lnTo>
                      <a:pt x="412" y="1744"/>
                    </a:lnTo>
                    <a:lnTo>
                      <a:pt x="412" y="1749"/>
                    </a:lnTo>
                    <a:lnTo>
                      <a:pt x="411" y="1754"/>
                    </a:lnTo>
                    <a:lnTo>
                      <a:pt x="405" y="1762"/>
                    </a:lnTo>
                    <a:lnTo>
                      <a:pt x="405" y="1762"/>
                    </a:lnTo>
                    <a:lnTo>
                      <a:pt x="407" y="1766"/>
                    </a:lnTo>
                    <a:lnTo>
                      <a:pt x="408" y="1770"/>
                    </a:lnTo>
                    <a:lnTo>
                      <a:pt x="410" y="1775"/>
                    </a:lnTo>
                    <a:lnTo>
                      <a:pt x="414" y="1778"/>
                    </a:lnTo>
                    <a:lnTo>
                      <a:pt x="414" y="1778"/>
                    </a:lnTo>
                    <a:lnTo>
                      <a:pt x="424" y="1761"/>
                    </a:lnTo>
                    <a:lnTo>
                      <a:pt x="429" y="1754"/>
                    </a:lnTo>
                    <a:lnTo>
                      <a:pt x="436" y="1747"/>
                    </a:lnTo>
                    <a:lnTo>
                      <a:pt x="443" y="1740"/>
                    </a:lnTo>
                    <a:lnTo>
                      <a:pt x="450" y="1734"/>
                    </a:lnTo>
                    <a:lnTo>
                      <a:pt x="460" y="1728"/>
                    </a:lnTo>
                    <a:lnTo>
                      <a:pt x="470" y="1726"/>
                    </a:lnTo>
                    <a:lnTo>
                      <a:pt x="470" y="1726"/>
                    </a:lnTo>
                    <a:lnTo>
                      <a:pt x="471" y="1716"/>
                    </a:lnTo>
                    <a:lnTo>
                      <a:pt x="474" y="1709"/>
                    </a:lnTo>
                    <a:lnTo>
                      <a:pt x="478" y="1702"/>
                    </a:lnTo>
                    <a:lnTo>
                      <a:pt x="484" y="1696"/>
                    </a:lnTo>
                    <a:lnTo>
                      <a:pt x="490" y="1692"/>
                    </a:lnTo>
                    <a:lnTo>
                      <a:pt x="497" y="1688"/>
                    </a:lnTo>
                    <a:lnTo>
                      <a:pt x="504" y="1685"/>
                    </a:lnTo>
                    <a:lnTo>
                      <a:pt x="512" y="1682"/>
                    </a:lnTo>
                    <a:lnTo>
                      <a:pt x="512" y="1682"/>
                    </a:lnTo>
                    <a:lnTo>
                      <a:pt x="521" y="1668"/>
                    </a:lnTo>
                    <a:lnTo>
                      <a:pt x="521" y="1668"/>
                    </a:lnTo>
                    <a:lnTo>
                      <a:pt x="536" y="1661"/>
                    </a:lnTo>
                    <a:lnTo>
                      <a:pt x="554" y="1654"/>
                    </a:lnTo>
                    <a:lnTo>
                      <a:pt x="574" y="1650"/>
                    </a:lnTo>
                    <a:lnTo>
                      <a:pt x="594" y="1648"/>
                    </a:lnTo>
                    <a:lnTo>
                      <a:pt x="613" y="1647"/>
                    </a:lnTo>
                    <a:lnTo>
                      <a:pt x="633" y="1650"/>
                    </a:lnTo>
                    <a:lnTo>
                      <a:pt x="650" y="1654"/>
                    </a:lnTo>
                    <a:lnTo>
                      <a:pt x="658" y="1657"/>
                    </a:lnTo>
                    <a:lnTo>
                      <a:pt x="665" y="1661"/>
                    </a:lnTo>
                    <a:lnTo>
                      <a:pt x="665" y="1661"/>
                    </a:lnTo>
                    <a:lnTo>
                      <a:pt x="686" y="1657"/>
                    </a:lnTo>
                    <a:lnTo>
                      <a:pt x="707" y="1653"/>
                    </a:lnTo>
                    <a:lnTo>
                      <a:pt x="728" y="1650"/>
                    </a:lnTo>
                    <a:lnTo>
                      <a:pt x="751" y="1648"/>
                    </a:lnTo>
                    <a:lnTo>
                      <a:pt x="797" y="1646"/>
                    </a:lnTo>
                    <a:lnTo>
                      <a:pt x="843" y="1646"/>
                    </a:lnTo>
                    <a:lnTo>
                      <a:pt x="843" y="1646"/>
                    </a:lnTo>
                    <a:lnTo>
                      <a:pt x="887" y="1647"/>
                    </a:lnTo>
                    <a:lnTo>
                      <a:pt x="908" y="1648"/>
                    </a:lnTo>
                    <a:lnTo>
                      <a:pt x="929" y="1651"/>
                    </a:lnTo>
                    <a:lnTo>
                      <a:pt x="929" y="1651"/>
                    </a:lnTo>
                    <a:lnTo>
                      <a:pt x="936" y="1653"/>
                    </a:lnTo>
                    <a:lnTo>
                      <a:pt x="943" y="1654"/>
                    </a:lnTo>
                    <a:lnTo>
                      <a:pt x="949" y="1657"/>
                    </a:lnTo>
                    <a:lnTo>
                      <a:pt x="954" y="1662"/>
                    </a:lnTo>
                    <a:lnTo>
                      <a:pt x="954" y="1662"/>
                    </a:lnTo>
                    <a:lnTo>
                      <a:pt x="949" y="1665"/>
                    </a:lnTo>
                    <a:lnTo>
                      <a:pt x="944" y="1667"/>
                    </a:lnTo>
                    <a:lnTo>
                      <a:pt x="935" y="1665"/>
                    </a:lnTo>
                    <a:lnTo>
                      <a:pt x="923" y="1664"/>
                    </a:lnTo>
                    <a:lnTo>
                      <a:pt x="914" y="1661"/>
                    </a:lnTo>
                    <a:lnTo>
                      <a:pt x="914" y="1661"/>
                    </a:lnTo>
                    <a:lnTo>
                      <a:pt x="902" y="1661"/>
                    </a:lnTo>
                    <a:lnTo>
                      <a:pt x="891" y="1661"/>
                    </a:lnTo>
                    <a:lnTo>
                      <a:pt x="869" y="1661"/>
                    </a:lnTo>
                    <a:lnTo>
                      <a:pt x="869" y="1661"/>
                    </a:lnTo>
                    <a:lnTo>
                      <a:pt x="817" y="1658"/>
                    </a:lnTo>
                    <a:lnTo>
                      <a:pt x="791" y="1658"/>
                    </a:lnTo>
                    <a:lnTo>
                      <a:pt x="766" y="1658"/>
                    </a:lnTo>
                    <a:lnTo>
                      <a:pt x="741" y="1660"/>
                    </a:lnTo>
                    <a:lnTo>
                      <a:pt x="716" y="1662"/>
                    </a:lnTo>
                    <a:lnTo>
                      <a:pt x="693" y="1668"/>
                    </a:lnTo>
                    <a:lnTo>
                      <a:pt x="669" y="1674"/>
                    </a:lnTo>
                    <a:lnTo>
                      <a:pt x="669" y="1674"/>
                    </a:lnTo>
                    <a:lnTo>
                      <a:pt x="669" y="1681"/>
                    </a:lnTo>
                    <a:lnTo>
                      <a:pt x="668" y="1689"/>
                    </a:lnTo>
                    <a:lnTo>
                      <a:pt x="665" y="1696"/>
                    </a:lnTo>
                    <a:lnTo>
                      <a:pt x="661" y="1703"/>
                    </a:lnTo>
                    <a:lnTo>
                      <a:pt x="661" y="1703"/>
                    </a:lnTo>
                    <a:lnTo>
                      <a:pt x="657" y="1709"/>
                    </a:lnTo>
                    <a:lnTo>
                      <a:pt x="650" y="1714"/>
                    </a:lnTo>
                    <a:lnTo>
                      <a:pt x="631" y="1726"/>
                    </a:lnTo>
                    <a:lnTo>
                      <a:pt x="612" y="1735"/>
                    </a:lnTo>
                    <a:lnTo>
                      <a:pt x="591" y="1742"/>
                    </a:lnTo>
                    <a:lnTo>
                      <a:pt x="591" y="1742"/>
                    </a:lnTo>
                    <a:lnTo>
                      <a:pt x="582" y="1742"/>
                    </a:lnTo>
                    <a:lnTo>
                      <a:pt x="575" y="1744"/>
                    </a:lnTo>
                    <a:lnTo>
                      <a:pt x="558" y="1745"/>
                    </a:lnTo>
                    <a:lnTo>
                      <a:pt x="558" y="1745"/>
                    </a:lnTo>
                    <a:lnTo>
                      <a:pt x="544" y="1748"/>
                    </a:lnTo>
                    <a:lnTo>
                      <a:pt x="537" y="1749"/>
                    </a:lnTo>
                    <a:lnTo>
                      <a:pt x="532" y="1751"/>
                    </a:lnTo>
                    <a:lnTo>
                      <a:pt x="532" y="1751"/>
                    </a:lnTo>
                    <a:lnTo>
                      <a:pt x="516" y="1749"/>
                    </a:lnTo>
                    <a:lnTo>
                      <a:pt x="501" y="1745"/>
                    </a:lnTo>
                    <a:lnTo>
                      <a:pt x="487" y="1741"/>
                    </a:lnTo>
                    <a:lnTo>
                      <a:pt x="474" y="1734"/>
                    </a:lnTo>
                    <a:lnTo>
                      <a:pt x="474" y="1734"/>
                    </a:lnTo>
                    <a:lnTo>
                      <a:pt x="460" y="1745"/>
                    </a:lnTo>
                    <a:lnTo>
                      <a:pt x="445" y="1758"/>
                    </a:lnTo>
                    <a:lnTo>
                      <a:pt x="438" y="1765"/>
                    </a:lnTo>
                    <a:lnTo>
                      <a:pt x="431" y="1773"/>
                    </a:lnTo>
                    <a:lnTo>
                      <a:pt x="425" y="1782"/>
                    </a:lnTo>
                    <a:lnTo>
                      <a:pt x="421" y="1792"/>
                    </a:lnTo>
                    <a:lnTo>
                      <a:pt x="421" y="1792"/>
                    </a:lnTo>
                    <a:lnTo>
                      <a:pt x="436" y="1807"/>
                    </a:lnTo>
                    <a:lnTo>
                      <a:pt x="453" y="1821"/>
                    </a:lnTo>
                    <a:lnTo>
                      <a:pt x="470" y="1834"/>
                    </a:lnTo>
                    <a:lnTo>
                      <a:pt x="487" y="1846"/>
                    </a:lnTo>
                    <a:lnTo>
                      <a:pt x="487" y="1846"/>
                    </a:lnTo>
                    <a:close/>
                    <a:moveTo>
                      <a:pt x="1333" y="1633"/>
                    </a:moveTo>
                    <a:lnTo>
                      <a:pt x="1333" y="1633"/>
                    </a:lnTo>
                    <a:lnTo>
                      <a:pt x="1321" y="1634"/>
                    </a:lnTo>
                    <a:lnTo>
                      <a:pt x="1307" y="1634"/>
                    </a:lnTo>
                    <a:lnTo>
                      <a:pt x="1307" y="1634"/>
                    </a:lnTo>
                    <a:lnTo>
                      <a:pt x="1263" y="1634"/>
                    </a:lnTo>
                    <a:lnTo>
                      <a:pt x="1221" y="1631"/>
                    </a:lnTo>
                    <a:lnTo>
                      <a:pt x="1135" y="1627"/>
                    </a:lnTo>
                    <a:lnTo>
                      <a:pt x="1048" y="1622"/>
                    </a:lnTo>
                    <a:lnTo>
                      <a:pt x="1005" y="1619"/>
                    </a:lnTo>
                    <a:lnTo>
                      <a:pt x="963" y="1617"/>
                    </a:lnTo>
                    <a:lnTo>
                      <a:pt x="963" y="1617"/>
                    </a:lnTo>
                    <a:lnTo>
                      <a:pt x="984" y="1627"/>
                    </a:lnTo>
                    <a:lnTo>
                      <a:pt x="1005" y="1637"/>
                    </a:lnTo>
                    <a:lnTo>
                      <a:pt x="1026" y="1647"/>
                    </a:lnTo>
                    <a:lnTo>
                      <a:pt x="1034" y="1653"/>
                    </a:lnTo>
                    <a:lnTo>
                      <a:pt x="1043" y="1660"/>
                    </a:lnTo>
                    <a:lnTo>
                      <a:pt x="1043" y="1660"/>
                    </a:lnTo>
                    <a:lnTo>
                      <a:pt x="1069" y="1661"/>
                    </a:lnTo>
                    <a:lnTo>
                      <a:pt x="1097" y="1661"/>
                    </a:lnTo>
                    <a:lnTo>
                      <a:pt x="1152" y="1660"/>
                    </a:lnTo>
                    <a:lnTo>
                      <a:pt x="1152" y="1660"/>
                    </a:lnTo>
                    <a:lnTo>
                      <a:pt x="1170" y="1660"/>
                    </a:lnTo>
                    <a:lnTo>
                      <a:pt x="1180" y="1660"/>
                    </a:lnTo>
                    <a:lnTo>
                      <a:pt x="1185" y="1661"/>
                    </a:lnTo>
                    <a:lnTo>
                      <a:pt x="1189" y="1664"/>
                    </a:lnTo>
                    <a:lnTo>
                      <a:pt x="1189" y="1664"/>
                    </a:lnTo>
                    <a:lnTo>
                      <a:pt x="1173" y="1664"/>
                    </a:lnTo>
                    <a:lnTo>
                      <a:pt x="1158" y="1665"/>
                    </a:lnTo>
                    <a:lnTo>
                      <a:pt x="1127" y="1668"/>
                    </a:lnTo>
                    <a:lnTo>
                      <a:pt x="1096" y="1669"/>
                    </a:lnTo>
                    <a:lnTo>
                      <a:pt x="1079" y="1669"/>
                    </a:lnTo>
                    <a:lnTo>
                      <a:pt x="1062" y="1669"/>
                    </a:lnTo>
                    <a:lnTo>
                      <a:pt x="1062" y="1669"/>
                    </a:lnTo>
                    <a:lnTo>
                      <a:pt x="1064" y="1674"/>
                    </a:lnTo>
                    <a:lnTo>
                      <a:pt x="1067" y="1676"/>
                    </a:lnTo>
                    <a:lnTo>
                      <a:pt x="1072" y="1681"/>
                    </a:lnTo>
                    <a:lnTo>
                      <a:pt x="1086" y="1690"/>
                    </a:lnTo>
                    <a:lnTo>
                      <a:pt x="1086" y="1690"/>
                    </a:lnTo>
                    <a:lnTo>
                      <a:pt x="1096" y="1700"/>
                    </a:lnTo>
                    <a:lnTo>
                      <a:pt x="1106" y="1713"/>
                    </a:lnTo>
                    <a:lnTo>
                      <a:pt x="1113" y="1727"/>
                    </a:lnTo>
                    <a:lnTo>
                      <a:pt x="1120" y="1741"/>
                    </a:lnTo>
                    <a:lnTo>
                      <a:pt x="1126" y="1756"/>
                    </a:lnTo>
                    <a:lnTo>
                      <a:pt x="1131" y="1773"/>
                    </a:lnTo>
                    <a:lnTo>
                      <a:pt x="1141" y="1806"/>
                    </a:lnTo>
                    <a:lnTo>
                      <a:pt x="1141" y="1806"/>
                    </a:lnTo>
                    <a:lnTo>
                      <a:pt x="1159" y="1806"/>
                    </a:lnTo>
                    <a:lnTo>
                      <a:pt x="1176" y="1804"/>
                    </a:lnTo>
                    <a:lnTo>
                      <a:pt x="1176" y="1804"/>
                    </a:lnTo>
                    <a:lnTo>
                      <a:pt x="1218" y="1804"/>
                    </a:lnTo>
                    <a:lnTo>
                      <a:pt x="1259" y="1804"/>
                    </a:lnTo>
                    <a:lnTo>
                      <a:pt x="1338" y="1800"/>
                    </a:lnTo>
                    <a:lnTo>
                      <a:pt x="1413" y="1796"/>
                    </a:lnTo>
                    <a:lnTo>
                      <a:pt x="1450" y="1796"/>
                    </a:lnTo>
                    <a:lnTo>
                      <a:pt x="1486" y="1796"/>
                    </a:lnTo>
                    <a:lnTo>
                      <a:pt x="1486" y="1796"/>
                    </a:lnTo>
                    <a:lnTo>
                      <a:pt x="1489" y="1790"/>
                    </a:lnTo>
                    <a:lnTo>
                      <a:pt x="1491" y="1782"/>
                    </a:lnTo>
                    <a:lnTo>
                      <a:pt x="1491" y="1775"/>
                    </a:lnTo>
                    <a:lnTo>
                      <a:pt x="1488" y="1768"/>
                    </a:lnTo>
                    <a:lnTo>
                      <a:pt x="1488" y="1768"/>
                    </a:lnTo>
                    <a:lnTo>
                      <a:pt x="1465" y="1766"/>
                    </a:lnTo>
                    <a:lnTo>
                      <a:pt x="1441" y="1765"/>
                    </a:lnTo>
                    <a:lnTo>
                      <a:pt x="1388" y="1763"/>
                    </a:lnTo>
                    <a:lnTo>
                      <a:pt x="1335" y="1763"/>
                    </a:lnTo>
                    <a:lnTo>
                      <a:pt x="1290" y="1762"/>
                    </a:lnTo>
                    <a:lnTo>
                      <a:pt x="1290" y="1762"/>
                    </a:lnTo>
                    <a:lnTo>
                      <a:pt x="1266" y="1759"/>
                    </a:lnTo>
                    <a:lnTo>
                      <a:pt x="1256" y="1758"/>
                    </a:lnTo>
                    <a:lnTo>
                      <a:pt x="1246" y="1754"/>
                    </a:lnTo>
                    <a:lnTo>
                      <a:pt x="1246" y="1754"/>
                    </a:lnTo>
                    <a:lnTo>
                      <a:pt x="1274" y="1756"/>
                    </a:lnTo>
                    <a:lnTo>
                      <a:pt x="1304" y="1758"/>
                    </a:lnTo>
                    <a:lnTo>
                      <a:pt x="1363" y="1759"/>
                    </a:lnTo>
                    <a:lnTo>
                      <a:pt x="1422" y="1758"/>
                    </a:lnTo>
                    <a:lnTo>
                      <a:pt x="1481" y="1756"/>
                    </a:lnTo>
                    <a:lnTo>
                      <a:pt x="1481" y="1756"/>
                    </a:lnTo>
                    <a:lnTo>
                      <a:pt x="1478" y="1752"/>
                    </a:lnTo>
                    <a:lnTo>
                      <a:pt x="1474" y="1749"/>
                    </a:lnTo>
                    <a:lnTo>
                      <a:pt x="1464" y="1747"/>
                    </a:lnTo>
                    <a:lnTo>
                      <a:pt x="1454" y="1745"/>
                    </a:lnTo>
                    <a:lnTo>
                      <a:pt x="1443" y="1745"/>
                    </a:lnTo>
                    <a:lnTo>
                      <a:pt x="1443" y="1745"/>
                    </a:lnTo>
                    <a:lnTo>
                      <a:pt x="1427" y="1745"/>
                    </a:lnTo>
                    <a:lnTo>
                      <a:pt x="1412" y="1747"/>
                    </a:lnTo>
                    <a:lnTo>
                      <a:pt x="1398" y="1747"/>
                    </a:lnTo>
                    <a:lnTo>
                      <a:pt x="1391" y="1747"/>
                    </a:lnTo>
                    <a:lnTo>
                      <a:pt x="1384" y="1745"/>
                    </a:lnTo>
                    <a:lnTo>
                      <a:pt x="1384" y="1745"/>
                    </a:lnTo>
                    <a:lnTo>
                      <a:pt x="1409" y="1741"/>
                    </a:lnTo>
                    <a:lnTo>
                      <a:pt x="1433" y="1740"/>
                    </a:lnTo>
                    <a:lnTo>
                      <a:pt x="1455" y="1738"/>
                    </a:lnTo>
                    <a:lnTo>
                      <a:pt x="1479" y="1740"/>
                    </a:lnTo>
                    <a:lnTo>
                      <a:pt x="1479" y="1740"/>
                    </a:lnTo>
                    <a:lnTo>
                      <a:pt x="1482" y="1735"/>
                    </a:lnTo>
                    <a:lnTo>
                      <a:pt x="1484" y="1733"/>
                    </a:lnTo>
                    <a:lnTo>
                      <a:pt x="1484" y="1726"/>
                    </a:lnTo>
                    <a:lnTo>
                      <a:pt x="1482" y="1719"/>
                    </a:lnTo>
                    <a:lnTo>
                      <a:pt x="1481" y="1713"/>
                    </a:lnTo>
                    <a:lnTo>
                      <a:pt x="1481" y="1713"/>
                    </a:lnTo>
                    <a:lnTo>
                      <a:pt x="1467" y="1709"/>
                    </a:lnTo>
                    <a:lnTo>
                      <a:pt x="1453" y="1706"/>
                    </a:lnTo>
                    <a:lnTo>
                      <a:pt x="1437" y="1704"/>
                    </a:lnTo>
                    <a:lnTo>
                      <a:pt x="1423" y="1704"/>
                    </a:lnTo>
                    <a:lnTo>
                      <a:pt x="1423" y="1704"/>
                    </a:lnTo>
                    <a:lnTo>
                      <a:pt x="1408" y="1704"/>
                    </a:lnTo>
                    <a:lnTo>
                      <a:pt x="1399" y="1704"/>
                    </a:lnTo>
                    <a:lnTo>
                      <a:pt x="1395" y="1703"/>
                    </a:lnTo>
                    <a:lnTo>
                      <a:pt x="1392" y="1700"/>
                    </a:lnTo>
                    <a:lnTo>
                      <a:pt x="1392" y="1700"/>
                    </a:lnTo>
                    <a:lnTo>
                      <a:pt x="1413" y="1700"/>
                    </a:lnTo>
                    <a:lnTo>
                      <a:pt x="1434" y="1699"/>
                    </a:lnTo>
                    <a:lnTo>
                      <a:pt x="1455" y="1699"/>
                    </a:lnTo>
                    <a:lnTo>
                      <a:pt x="1467" y="1700"/>
                    </a:lnTo>
                    <a:lnTo>
                      <a:pt x="1478" y="1702"/>
                    </a:lnTo>
                    <a:lnTo>
                      <a:pt x="1478" y="1702"/>
                    </a:lnTo>
                    <a:lnTo>
                      <a:pt x="1479" y="1695"/>
                    </a:lnTo>
                    <a:lnTo>
                      <a:pt x="1482" y="1690"/>
                    </a:lnTo>
                    <a:lnTo>
                      <a:pt x="1486" y="1685"/>
                    </a:lnTo>
                    <a:lnTo>
                      <a:pt x="1488" y="1678"/>
                    </a:lnTo>
                    <a:lnTo>
                      <a:pt x="1488" y="1678"/>
                    </a:lnTo>
                    <a:lnTo>
                      <a:pt x="1472" y="1674"/>
                    </a:lnTo>
                    <a:lnTo>
                      <a:pt x="1455" y="1672"/>
                    </a:lnTo>
                    <a:lnTo>
                      <a:pt x="1440" y="1672"/>
                    </a:lnTo>
                    <a:lnTo>
                      <a:pt x="1425" y="1672"/>
                    </a:lnTo>
                    <a:lnTo>
                      <a:pt x="1395" y="1675"/>
                    </a:lnTo>
                    <a:lnTo>
                      <a:pt x="1380" y="1675"/>
                    </a:lnTo>
                    <a:lnTo>
                      <a:pt x="1364" y="1675"/>
                    </a:lnTo>
                    <a:lnTo>
                      <a:pt x="1364" y="1675"/>
                    </a:lnTo>
                    <a:lnTo>
                      <a:pt x="1422" y="1668"/>
                    </a:lnTo>
                    <a:lnTo>
                      <a:pt x="1450" y="1665"/>
                    </a:lnTo>
                    <a:lnTo>
                      <a:pt x="1479" y="1665"/>
                    </a:lnTo>
                    <a:lnTo>
                      <a:pt x="1479" y="1665"/>
                    </a:lnTo>
                    <a:lnTo>
                      <a:pt x="1478" y="1660"/>
                    </a:lnTo>
                    <a:lnTo>
                      <a:pt x="1479" y="1654"/>
                    </a:lnTo>
                    <a:lnTo>
                      <a:pt x="1484" y="1641"/>
                    </a:lnTo>
                    <a:lnTo>
                      <a:pt x="1484" y="1641"/>
                    </a:lnTo>
                    <a:lnTo>
                      <a:pt x="1444" y="1640"/>
                    </a:lnTo>
                    <a:lnTo>
                      <a:pt x="1406" y="1639"/>
                    </a:lnTo>
                    <a:lnTo>
                      <a:pt x="1371" y="1636"/>
                    </a:lnTo>
                    <a:lnTo>
                      <a:pt x="1333" y="1633"/>
                    </a:lnTo>
                    <a:lnTo>
                      <a:pt x="1333" y="1633"/>
                    </a:lnTo>
                    <a:close/>
                    <a:moveTo>
                      <a:pt x="585" y="1676"/>
                    </a:moveTo>
                    <a:lnTo>
                      <a:pt x="585" y="1676"/>
                    </a:lnTo>
                    <a:lnTo>
                      <a:pt x="588" y="1676"/>
                    </a:lnTo>
                    <a:lnTo>
                      <a:pt x="589" y="1676"/>
                    </a:lnTo>
                    <a:lnTo>
                      <a:pt x="592" y="1678"/>
                    </a:lnTo>
                    <a:lnTo>
                      <a:pt x="595" y="1678"/>
                    </a:lnTo>
                    <a:lnTo>
                      <a:pt x="595" y="1678"/>
                    </a:lnTo>
                    <a:lnTo>
                      <a:pt x="595" y="1674"/>
                    </a:lnTo>
                    <a:lnTo>
                      <a:pt x="596" y="1669"/>
                    </a:lnTo>
                    <a:lnTo>
                      <a:pt x="601" y="1662"/>
                    </a:lnTo>
                    <a:lnTo>
                      <a:pt x="601" y="1662"/>
                    </a:lnTo>
                    <a:lnTo>
                      <a:pt x="586" y="1661"/>
                    </a:lnTo>
                    <a:lnTo>
                      <a:pt x="586" y="1661"/>
                    </a:lnTo>
                    <a:lnTo>
                      <a:pt x="584" y="1668"/>
                    </a:lnTo>
                    <a:lnTo>
                      <a:pt x="584" y="1672"/>
                    </a:lnTo>
                    <a:lnTo>
                      <a:pt x="585" y="1676"/>
                    </a:lnTo>
                    <a:lnTo>
                      <a:pt x="585" y="1676"/>
                    </a:lnTo>
                    <a:close/>
                    <a:moveTo>
                      <a:pt x="638" y="1671"/>
                    </a:moveTo>
                    <a:lnTo>
                      <a:pt x="638" y="1671"/>
                    </a:lnTo>
                    <a:lnTo>
                      <a:pt x="638" y="1681"/>
                    </a:lnTo>
                    <a:lnTo>
                      <a:pt x="636" y="1689"/>
                    </a:lnTo>
                    <a:lnTo>
                      <a:pt x="631" y="1696"/>
                    </a:lnTo>
                    <a:lnTo>
                      <a:pt x="624" y="1703"/>
                    </a:lnTo>
                    <a:lnTo>
                      <a:pt x="617" y="1709"/>
                    </a:lnTo>
                    <a:lnTo>
                      <a:pt x="609" y="1714"/>
                    </a:lnTo>
                    <a:lnTo>
                      <a:pt x="598" y="1719"/>
                    </a:lnTo>
                    <a:lnTo>
                      <a:pt x="588" y="1721"/>
                    </a:lnTo>
                    <a:lnTo>
                      <a:pt x="577" y="1724"/>
                    </a:lnTo>
                    <a:lnTo>
                      <a:pt x="564" y="1726"/>
                    </a:lnTo>
                    <a:lnTo>
                      <a:pt x="542" y="1727"/>
                    </a:lnTo>
                    <a:lnTo>
                      <a:pt x="521" y="1726"/>
                    </a:lnTo>
                    <a:lnTo>
                      <a:pt x="511" y="1724"/>
                    </a:lnTo>
                    <a:lnTo>
                      <a:pt x="502" y="1721"/>
                    </a:lnTo>
                    <a:lnTo>
                      <a:pt x="502" y="1721"/>
                    </a:lnTo>
                    <a:lnTo>
                      <a:pt x="499" y="1714"/>
                    </a:lnTo>
                    <a:lnTo>
                      <a:pt x="497" y="1707"/>
                    </a:lnTo>
                    <a:lnTo>
                      <a:pt x="498" y="1702"/>
                    </a:lnTo>
                    <a:lnTo>
                      <a:pt x="499" y="1697"/>
                    </a:lnTo>
                    <a:lnTo>
                      <a:pt x="501" y="1695"/>
                    </a:lnTo>
                    <a:lnTo>
                      <a:pt x="501" y="1695"/>
                    </a:lnTo>
                    <a:lnTo>
                      <a:pt x="494" y="1699"/>
                    </a:lnTo>
                    <a:lnTo>
                      <a:pt x="487" y="1706"/>
                    </a:lnTo>
                    <a:lnTo>
                      <a:pt x="484" y="1714"/>
                    </a:lnTo>
                    <a:lnTo>
                      <a:pt x="483" y="1719"/>
                    </a:lnTo>
                    <a:lnTo>
                      <a:pt x="483" y="1724"/>
                    </a:lnTo>
                    <a:lnTo>
                      <a:pt x="483" y="1724"/>
                    </a:lnTo>
                    <a:lnTo>
                      <a:pt x="491" y="1730"/>
                    </a:lnTo>
                    <a:lnTo>
                      <a:pt x="501" y="1734"/>
                    </a:lnTo>
                    <a:lnTo>
                      <a:pt x="512" y="1737"/>
                    </a:lnTo>
                    <a:lnTo>
                      <a:pt x="525" y="1738"/>
                    </a:lnTo>
                    <a:lnTo>
                      <a:pt x="539" y="1738"/>
                    </a:lnTo>
                    <a:lnTo>
                      <a:pt x="553" y="1738"/>
                    </a:lnTo>
                    <a:lnTo>
                      <a:pt x="567" y="1735"/>
                    </a:lnTo>
                    <a:lnTo>
                      <a:pt x="582" y="1733"/>
                    </a:lnTo>
                    <a:lnTo>
                      <a:pt x="596" y="1730"/>
                    </a:lnTo>
                    <a:lnTo>
                      <a:pt x="610" y="1724"/>
                    </a:lnTo>
                    <a:lnTo>
                      <a:pt x="623" y="1720"/>
                    </a:lnTo>
                    <a:lnTo>
                      <a:pt x="634" y="1713"/>
                    </a:lnTo>
                    <a:lnTo>
                      <a:pt x="643" y="1706"/>
                    </a:lnTo>
                    <a:lnTo>
                      <a:pt x="650" y="1697"/>
                    </a:lnTo>
                    <a:lnTo>
                      <a:pt x="655" y="1689"/>
                    </a:lnTo>
                    <a:lnTo>
                      <a:pt x="657" y="1681"/>
                    </a:lnTo>
                    <a:lnTo>
                      <a:pt x="657" y="1681"/>
                    </a:lnTo>
                    <a:lnTo>
                      <a:pt x="657" y="1676"/>
                    </a:lnTo>
                    <a:lnTo>
                      <a:pt x="655" y="1672"/>
                    </a:lnTo>
                    <a:lnTo>
                      <a:pt x="652" y="1669"/>
                    </a:lnTo>
                    <a:lnTo>
                      <a:pt x="648" y="1667"/>
                    </a:lnTo>
                    <a:lnTo>
                      <a:pt x="644" y="1664"/>
                    </a:lnTo>
                    <a:lnTo>
                      <a:pt x="638" y="1662"/>
                    </a:lnTo>
                    <a:lnTo>
                      <a:pt x="634" y="1662"/>
                    </a:lnTo>
                    <a:lnTo>
                      <a:pt x="629" y="1662"/>
                    </a:lnTo>
                    <a:lnTo>
                      <a:pt x="629" y="1662"/>
                    </a:lnTo>
                    <a:lnTo>
                      <a:pt x="633" y="1664"/>
                    </a:lnTo>
                    <a:lnTo>
                      <a:pt x="634" y="1667"/>
                    </a:lnTo>
                    <a:lnTo>
                      <a:pt x="636" y="1669"/>
                    </a:lnTo>
                    <a:lnTo>
                      <a:pt x="638" y="1671"/>
                    </a:lnTo>
                    <a:lnTo>
                      <a:pt x="638" y="1671"/>
                    </a:lnTo>
                    <a:close/>
                    <a:moveTo>
                      <a:pt x="558" y="1678"/>
                    </a:moveTo>
                    <a:lnTo>
                      <a:pt x="558" y="1678"/>
                    </a:lnTo>
                    <a:lnTo>
                      <a:pt x="565" y="1676"/>
                    </a:lnTo>
                    <a:lnTo>
                      <a:pt x="574" y="1676"/>
                    </a:lnTo>
                    <a:lnTo>
                      <a:pt x="574" y="1676"/>
                    </a:lnTo>
                    <a:lnTo>
                      <a:pt x="572" y="1674"/>
                    </a:lnTo>
                    <a:lnTo>
                      <a:pt x="572" y="1669"/>
                    </a:lnTo>
                    <a:lnTo>
                      <a:pt x="574" y="1662"/>
                    </a:lnTo>
                    <a:lnTo>
                      <a:pt x="574" y="1662"/>
                    </a:lnTo>
                    <a:lnTo>
                      <a:pt x="570" y="1662"/>
                    </a:lnTo>
                    <a:lnTo>
                      <a:pt x="567" y="1662"/>
                    </a:lnTo>
                    <a:lnTo>
                      <a:pt x="564" y="1664"/>
                    </a:lnTo>
                    <a:lnTo>
                      <a:pt x="563" y="1667"/>
                    </a:lnTo>
                    <a:lnTo>
                      <a:pt x="560" y="1672"/>
                    </a:lnTo>
                    <a:lnTo>
                      <a:pt x="558" y="1678"/>
                    </a:lnTo>
                    <a:lnTo>
                      <a:pt x="558" y="1678"/>
                    </a:lnTo>
                    <a:close/>
                    <a:moveTo>
                      <a:pt x="603" y="1681"/>
                    </a:moveTo>
                    <a:lnTo>
                      <a:pt x="603" y="1681"/>
                    </a:lnTo>
                    <a:lnTo>
                      <a:pt x="609" y="1683"/>
                    </a:lnTo>
                    <a:lnTo>
                      <a:pt x="612" y="1683"/>
                    </a:lnTo>
                    <a:lnTo>
                      <a:pt x="616" y="1683"/>
                    </a:lnTo>
                    <a:lnTo>
                      <a:pt x="616" y="1683"/>
                    </a:lnTo>
                    <a:lnTo>
                      <a:pt x="615" y="1685"/>
                    </a:lnTo>
                    <a:lnTo>
                      <a:pt x="616" y="1688"/>
                    </a:lnTo>
                    <a:lnTo>
                      <a:pt x="617" y="1689"/>
                    </a:lnTo>
                    <a:lnTo>
                      <a:pt x="620" y="1690"/>
                    </a:lnTo>
                    <a:lnTo>
                      <a:pt x="620" y="1690"/>
                    </a:lnTo>
                    <a:lnTo>
                      <a:pt x="622" y="1686"/>
                    </a:lnTo>
                    <a:lnTo>
                      <a:pt x="623" y="1683"/>
                    </a:lnTo>
                    <a:lnTo>
                      <a:pt x="623" y="1679"/>
                    </a:lnTo>
                    <a:lnTo>
                      <a:pt x="622" y="1676"/>
                    </a:lnTo>
                    <a:lnTo>
                      <a:pt x="616" y="1671"/>
                    </a:lnTo>
                    <a:lnTo>
                      <a:pt x="610" y="1667"/>
                    </a:lnTo>
                    <a:lnTo>
                      <a:pt x="610" y="1667"/>
                    </a:lnTo>
                    <a:lnTo>
                      <a:pt x="609" y="1671"/>
                    </a:lnTo>
                    <a:lnTo>
                      <a:pt x="606" y="1674"/>
                    </a:lnTo>
                    <a:lnTo>
                      <a:pt x="605" y="1676"/>
                    </a:lnTo>
                    <a:lnTo>
                      <a:pt x="603" y="1681"/>
                    </a:lnTo>
                    <a:lnTo>
                      <a:pt x="603" y="1681"/>
                    </a:lnTo>
                    <a:close/>
                    <a:moveTo>
                      <a:pt x="530" y="1676"/>
                    </a:moveTo>
                    <a:lnTo>
                      <a:pt x="530" y="1676"/>
                    </a:lnTo>
                    <a:lnTo>
                      <a:pt x="532" y="1679"/>
                    </a:lnTo>
                    <a:lnTo>
                      <a:pt x="532" y="1685"/>
                    </a:lnTo>
                    <a:lnTo>
                      <a:pt x="532" y="1689"/>
                    </a:lnTo>
                    <a:lnTo>
                      <a:pt x="533" y="1690"/>
                    </a:lnTo>
                    <a:lnTo>
                      <a:pt x="535" y="1690"/>
                    </a:lnTo>
                    <a:lnTo>
                      <a:pt x="535" y="1690"/>
                    </a:lnTo>
                    <a:lnTo>
                      <a:pt x="539" y="1686"/>
                    </a:lnTo>
                    <a:lnTo>
                      <a:pt x="544" y="1682"/>
                    </a:lnTo>
                    <a:lnTo>
                      <a:pt x="546" y="1679"/>
                    </a:lnTo>
                    <a:lnTo>
                      <a:pt x="549" y="1676"/>
                    </a:lnTo>
                    <a:lnTo>
                      <a:pt x="550" y="1672"/>
                    </a:lnTo>
                    <a:lnTo>
                      <a:pt x="550" y="1668"/>
                    </a:lnTo>
                    <a:lnTo>
                      <a:pt x="550" y="1668"/>
                    </a:lnTo>
                    <a:lnTo>
                      <a:pt x="544" y="1669"/>
                    </a:lnTo>
                    <a:lnTo>
                      <a:pt x="540" y="1672"/>
                    </a:lnTo>
                    <a:lnTo>
                      <a:pt x="530" y="1676"/>
                    </a:lnTo>
                    <a:lnTo>
                      <a:pt x="530" y="1676"/>
                    </a:lnTo>
                    <a:close/>
                    <a:moveTo>
                      <a:pt x="512" y="1696"/>
                    </a:moveTo>
                    <a:lnTo>
                      <a:pt x="512" y="1696"/>
                    </a:lnTo>
                    <a:lnTo>
                      <a:pt x="513" y="1700"/>
                    </a:lnTo>
                    <a:lnTo>
                      <a:pt x="513" y="1702"/>
                    </a:lnTo>
                    <a:lnTo>
                      <a:pt x="513" y="1704"/>
                    </a:lnTo>
                    <a:lnTo>
                      <a:pt x="513" y="1704"/>
                    </a:lnTo>
                    <a:lnTo>
                      <a:pt x="518" y="1703"/>
                    </a:lnTo>
                    <a:lnTo>
                      <a:pt x="522" y="1702"/>
                    </a:lnTo>
                    <a:lnTo>
                      <a:pt x="522" y="1702"/>
                    </a:lnTo>
                    <a:lnTo>
                      <a:pt x="521" y="1697"/>
                    </a:lnTo>
                    <a:lnTo>
                      <a:pt x="522" y="1693"/>
                    </a:lnTo>
                    <a:lnTo>
                      <a:pt x="522" y="1690"/>
                    </a:lnTo>
                    <a:lnTo>
                      <a:pt x="521" y="1689"/>
                    </a:lnTo>
                    <a:lnTo>
                      <a:pt x="519" y="1688"/>
                    </a:lnTo>
                    <a:lnTo>
                      <a:pt x="519" y="1688"/>
                    </a:lnTo>
                    <a:lnTo>
                      <a:pt x="516" y="1693"/>
                    </a:lnTo>
                    <a:lnTo>
                      <a:pt x="512" y="1696"/>
                    </a:lnTo>
                    <a:lnTo>
                      <a:pt x="512" y="1696"/>
                    </a:lnTo>
                    <a:close/>
                    <a:moveTo>
                      <a:pt x="1229" y="1900"/>
                    </a:moveTo>
                    <a:lnTo>
                      <a:pt x="1229" y="1900"/>
                    </a:lnTo>
                    <a:lnTo>
                      <a:pt x="1242" y="1901"/>
                    </a:lnTo>
                    <a:lnTo>
                      <a:pt x="1256" y="1902"/>
                    </a:lnTo>
                    <a:lnTo>
                      <a:pt x="1256" y="1902"/>
                    </a:lnTo>
                    <a:lnTo>
                      <a:pt x="1276" y="1907"/>
                    </a:lnTo>
                    <a:lnTo>
                      <a:pt x="1297" y="1914"/>
                    </a:lnTo>
                    <a:lnTo>
                      <a:pt x="1316" y="1919"/>
                    </a:lnTo>
                    <a:lnTo>
                      <a:pt x="1326" y="1921"/>
                    </a:lnTo>
                    <a:lnTo>
                      <a:pt x="1335" y="1922"/>
                    </a:lnTo>
                    <a:lnTo>
                      <a:pt x="1335" y="1922"/>
                    </a:lnTo>
                    <a:lnTo>
                      <a:pt x="1359" y="1921"/>
                    </a:lnTo>
                    <a:lnTo>
                      <a:pt x="1382" y="1922"/>
                    </a:lnTo>
                    <a:lnTo>
                      <a:pt x="1382" y="1922"/>
                    </a:lnTo>
                    <a:lnTo>
                      <a:pt x="1408" y="1924"/>
                    </a:lnTo>
                    <a:lnTo>
                      <a:pt x="1432" y="1924"/>
                    </a:lnTo>
                    <a:lnTo>
                      <a:pt x="1477" y="1922"/>
                    </a:lnTo>
                    <a:lnTo>
                      <a:pt x="1520" y="1918"/>
                    </a:lnTo>
                    <a:lnTo>
                      <a:pt x="1561" y="1912"/>
                    </a:lnTo>
                    <a:lnTo>
                      <a:pt x="1561" y="1912"/>
                    </a:lnTo>
                    <a:lnTo>
                      <a:pt x="1578" y="1907"/>
                    </a:lnTo>
                    <a:lnTo>
                      <a:pt x="1594" y="1902"/>
                    </a:lnTo>
                    <a:lnTo>
                      <a:pt x="1610" y="1895"/>
                    </a:lnTo>
                    <a:lnTo>
                      <a:pt x="1625" y="1888"/>
                    </a:lnTo>
                    <a:lnTo>
                      <a:pt x="1625" y="1888"/>
                    </a:lnTo>
                    <a:lnTo>
                      <a:pt x="1637" y="1880"/>
                    </a:lnTo>
                    <a:lnTo>
                      <a:pt x="1648" y="1873"/>
                    </a:lnTo>
                    <a:lnTo>
                      <a:pt x="1659" y="1865"/>
                    </a:lnTo>
                    <a:lnTo>
                      <a:pt x="1672" y="1859"/>
                    </a:lnTo>
                    <a:lnTo>
                      <a:pt x="1672" y="1859"/>
                    </a:lnTo>
                    <a:lnTo>
                      <a:pt x="1676" y="1852"/>
                    </a:lnTo>
                    <a:lnTo>
                      <a:pt x="1680" y="1845"/>
                    </a:lnTo>
                    <a:lnTo>
                      <a:pt x="1691" y="1832"/>
                    </a:lnTo>
                    <a:lnTo>
                      <a:pt x="1691" y="1832"/>
                    </a:lnTo>
                    <a:lnTo>
                      <a:pt x="1693" y="1810"/>
                    </a:lnTo>
                    <a:lnTo>
                      <a:pt x="1691" y="1800"/>
                    </a:lnTo>
                    <a:lnTo>
                      <a:pt x="1690" y="1790"/>
                    </a:lnTo>
                    <a:lnTo>
                      <a:pt x="1687" y="1780"/>
                    </a:lnTo>
                    <a:lnTo>
                      <a:pt x="1683" y="1772"/>
                    </a:lnTo>
                    <a:lnTo>
                      <a:pt x="1679" y="1765"/>
                    </a:lnTo>
                    <a:lnTo>
                      <a:pt x="1672" y="1758"/>
                    </a:lnTo>
                    <a:lnTo>
                      <a:pt x="1672" y="1758"/>
                    </a:lnTo>
                    <a:lnTo>
                      <a:pt x="1662" y="1749"/>
                    </a:lnTo>
                    <a:lnTo>
                      <a:pt x="1655" y="1742"/>
                    </a:lnTo>
                    <a:lnTo>
                      <a:pt x="1655" y="1742"/>
                    </a:lnTo>
                    <a:lnTo>
                      <a:pt x="1644" y="1735"/>
                    </a:lnTo>
                    <a:lnTo>
                      <a:pt x="1634" y="1730"/>
                    </a:lnTo>
                    <a:lnTo>
                      <a:pt x="1610" y="1720"/>
                    </a:lnTo>
                    <a:lnTo>
                      <a:pt x="1559" y="1706"/>
                    </a:lnTo>
                    <a:lnTo>
                      <a:pt x="1559" y="1706"/>
                    </a:lnTo>
                    <a:lnTo>
                      <a:pt x="1527" y="1696"/>
                    </a:lnTo>
                    <a:lnTo>
                      <a:pt x="1512" y="1693"/>
                    </a:lnTo>
                    <a:lnTo>
                      <a:pt x="1498" y="1690"/>
                    </a:lnTo>
                    <a:lnTo>
                      <a:pt x="1498" y="1690"/>
                    </a:lnTo>
                    <a:lnTo>
                      <a:pt x="1495" y="1692"/>
                    </a:lnTo>
                    <a:lnTo>
                      <a:pt x="1493" y="1693"/>
                    </a:lnTo>
                    <a:lnTo>
                      <a:pt x="1492" y="1696"/>
                    </a:lnTo>
                    <a:lnTo>
                      <a:pt x="1491" y="1697"/>
                    </a:lnTo>
                    <a:lnTo>
                      <a:pt x="1491" y="1697"/>
                    </a:lnTo>
                    <a:lnTo>
                      <a:pt x="1493" y="1703"/>
                    </a:lnTo>
                    <a:lnTo>
                      <a:pt x="1495" y="1709"/>
                    </a:lnTo>
                    <a:lnTo>
                      <a:pt x="1496" y="1714"/>
                    </a:lnTo>
                    <a:lnTo>
                      <a:pt x="1500" y="1720"/>
                    </a:lnTo>
                    <a:lnTo>
                      <a:pt x="1500" y="1720"/>
                    </a:lnTo>
                    <a:lnTo>
                      <a:pt x="1542" y="1727"/>
                    </a:lnTo>
                    <a:lnTo>
                      <a:pt x="1564" y="1731"/>
                    </a:lnTo>
                    <a:lnTo>
                      <a:pt x="1585" y="1737"/>
                    </a:lnTo>
                    <a:lnTo>
                      <a:pt x="1604" y="1745"/>
                    </a:lnTo>
                    <a:lnTo>
                      <a:pt x="1624" y="1754"/>
                    </a:lnTo>
                    <a:lnTo>
                      <a:pt x="1641" y="1763"/>
                    </a:lnTo>
                    <a:lnTo>
                      <a:pt x="1656" y="1776"/>
                    </a:lnTo>
                    <a:lnTo>
                      <a:pt x="1656" y="1776"/>
                    </a:lnTo>
                    <a:lnTo>
                      <a:pt x="1662" y="1786"/>
                    </a:lnTo>
                    <a:lnTo>
                      <a:pt x="1667" y="1796"/>
                    </a:lnTo>
                    <a:lnTo>
                      <a:pt x="1670" y="1801"/>
                    </a:lnTo>
                    <a:lnTo>
                      <a:pt x="1672" y="1806"/>
                    </a:lnTo>
                    <a:lnTo>
                      <a:pt x="1672" y="1811"/>
                    </a:lnTo>
                    <a:lnTo>
                      <a:pt x="1672" y="1818"/>
                    </a:lnTo>
                    <a:lnTo>
                      <a:pt x="1672" y="1818"/>
                    </a:lnTo>
                    <a:lnTo>
                      <a:pt x="1670" y="1822"/>
                    </a:lnTo>
                    <a:lnTo>
                      <a:pt x="1667" y="1825"/>
                    </a:lnTo>
                    <a:lnTo>
                      <a:pt x="1662" y="1831"/>
                    </a:lnTo>
                    <a:lnTo>
                      <a:pt x="1656" y="1838"/>
                    </a:lnTo>
                    <a:lnTo>
                      <a:pt x="1653" y="1841"/>
                    </a:lnTo>
                    <a:lnTo>
                      <a:pt x="1653" y="1845"/>
                    </a:lnTo>
                    <a:lnTo>
                      <a:pt x="1653" y="1845"/>
                    </a:lnTo>
                    <a:lnTo>
                      <a:pt x="1634" y="1858"/>
                    </a:lnTo>
                    <a:lnTo>
                      <a:pt x="1613" y="1869"/>
                    </a:lnTo>
                    <a:lnTo>
                      <a:pt x="1590" y="1879"/>
                    </a:lnTo>
                    <a:lnTo>
                      <a:pt x="1578" y="1883"/>
                    </a:lnTo>
                    <a:lnTo>
                      <a:pt x="1565" y="1886"/>
                    </a:lnTo>
                    <a:lnTo>
                      <a:pt x="1565" y="1886"/>
                    </a:lnTo>
                    <a:lnTo>
                      <a:pt x="1554" y="1886"/>
                    </a:lnTo>
                    <a:lnTo>
                      <a:pt x="1542" y="1887"/>
                    </a:lnTo>
                    <a:lnTo>
                      <a:pt x="1542" y="1887"/>
                    </a:lnTo>
                    <a:lnTo>
                      <a:pt x="1496" y="1893"/>
                    </a:lnTo>
                    <a:lnTo>
                      <a:pt x="1446" y="1898"/>
                    </a:lnTo>
                    <a:lnTo>
                      <a:pt x="1395" y="1901"/>
                    </a:lnTo>
                    <a:lnTo>
                      <a:pt x="1370" y="1901"/>
                    </a:lnTo>
                    <a:lnTo>
                      <a:pt x="1345" y="1901"/>
                    </a:lnTo>
                    <a:lnTo>
                      <a:pt x="1345" y="1901"/>
                    </a:lnTo>
                    <a:lnTo>
                      <a:pt x="1331" y="1900"/>
                    </a:lnTo>
                    <a:lnTo>
                      <a:pt x="1316" y="1897"/>
                    </a:lnTo>
                    <a:lnTo>
                      <a:pt x="1287" y="1891"/>
                    </a:lnTo>
                    <a:lnTo>
                      <a:pt x="1287" y="1891"/>
                    </a:lnTo>
                    <a:lnTo>
                      <a:pt x="1234" y="1881"/>
                    </a:lnTo>
                    <a:lnTo>
                      <a:pt x="1210" y="1876"/>
                    </a:lnTo>
                    <a:lnTo>
                      <a:pt x="1199" y="1872"/>
                    </a:lnTo>
                    <a:lnTo>
                      <a:pt x="1189" y="1867"/>
                    </a:lnTo>
                    <a:lnTo>
                      <a:pt x="1189" y="1867"/>
                    </a:lnTo>
                    <a:lnTo>
                      <a:pt x="1189" y="1872"/>
                    </a:lnTo>
                    <a:lnTo>
                      <a:pt x="1187" y="1876"/>
                    </a:lnTo>
                    <a:lnTo>
                      <a:pt x="1185" y="1881"/>
                    </a:lnTo>
                    <a:lnTo>
                      <a:pt x="1183" y="1887"/>
                    </a:lnTo>
                    <a:lnTo>
                      <a:pt x="1183" y="1887"/>
                    </a:lnTo>
                    <a:lnTo>
                      <a:pt x="1197" y="1890"/>
                    </a:lnTo>
                    <a:lnTo>
                      <a:pt x="1208" y="1893"/>
                    </a:lnTo>
                    <a:lnTo>
                      <a:pt x="1229" y="1900"/>
                    </a:lnTo>
                    <a:lnTo>
                      <a:pt x="1229" y="1900"/>
                    </a:lnTo>
                    <a:close/>
                    <a:moveTo>
                      <a:pt x="1498" y="1730"/>
                    </a:moveTo>
                    <a:lnTo>
                      <a:pt x="1498" y="1730"/>
                    </a:lnTo>
                    <a:lnTo>
                      <a:pt x="1495" y="1734"/>
                    </a:lnTo>
                    <a:lnTo>
                      <a:pt x="1493" y="1738"/>
                    </a:lnTo>
                    <a:lnTo>
                      <a:pt x="1492" y="1744"/>
                    </a:lnTo>
                    <a:lnTo>
                      <a:pt x="1492" y="1747"/>
                    </a:lnTo>
                    <a:lnTo>
                      <a:pt x="1493" y="1749"/>
                    </a:lnTo>
                    <a:lnTo>
                      <a:pt x="1493" y="1749"/>
                    </a:lnTo>
                    <a:lnTo>
                      <a:pt x="1506" y="1748"/>
                    </a:lnTo>
                    <a:lnTo>
                      <a:pt x="1521" y="1747"/>
                    </a:lnTo>
                    <a:lnTo>
                      <a:pt x="1537" y="1745"/>
                    </a:lnTo>
                    <a:lnTo>
                      <a:pt x="1544" y="1742"/>
                    </a:lnTo>
                    <a:lnTo>
                      <a:pt x="1550" y="1741"/>
                    </a:lnTo>
                    <a:lnTo>
                      <a:pt x="1550" y="1741"/>
                    </a:lnTo>
                    <a:lnTo>
                      <a:pt x="1526" y="1734"/>
                    </a:lnTo>
                    <a:lnTo>
                      <a:pt x="1513" y="1731"/>
                    </a:lnTo>
                    <a:lnTo>
                      <a:pt x="1498" y="1730"/>
                    </a:lnTo>
                    <a:lnTo>
                      <a:pt x="1498" y="1730"/>
                    </a:lnTo>
                    <a:close/>
                    <a:moveTo>
                      <a:pt x="1540" y="1766"/>
                    </a:moveTo>
                    <a:lnTo>
                      <a:pt x="1540" y="1766"/>
                    </a:lnTo>
                    <a:lnTo>
                      <a:pt x="1569" y="1762"/>
                    </a:lnTo>
                    <a:lnTo>
                      <a:pt x="1599" y="1758"/>
                    </a:lnTo>
                    <a:lnTo>
                      <a:pt x="1599" y="1758"/>
                    </a:lnTo>
                    <a:lnTo>
                      <a:pt x="1593" y="1754"/>
                    </a:lnTo>
                    <a:lnTo>
                      <a:pt x="1587" y="1751"/>
                    </a:lnTo>
                    <a:lnTo>
                      <a:pt x="1582" y="1749"/>
                    </a:lnTo>
                    <a:lnTo>
                      <a:pt x="1576" y="1748"/>
                    </a:lnTo>
                    <a:lnTo>
                      <a:pt x="1562" y="1749"/>
                    </a:lnTo>
                    <a:lnTo>
                      <a:pt x="1548" y="1751"/>
                    </a:lnTo>
                    <a:lnTo>
                      <a:pt x="1520" y="1756"/>
                    </a:lnTo>
                    <a:lnTo>
                      <a:pt x="1506" y="1758"/>
                    </a:lnTo>
                    <a:lnTo>
                      <a:pt x="1495" y="1758"/>
                    </a:lnTo>
                    <a:lnTo>
                      <a:pt x="1495" y="1758"/>
                    </a:lnTo>
                    <a:lnTo>
                      <a:pt x="1498" y="1763"/>
                    </a:lnTo>
                    <a:lnTo>
                      <a:pt x="1502" y="1766"/>
                    </a:lnTo>
                    <a:lnTo>
                      <a:pt x="1507" y="1769"/>
                    </a:lnTo>
                    <a:lnTo>
                      <a:pt x="1512" y="1770"/>
                    </a:lnTo>
                    <a:lnTo>
                      <a:pt x="1526" y="1769"/>
                    </a:lnTo>
                    <a:lnTo>
                      <a:pt x="1540" y="1766"/>
                    </a:lnTo>
                    <a:lnTo>
                      <a:pt x="1540" y="1766"/>
                    </a:lnTo>
                    <a:close/>
                    <a:moveTo>
                      <a:pt x="1614" y="1762"/>
                    </a:moveTo>
                    <a:lnTo>
                      <a:pt x="1614" y="1762"/>
                    </a:lnTo>
                    <a:lnTo>
                      <a:pt x="1590" y="1769"/>
                    </a:lnTo>
                    <a:lnTo>
                      <a:pt x="1565" y="1773"/>
                    </a:lnTo>
                    <a:lnTo>
                      <a:pt x="1537" y="1778"/>
                    </a:lnTo>
                    <a:lnTo>
                      <a:pt x="1506" y="1779"/>
                    </a:lnTo>
                    <a:lnTo>
                      <a:pt x="1506" y="1779"/>
                    </a:lnTo>
                    <a:lnTo>
                      <a:pt x="1503" y="1785"/>
                    </a:lnTo>
                    <a:lnTo>
                      <a:pt x="1500" y="1790"/>
                    </a:lnTo>
                    <a:lnTo>
                      <a:pt x="1498" y="1794"/>
                    </a:lnTo>
                    <a:lnTo>
                      <a:pt x="1498" y="1796"/>
                    </a:lnTo>
                    <a:lnTo>
                      <a:pt x="1499" y="1796"/>
                    </a:lnTo>
                    <a:lnTo>
                      <a:pt x="1499" y="1796"/>
                    </a:lnTo>
                    <a:lnTo>
                      <a:pt x="1506" y="1796"/>
                    </a:lnTo>
                    <a:lnTo>
                      <a:pt x="1512" y="1797"/>
                    </a:lnTo>
                    <a:lnTo>
                      <a:pt x="1517" y="1800"/>
                    </a:lnTo>
                    <a:lnTo>
                      <a:pt x="1520" y="1803"/>
                    </a:lnTo>
                    <a:lnTo>
                      <a:pt x="1527" y="1810"/>
                    </a:lnTo>
                    <a:lnTo>
                      <a:pt x="1531" y="1820"/>
                    </a:lnTo>
                    <a:lnTo>
                      <a:pt x="1531" y="1820"/>
                    </a:lnTo>
                    <a:lnTo>
                      <a:pt x="1527" y="1825"/>
                    </a:lnTo>
                    <a:lnTo>
                      <a:pt x="1524" y="1829"/>
                    </a:lnTo>
                    <a:lnTo>
                      <a:pt x="1520" y="1841"/>
                    </a:lnTo>
                    <a:lnTo>
                      <a:pt x="1520" y="1841"/>
                    </a:lnTo>
                    <a:lnTo>
                      <a:pt x="1479" y="1846"/>
                    </a:lnTo>
                    <a:lnTo>
                      <a:pt x="1439" y="1851"/>
                    </a:lnTo>
                    <a:lnTo>
                      <a:pt x="1360" y="1855"/>
                    </a:lnTo>
                    <a:lnTo>
                      <a:pt x="1283" y="1858"/>
                    </a:lnTo>
                    <a:lnTo>
                      <a:pt x="1243" y="1860"/>
                    </a:lnTo>
                    <a:lnTo>
                      <a:pt x="1203" y="1863"/>
                    </a:lnTo>
                    <a:lnTo>
                      <a:pt x="1203" y="1863"/>
                    </a:lnTo>
                    <a:lnTo>
                      <a:pt x="1227" y="1867"/>
                    </a:lnTo>
                    <a:lnTo>
                      <a:pt x="1252" y="1873"/>
                    </a:lnTo>
                    <a:lnTo>
                      <a:pt x="1280" y="1880"/>
                    </a:lnTo>
                    <a:lnTo>
                      <a:pt x="1307" y="1886"/>
                    </a:lnTo>
                    <a:lnTo>
                      <a:pt x="1307" y="1886"/>
                    </a:lnTo>
                    <a:lnTo>
                      <a:pt x="1323" y="1887"/>
                    </a:lnTo>
                    <a:lnTo>
                      <a:pt x="1342" y="1888"/>
                    </a:lnTo>
                    <a:lnTo>
                      <a:pt x="1381" y="1888"/>
                    </a:lnTo>
                    <a:lnTo>
                      <a:pt x="1420" y="1887"/>
                    </a:lnTo>
                    <a:lnTo>
                      <a:pt x="1458" y="1884"/>
                    </a:lnTo>
                    <a:lnTo>
                      <a:pt x="1458" y="1884"/>
                    </a:lnTo>
                    <a:lnTo>
                      <a:pt x="1489" y="1881"/>
                    </a:lnTo>
                    <a:lnTo>
                      <a:pt x="1520" y="1879"/>
                    </a:lnTo>
                    <a:lnTo>
                      <a:pt x="1551" y="1874"/>
                    </a:lnTo>
                    <a:lnTo>
                      <a:pt x="1580" y="1867"/>
                    </a:lnTo>
                    <a:lnTo>
                      <a:pt x="1594" y="1863"/>
                    </a:lnTo>
                    <a:lnTo>
                      <a:pt x="1607" y="1859"/>
                    </a:lnTo>
                    <a:lnTo>
                      <a:pt x="1620" y="1853"/>
                    </a:lnTo>
                    <a:lnTo>
                      <a:pt x="1630" y="1846"/>
                    </a:lnTo>
                    <a:lnTo>
                      <a:pt x="1639" y="1838"/>
                    </a:lnTo>
                    <a:lnTo>
                      <a:pt x="1648" y="1829"/>
                    </a:lnTo>
                    <a:lnTo>
                      <a:pt x="1655" y="1820"/>
                    </a:lnTo>
                    <a:lnTo>
                      <a:pt x="1660" y="1808"/>
                    </a:lnTo>
                    <a:lnTo>
                      <a:pt x="1660" y="1808"/>
                    </a:lnTo>
                    <a:lnTo>
                      <a:pt x="1652" y="1794"/>
                    </a:lnTo>
                    <a:lnTo>
                      <a:pt x="1642" y="1782"/>
                    </a:lnTo>
                    <a:lnTo>
                      <a:pt x="1628" y="1770"/>
                    </a:lnTo>
                    <a:lnTo>
                      <a:pt x="1614" y="1762"/>
                    </a:lnTo>
                    <a:lnTo>
                      <a:pt x="1614" y="1762"/>
                    </a:lnTo>
                    <a:close/>
                    <a:moveTo>
                      <a:pt x="383" y="1848"/>
                    </a:moveTo>
                    <a:lnTo>
                      <a:pt x="383" y="1848"/>
                    </a:lnTo>
                    <a:lnTo>
                      <a:pt x="414" y="1866"/>
                    </a:lnTo>
                    <a:lnTo>
                      <a:pt x="443" y="1881"/>
                    </a:lnTo>
                    <a:lnTo>
                      <a:pt x="459" y="1887"/>
                    </a:lnTo>
                    <a:lnTo>
                      <a:pt x="476" y="1894"/>
                    </a:lnTo>
                    <a:lnTo>
                      <a:pt x="492" y="1898"/>
                    </a:lnTo>
                    <a:lnTo>
                      <a:pt x="511" y="1904"/>
                    </a:lnTo>
                    <a:lnTo>
                      <a:pt x="511" y="1904"/>
                    </a:lnTo>
                    <a:lnTo>
                      <a:pt x="543" y="1911"/>
                    </a:lnTo>
                    <a:lnTo>
                      <a:pt x="574" y="1918"/>
                    </a:lnTo>
                    <a:lnTo>
                      <a:pt x="574" y="1918"/>
                    </a:lnTo>
                    <a:lnTo>
                      <a:pt x="605" y="1922"/>
                    </a:lnTo>
                    <a:lnTo>
                      <a:pt x="637" y="1925"/>
                    </a:lnTo>
                    <a:lnTo>
                      <a:pt x="702" y="1929"/>
                    </a:lnTo>
                    <a:lnTo>
                      <a:pt x="702" y="1929"/>
                    </a:lnTo>
                    <a:lnTo>
                      <a:pt x="732" y="1929"/>
                    </a:lnTo>
                    <a:lnTo>
                      <a:pt x="763" y="1926"/>
                    </a:lnTo>
                    <a:lnTo>
                      <a:pt x="824" y="1921"/>
                    </a:lnTo>
                    <a:lnTo>
                      <a:pt x="824" y="1921"/>
                    </a:lnTo>
                    <a:lnTo>
                      <a:pt x="853" y="1917"/>
                    </a:lnTo>
                    <a:lnTo>
                      <a:pt x="881" y="1911"/>
                    </a:lnTo>
                    <a:lnTo>
                      <a:pt x="936" y="1900"/>
                    </a:lnTo>
                    <a:lnTo>
                      <a:pt x="936" y="1900"/>
                    </a:lnTo>
                    <a:lnTo>
                      <a:pt x="957" y="1894"/>
                    </a:lnTo>
                    <a:lnTo>
                      <a:pt x="978" y="1887"/>
                    </a:lnTo>
                    <a:lnTo>
                      <a:pt x="978" y="1887"/>
                    </a:lnTo>
                    <a:lnTo>
                      <a:pt x="1017" y="1872"/>
                    </a:lnTo>
                    <a:lnTo>
                      <a:pt x="1057" y="1855"/>
                    </a:lnTo>
                    <a:lnTo>
                      <a:pt x="1057" y="1855"/>
                    </a:lnTo>
                    <a:lnTo>
                      <a:pt x="1096" y="1836"/>
                    </a:lnTo>
                    <a:lnTo>
                      <a:pt x="1114" y="1827"/>
                    </a:lnTo>
                    <a:lnTo>
                      <a:pt x="1123" y="1821"/>
                    </a:lnTo>
                    <a:lnTo>
                      <a:pt x="1131" y="1815"/>
                    </a:lnTo>
                    <a:lnTo>
                      <a:pt x="1131" y="1815"/>
                    </a:lnTo>
                    <a:lnTo>
                      <a:pt x="1127" y="1799"/>
                    </a:lnTo>
                    <a:lnTo>
                      <a:pt x="1126" y="1790"/>
                    </a:lnTo>
                    <a:lnTo>
                      <a:pt x="1121" y="1783"/>
                    </a:lnTo>
                    <a:lnTo>
                      <a:pt x="1121" y="1783"/>
                    </a:lnTo>
                    <a:lnTo>
                      <a:pt x="1117" y="1793"/>
                    </a:lnTo>
                    <a:lnTo>
                      <a:pt x="1112" y="1803"/>
                    </a:lnTo>
                    <a:lnTo>
                      <a:pt x="1104" y="1811"/>
                    </a:lnTo>
                    <a:lnTo>
                      <a:pt x="1097" y="1817"/>
                    </a:lnTo>
                    <a:lnTo>
                      <a:pt x="1097" y="1817"/>
                    </a:lnTo>
                    <a:lnTo>
                      <a:pt x="1089" y="1821"/>
                    </a:lnTo>
                    <a:lnTo>
                      <a:pt x="1079" y="1824"/>
                    </a:lnTo>
                    <a:lnTo>
                      <a:pt x="1071" y="1827"/>
                    </a:lnTo>
                    <a:lnTo>
                      <a:pt x="1060" y="1828"/>
                    </a:lnTo>
                    <a:lnTo>
                      <a:pt x="1039" y="1828"/>
                    </a:lnTo>
                    <a:lnTo>
                      <a:pt x="1017" y="1825"/>
                    </a:lnTo>
                    <a:lnTo>
                      <a:pt x="973" y="1818"/>
                    </a:lnTo>
                    <a:lnTo>
                      <a:pt x="951" y="1817"/>
                    </a:lnTo>
                    <a:lnTo>
                      <a:pt x="933" y="1815"/>
                    </a:lnTo>
                    <a:lnTo>
                      <a:pt x="933" y="1815"/>
                    </a:lnTo>
                    <a:lnTo>
                      <a:pt x="916" y="1818"/>
                    </a:lnTo>
                    <a:lnTo>
                      <a:pt x="898" y="1821"/>
                    </a:lnTo>
                    <a:lnTo>
                      <a:pt x="898" y="1821"/>
                    </a:lnTo>
                    <a:lnTo>
                      <a:pt x="867" y="1825"/>
                    </a:lnTo>
                    <a:lnTo>
                      <a:pt x="867" y="1825"/>
                    </a:lnTo>
                    <a:lnTo>
                      <a:pt x="838" y="1832"/>
                    </a:lnTo>
                    <a:lnTo>
                      <a:pt x="811" y="1839"/>
                    </a:lnTo>
                    <a:lnTo>
                      <a:pt x="759" y="1856"/>
                    </a:lnTo>
                    <a:lnTo>
                      <a:pt x="759" y="1856"/>
                    </a:lnTo>
                    <a:lnTo>
                      <a:pt x="738" y="1865"/>
                    </a:lnTo>
                    <a:lnTo>
                      <a:pt x="717" y="1873"/>
                    </a:lnTo>
                    <a:lnTo>
                      <a:pt x="717" y="1873"/>
                    </a:lnTo>
                    <a:lnTo>
                      <a:pt x="696" y="1880"/>
                    </a:lnTo>
                    <a:lnTo>
                      <a:pt x="674" y="1884"/>
                    </a:lnTo>
                    <a:lnTo>
                      <a:pt x="651" y="1887"/>
                    </a:lnTo>
                    <a:lnTo>
                      <a:pt x="630" y="1890"/>
                    </a:lnTo>
                    <a:lnTo>
                      <a:pt x="608" y="1890"/>
                    </a:lnTo>
                    <a:lnTo>
                      <a:pt x="586" y="1888"/>
                    </a:lnTo>
                    <a:lnTo>
                      <a:pt x="564" y="1884"/>
                    </a:lnTo>
                    <a:lnTo>
                      <a:pt x="543" y="1880"/>
                    </a:lnTo>
                    <a:lnTo>
                      <a:pt x="543" y="1880"/>
                    </a:lnTo>
                    <a:lnTo>
                      <a:pt x="528" y="1876"/>
                    </a:lnTo>
                    <a:lnTo>
                      <a:pt x="513" y="1870"/>
                    </a:lnTo>
                    <a:lnTo>
                      <a:pt x="499" y="1865"/>
                    </a:lnTo>
                    <a:lnTo>
                      <a:pt x="485" y="1858"/>
                    </a:lnTo>
                    <a:lnTo>
                      <a:pt x="474" y="1851"/>
                    </a:lnTo>
                    <a:lnTo>
                      <a:pt x="462" y="1842"/>
                    </a:lnTo>
                    <a:lnTo>
                      <a:pt x="450" y="1834"/>
                    </a:lnTo>
                    <a:lnTo>
                      <a:pt x="439" y="1824"/>
                    </a:lnTo>
                    <a:lnTo>
                      <a:pt x="439" y="1824"/>
                    </a:lnTo>
                    <a:lnTo>
                      <a:pt x="410" y="1800"/>
                    </a:lnTo>
                    <a:lnTo>
                      <a:pt x="398" y="1789"/>
                    </a:lnTo>
                    <a:lnTo>
                      <a:pt x="394" y="1783"/>
                    </a:lnTo>
                    <a:lnTo>
                      <a:pt x="393" y="1776"/>
                    </a:lnTo>
                    <a:lnTo>
                      <a:pt x="393" y="1776"/>
                    </a:lnTo>
                    <a:lnTo>
                      <a:pt x="393" y="1776"/>
                    </a:lnTo>
                    <a:lnTo>
                      <a:pt x="391" y="1775"/>
                    </a:lnTo>
                    <a:lnTo>
                      <a:pt x="391" y="1775"/>
                    </a:lnTo>
                    <a:lnTo>
                      <a:pt x="389" y="1783"/>
                    </a:lnTo>
                    <a:lnTo>
                      <a:pt x="386" y="1792"/>
                    </a:lnTo>
                    <a:lnTo>
                      <a:pt x="384" y="1811"/>
                    </a:lnTo>
                    <a:lnTo>
                      <a:pt x="384" y="1829"/>
                    </a:lnTo>
                    <a:lnTo>
                      <a:pt x="383" y="1848"/>
                    </a:lnTo>
                    <a:lnTo>
                      <a:pt x="383" y="1848"/>
                    </a:lnTo>
                    <a:close/>
                    <a:moveTo>
                      <a:pt x="1467" y="1838"/>
                    </a:moveTo>
                    <a:lnTo>
                      <a:pt x="1467" y="1838"/>
                    </a:lnTo>
                    <a:lnTo>
                      <a:pt x="1481" y="1836"/>
                    </a:lnTo>
                    <a:lnTo>
                      <a:pt x="1498" y="1834"/>
                    </a:lnTo>
                    <a:lnTo>
                      <a:pt x="1506" y="1831"/>
                    </a:lnTo>
                    <a:lnTo>
                      <a:pt x="1513" y="1828"/>
                    </a:lnTo>
                    <a:lnTo>
                      <a:pt x="1517" y="1825"/>
                    </a:lnTo>
                    <a:lnTo>
                      <a:pt x="1519" y="1821"/>
                    </a:lnTo>
                    <a:lnTo>
                      <a:pt x="1519" y="1821"/>
                    </a:lnTo>
                    <a:lnTo>
                      <a:pt x="1519" y="1818"/>
                    </a:lnTo>
                    <a:lnTo>
                      <a:pt x="1517" y="1815"/>
                    </a:lnTo>
                    <a:lnTo>
                      <a:pt x="1510" y="1811"/>
                    </a:lnTo>
                    <a:lnTo>
                      <a:pt x="1502" y="1807"/>
                    </a:lnTo>
                    <a:lnTo>
                      <a:pt x="1492" y="1806"/>
                    </a:lnTo>
                    <a:lnTo>
                      <a:pt x="1492" y="1806"/>
                    </a:lnTo>
                    <a:lnTo>
                      <a:pt x="1468" y="1806"/>
                    </a:lnTo>
                    <a:lnTo>
                      <a:pt x="1440" y="1806"/>
                    </a:lnTo>
                    <a:lnTo>
                      <a:pt x="1396" y="1807"/>
                    </a:lnTo>
                    <a:lnTo>
                      <a:pt x="1396" y="1807"/>
                    </a:lnTo>
                    <a:lnTo>
                      <a:pt x="1298" y="1813"/>
                    </a:lnTo>
                    <a:lnTo>
                      <a:pt x="1249" y="1815"/>
                    </a:lnTo>
                    <a:lnTo>
                      <a:pt x="1203" y="1815"/>
                    </a:lnTo>
                    <a:lnTo>
                      <a:pt x="1203" y="1815"/>
                    </a:lnTo>
                    <a:lnTo>
                      <a:pt x="1172" y="1815"/>
                    </a:lnTo>
                    <a:lnTo>
                      <a:pt x="1158" y="1817"/>
                    </a:lnTo>
                    <a:lnTo>
                      <a:pt x="1151" y="1818"/>
                    </a:lnTo>
                    <a:lnTo>
                      <a:pt x="1144" y="1821"/>
                    </a:lnTo>
                    <a:lnTo>
                      <a:pt x="1144" y="1821"/>
                    </a:lnTo>
                    <a:lnTo>
                      <a:pt x="1144" y="1824"/>
                    </a:lnTo>
                    <a:lnTo>
                      <a:pt x="1145" y="1827"/>
                    </a:lnTo>
                    <a:lnTo>
                      <a:pt x="1149" y="1831"/>
                    </a:lnTo>
                    <a:lnTo>
                      <a:pt x="1156" y="1832"/>
                    </a:lnTo>
                    <a:lnTo>
                      <a:pt x="1165" y="1835"/>
                    </a:lnTo>
                    <a:lnTo>
                      <a:pt x="1172" y="1836"/>
                    </a:lnTo>
                    <a:lnTo>
                      <a:pt x="1179" y="1839"/>
                    </a:lnTo>
                    <a:lnTo>
                      <a:pt x="1182" y="1842"/>
                    </a:lnTo>
                    <a:lnTo>
                      <a:pt x="1183" y="1843"/>
                    </a:lnTo>
                    <a:lnTo>
                      <a:pt x="1185" y="1848"/>
                    </a:lnTo>
                    <a:lnTo>
                      <a:pt x="1185" y="1852"/>
                    </a:lnTo>
                    <a:lnTo>
                      <a:pt x="1185" y="1852"/>
                    </a:lnTo>
                    <a:lnTo>
                      <a:pt x="1321" y="1848"/>
                    </a:lnTo>
                    <a:lnTo>
                      <a:pt x="1394" y="1843"/>
                    </a:lnTo>
                    <a:lnTo>
                      <a:pt x="1467" y="1838"/>
                    </a:lnTo>
                    <a:lnTo>
                      <a:pt x="1467" y="1838"/>
                    </a:lnTo>
                    <a:close/>
                    <a:moveTo>
                      <a:pt x="391" y="1893"/>
                    </a:moveTo>
                    <a:lnTo>
                      <a:pt x="391" y="1893"/>
                    </a:lnTo>
                    <a:lnTo>
                      <a:pt x="404" y="1902"/>
                    </a:lnTo>
                    <a:lnTo>
                      <a:pt x="417" y="1912"/>
                    </a:lnTo>
                    <a:lnTo>
                      <a:pt x="432" y="1919"/>
                    </a:lnTo>
                    <a:lnTo>
                      <a:pt x="449" y="1928"/>
                    </a:lnTo>
                    <a:lnTo>
                      <a:pt x="449" y="1928"/>
                    </a:lnTo>
                    <a:lnTo>
                      <a:pt x="491" y="1943"/>
                    </a:lnTo>
                    <a:lnTo>
                      <a:pt x="512" y="1950"/>
                    </a:lnTo>
                    <a:lnTo>
                      <a:pt x="536" y="1954"/>
                    </a:lnTo>
                    <a:lnTo>
                      <a:pt x="536" y="1954"/>
                    </a:lnTo>
                    <a:lnTo>
                      <a:pt x="589" y="1961"/>
                    </a:lnTo>
                    <a:lnTo>
                      <a:pt x="641" y="1967"/>
                    </a:lnTo>
                    <a:lnTo>
                      <a:pt x="690" y="1970"/>
                    </a:lnTo>
                    <a:lnTo>
                      <a:pt x="741" y="1973"/>
                    </a:lnTo>
                    <a:lnTo>
                      <a:pt x="741" y="1973"/>
                    </a:lnTo>
                    <a:lnTo>
                      <a:pt x="765" y="1974"/>
                    </a:lnTo>
                    <a:lnTo>
                      <a:pt x="787" y="1973"/>
                    </a:lnTo>
                    <a:lnTo>
                      <a:pt x="811" y="1971"/>
                    </a:lnTo>
                    <a:lnTo>
                      <a:pt x="835" y="1970"/>
                    </a:lnTo>
                    <a:lnTo>
                      <a:pt x="880" y="1963"/>
                    </a:lnTo>
                    <a:lnTo>
                      <a:pt x="926" y="1953"/>
                    </a:lnTo>
                    <a:lnTo>
                      <a:pt x="970" y="1942"/>
                    </a:lnTo>
                    <a:lnTo>
                      <a:pt x="1010" y="1928"/>
                    </a:lnTo>
                    <a:lnTo>
                      <a:pt x="1050" y="1914"/>
                    </a:lnTo>
                    <a:lnTo>
                      <a:pt x="1086" y="1898"/>
                    </a:lnTo>
                    <a:lnTo>
                      <a:pt x="1086" y="1898"/>
                    </a:lnTo>
                    <a:lnTo>
                      <a:pt x="1104" y="1888"/>
                    </a:lnTo>
                    <a:lnTo>
                      <a:pt x="1113" y="1883"/>
                    </a:lnTo>
                    <a:lnTo>
                      <a:pt x="1120" y="1876"/>
                    </a:lnTo>
                    <a:lnTo>
                      <a:pt x="1126" y="1869"/>
                    </a:lnTo>
                    <a:lnTo>
                      <a:pt x="1130" y="1859"/>
                    </a:lnTo>
                    <a:lnTo>
                      <a:pt x="1133" y="1848"/>
                    </a:lnTo>
                    <a:lnTo>
                      <a:pt x="1133" y="1835"/>
                    </a:lnTo>
                    <a:lnTo>
                      <a:pt x="1133" y="1835"/>
                    </a:lnTo>
                    <a:lnTo>
                      <a:pt x="1131" y="1834"/>
                    </a:lnTo>
                    <a:lnTo>
                      <a:pt x="1131" y="1834"/>
                    </a:lnTo>
                    <a:lnTo>
                      <a:pt x="1131" y="1834"/>
                    </a:lnTo>
                    <a:lnTo>
                      <a:pt x="1062" y="1863"/>
                    </a:lnTo>
                    <a:lnTo>
                      <a:pt x="992" y="1891"/>
                    </a:lnTo>
                    <a:lnTo>
                      <a:pt x="992" y="1891"/>
                    </a:lnTo>
                    <a:lnTo>
                      <a:pt x="966" y="1902"/>
                    </a:lnTo>
                    <a:lnTo>
                      <a:pt x="951" y="1907"/>
                    </a:lnTo>
                    <a:lnTo>
                      <a:pt x="939" y="1911"/>
                    </a:lnTo>
                    <a:lnTo>
                      <a:pt x="939" y="1911"/>
                    </a:lnTo>
                    <a:lnTo>
                      <a:pt x="918" y="1914"/>
                    </a:lnTo>
                    <a:lnTo>
                      <a:pt x="908" y="1917"/>
                    </a:lnTo>
                    <a:lnTo>
                      <a:pt x="898" y="1919"/>
                    </a:lnTo>
                    <a:lnTo>
                      <a:pt x="898" y="1919"/>
                    </a:lnTo>
                    <a:lnTo>
                      <a:pt x="878" y="1925"/>
                    </a:lnTo>
                    <a:lnTo>
                      <a:pt x="859" y="1929"/>
                    </a:lnTo>
                    <a:lnTo>
                      <a:pt x="836" y="1932"/>
                    </a:lnTo>
                    <a:lnTo>
                      <a:pt x="815" y="1935"/>
                    </a:lnTo>
                    <a:lnTo>
                      <a:pt x="769" y="1939"/>
                    </a:lnTo>
                    <a:lnTo>
                      <a:pt x="720" y="1940"/>
                    </a:lnTo>
                    <a:lnTo>
                      <a:pt x="720" y="1940"/>
                    </a:lnTo>
                    <a:lnTo>
                      <a:pt x="718" y="1943"/>
                    </a:lnTo>
                    <a:lnTo>
                      <a:pt x="720" y="1945"/>
                    </a:lnTo>
                    <a:lnTo>
                      <a:pt x="721" y="1945"/>
                    </a:lnTo>
                    <a:lnTo>
                      <a:pt x="720" y="1946"/>
                    </a:lnTo>
                    <a:lnTo>
                      <a:pt x="720" y="1946"/>
                    </a:lnTo>
                    <a:lnTo>
                      <a:pt x="711" y="1945"/>
                    </a:lnTo>
                    <a:lnTo>
                      <a:pt x="702" y="1945"/>
                    </a:lnTo>
                    <a:lnTo>
                      <a:pt x="682" y="1945"/>
                    </a:lnTo>
                    <a:lnTo>
                      <a:pt x="682" y="1945"/>
                    </a:lnTo>
                    <a:lnTo>
                      <a:pt x="685" y="1946"/>
                    </a:lnTo>
                    <a:lnTo>
                      <a:pt x="686" y="1946"/>
                    </a:lnTo>
                    <a:lnTo>
                      <a:pt x="685" y="1946"/>
                    </a:lnTo>
                    <a:lnTo>
                      <a:pt x="685" y="1946"/>
                    </a:lnTo>
                    <a:lnTo>
                      <a:pt x="682" y="1946"/>
                    </a:lnTo>
                    <a:lnTo>
                      <a:pt x="681" y="1946"/>
                    </a:lnTo>
                    <a:lnTo>
                      <a:pt x="679" y="1943"/>
                    </a:lnTo>
                    <a:lnTo>
                      <a:pt x="676" y="1942"/>
                    </a:lnTo>
                    <a:lnTo>
                      <a:pt x="676" y="1942"/>
                    </a:lnTo>
                    <a:lnTo>
                      <a:pt x="637" y="1942"/>
                    </a:lnTo>
                    <a:lnTo>
                      <a:pt x="596" y="1939"/>
                    </a:lnTo>
                    <a:lnTo>
                      <a:pt x="554" y="1933"/>
                    </a:lnTo>
                    <a:lnTo>
                      <a:pt x="515" y="1925"/>
                    </a:lnTo>
                    <a:lnTo>
                      <a:pt x="495" y="1921"/>
                    </a:lnTo>
                    <a:lnTo>
                      <a:pt x="477" y="1915"/>
                    </a:lnTo>
                    <a:lnTo>
                      <a:pt x="459" y="1908"/>
                    </a:lnTo>
                    <a:lnTo>
                      <a:pt x="442" y="1901"/>
                    </a:lnTo>
                    <a:lnTo>
                      <a:pt x="426" y="1894"/>
                    </a:lnTo>
                    <a:lnTo>
                      <a:pt x="411" y="1884"/>
                    </a:lnTo>
                    <a:lnTo>
                      <a:pt x="398" y="1874"/>
                    </a:lnTo>
                    <a:lnTo>
                      <a:pt x="386" y="1865"/>
                    </a:lnTo>
                    <a:lnTo>
                      <a:pt x="386" y="1865"/>
                    </a:lnTo>
                    <a:lnTo>
                      <a:pt x="386" y="1869"/>
                    </a:lnTo>
                    <a:lnTo>
                      <a:pt x="387" y="1873"/>
                    </a:lnTo>
                    <a:lnTo>
                      <a:pt x="390" y="1880"/>
                    </a:lnTo>
                    <a:lnTo>
                      <a:pt x="393" y="1886"/>
                    </a:lnTo>
                    <a:lnTo>
                      <a:pt x="393" y="1888"/>
                    </a:lnTo>
                    <a:lnTo>
                      <a:pt x="391" y="1893"/>
                    </a:lnTo>
                    <a:lnTo>
                      <a:pt x="391" y="1893"/>
                    </a:lnTo>
                    <a:close/>
                    <a:moveTo>
                      <a:pt x="1130" y="1884"/>
                    </a:moveTo>
                    <a:lnTo>
                      <a:pt x="1130" y="1884"/>
                    </a:lnTo>
                    <a:lnTo>
                      <a:pt x="1140" y="1884"/>
                    </a:lnTo>
                    <a:lnTo>
                      <a:pt x="1152" y="1886"/>
                    </a:lnTo>
                    <a:lnTo>
                      <a:pt x="1158" y="1886"/>
                    </a:lnTo>
                    <a:lnTo>
                      <a:pt x="1163" y="1884"/>
                    </a:lnTo>
                    <a:lnTo>
                      <a:pt x="1169" y="1881"/>
                    </a:lnTo>
                    <a:lnTo>
                      <a:pt x="1173" y="1879"/>
                    </a:lnTo>
                    <a:lnTo>
                      <a:pt x="1173" y="1879"/>
                    </a:lnTo>
                    <a:lnTo>
                      <a:pt x="1176" y="1869"/>
                    </a:lnTo>
                    <a:lnTo>
                      <a:pt x="1175" y="1862"/>
                    </a:lnTo>
                    <a:lnTo>
                      <a:pt x="1173" y="1856"/>
                    </a:lnTo>
                    <a:lnTo>
                      <a:pt x="1169" y="1851"/>
                    </a:lnTo>
                    <a:lnTo>
                      <a:pt x="1165" y="1848"/>
                    </a:lnTo>
                    <a:lnTo>
                      <a:pt x="1159" y="1845"/>
                    </a:lnTo>
                    <a:lnTo>
                      <a:pt x="1152" y="1843"/>
                    </a:lnTo>
                    <a:lnTo>
                      <a:pt x="1147" y="1842"/>
                    </a:lnTo>
                    <a:lnTo>
                      <a:pt x="1147" y="1842"/>
                    </a:lnTo>
                    <a:lnTo>
                      <a:pt x="1144" y="1853"/>
                    </a:lnTo>
                    <a:lnTo>
                      <a:pt x="1141" y="1863"/>
                    </a:lnTo>
                    <a:lnTo>
                      <a:pt x="1135" y="1874"/>
                    </a:lnTo>
                    <a:lnTo>
                      <a:pt x="1130" y="1884"/>
                    </a:lnTo>
                    <a:lnTo>
                      <a:pt x="1130" y="1884"/>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64" name="Freeform 94"/>
              <p:cNvSpPr>
                <a:spLocks noEditPoints="1"/>
              </p:cNvSpPr>
              <p:nvPr/>
            </p:nvSpPr>
            <p:spPr bwMode="auto">
              <a:xfrm>
                <a:off x="3856038" y="366713"/>
                <a:ext cx="136525" cy="119063"/>
              </a:xfrm>
              <a:custGeom>
                <a:avLst/>
                <a:gdLst/>
                <a:ahLst/>
                <a:cxnLst>
                  <a:cxn ang="0">
                    <a:pos x="218" y="143"/>
                  </a:cxn>
                  <a:cxn ang="0">
                    <a:pos x="198" y="181"/>
                  </a:cxn>
                  <a:cxn ang="0">
                    <a:pos x="176" y="201"/>
                  </a:cxn>
                  <a:cxn ang="0">
                    <a:pos x="130" y="222"/>
                  </a:cxn>
                  <a:cxn ang="0">
                    <a:pos x="100" y="226"/>
                  </a:cxn>
                  <a:cxn ang="0">
                    <a:pos x="64" y="215"/>
                  </a:cxn>
                  <a:cxn ang="0">
                    <a:pos x="45" y="188"/>
                  </a:cxn>
                  <a:cxn ang="0">
                    <a:pos x="27" y="169"/>
                  </a:cxn>
                  <a:cxn ang="0">
                    <a:pos x="2" y="141"/>
                  </a:cxn>
                  <a:cxn ang="0">
                    <a:pos x="5" y="84"/>
                  </a:cxn>
                  <a:cxn ang="0">
                    <a:pos x="40" y="28"/>
                  </a:cxn>
                  <a:cxn ang="0">
                    <a:pos x="79" y="14"/>
                  </a:cxn>
                  <a:cxn ang="0">
                    <a:pos x="107" y="14"/>
                  </a:cxn>
                  <a:cxn ang="0">
                    <a:pos x="123" y="23"/>
                  </a:cxn>
                  <a:cxn ang="0">
                    <a:pos x="134" y="23"/>
                  </a:cxn>
                  <a:cxn ang="0">
                    <a:pos x="151" y="9"/>
                  </a:cxn>
                  <a:cxn ang="0">
                    <a:pos x="186" y="0"/>
                  </a:cxn>
                  <a:cxn ang="0">
                    <a:pos x="200" y="6"/>
                  </a:cxn>
                  <a:cxn ang="0">
                    <a:pos x="242" y="21"/>
                  </a:cxn>
                  <a:cxn ang="0">
                    <a:pos x="257" y="70"/>
                  </a:cxn>
                  <a:cxn ang="0">
                    <a:pos x="250" y="98"/>
                  </a:cxn>
                  <a:cxn ang="0">
                    <a:pos x="221" y="120"/>
                  </a:cxn>
                  <a:cxn ang="0">
                    <a:pos x="175" y="9"/>
                  </a:cxn>
                  <a:cxn ang="0">
                    <a:pos x="142" y="28"/>
                  </a:cxn>
                  <a:cxn ang="0">
                    <a:pos x="121" y="31"/>
                  </a:cxn>
                  <a:cxn ang="0">
                    <a:pos x="104" y="23"/>
                  </a:cxn>
                  <a:cxn ang="0">
                    <a:pos x="73" y="24"/>
                  </a:cxn>
                  <a:cxn ang="0">
                    <a:pos x="38" y="39"/>
                  </a:cxn>
                  <a:cxn ang="0">
                    <a:pos x="17" y="72"/>
                  </a:cxn>
                  <a:cxn ang="0">
                    <a:pos x="10" y="114"/>
                  </a:cxn>
                  <a:cxn ang="0">
                    <a:pos x="19" y="159"/>
                  </a:cxn>
                  <a:cxn ang="0">
                    <a:pos x="44" y="163"/>
                  </a:cxn>
                  <a:cxn ang="0">
                    <a:pos x="57" y="193"/>
                  </a:cxn>
                  <a:cxn ang="0">
                    <a:pos x="73" y="211"/>
                  </a:cxn>
                  <a:cxn ang="0">
                    <a:pos x="114" y="218"/>
                  </a:cxn>
                  <a:cxn ang="0">
                    <a:pos x="137" y="209"/>
                  </a:cxn>
                  <a:cxn ang="0">
                    <a:pos x="180" y="186"/>
                  </a:cxn>
                  <a:cxn ang="0">
                    <a:pos x="203" y="163"/>
                  </a:cxn>
                  <a:cxn ang="0">
                    <a:pos x="208" y="131"/>
                  </a:cxn>
                  <a:cxn ang="0">
                    <a:pos x="214" y="115"/>
                  </a:cxn>
                  <a:cxn ang="0">
                    <a:pos x="239" y="97"/>
                  </a:cxn>
                  <a:cxn ang="0">
                    <a:pos x="246" y="83"/>
                  </a:cxn>
                  <a:cxn ang="0">
                    <a:pos x="245" y="48"/>
                  </a:cxn>
                  <a:cxn ang="0">
                    <a:pos x="222" y="75"/>
                  </a:cxn>
                  <a:cxn ang="0">
                    <a:pos x="196" y="77"/>
                  </a:cxn>
                  <a:cxn ang="0">
                    <a:pos x="186" y="107"/>
                  </a:cxn>
                  <a:cxn ang="0">
                    <a:pos x="179" y="125"/>
                  </a:cxn>
                  <a:cxn ang="0">
                    <a:pos x="148" y="139"/>
                  </a:cxn>
                  <a:cxn ang="0">
                    <a:pos x="123" y="132"/>
                  </a:cxn>
                  <a:cxn ang="0">
                    <a:pos x="152" y="131"/>
                  </a:cxn>
                  <a:cxn ang="0">
                    <a:pos x="165" y="128"/>
                  </a:cxn>
                  <a:cxn ang="0">
                    <a:pos x="177" y="101"/>
                  </a:cxn>
                  <a:cxn ang="0">
                    <a:pos x="190" y="70"/>
                  </a:cxn>
                  <a:cxn ang="0">
                    <a:pos x="221" y="65"/>
                  </a:cxn>
                  <a:cxn ang="0">
                    <a:pos x="231" y="48"/>
                  </a:cxn>
                  <a:cxn ang="0">
                    <a:pos x="219" y="17"/>
                  </a:cxn>
                  <a:cxn ang="0">
                    <a:pos x="198" y="14"/>
                  </a:cxn>
                </a:cxnLst>
                <a:rect l="0" t="0" r="r" b="b"/>
                <a:pathLst>
                  <a:path w="257" h="226">
                    <a:moveTo>
                      <a:pt x="221" y="120"/>
                    </a:moveTo>
                    <a:lnTo>
                      <a:pt x="221" y="120"/>
                    </a:lnTo>
                    <a:lnTo>
                      <a:pt x="219" y="132"/>
                    </a:lnTo>
                    <a:lnTo>
                      <a:pt x="218" y="143"/>
                    </a:lnTo>
                    <a:lnTo>
                      <a:pt x="215" y="155"/>
                    </a:lnTo>
                    <a:lnTo>
                      <a:pt x="210" y="164"/>
                    </a:lnTo>
                    <a:lnTo>
                      <a:pt x="204" y="173"/>
                    </a:lnTo>
                    <a:lnTo>
                      <a:pt x="198" y="181"/>
                    </a:lnTo>
                    <a:lnTo>
                      <a:pt x="191" y="188"/>
                    </a:lnTo>
                    <a:lnTo>
                      <a:pt x="183" y="197"/>
                    </a:lnTo>
                    <a:lnTo>
                      <a:pt x="183" y="197"/>
                    </a:lnTo>
                    <a:lnTo>
                      <a:pt x="176" y="201"/>
                    </a:lnTo>
                    <a:lnTo>
                      <a:pt x="166" y="205"/>
                    </a:lnTo>
                    <a:lnTo>
                      <a:pt x="145" y="215"/>
                    </a:lnTo>
                    <a:lnTo>
                      <a:pt x="145" y="215"/>
                    </a:lnTo>
                    <a:lnTo>
                      <a:pt x="130" y="222"/>
                    </a:lnTo>
                    <a:lnTo>
                      <a:pt x="120" y="225"/>
                    </a:lnTo>
                    <a:lnTo>
                      <a:pt x="120" y="225"/>
                    </a:lnTo>
                    <a:lnTo>
                      <a:pt x="110" y="226"/>
                    </a:lnTo>
                    <a:lnTo>
                      <a:pt x="100" y="226"/>
                    </a:lnTo>
                    <a:lnTo>
                      <a:pt x="90" y="225"/>
                    </a:lnTo>
                    <a:lnTo>
                      <a:pt x="82" y="223"/>
                    </a:lnTo>
                    <a:lnTo>
                      <a:pt x="72" y="219"/>
                    </a:lnTo>
                    <a:lnTo>
                      <a:pt x="64" y="215"/>
                    </a:lnTo>
                    <a:lnTo>
                      <a:pt x="57" y="211"/>
                    </a:lnTo>
                    <a:lnTo>
                      <a:pt x="50" y="205"/>
                    </a:lnTo>
                    <a:lnTo>
                      <a:pt x="50" y="205"/>
                    </a:lnTo>
                    <a:lnTo>
                      <a:pt x="45" y="188"/>
                    </a:lnTo>
                    <a:lnTo>
                      <a:pt x="41" y="173"/>
                    </a:lnTo>
                    <a:lnTo>
                      <a:pt x="41" y="173"/>
                    </a:lnTo>
                    <a:lnTo>
                      <a:pt x="34" y="170"/>
                    </a:lnTo>
                    <a:lnTo>
                      <a:pt x="27" y="169"/>
                    </a:lnTo>
                    <a:lnTo>
                      <a:pt x="12" y="166"/>
                    </a:lnTo>
                    <a:lnTo>
                      <a:pt x="12" y="166"/>
                    </a:lnTo>
                    <a:lnTo>
                      <a:pt x="5" y="153"/>
                    </a:lnTo>
                    <a:lnTo>
                      <a:pt x="2" y="141"/>
                    </a:lnTo>
                    <a:lnTo>
                      <a:pt x="0" y="127"/>
                    </a:lnTo>
                    <a:lnTo>
                      <a:pt x="0" y="114"/>
                    </a:lnTo>
                    <a:lnTo>
                      <a:pt x="2" y="98"/>
                    </a:lnTo>
                    <a:lnTo>
                      <a:pt x="5" y="84"/>
                    </a:lnTo>
                    <a:lnTo>
                      <a:pt x="10" y="54"/>
                    </a:lnTo>
                    <a:lnTo>
                      <a:pt x="10" y="54"/>
                    </a:lnTo>
                    <a:lnTo>
                      <a:pt x="24" y="41"/>
                    </a:lnTo>
                    <a:lnTo>
                      <a:pt x="40" y="28"/>
                    </a:lnTo>
                    <a:lnTo>
                      <a:pt x="50" y="23"/>
                    </a:lnTo>
                    <a:lnTo>
                      <a:pt x="58" y="18"/>
                    </a:lnTo>
                    <a:lnTo>
                      <a:pt x="68" y="16"/>
                    </a:lnTo>
                    <a:lnTo>
                      <a:pt x="79" y="14"/>
                    </a:lnTo>
                    <a:lnTo>
                      <a:pt x="79" y="14"/>
                    </a:lnTo>
                    <a:lnTo>
                      <a:pt x="93" y="13"/>
                    </a:lnTo>
                    <a:lnTo>
                      <a:pt x="102" y="13"/>
                    </a:lnTo>
                    <a:lnTo>
                      <a:pt x="107" y="14"/>
                    </a:lnTo>
                    <a:lnTo>
                      <a:pt x="107" y="14"/>
                    </a:lnTo>
                    <a:lnTo>
                      <a:pt x="113" y="16"/>
                    </a:lnTo>
                    <a:lnTo>
                      <a:pt x="117" y="18"/>
                    </a:lnTo>
                    <a:lnTo>
                      <a:pt x="123" y="23"/>
                    </a:lnTo>
                    <a:lnTo>
                      <a:pt x="127" y="24"/>
                    </a:lnTo>
                    <a:lnTo>
                      <a:pt x="127" y="24"/>
                    </a:lnTo>
                    <a:lnTo>
                      <a:pt x="131" y="23"/>
                    </a:lnTo>
                    <a:lnTo>
                      <a:pt x="134" y="23"/>
                    </a:lnTo>
                    <a:lnTo>
                      <a:pt x="139" y="18"/>
                    </a:lnTo>
                    <a:lnTo>
                      <a:pt x="145" y="13"/>
                    </a:lnTo>
                    <a:lnTo>
                      <a:pt x="151" y="9"/>
                    </a:lnTo>
                    <a:lnTo>
                      <a:pt x="151" y="9"/>
                    </a:lnTo>
                    <a:lnTo>
                      <a:pt x="158" y="4"/>
                    </a:lnTo>
                    <a:lnTo>
                      <a:pt x="166" y="2"/>
                    </a:lnTo>
                    <a:lnTo>
                      <a:pt x="176" y="0"/>
                    </a:lnTo>
                    <a:lnTo>
                      <a:pt x="186" y="0"/>
                    </a:lnTo>
                    <a:lnTo>
                      <a:pt x="186" y="0"/>
                    </a:lnTo>
                    <a:lnTo>
                      <a:pt x="193" y="3"/>
                    </a:lnTo>
                    <a:lnTo>
                      <a:pt x="200" y="6"/>
                    </a:lnTo>
                    <a:lnTo>
                      <a:pt x="200" y="6"/>
                    </a:lnTo>
                    <a:lnTo>
                      <a:pt x="222" y="11"/>
                    </a:lnTo>
                    <a:lnTo>
                      <a:pt x="232" y="14"/>
                    </a:lnTo>
                    <a:lnTo>
                      <a:pt x="242" y="21"/>
                    </a:lnTo>
                    <a:lnTo>
                      <a:pt x="242" y="21"/>
                    </a:lnTo>
                    <a:lnTo>
                      <a:pt x="249" y="38"/>
                    </a:lnTo>
                    <a:lnTo>
                      <a:pt x="253" y="49"/>
                    </a:lnTo>
                    <a:lnTo>
                      <a:pt x="256" y="59"/>
                    </a:lnTo>
                    <a:lnTo>
                      <a:pt x="257" y="70"/>
                    </a:lnTo>
                    <a:lnTo>
                      <a:pt x="257" y="80"/>
                    </a:lnTo>
                    <a:lnTo>
                      <a:pt x="255" y="90"/>
                    </a:lnTo>
                    <a:lnTo>
                      <a:pt x="250" y="98"/>
                    </a:lnTo>
                    <a:lnTo>
                      <a:pt x="250" y="98"/>
                    </a:lnTo>
                    <a:lnTo>
                      <a:pt x="243" y="105"/>
                    </a:lnTo>
                    <a:lnTo>
                      <a:pt x="235" y="110"/>
                    </a:lnTo>
                    <a:lnTo>
                      <a:pt x="228" y="114"/>
                    </a:lnTo>
                    <a:lnTo>
                      <a:pt x="221" y="120"/>
                    </a:lnTo>
                    <a:lnTo>
                      <a:pt x="221" y="120"/>
                    </a:lnTo>
                    <a:close/>
                    <a:moveTo>
                      <a:pt x="183" y="9"/>
                    </a:moveTo>
                    <a:lnTo>
                      <a:pt x="183" y="9"/>
                    </a:lnTo>
                    <a:lnTo>
                      <a:pt x="175" y="9"/>
                    </a:lnTo>
                    <a:lnTo>
                      <a:pt x="166" y="10"/>
                    </a:lnTo>
                    <a:lnTo>
                      <a:pt x="159" y="14"/>
                    </a:lnTo>
                    <a:lnTo>
                      <a:pt x="153" y="18"/>
                    </a:lnTo>
                    <a:lnTo>
                      <a:pt x="142" y="28"/>
                    </a:lnTo>
                    <a:lnTo>
                      <a:pt x="135" y="31"/>
                    </a:lnTo>
                    <a:lnTo>
                      <a:pt x="128" y="32"/>
                    </a:lnTo>
                    <a:lnTo>
                      <a:pt x="128" y="32"/>
                    </a:lnTo>
                    <a:lnTo>
                      <a:pt x="121" y="31"/>
                    </a:lnTo>
                    <a:lnTo>
                      <a:pt x="116" y="27"/>
                    </a:lnTo>
                    <a:lnTo>
                      <a:pt x="110" y="24"/>
                    </a:lnTo>
                    <a:lnTo>
                      <a:pt x="104" y="23"/>
                    </a:lnTo>
                    <a:lnTo>
                      <a:pt x="104" y="23"/>
                    </a:lnTo>
                    <a:lnTo>
                      <a:pt x="97" y="21"/>
                    </a:lnTo>
                    <a:lnTo>
                      <a:pt x="89" y="21"/>
                    </a:lnTo>
                    <a:lnTo>
                      <a:pt x="73" y="24"/>
                    </a:lnTo>
                    <a:lnTo>
                      <a:pt x="73" y="24"/>
                    </a:lnTo>
                    <a:lnTo>
                      <a:pt x="62" y="25"/>
                    </a:lnTo>
                    <a:lnTo>
                      <a:pt x="54" y="30"/>
                    </a:lnTo>
                    <a:lnTo>
                      <a:pt x="45" y="34"/>
                    </a:lnTo>
                    <a:lnTo>
                      <a:pt x="38" y="39"/>
                    </a:lnTo>
                    <a:lnTo>
                      <a:pt x="31" y="47"/>
                    </a:lnTo>
                    <a:lnTo>
                      <a:pt x="26" y="54"/>
                    </a:lnTo>
                    <a:lnTo>
                      <a:pt x="21" y="63"/>
                    </a:lnTo>
                    <a:lnTo>
                      <a:pt x="17" y="72"/>
                    </a:lnTo>
                    <a:lnTo>
                      <a:pt x="14" y="82"/>
                    </a:lnTo>
                    <a:lnTo>
                      <a:pt x="12" y="91"/>
                    </a:lnTo>
                    <a:lnTo>
                      <a:pt x="10" y="103"/>
                    </a:lnTo>
                    <a:lnTo>
                      <a:pt x="10" y="114"/>
                    </a:lnTo>
                    <a:lnTo>
                      <a:pt x="10" y="125"/>
                    </a:lnTo>
                    <a:lnTo>
                      <a:pt x="13" y="136"/>
                    </a:lnTo>
                    <a:lnTo>
                      <a:pt x="14" y="148"/>
                    </a:lnTo>
                    <a:lnTo>
                      <a:pt x="19" y="159"/>
                    </a:lnTo>
                    <a:lnTo>
                      <a:pt x="19" y="159"/>
                    </a:lnTo>
                    <a:lnTo>
                      <a:pt x="31" y="162"/>
                    </a:lnTo>
                    <a:lnTo>
                      <a:pt x="44" y="163"/>
                    </a:lnTo>
                    <a:lnTo>
                      <a:pt x="44" y="163"/>
                    </a:lnTo>
                    <a:lnTo>
                      <a:pt x="50" y="169"/>
                    </a:lnTo>
                    <a:lnTo>
                      <a:pt x="54" y="176"/>
                    </a:lnTo>
                    <a:lnTo>
                      <a:pt x="57" y="184"/>
                    </a:lnTo>
                    <a:lnTo>
                      <a:pt x="57" y="193"/>
                    </a:lnTo>
                    <a:lnTo>
                      <a:pt x="57" y="193"/>
                    </a:lnTo>
                    <a:lnTo>
                      <a:pt x="59" y="200"/>
                    </a:lnTo>
                    <a:lnTo>
                      <a:pt x="65" y="207"/>
                    </a:lnTo>
                    <a:lnTo>
                      <a:pt x="73" y="211"/>
                    </a:lnTo>
                    <a:lnTo>
                      <a:pt x="83" y="215"/>
                    </a:lnTo>
                    <a:lnTo>
                      <a:pt x="93" y="216"/>
                    </a:lnTo>
                    <a:lnTo>
                      <a:pt x="104" y="218"/>
                    </a:lnTo>
                    <a:lnTo>
                      <a:pt x="114" y="218"/>
                    </a:lnTo>
                    <a:lnTo>
                      <a:pt x="123" y="215"/>
                    </a:lnTo>
                    <a:lnTo>
                      <a:pt x="123" y="215"/>
                    </a:lnTo>
                    <a:lnTo>
                      <a:pt x="130" y="214"/>
                    </a:lnTo>
                    <a:lnTo>
                      <a:pt x="137" y="209"/>
                    </a:lnTo>
                    <a:lnTo>
                      <a:pt x="151" y="202"/>
                    </a:lnTo>
                    <a:lnTo>
                      <a:pt x="151" y="202"/>
                    </a:lnTo>
                    <a:lnTo>
                      <a:pt x="166" y="194"/>
                    </a:lnTo>
                    <a:lnTo>
                      <a:pt x="180" y="186"/>
                    </a:lnTo>
                    <a:lnTo>
                      <a:pt x="193" y="174"/>
                    </a:lnTo>
                    <a:lnTo>
                      <a:pt x="198" y="169"/>
                    </a:lnTo>
                    <a:lnTo>
                      <a:pt x="203" y="163"/>
                    </a:lnTo>
                    <a:lnTo>
                      <a:pt x="203" y="163"/>
                    </a:lnTo>
                    <a:lnTo>
                      <a:pt x="204" y="157"/>
                    </a:lnTo>
                    <a:lnTo>
                      <a:pt x="205" y="153"/>
                    </a:lnTo>
                    <a:lnTo>
                      <a:pt x="207" y="142"/>
                    </a:lnTo>
                    <a:lnTo>
                      <a:pt x="208" y="131"/>
                    </a:lnTo>
                    <a:lnTo>
                      <a:pt x="208" y="125"/>
                    </a:lnTo>
                    <a:lnTo>
                      <a:pt x="211" y="120"/>
                    </a:lnTo>
                    <a:lnTo>
                      <a:pt x="211" y="120"/>
                    </a:lnTo>
                    <a:lnTo>
                      <a:pt x="214" y="115"/>
                    </a:lnTo>
                    <a:lnTo>
                      <a:pt x="217" y="111"/>
                    </a:lnTo>
                    <a:lnTo>
                      <a:pt x="226" y="104"/>
                    </a:lnTo>
                    <a:lnTo>
                      <a:pt x="236" y="100"/>
                    </a:lnTo>
                    <a:lnTo>
                      <a:pt x="239" y="97"/>
                    </a:lnTo>
                    <a:lnTo>
                      <a:pt x="243" y="93"/>
                    </a:lnTo>
                    <a:lnTo>
                      <a:pt x="243" y="93"/>
                    </a:lnTo>
                    <a:lnTo>
                      <a:pt x="245" y="89"/>
                    </a:lnTo>
                    <a:lnTo>
                      <a:pt x="246" y="83"/>
                    </a:lnTo>
                    <a:lnTo>
                      <a:pt x="247" y="70"/>
                    </a:lnTo>
                    <a:lnTo>
                      <a:pt x="247" y="58"/>
                    </a:lnTo>
                    <a:lnTo>
                      <a:pt x="245" y="48"/>
                    </a:lnTo>
                    <a:lnTo>
                      <a:pt x="245" y="48"/>
                    </a:lnTo>
                    <a:lnTo>
                      <a:pt x="236" y="61"/>
                    </a:lnTo>
                    <a:lnTo>
                      <a:pt x="233" y="66"/>
                    </a:lnTo>
                    <a:lnTo>
                      <a:pt x="228" y="72"/>
                    </a:lnTo>
                    <a:lnTo>
                      <a:pt x="222" y="75"/>
                    </a:lnTo>
                    <a:lnTo>
                      <a:pt x="215" y="77"/>
                    </a:lnTo>
                    <a:lnTo>
                      <a:pt x="205" y="79"/>
                    </a:lnTo>
                    <a:lnTo>
                      <a:pt x="196" y="77"/>
                    </a:lnTo>
                    <a:lnTo>
                      <a:pt x="196" y="77"/>
                    </a:lnTo>
                    <a:lnTo>
                      <a:pt x="191" y="82"/>
                    </a:lnTo>
                    <a:lnTo>
                      <a:pt x="189" y="86"/>
                    </a:lnTo>
                    <a:lnTo>
                      <a:pt x="187" y="97"/>
                    </a:lnTo>
                    <a:lnTo>
                      <a:pt x="186" y="107"/>
                    </a:lnTo>
                    <a:lnTo>
                      <a:pt x="184" y="113"/>
                    </a:lnTo>
                    <a:lnTo>
                      <a:pt x="183" y="118"/>
                    </a:lnTo>
                    <a:lnTo>
                      <a:pt x="183" y="118"/>
                    </a:lnTo>
                    <a:lnTo>
                      <a:pt x="179" y="125"/>
                    </a:lnTo>
                    <a:lnTo>
                      <a:pt x="172" y="131"/>
                    </a:lnTo>
                    <a:lnTo>
                      <a:pt x="165" y="135"/>
                    </a:lnTo>
                    <a:lnTo>
                      <a:pt x="156" y="138"/>
                    </a:lnTo>
                    <a:lnTo>
                      <a:pt x="148" y="139"/>
                    </a:lnTo>
                    <a:lnTo>
                      <a:pt x="139" y="139"/>
                    </a:lnTo>
                    <a:lnTo>
                      <a:pt x="131" y="136"/>
                    </a:lnTo>
                    <a:lnTo>
                      <a:pt x="123" y="132"/>
                    </a:lnTo>
                    <a:lnTo>
                      <a:pt x="123" y="132"/>
                    </a:lnTo>
                    <a:lnTo>
                      <a:pt x="127" y="131"/>
                    </a:lnTo>
                    <a:lnTo>
                      <a:pt x="131" y="129"/>
                    </a:lnTo>
                    <a:lnTo>
                      <a:pt x="141" y="129"/>
                    </a:lnTo>
                    <a:lnTo>
                      <a:pt x="152" y="131"/>
                    </a:lnTo>
                    <a:lnTo>
                      <a:pt x="156" y="131"/>
                    </a:lnTo>
                    <a:lnTo>
                      <a:pt x="160" y="129"/>
                    </a:lnTo>
                    <a:lnTo>
                      <a:pt x="160" y="129"/>
                    </a:lnTo>
                    <a:lnTo>
                      <a:pt x="165" y="128"/>
                    </a:lnTo>
                    <a:lnTo>
                      <a:pt x="167" y="125"/>
                    </a:lnTo>
                    <a:lnTo>
                      <a:pt x="172" y="118"/>
                    </a:lnTo>
                    <a:lnTo>
                      <a:pt x="175" y="110"/>
                    </a:lnTo>
                    <a:lnTo>
                      <a:pt x="177" y="101"/>
                    </a:lnTo>
                    <a:lnTo>
                      <a:pt x="179" y="93"/>
                    </a:lnTo>
                    <a:lnTo>
                      <a:pt x="180" y="84"/>
                    </a:lnTo>
                    <a:lnTo>
                      <a:pt x="184" y="77"/>
                    </a:lnTo>
                    <a:lnTo>
                      <a:pt x="190" y="70"/>
                    </a:lnTo>
                    <a:lnTo>
                      <a:pt x="190" y="70"/>
                    </a:lnTo>
                    <a:lnTo>
                      <a:pt x="203" y="69"/>
                    </a:lnTo>
                    <a:lnTo>
                      <a:pt x="215" y="66"/>
                    </a:lnTo>
                    <a:lnTo>
                      <a:pt x="221" y="65"/>
                    </a:lnTo>
                    <a:lnTo>
                      <a:pt x="225" y="61"/>
                    </a:lnTo>
                    <a:lnTo>
                      <a:pt x="228" y="55"/>
                    </a:lnTo>
                    <a:lnTo>
                      <a:pt x="231" y="48"/>
                    </a:lnTo>
                    <a:lnTo>
                      <a:pt x="231" y="48"/>
                    </a:lnTo>
                    <a:lnTo>
                      <a:pt x="231" y="39"/>
                    </a:lnTo>
                    <a:lnTo>
                      <a:pt x="228" y="31"/>
                    </a:lnTo>
                    <a:lnTo>
                      <a:pt x="224" y="24"/>
                    </a:lnTo>
                    <a:lnTo>
                      <a:pt x="219" y="17"/>
                    </a:lnTo>
                    <a:lnTo>
                      <a:pt x="219" y="17"/>
                    </a:lnTo>
                    <a:lnTo>
                      <a:pt x="212" y="17"/>
                    </a:lnTo>
                    <a:lnTo>
                      <a:pt x="207" y="17"/>
                    </a:lnTo>
                    <a:lnTo>
                      <a:pt x="198" y="14"/>
                    </a:lnTo>
                    <a:lnTo>
                      <a:pt x="191" y="10"/>
                    </a:lnTo>
                    <a:lnTo>
                      <a:pt x="183" y="9"/>
                    </a:lnTo>
                    <a:lnTo>
                      <a:pt x="183" y="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65" name="Freeform 95"/>
              <p:cNvSpPr>
                <a:spLocks noEditPoints="1"/>
              </p:cNvSpPr>
              <p:nvPr/>
            </p:nvSpPr>
            <p:spPr bwMode="auto">
              <a:xfrm>
                <a:off x="3883026" y="581025"/>
                <a:ext cx="101600" cy="92075"/>
              </a:xfrm>
              <a:custGeom>
                <a:avLst/>
                <a:gdLst/>
                <a:ahLst/>
                <a:cxnLst>
                  <a:cxn ang="0">
                    <a:pos x="146" y="0"/>
                  </a:cxn>
                  <a:cxn ang="0">
                    <a:pos x="170" y="10"/>
                  </a:cxn>
                  <a:cxn ang="0">
                    <a:pos x="188" y="28"/>
                  </a:cxn>
                  <a:cxn ang="0">
                    <a:pos x="189" y="42"/>
                  </a:cxn>
                  <a:cxn ang="0">
                    <a:pos x="180" y="66"/>
                  </a:cxn>
                  <a:cxn ang="0">
                    <a:pos x="168" y="101"/>
                  </a:cxn>
                  <a:cxn ang="0">
                    <a:pos x="136" y="139"/>
                  </a:cxn>
                  <a:cxn ang="0">
                    <a:pos x="95" y="167"/>
                  </a:cxn>
                  <a:cxn ang="0">
                    <a:pos x="58" y="175"/>
                  </a:cxn>
                  <a:cxn ang="0">
                    <a:pos x="25" y="166"/>
                  </a:cxn>
                  <a:cxn ang="0">
                    <a:pos x="4" y="145"/>
                  </a:cxn>
                  <a:cxn ang="0">
                    <a:pos x="0" y="122"/>
                  </a:cxn>
                  <a:cxn ang="0">
                    <a:pos x="7" y="88"/>
                  </a:cxn>
                  <a:cxn ang="0">
                    <a:pos x="24" y="59"/>
                  </a:cxn>
                  <a:cxn ang="0">
                    <a:pos x="66" y="21"/>
                  </a:cxn>
                  <a:cxn ang="0">
                    <a:pos x="115" y="0"/>
                  </a:cxn>
                  <a:cxn ang="0">
                    <a:pos x="128" y="1"/>
                  </a:cxn>
                  <a:cxn ang="0">
                    <a:pos x="139" y="0"/>
                  </a:cxn>
                  <a:cxn ang="0">
                    <a:pos x="119" y="15"/>
                  </a:cxn>
                  <a:cxn ang="0">
                    <a:pos x="93" y="20"/>
                  </a:cxn>
                  <a:cxn ang="0">
                    <a:pos x="65" y="38"/>
                  </a:cxn>
                  <a:cxn ang="0">
                    <a:pos x="35" y="67"/>
                  </a:cxn>
                  <a:cxn ang="0">
                    <a:pos x="20" y="93"/>
                  </a:cxn>
                  <a:cxn ang="0">
                    <a:pos x="14" y="115"/>
                  </a:cxn>
                  <a:cxn ang="0">
                    <a:pos x="18" y="139"/>
                  </a:cxn>
                  <a:cxn ang="0">
                    <a:pos x="24" y="146"/>
                  </a:cxn>
                  <a:cxn ang="0">
                    <a:pos x="25" y="131"/>
                  </a:cxn>
                  <a:cxn ang="0">
                    <a:pos x="48" y="91"/>
                  </a:cxn>
                  <a:cxn ang="0">
                    <a:pos x="87" y="49"/>
                  </a:cxn>
                  <a:cxn ang="0">
                    <a:pos x="132" y="27"/>
                  </a:cxn>
                  <a:cxn ang="0">
                    <a:pos x="142" y="21"/>
                  </a:cxn>
                  <a:cxn ang="0">
                    <a:pos x="131" y="15"/>
                  </a:cxn>
                  <a:cxn ang="0">
                    <a:pos x="108" y="49"/>
                  </a:cxn>
                  <a:cxn ang="0">
                    <a:pos x="72" y="80"/>
                  </a:cxn>
                  <a:cxn ang="0">
                    <a:pos x="42" y="119"/>
                  </a:cxn>
                  <a:cxn ang="0">
                    <a:pos x="35" y="140"/>
                  </a:cxn>
                  <a:cxn ang="0">
                    <a:pos x="34" y="156"/>
                  </a:cxn>
                  <a:cxn ang="0">
                    <a:pos x="63" y="163"/>
                  </a:cxn>
                  <a:cxn ang="0">
                    <a:pos x="81" y="160"/>
                  </a:cxn>
                  <a:cxn ang="0">
                    <a:pos x="119" y="140"/>
                  </a:cxn>
                  <a:cxn ang="0">
                    <a:pos x="153" y="100"/>
                  </a:cxn>
                  <a:cxn ang="0">
                    <a:pos x="167" y="70"/>
                  </a:cxn>
                  <a:cxn ang="0">
                    <a:pos x="170" y="38"/>
                  </a:cxn>
                  <a:cxn ang="0">
                    <a:pos x="159" y="35"/>
                  </a:cxn>
                  <a:cxn ang="0">
                    <a:pos x="122" y="41"/>
                  </a:cxn>
                </a:cxnLst>
                <a:rect l="0" t="0" r="r" b="b"/>
                <a:pathLst>
                  <a:path w="191" h="175">
                    <a:moveTo>
                      <a:pt x="139" y="0"/>
                    </a:moveTo>
                    <a:lnTo>
                      <a:pt x="139" y="0"/>
                    </a:lnTo>
                    <a:lnTo>
                      <a:pt x="146" y="0"/>
                    </a:lnTo>
                    <a:lnTo>
                      <a:pt x="153" y="3"/>
                    </a:lnTo>
                    <a:lnTo>
                      <a:pt x="161" y="6"/>
                    </a:lnTo>
                    <a:lnTo>
                      <a:pt x="170" y="10"/>
                    </a:lnTo>
                    <a:lnTo>
                      <a:pt x="177" y="15"/>
                    </a:lnTo>
                    <a:lnTo>
                      <a:pt x="184" y="21"/>
                    </a:lnTo>
                    <a:lnTo>
                      <a:pt x="188" y="28"/>
                    </a:lnTo>
                    <a:lnTo>
                      <a:pt x="191" y="34"/>
                    </a:lnTo>
                    <a:lnTo>
                      <a:pt x="191" y="34"/>
                    </a:lnTo>
                    <a:lnTo>
                      <a:pt x="189" y="42"/>
                    </a:lnTo>
                    <a:lnTo>
                      <a:pt x="188" y="50"/>
                    </a:lnTo>
                    <a:lnTo>
                      <a:pt x="184" y="59"/>
                    </a:lnTo>
                    <a:lnTo>
                      <a:pt x="180" y="66"/>
                    </a:lnTo>
                    <a:lnTo>
                      <a:pt x="171" y="83"/>
                    </a:lnTo>
                    <a:lnTo>
                      <a:pt x="168" y="91"/>
                    </a:lnTo>
                    <a:lnTo>
                      <a:pt x="168" y="101"/>
                    </a:lnTo>
                    <a:lnTo>
                      <a:pt x="168" y="101"/>
                    </a:lnTo>
                    <a:lnTo>
                      <a:pt x="147" y="126"/>
                    </a:lnTo>
                    <a:lnTo>
                      <a:pt x="136" y="139"/>
                    </a:lnTo>
                    <a:lnTo>
                      <a:pt x="125" y="150"/>
                    </a:lnTo>
                    <a:lnTo>
                      <a:pt x="111" y="160"/>
                    </a:lnTo>
                    <a:lnTo>
                      <a:pt x="95" y="167"/>
                    </a:lnTo>
                    <a:lnTo>
                      <a:pt x="79" y="173"/>
                    </a:lnTo>
                    <a:lnTo>
                      <a:pt x="58" y="175"/>
                    </a:lnTo>
                    <a:lnTo>
                      <a:pt x="58" y="175"/>
                    </a:lnTo>
                    <a:lnTo>
                      <a:pt x="46" y="174"/>
                    </a:lnTo>
                    <a:lnTo>
                      <a:pt x="35" y="171"/>
                    </a:lnTo>
                    <a:lnTo>
                      <a:pt x="25" y="166"/>
                    </a:lnTo>
                    <a:lnTo>
                      <a:pt x="17" y="160"/>
                    </a:lnTo>
                    <a:lnTo>
                      <a:pt x="10" y="153"/>
                    </a:lnTo>
                    <a:lnTo>
                      <a:pt x="4" y="145"/>
                    </a:lnTo>
                    <a:lnTo>
                      <a:pt x="1" y="135"/>
                    </a:lnTo>
                    <a:lnTo>
                      <a:pt x="0" y="122"/>
                    </a:lnTo>
                    <a:lnTo>
                      <a:pt x="0" y="122"/>
                    </a:lnTo>
                    <a:lnTo>
                      <a:pt x="0" y="115"/>
                    </a:lnTo>
                    <a:lnTo>
                      <a:pt x="1" y="105"/>
                    </a:lnTo>
                    <a:lnTo>
                      <a:pt x="7" y="88"/>
                    </a:lnTo>
                    <a:lnTo>
                      <a:pt x="7" y="88"/>
                    </a:lnTo>
                    <a:lnTo>
                      <a:pt x="14" y="73"/>
                    </a:lnTo>
                    <a:lnTo>
                      <a:pt x="24" y="59"/>
                    </a:lnTo>
                    <a:lnTo>
                      <a:pt x="36" y="45"/>
                    </a:lnTo>
                    <a:lnTo>
                      <a:pt x="51" y="32"/>
                    </a:lnTo>
                    <a:lnTo>
                      <a:pt x="66" y="21"/>
                    </a:lnTo>
                    <a:lnTo>
                      <a:pt x="83" y="11"/>
                    </a:lnTo>
                    <a:lnTo>
                      <a:pt x="100" y="4"/>
                    </a:lnTo>
                    <a:lnTo>
                      <a:pt x="115" y="0"/>
                    </a:lnTo>
                    <a:lnTo>
                      <a:pt x="115" y="0"/>
                    </a:lnTo>
                    <a:lnTo>
                      <a:pt x="121" y="0"/>
                    </a:lnTo>
                    <a:lnTo>
                      <a:pt x="128" y="1"/>
                    </a:lnTo>
                    <a:lnTo>
                      <a:pt x="133" y="1"/>
                    </a:lnTo>
                    <a:lnTo>
                      <a:pt x="139" y="0"/>
                    </a:lnTo>
                    <a:lnTo>
                      <a:pt x="139" y="0"/>
                    </a:lnTo>
                    <a:close/>
                    <a:moveTo>
                      <a:pt x="131" y="15"/>
                    </a:moveTo>
                    <a:lnTo>
                      <a:pt x="131" y="15"/>
                    </a:lnTo>
                    <a:lnTo>
                      <a:pt x="119" y="15"/>
                    </a:lnTo>
                    <a:lnTo>
                      <a:pt x="109" y="15"/>
                    </a:lnTo>
                    <a:lnTo>
                      <a:pt x="101" y="17"/>
                    </a:lnTo>
                    <a:lnTo>
                      <a:pt x="93" y="20"/>
                    </a:lnTo>
                    <a:lnTo>
                      <a:pt x="86" y="24"/>
                    </a:lnTo>
                    <a:lnTo>
                      <a:pt x="79" y="28"/>
                    </a:lnTo>
                    <a:lnTo>
                      <a:pt x="65" y="38"/>
                    </a:lnTo>
                    <a:lnTo>
                      <a:pt x="65" y="38"/>
                    </a:lnTo>
                    <a:lnTo>
                      <a:pt x="49" y="52"/>
                    </a:lnTo>
                    <a:lnTo>
                      <a:pt x="35" y="67"/>
                    </a:lnTo>
                    <a:lnTo>
                      <a:pt x="29" y="76"/>
                    </a:lnTo>
                    <a:lnTo>
                      <a:pt x="24" y="84"/>
                    </a:lnTo>
                    <a:lnTo>
                      <a:pt x="20" y="93"/>
                    </a:lnTo>
                    <a:lnTo>
                      <a:pt x="17" y="102"/>
                    </a:lnTo>
                    <a:lnTo>
                      <a:pt x="17" y="102"/>
                    </a:lnTo>
                    <a:lnTo>
                      <a:pt x="14" y="115"/>
                    </a:lnTo>
                    <a:lnTo>
                      <a:pt x="14" y="128"/>
                    </a:lnTo>
                    <a:lnTo>
                      <a:pt x="15" y="133"/>
                    </a:lnTo>
                    <a:lnTo>
                      <a:pt x="18" y="139"/>
                    </a:lnTo>
                    <a:lnTo>
                      <a:pt x="20" y="143"/>
                    </a:lnTo>
                    <a:lnTo>
                      <a:pt x="24" y="146"/>
                    </a:lnTo>
                    <a:lnTo>
                      <a:pt x="24" y="146"/>
                    </a:lnTo>
                    <a:lnTo>
                      <a:pt x="24" y="142"/>
                    </a:lnTo>
                    <a:lnTo>
                      <a:pt x="24" y="136"/>
                    </a:lnTo>
                    <a:lnTo>
                      <a:pt x="25" y="131"/>
                    </a:lnTo>
                    <a:lnTo>
                      <a:pt x="27" y="123"/>
                    </a:lnTo>
                    <a:lnTo>
                      <a:pt x="27" y="123"/>
                    </a:lnTo>
                    <a:lnTo>
                      <a:pt x="48" y="91"/>
                    </a:lnTo>
                    <a:lnTo>
                      <a:pt x="60" y="76"/>
                    </a:lnTo>
                    <a:lnTo>
                      <a:pt x="73" y="62"/>
                    </a:lnTo>
                    <a:lnTo>
                      <a:pt x="87" y="49"/>
                    </a:lnTo>
                    <a:lnTo>
                      <a:pt x="104" y="39"/>
                    </a:lnTo>
                    <a:lnTo>
                      <a:pt x="122" y="31"/>
                    </a:lnTo>
                    <a:lnTo>
                      <a:pt x="132" y="27"/>
                    </a:lnTo>
                    <a:lnTo>
                      <a:pt x="143" y="24"/>
                    </a:lnTo>
                    <a:lnTo>
                      <a:pt x="143" y="24"/>
                    </a:lnTo>
                    <a:lnTo>
                      <a:pt x="142" y="21"/>
                    </a:lnTo>
                    <a:lnTo>
                      <a:pt x="139" y="18"/>
                    </a:lnTo>
                    <a:lnTo>
                      <a:pt x="131" y="15"/>
                    </a:lnTo>
                    <a:lnTo>
                      <a:pt x="131" y="15"/>
                    </a:lnTo>
                    <a:close/>
                    <a:moveTo>
                      <a:pt x="122" y="41"/>
                    </a:moveTo>
                    <a:lnTo>
                      <a:pt x="122" y="41"/>
                    </a:lnTo>
                    <a:lnTo>
                      <a:pt x="108" y="49"/>
                    </a:lnTo>
                    <a:lnTo>
                      <a:pt x="95" y="59"/>
                    </a:lnTo>
                    <a:lnTo>
                      <a:pt x="83" y="69"/>
                    </a:lnTo>
                    <a:lnTo>
                      <a:pt x="72" y="80"/>
                    </a:lnTo>
                    <a:lnTo>
                      <a:pt x="60" y="93"/>
                    </a:lnTo>
                    <a:lnTo>
                      <a:pt x="51" y="105"/>
                    </a:lnTo>
                    <a:lnTo>
                      <a:pt x="42" y="119"/>
                    </a:lnTo>
                    <a:lnTo>
                      <a:pt x="34" y="135"/>
                    </a:lnTo>
                    <a:lnTo>
                      <a:pt x="34" y="135"/>
                    </a:lnTo>
                    <a:lnTo>
                      <a:pt x="35" y="140"/>
                    </a:lnTo>
                    <a:lnTo>
                      <a:pt x="34" y="146"/>
                    </a:lnTo>
                    <a:lnTo>
                      <a:pt x="34" y="156"/>
                    </a:lnTo>
                    <a:lnTo>
                      <a:pt x="34" y="156"/>
                    </a:lnTo>
                    <a:lnTo>
                      <a:pt x="42" y="160"/>
                    </a:lnTo>
                    <a:lnTo>
                      <a:pt x="53" y="161"/>
                    </a:lnTo>
                    <a:lnTo>
                      <a:pt x="63" y="163"/>
                    </a:lnTo>
                    <a:lnTo>
                      <a:pt x="73" y="161"/>
                    </a:lnTo>
                    <a:lnTo>
                      <a:pt x="73" y="161"/>
                    </a:lnTo>
                    <a:lnTo>
                      <a:pt x="81" y="160"/>
                    </a:lnTo>
                    <a:lnTo>
                      <a:pt x="90" y="159"/>
                    </a:lnTo>
                    <a:lnTo>
                      <a:pt x="104" y="150"/>
                    </a:lnTo>
                    <a:lnTo>
                      <a:pt x="119" y="140"/>
                    </a:lnTo>
                    <a:lnTo>
                      <a:pt x="132" y="128"/>
                    </a:lnTo>
                    <a:lnTo>
                      <a:pt x="143" y="115"/>
                    </a:lnTo>
                    <a:lnTo>
                      <a:pt x="153" y="100"/>
                    </a:lnTo>
                    <a:lnTo>
                      <a:pt x="161" y="84"/>
                    </a:lnTo>
                    <a:lnTo>
                      <a:pt x="167" y="70"/>
                    </a:lnTo>
                    <a:lnTo>
                      <a:pt x="167" y="70"/>
                    </a:lnTo>
                    <a:lnTo>
                      <a:pt x="168" y="62"/>
                    </a:lnTo>
                    <a:lnTo>
                      <a:pt x="168" y="53"/>
                    </a:lnTo>
                    <a:lnTo>
                      <a:pt x="170" y="38"/>
                    </a:lnTo>
                    <a:lnTo>
                      <a:pt x="170" y="38"/>
                    </a:lnTo>
                    <a:lnTo>
                      <a:pt x="164" y="36"/>
                    </a:lnTo>
                    <a:lnTo>
                      <a:pt x="159" y="35"/>
                    </a:lnTo>
                    <a:lnTo>
                      <a:pt x="147" y="35"/>
                    </a:lnTo>
                    <a:lnTo>
                      <a:pt x="135" y="36"/>
                    </a:lnTo>
                    <a:lnTo>
                      <a:pt x="122" y="41"/>
                    </a:lnTo>
                    <a:lnTo>
                      <a:pt x="122" y="41"/>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66" name="Freeform 96"/>
              <p:cNvSpPr>
                <a:spLocks noEditPoints="1"/>
              </p:cNvSpPr>
              <p:nvPr/>
            </p:nvSpPr>
            <p:spPr bwMode="auto">
              <a:xfrm>
                <a:off x="3887788" y="690563"/>
                <a:ext cx="134938" cy="139700"/>
              </a:xfrm>
              <a:custGeom>
                <a:avLst/>
                <a:gdLst/>
                <a:ahLst/>
                <a:cxnLst>
                  <a:cxn ang="0">
                    <a:pos x="226" y="96"/>
                  </a:cxn>
                  <a:cxn ang="0">
                    <a:pos x="210" y="110"/>
                  </a:cxn>
                  <a:cxn ang="0">
                    <a:pos x="205" y="163"/>
                  </a:cxn>
                  <a:cxn ang="0">
                    <a:pos x="177" y="194"/>
                  </a:cxn>
                  <a:cxn ang="0">
                    <a:pos x="153" y="217"/>
                  </a:cxn>
                  <a:cxn ang="0">
                    <a:pos x="140" y="240"/>
                  </a:cxn>
                  <a:cxn ang="0">
                    <a:pos x="92" y="261"/>
                  </a:cxn>
                  <a:cxn ang="0">
                    <a:pos x="49" y="263"/>
                  </a:cxn>
                  <a:cxn ang="0">
                    <a:pos x="32" y="242"/>
                  </a:cxn>
                  <a:cxn ang="0">
                    <a:pos x="17" y="198"/>
                  </a:cxn>
                  <a:cxn ang="0">
                    <a:pos x="15" y="183"/>
                  </a:cxn>
                  <a:cxn ang="0">
                    <a:pos x="0" y="152"/>
                  </a:cxn>
                  <a:cxn ang="0">
                    <a:pos x="8" y="124"/>
                  </a:cxn>
                  <a:cxn ang="0">
                    <a:pos x="39" y="79"/>
                  </a:cxn>
                  <a:cxn ang="0">
                    <a:pos x="55" y="61"/>
                  </a:cxn>
                  <a:cxn ang="0">
                    <a:pos x="102" y="52"/>
                  </a:cxn>
                  <a:cxn ang="0">
                    <a:pos x="137" y="61"/>
                  </a:cxn>
                  <a:cxn ang="0">
                    <a:pos x="158" y="55"/>
                  </a:cxn>
                  <a:cxn ang="0">
                    <a:pos x="174" y="17"/>
                  </a:cxn>
                  <a:cxn ang="0">
                    <a:pos x="205" y="0"/>
                  </a:cxn>
                  <a:cxn ang="0">
                    <a:pos x="237" y="10"/>
                  </a:cxn>
                  <a:cxn ang="0">
                    <a:pos x="252" y="37"/>
                  </a:cxn>
                  <a:cxn ang="0">
                    <a:pos x="254" y="65"/>
                  </a:cxn>
                  <a:cxn ang="0">
                    <a:pos x="233" y="23"/>
                  </a:cxn>
                  <a:cxn ang="0">
                    <a:pos x="199" y="20"/>
                  </a:cxn>
                  <a:cxn ang="0">
                    <a:pos x="198" y="62"/>
                  </a:cxn>
                  <a:cxn ang="0">
                    <a:pos x="189" y="89"/>
                  </a:cxn>
                  <a:cxn ang="0">
                    <a:pos x="171" y="94"/>
                  </a:cxn>
                  <a:cxn ang="0">
                    <a:pos x="163" y="118"/>
                  </a:cxn>
                  <a:cxn ang="0">
                    <a:pos x="126" y="129"/>
                  </a:cxn>
                  <a:cxn ang="0">
                    <a:pos x="118" y="121"/>
                  </a:cxn>
                  <a:cxn ang="0">
                    <a:pos x="156" y="113"/>
                  </a:cxn>
                  <a:cxn ang="0">
                    <a:pos x="164" y="89"/>
                  </a:cxn>
                  <a:cxn ang="0">
                    <a:pos x="188" y="72"/>
                  </a:cxn>
                  <a:cxn ang="0">
                    <a:pos x="185" y="26"/>
                  </a:cxn>
                  <a:cxn ang="0">
                    <a:pos x="177" y="31"/>
                  </a:cxn>
                  <a:cxn ang="0">
                    <a:pos x="157" y="65"/>
                  </a:cxn>
                  <a:cxn ang="0">
                    <a:pos x="136" y="72"/>
                  </a:cxn>
                  <a:cxn ang="0">
                    <a:pos x="106" y="61"/>
                  </a:cxn>
                  <a:cxn ang="0">
                    <a:pos x="52" y="73"/>
                  </a:cxn>
                  <a:cxn ang="0">
                    <a:pos x="36" y="103"/>
                  </a:cxn>
                  <a:cxn ang="0">
                    <a:pos x="8" y="141"/>
                  </a:cxn>
                  <a:cxn ang="0">
                    <a:pos x="12" y="162"/>
                  </a:cxn>
                  <a:cxn ang="0">
                    <a:pos x="29" y="188"/>
                  </a:cxn>
                  <a:cxn ang="0">
                    <a:pos x="42" y="239"/>
                  </a:cxn>
                  <a:cxn ang="0">
                    <a:pos x="60" y="259"/>
                  </a:cxn>
                  <a:cxn ang="0">
                    <a:pos x="115" y="247"/>
                  </a:cxn>
                  <a:cxn ang="0">
                    <a:pos x="147" y="205"/>
                  </a:cxn>
                  <a:cxn ang="0">
                    <a:pos x="179" y="179"/>
                  </a:cxn>
                  <a:cxn ang="0">
                    <a:pos x="196" y="153"/>
                  </a:cxn>
                  <a:cxn ang="0">
                    <a:pos x="209" y="93"/>
                  </a:cxn>
                  <a:cxn ang="0">
                    <a:pos x="241" y="75"/>
                  </a:cxn>
                  <a:cxn ang="0">
                    <a:pos x="241" y="37"/>
                  </a:cxn>
                </a:cxnLst>
                <a:rect l="0" t="0" r="r" b="b"/>
                <a:pathLst>
                  <a:path w="255" h="266">
                    <a:moveTo>
                      <a:pt x="245" y="92"/>
                    </a:moveTo>
                    <a:lnTo>
                      <a:pt x="245" y="92"/>
                    </a:lnTo>
                    <a:lnTo>
                      <a:pt x="238" y="94"/>
                    </a:lnTo>
                    <a:lnTo>
                      <a:pt x="231" y="96"/>
                    </a:lnTo>
                    <a:lnTo>
                      <a:pt x="226" y="96"/>
                    </a:lnTo>
                    <a:lnTo>
                      <a:pt x="219" y="99"/>
                    </a:lnTo>
                    <a:lnTo>
                      <a:pt x="219" y="99"/>
                    </a:lnTo>
                    <a:lnTo>
                      <a:pt x="216" y="100"/>
                    </a:lnTo>
                    <a:lnTo>
                      <a:pt x="213" y="103"/>
                    </a:lnTo>
                    <a:lnTo>
                      <a:pt x="210" y="110"/>
                    </a:lnTo>
                    <a:lnTo>
                      <a:pt x="209" y="118"/>
                    </a:lnTo>
                    <a:lnTo>
                      <a:pt x="208" y="127"/>
                    </a:lnTo>
                    <a:lnTo>
                      <a:pt x="209" y="145"/>
                    </a:lnTo>
                    <a:lnTo>
                      <a:pt x="208" y="155"/>
                    </a:lnTo>
                    <a:lnTo>
                      <a:pt x="205" y="163"/>
                    </a:lnTo>
                    <a:lnTo>
                      <a:pt x="205" y="163"/>
                    </a:lnTo>
                    <a:lnTo>
                      <a:pt x="195" y="176"/>
                    </a:lnTo>
                    <a:lnTo>
                      <a:pt x="184" y="188"/>
                    </a:lnTo>
                    <a:lnTo>
                      <a:pt x="184" y="188"/>
                    </a:lnTo>
                    <a:lnTo>
                      <a:pt x="177" y="194"/>
                    </a:lnTo>
                    <a:lnTo>
                      <a:pt x="168" y="198"/>
                    </a:lnTo>
                    <a:lnTo>
                      <a:pt x="163" y="204"/>
                    </a:lnTo>
                    <a:lnTo>
                      <a:pt x="157" y="210"/>
                    </a:lnTo>
                    <a:lnTo>
                      <a:pt x="157" y="210"/>
                    </a:lnTo>
                    <a:lnTo>
                      <a:pt x="153" y="217"/>
                    </a:lnTo>
                    <a:lnTo>
                      <a:pt x="151" y="222"/>
                    </a:lnTo>
                    <a:lnTo>
                      <a:pt x="149" y="229"/>
                    </a:lnTo>
                    <a:lnTo>
                      <a:pt x="146" y="235"/>
                    </a:lnTo>
                    <a:lnTo>
                      <a:pt x="146" y="235"/>
                    </a:lnTo>
                    <a:lnTo>
                      <a:pt x="140" y="240"/>
                    </a:lnTo>
                    <a:lnTo>
                      <a:pt x="135" y="245"/>
                    </a:lnTo>
                    <a:lnTo>
                      <a:pt x="123" y="252"/>
                    </a:lnTo>
                    <a:lnTo>
                      <a:pt x="109" y="257"/>
                    </a:lnTo>
                    <a:lnTo>
                      <a:pt x="92" y="261"/>
                    </a:lnTo>
                    <a:lnTo>
                      <a:pt x="92" y="261"/>
                    </a:lnTo>
                    <a:lnTo>
                      <a:pt x="83" y="264"/>
                    </a:lnTo>
                    <a:lnTo>
                      <a:pt x="73" y="266"/>
                    </a:lnTo>
                    <a:lnTo>
                      <a:pt x="62" y="266"/>
                    </a:lnTo>
                    <a:lnTo>
                      <a:pt x="56" y="264"/>
                    </a:lnTo>
                    <a:lnTo>
                      <a:pt x="49" y="263"/>
                    </a:lnTo>
                    <a:lnTo>
                      <a:pt x="49" y="263"/>
                    </a:lnTo>
                    <a:lnTo>
                      <a:pt x="45" y="259"/>
                    </a:lnTo>
                    <a:lnTo>
                      <a:pt x="39" y="254"/>
                    </a:lnTo>
                    <a:lnTo>
                      <a:pt x="35" y="249"/>
                    </a:lnTo>
                    <a:lnTo>
                      <a:pt x="32" y="242"/>
                    </a:lnTo>
                    <a:lnTo>
                      <a:pt x="25" y="229"/>
                    </a:lnTo>
                    <a:lnTo>
                      <a:pt x="22" y="215"/>
                    </a:lnTo>
                    <a:lnTo>
                      <a:pt x="22" y="215"/>
                    </a:lnTo>
                    <a:lnTo>
                      <a:pt x="18" y="207"/>
                    </a:lnTo>
                    <a:lnTo>
                      <a:pt x="17" y="198"/>
                    </a:lnTo>
                    <a:lnTo>
                      <a:pt x="17" y="198"/>
                    </a:lnTo>
                    <a:lnTo>
                      <a:pt x="17" y="193"/>
                    </a:lnTo>
                    <a:lnTo>
                      <a:pt x="18" y="187"/>
                    </a:lnTo>
                    <a:lnTo>
                      <a:pt x="18" y="187"/>
                    </a:lnTo>
                    <a:lnTo>
                      <a:pt x="15" y="183"/>
                    </a:lnTo>
                    <a:lnTo>
                      <a:pt x="14" y="179"/>
                    </a:lnTo>
                    <a:lnTo>
                      <a:pt x="8" y="170"/>
                    </a:lnTo>
                    <a:lnTo>
                      <a:pt x="3" y="162"/>
                    </a:lnTo>
                    <a:lnTo>
                      <a:pt x="0" y="158"/>
                    </a:lnTo>
                    <a:lnTo>
                      <a:pt x="0" y="152"/>
                    </a:lnTo>
                    <a:lnTo>
                      <a:pt x="0" y="152"/>
                    </a:lnTo>
                    <a:lnTo>
                      <a:pt x="0" y="145"/>
                    </a:lnTo>
                    <a:lnTo>
                      <a:pt x="1" y="138"/>
                    </a:lnTo>
                    <a:lnTo>
                      <a:pt x="4" y="131"/>
                    </a:lnTo>
                    <a:lnTo>
                      <a:pt x="8" y="124"/>
                    </a:lnTo>
                    <a:lnTo>
                      <a:pt x="18" y="113"/>
                    </a:lnTo>
                    <a:lnTo>
                      <a:pt x="28" y="100"/>
                    </a:lnTo>
                    <a:lnTo>
                      <a:pt x="28" y="100"/>
                    </a:lnTo>
                    <a:lnTo>
                      <a:pt x="33" y="90"/>
                    </a:lnTo>
                    <a:lnTo>
                      <a:pt x="39" y="79"/>
                    </a:lnTo>
                    <a:lnTo>
                      <a:pt x="45" y="69"/>
                    </a:lnTo>
                    <a:lnTo>
                      <a:pt x="48" y="65"/>
                    </a:lnTo>
                    <a:lnTo>
                      <a:pt x="50" y="62"/>
                    </a:lnTo>
                    <a:lnTo>
                      <a:pt x="50" y="62"/>
                    </a:lnTo>
                    <a:lnTo>
                      <a:pt x="55" y="61"/>
                    </a:lnTo>
                    <a:lnTo>
                      <a:pt x="59" y="61"/>
                    </a:lnTo>
                    <a:lnTo>
                      <a:pt x="69" y="59"/>
                    </a:lnTo>
                    <a:lnTo>
                      <a:pt x="69" y="59"/>
                    </a:lnTo>
                    <a:lnTo>
                      <a:pt x="91" y="54"/>
                    </a:lnTo>
                    <a:lnTo>
                      <a:pt x="102" y="52"/>
                    </a:lnTo>
                    <a:lnTo>
                      <a:pt x="115" y="52"/>
                    </a:lnTo>
                    <a:lnTo>
                      <a:pt x="115" y="52"/>
                    </a:lnTo>
                    <a:lnTo>
                      <a:pt x="123" y="55"/>
                    </a:lnTo>
                    <a:lnTo>
                      <a:pt x="130" y="58"/>
                    </a:lnTo>
                    <a:lnTo>
                      <a:pt x="137" y="61"/>
                    </a:lnTo>
                    <a:lnTo>
                      <a:pt x="142" y="61"/>
                    </a:lnTo>
                    <a:lnTo>
                      <a:pt x="146" y="61"/>
                    </a:lnTo>
                    <a:lnTo>
                      <a:pt x="146" y="61"/>
                    </a:lnTo>
                    <a:lnTo>
                      <a:pt x="153" y="58"/>
                    </a:lnTo>
                    <a:lnTo>
                      <a:pt x="158" y="55"/>
                    </a:lnTo>
                    <a:lnTo>
                      <a:pt x="163" y="51"/>
                    </a:lnTo>
                    <a:lnTo>
                      <a:pt x="164" y="45"/>
                    </a:lnTo>
                    <a:lnTo>
                      <a:pt x="168" y="33"/>
                    </a:lnTo>
                    <a:lnTo>
                      <a:pt x="174" y="17"/>
                    </a:lnTo>
                    <a:lnTo>
                      <a:pt x="174" y="17"/>
                    </a:lnTo>
                    <a:lnTo>
                      <a:pt x="182" y="13"/>
                    </a:lnTo>
                    <a:lnTo>
                      <a:pt x="191" y="9"/>
                    </a:lnTo>
                    <a:lnTo>
                      <a:pt x="199" y="6"/>
                    </a:lnTo>
                    <a:lnTo>
                      <a:pt x="205" y="0"/>
                    </a:lnTo>
                    <a:lnTo>
                      <a:pt x="205" y="0"/>
                    </a:lnTo>
                    <a:lnTo>
                      <a:pt x="213" y="5"/>
                    </a:lnTo>
                    <a:lnTo>
                      <a:pt x="222" y="6"/>
                    </a:lnTo>
                    <a:lnTo>
                      <a:pt x="230" y="7"/>
                    </a:lnTo>
                    <a:lnTo>
                      <a:pt x="237" y="10"/>
                    </a:lnTo>
                    <a:lnTo>
                      <a:pt x="237" y="10"/>
                    </a:lnTo>
                    <a:lnTo>
                      <a:pt x="238" y="14"/>
                    </a:lnTo>
                    <a:lnTo>
                      <a:pt x="240" y="17"/>
                    </a:lnTo>
                    <a:lnTo>
                      <a:pt x="244" y="24"/>
                    </a:lnTo>
                    <a:lnTo>
                      <a:pt x="250" y="30"/>
                    </a:lnTo>
                    <a:lnTo>
                      <a:pt x="252" y="37"/>
                    </a:lnTo>
                    <a:lnTo>
                      <a:pt x="252" y="37"/>
                    </a:lnTo>
                    <a:lnTo>
                      <a:pt x="255" y="44"/>
                    </a:lnTo>
                    <a:lnTo>
                      <a:pt x="255" y="51"/>
                    </a:lnTo>
                    <a:lnTo>
                      <a:pt x="255" y="58"/>
                    </a:lnTo>
                    <a:lnTo>
                      <a:pt x="254" y="65"/>
                    </a:lnTo>
                    <a:lnTo>
                      <a:pt x="251" y="79"/>
                    </a:lnTo>
                    <a:lnTo>
                      <a:pt x="245" y="92"/>
                    </a:lnTo>
                    <a:lnTo>
                      <a:pt x="245" y="92"/>
                    </a:lnTo>
                    <a:close/>
                    <a:moveTo>
                      <a:pt x="233" y="23"/>
                    </a:moveTo>
                    <a:lnTo>
                      <a:pt x="233" y="23"/>
                    </a:lnTo>
                    <a:lnTo>
                      <a:pt x="223" y="20"/>
                    </a:lnTo>
                    <a:lnTo>
                      <a:pt x="213" y="17"/>
                    </a:lnTo>
                    <a:lnTo>
                      <a:pt x="209" y="17"/>
                    </a:lnTo>
                    <a:lnTo>
                      <a:pt x="203" y="17"/>
                    </a:lnTo>
                    <a:lnTo>
                      <a:pt x="199" y="20"/>
                    </a:lnTo>
                    <a:lnTo>
                      <a:pt x="196" y="23"/>
                    </a:lnTo>
                    <a:lnTo>
                      <a:pt x="196" y="23"/>
                    </a:lnTo>
                    <a:lnTo>
                      <a:pt x="194" y="33"/>
                    </a:lnTo>
                    <a:lnTo>
                      <a:pt x="195" y="42"/>
                    </a:lnTo>
                    <a:lnTo>
                      <a:pt x="198" y="62"/>
                    </a:lnTo>
                    <a:lnTo>
                      <a:pt x="198" y="71"/>
                    </a:lnTo>
                    <a:lnTo>
                      <a:pt x="196" y="79"/>
                    </a:lnTo>
                    <a:lnTo>
                      <a:pt x="195" y="82"/>
                    </a:lnTo>
                    <a:lnTo>
                      <a:pt x="192" y="86"/>
                    </a:lnTo>
                    <a:lnTo>
                      <a:pt x="189" y="89"/>
                    </a:lnTo>
                    <a:lnTo>
                      <a:pt x="185" y="92"/>
                    </a:lnTo>
                    <a:lnTo>
                      <a:pt x="185" y="92"/>
                    </a:lnTo>
                    <a:lnTo>
                      <a:pt x="177" y="92"/>
                    </a:lnTo>
                    <a:lnTo>
                      <a:pt x="171" y="94"/>
                    </a:lnTo>
                    <a:lnTo>
                      <a:pt x="171" y="94"/>
                    </a:lnTo>
                    <a:lnTo>
                      <a:pt x="167" y="100"/>
                    </a:lnTo>
                    <a:lnTo>
                      <a:pt x="165" y="106"/>
                    </a:lnTo>
                    <a:lnTo>
                      <a:pt x="164" y="113"/>
                    </a:lnTo>
                    <a:lnTo>
                      <a:pt x="163" y="118"/>
                    </a:lnTo>
                    <a:lnTo>
                      <a:pt x="163" y="118"/>
                    </a:lnTo>
                    <a:lnTo>
                      <a:pt x="157" y="124"/>
                    </a:lnTo>
                    <a:lnTo>
                      <a:pt x="150" y="127"/>
                    </a:lnTo>
                    <a:lnTo>
                      <a:pt x="143" y="129"/>
                    </a:lnTo>
                    <a:lnTo>
                      <a:pt x="135" y="129"/>
                    </a:lnTo>
                    <a:lnTo>
                      <a:pt x="126" y="129"/>
                    </a:lnTo>
                    <a:lnTo>
                      <a:pt x="118" y="128"/>
                    </a:lnTo>
                    <a:lnTo>
                      <a:pt x="102" y="124"/>
                    </a:lnTo>
                    <a:lnTo>
                      <a:pt x="102" y="124"/>
                    </a:lnTo>
                    <a:lnTo>
                      <a:pt x="109" y="122"/>
                    </a:lnTo>
                    <a:lnTo>
                      <a:pt x="118" y="121"/>
                    </a:lnTo>
                    <a:lnTo>
                      <a:pt x="132" y="121"/>
                    </a:lnTo>
                    <a:lnTo>
                      <a:pt x="139" y="121"/>
                    </a:lnTo>
                    <a:lnTo>
                      <a:pt x="144" y="120"/>
                    </a:lnTo>
                    <a:lnTo>
                      <a:pt x="150" y="117"/>
                    </a:lnTo>
                    <a:lnTo>
                      <a:pt x="156" y="113"/>
                    </a:lnTo>
                    <a:lnTo>
                      <a:pt x="156" y="113"/>
                    </a:lnTo>
                    <a:lnTo>
                      <a:pt x="156" y="104"/>
                    </a:lnTo>
                    <a:lnTo>
                      <a:pt x="157" y="99"/>
                    </a:lnTo>
                    <a:lnTo>
                      <a:pt x="160" y="93"/>
                    </a:lnTo>
                    <a:lnTo>
                      <a:pt x="164" y="89"/>
                    </a:lnTo>
                    <a:lnTo>
                      <a:pt x="168" y="85"/>
                    </a:lnTo>
                    <a:lnTo>
                      <a:pt x="174" y="82"/>
                    </a:lnTo>
                    <a:lnTo>
                      <a:pt x="186" y="79"/>
                    </a:lnTo>
                    <a:lnTo>
                      <a:pt x="186" y="79"/>
                    </a:lnTo>
                    <a:lnTo>
                      <a:pt x="188" y="72"/>
                    </a:lnTo>
                    <a:lnTo>
                      <a:pt x="188" y="65"/>
                    </a:lnTo>
                    <a:lnTo>
                      <a:pt x="186" y="49"/>
                    </a:lnTo>
                    <a:lnTo>
                      <a:pt x="185" y="41"/>
                    </a:lnTo>
                    <a:lnTo>
                      <a:pt x="184" y="34"/>
                    </a:lnTo>
                    <a:lnTo>
                      <a:pt x="185" y="26"/>
                    </a:lnTo>
                    <a:lnTo>
                      <a:pt x="188" y="19"/>
                    </a:lnTo>
                    <a:lnTo>
                      <a:pt x="188" y="19"/>
                    </a:lnTo>
                    <a:lnTo>
                      <a:pt x="184" y="20"/>
                    </a:lnTo>
                    <a:lnTo>
                      <a:pt x="181" y="23"/>
                    </a:lnTo>
                    <a:lnTo>
                      <a:pt x="177" y="31"/>
                    </a:lnTo>
                    <a:lnTo>
                      <a:pt x="174" y="40"/>
                    </a:lnTo>
                    <a:lnTo>
                      <a:pt x="174" y="48"/>
                    </a:lnTo>
                    <a:lnTo>
                      <a:pt x="174" y="48"/>
                    </a:lnTo>
                    <a:lnTo>
                      <a:pt x="165" y="56"/>
                    </a:lnTo>
                    <a:lnTo>
                      <a:pt x="157" y="65"/>
                    </a:lnTo>
                    <a:lnTo>
                      <a:pt x="153" y="68"/>
                    </a:lnTo>
                    <a:lnTo>
                      <a:pt x="149" y="71"/>
                    </a:lnTo>
                    <a:lnTo>
                      <a:pt x="142" y="72"/>
                    </a:lnTo>
                    <a:lnTo>
                      <a:pt x="136" y="72"/>
                    </a:lnTo>
                    <a:lnTo>
                      <a:pt x="136" y="72"/>
                    </a:lnTo>
                    <a:lnTo>
                      <a:pt x="129" y="69"/>
                    </a:lnTo>
                    <a:lnTo>
                      <a:pt x="122" y="66"/>
                    </a:lnTo>
                    <a:lnTo>
                      <a:pt x="115" y="62"/>
                    </a:lnTo>
                    <a:lnTo>
                      <a:pt x="106" y="61"/>
                    </a:lnTo>
                    <a:lnTo>
                      <a:pt x="106" y="61"/>
                    </a:lnTo>
                    <a:lnTo>
                      <a:pt x="99" y="61"/>
                    </a:lnTo>
                    <a:lnTo>
                      <a:pt x="92" y="61"/>
                    </a:lnTo>
                    <a:lnTo>
                      <a:pt x="78" y="65"/>
                    </a:lnTo>
                    <a:lnTo>
                      <a:pt x="66" y="69"/>
                    </a:lnTo>
                    <a:lnTo>
                      <a:pt x="52" y="73"/>
                    </a:lnTo>
                    <a:lnTo>
                      <a:pt x="52" y="73"/>
                    </a:lnTo>
                    <a:lnTo>
                      <a:pt x="52" y="79"/>
                    </a:lnTo>
                    <a:lnTo>
                      <a:pt x="49" y="85"/>
                    </a:lnTo>
                    <a:lnTo>
                      <a:pt x="43" y="94"/>
                    </a:lnTo>
                    <a:lnTo>
                      <a:pt x="36" y="103"/>
                    </a:lnTo>
                    <a:lnTo>
                      <a:pt x="28" y="111"/>
                    </a:lnTo>
                    <a:lnTo>
                      <a:pt x="19" y="121"/>
                    </a:lnTo>
                    <a:lnTo>
                      <a:pt x="12" y="129"/>
                    </a:lnTo>
                    <a:lnTo>
                      <a:pt x="11" y="135"/>
                    </a:lnTo>
                    <a:lnTo>
                      <a:pt x="8" y="141"/>
                    </a:lnTo>
                    <a:lnTo>
                      <a:pt x="8" y="146"/>
                    </a:lnTo>
                    <a:lnTo>
                      <a:pt x="10" y="152"/>
                    </a:lnTo>
                    <a:lnTo>
                      <a:pt x="10" y="152"/>
                    </a:lnTo>
                    <a:lnTo>
                      <a:pt x="11" y="158"/>
                    </a:lnTo>
                    <a:lnTo>
                      <a:pt x="12" y="162"/>
                    </a:lnTo>
                    <a:lnTo>
                      <a:pt x="19" y="170"/>
                    </a:lnTo>
                    <a:lnTo>
                      <a:pt x="25" y="179"/>
                    </a:lnTo>
                    <a:lnTo>
                      <a:pt x="28" y="183"/>
                    </a:lnTo>
                    <a:lnTo>
                      <a:pt x="29" y="188"/>
                    </a:lnTo>
                    <a:lnTo>
                      <a:pt x="29" y="188"/>
                    </a:lnTo>
                    <a:lnTo>
                      <a:pt x="28" y="197"/>
                    </a:lnTo>
                    <a:lnTo>
                      <a:pt x="28" y="207"/>
                    </a:lnTo>
                    <a:lnTo>
                      <a:pt x="29" y="215"/>
                    </a:lnTo>
                    <a:lnTo>
                      <a:pt x="33" y="224"/>
                    </a:lnTo>
                    <a:lnTo>
                      <a:pt x="42" y="239"/>
                    </a:lnTo>
                    <a:lnTo>
                      <a:pt x="52" y="254"/>
                    </a:lnTo>
                    <a:lnTo>
                      <a:pt x="52" y="254"/>
                    </a:lnTo>
                    <a:lnTo>
                      <a:pt x="59" y="254"/>
                    </a:lnTo>
                    <a:lnTo>
                      <a:pt x="62" y="256"/>
                    </a:lnTo>
                    <a:lnTo>
                      <a:pt x="60" y="259"/>
                    </a:lnTo>
                    <a:lnTo>
                      <a:pt x="60" y="259"/>
                    </a:lnTo>
                    <a:lnTo>
                      <a:pt x="88" y="254"/>
                    </a:lnTo>
                    <a:lnTo>
                      <a:pt x="102" y="252"/>
                    </a:lnTo>
                    <a:lnTo>
                      <a:pt x="115" y="247"/>
                    </a:lnTo>
                    <a:lnTo>
                      <a:pt x="115" y="247"/>
                    </a:lnTo>
                    <a:lnTo>
                      <a:pt x="121" y="243"/>
                    </a:lnTo>
                    <a:lnTo>
                      <a:pt x="126" y="239"/>
                    </a:lnTo>
                    <a:lnTo>
                      <a:pt x="130" y="235"/>
                    </a:lnTo>
                    <a:lnTo>
                      <a:pt x="135" y="229"/>
                    </a:lnTo>
                    <a:lnTo>
                      <a:pt x="147" y="205"/>
                    </a:lnTo>
                    <a:lnTo>
                      <a:pt x="147" y="205"/>
                    </a:lnTo>
                    <a:lnTo>
                      <a:pt x="151" y="200"/>
                    </a:lnTo>
                    <a:lnTo>
                      <a:pt x="157" y="194"/>
                    </a:lnTo>
                    <a:lnTo>
                      <a:pt x="168" y="187"/>
                    </a:lnTo>
                    <a:lnTo>
                      <a:pt x="179" y="179"/>
                    </a:lnTo>
                    <a:lnTo>
                      <a:pt x="185" y="174"/>
                    </a:lnTo>
                    <a:lnTo>
                      <a:pt x="191" y="169"/>
                    </a:lnTo>
                    <a:lnTo>
                      <a:pt x="191" y="169"/>
                    </a:lnTo>
                    <a:lnTo>
                      <a:pt x="194" y="162"/>
                    </a:lnTo>
                    <a:lnTo>
                      <a:pt x="196" y="153"/>
                    </a:lnTo>
                    <a:lnTo>
                      <a:pt x="198" y="137"/>
                    </a:lnTo>
                    <a:lnTo>
                      <a:pt x="199" y="118"/>
                    </a:lnTo>
                    <a:lnTo>
                      <a:pt x="201" y="99"/>
                    </a:lnTo>
                    <a:lnTo>
                      <a:pt x="201" y="99"/>
                    </a:lnTo>
                    <a:lnTo>
                      <a:pt x="209" y="93"/>
                    </a:lnTo>
                    <a:lnTo>
                      <a:pt x="219" y="90"/>
                    </a:lnTo>
                    <a:lnTo>
                      <a:pt x="229" y="86"/>
                    </a:lnTo>
                    <a:lnTo>
                      <a:pt x="238" y="83"/>
                    </a:lnTo>
                    <a:lnTo>
                      <a:pt x="238" y="83"/>
                    </a:lnTo>
                    <a:lnTo>
                      <a:pt x="241" y="75"/>
                    </a:lnTo>
                    <a:lnTo>
                      <a:pt x="244" y="66"/>
                    </a:lnTo>
                    <a:lnTo>
                      <a:pt x="244" y="59"/>
                    </a:lnTo>
                    <a:lnTo>
                      <a:pt x="244" y="51"/>
                    </a:lnTo>
                    <a:lnTo>
                      <a:pt x="243" y="44"/>
                    </a:lnTo>
                    <a:lnTo>
                      <a:pt x="241" y="37"/>
                    </a:lnTo>
                    <a:lnTo>
                      <a:pt x="237" y="30"/>
                    </a:lnTo>
                    <a:lnTo>
                      <a:pt x="233" y="23"/>
                    </a:lnTo>
                    <a:lnTo>
                      <a:pt x="233" y="23"/>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sp>
          <p:nvSpPr>
            <p:cNvPr id="44" name="Freeform 109"/>
            <p:cNvSpPr>
              <a:spLocks noEditPoints="1"/>
            </p:cNvSpPr>
            <p:nvPr/>
          </p:nvSpPr>
          <p:spPr bwMode="auto">
            <a:xfrm>
              <a:off x="8165567" y="1552893"/>
              <a:ext cx="1147758" cy="1390662"/>
            </a:xfrm>
            <a:custGeom>
              <a:avLst/>
              <a:gdLst/>
              <a:ahLst/>
              <a:cxnLst>
                <a:cxn ang="0">
                  <a:pos x="334" y="1907"/>
                </a:cxn>
                <a:cxn ang="0">
                  <a:pos x="66" y="2171"/>
                </a:cxn>
                <a:cxn ang="0">
                  <a:pos x="245" y="1654"/>
                </a:cxn>
                <a:cxn ang="0">
                  <a:pos x="613" y="615"/>
                </a:cxn>
                <a:cxn ang="0">
                  <a:pos x="914" y="437"/>
                </a:cxn>
                <a:cxn ang="0">
                  <a:pos x="1183" y="518"/>
                </a:cxn>
                <a:cxn ang="0">
                  <a:pos x="1300" y="828"/>
                </a:cxn>
                <a:cxn ang="0">
                  <a:pos x="1361" y="397"/>
                </a:cxn>
                <a:cxn ang="0">
                  <a:pos x="1587" y="8"/>
                </a:cxn>
                <a:cxn ang="0">
                  <a:pos x="1644" y="253"/>
                </a:cxn>
                <a:cxn ang="0">
                  <a:pos x="1645" y="691"/>
                </a:cxn>
                <a:cxn ang="0">
                  <a:pos x="1333" y="1279"/>
                </a:cxn>
                <a:cxn ang="0">
                  <a:pos x="936" y="1766"/>
                </a:cxn>
                <a:cxn ang="0">
                  <a:pos x="633" y="1720"/>
                </a:cxn>
                <a:cxn ang="0">
                  <a:pos x="1659" y="189"/>
                </a:cxn>
                <a:cxn ang="0">
                  <a:pos x="1065" y="372"/>
                </a:cxn>
                <a:cxn ang="0">
                  <a:pos x="1528" y="571"/>
                </a:cxn>
                <a:cxn ang="0">
                  <a:pos x="1031" y="503"/>
                </a:cxn>
                <a:cxn ang="0">
                  <a:pos x="1117" y="390"/>
                </a:cxn>
                <a:cxn ang="0">
                  <a:pos x="829" y="605"/>
                </a:cxn>
                <a:cxn ang="0">
                  <a:pos x="768" y="588"/>
                </a:cxn>
                <a:cxn ang="0">
                  <a:pos x="1166" y="550"/>
                </a:cxn>
                <a:cxn ang="0">
                  <a:pos x="1100" y="574"/>
                </a:cxn>
                <a:cxn ang="0">
                  <a:pos x="1510" y="1014"/>
                </a:cxn>
                <a:cxn ang="0">
                  <a:pos x="1512" y="734"/>
                </a:cxn>
                <a:cxn ang="0">
                  <a:pos x="1267" y="1087"/>
                </a:cxn>
                <a:cxn ang="0">
                  <a:pos x="871" y="689"/>
                </a:cxn>
                <a:cxn ang="0">
                  <a:pos x="963" y="606"/>
                </a:cxn>
                <a:cxn ang="0">
                  <a:pos x="749" y="609"/>
                </a:cxn>
                <a:cxn ang="0">
                  <a:pos x="825" y="622"/>
                </a:cxn>
                <a:cxn ang="0">
                  <a:pos x="592" y="758"/>
                </a:cxn>
                <a:cxn ang="0">
                  <a:pos x="682" y="620"/>
                </a:cxn>
                <a:cxn ang="0">
                  <a:pos x="1257" y="824"/>
                </a:cxn>
                <a:cxn ang="0">
                  <a:pos x="1022" y="723"/>
                </a:cxn>
                <a:cxn ang="0">
                  <a:pos x="644" y="1206"/>
                </a:cxn>
                <a:cxn ang="0">
                  <a:pos x="652" y="713"/>
                </a:cxn>
                <a:cxn ang="0">
                  <a:pos x="1071" y="941"/>
                </a:cxn>
                <a:cxn ang="0">
                  <a:pos x="723" y="828"/>
                </a:cxn>
                <a:cxn ang="0">
                  <a:pos x="940" y="764"/>
                </a:cxn>
                <a:cxn ang="0">
                  <a:pos x="727" y="883"/>
                </a:cxn>
                <a:cxn ang="0">
                  <a:pos x="849" y="817"/>
                </a:cxn>
                <a:cxn ang="0">
                  <a:pos x="606" y="799"/>
                </a:cxn>
                <a:cxn ang="0">
                  <a:pos x="1144" y="838"/>
                </a:cxn>
                <a:cxn ang="0">
                  <a:pos x="1263" y="842"/>
                </a:cxn>
                <a:cxn ang="0">
                  <a:pos x="1117" y="855"/>
                </a:cxn>
                <a:cxn ang="0">
                  <a:pos x="728" y="938"/>
                </a:cxn>
                <a:cxn ang="0">
                  <a:pos x="789" y="913"/>
                </a:cxn>
                <a:cxn ang="0">
                  <a:pos x="999" y="1289"/>
                </a:cxn>
                <a:cxn ang="0">
                  <a:pos x="904" y="1299"/>
                </a:cxn>
                <a:cxn ang="0">
                  <a:pos x="890" y="943"/>
                </a:cxn>
                <a:cxn ang="0">
                  <a:pos x="1286" y="1137"/>
                </a:cxn>
                <a:cxn ang="0">
                  <a:pos x="389" y="1330"/>
                </a:cxn>
                <a:cxn ang="0">
                  <a:pos x="675" y="1622"/>
                </a:cxn>
                <a:cxn ang="0">
                  <a:pos x="1224" y="1410"/>
                </a:cxn>
                <a:cxn ang="0">
                  <a:pos x="512" y="1161"/>
                </a:cxn>
                <a:cxn ang="0">
                  <a:pos x="1050" y="1650"/>
                </a:cxn>
                <a:cxn ang="0">
                  <a:pos x="912" y="1613"/>
                </a:cxn>
                <a:cxn ang="0">
                  <a:pos x="716" y="1629"/>
                </a:cxn>
                <a:cxn ang="0">
                  <a:pos x="610" y="1648"/>
                </a:cxn>
                <a:cxn ang="0">
                  <a:pos x="287" y="1718"/>
                </a:cxn>
                <a:cxn ang="0">
                  <a:pos x="179" y="1869"/>
                </a:cxn>
                <a:cxn ang="0">
                  <a:pos x="26" y="2075"/>
                </a:cxn>
              </a:cxnLst>
              <a:rect l="0" t="0" r="r" b="b"/>
              <a:pathLst>
                <a:path w="1680" h="2180">
                  <a:moveTo>
                    <a:pt x="633" y="1720"/>
                  </a:moveTo>
                  <a:lnTo>
                    <a:pt x="633" y="1720"/>
                  </a:lnTo>
                  <a:lnTo>
                    <a:pt x="626" y="1720"/>
                  </a:lnTo>
                  <a:lnTo>
                    <a:pt x="620" y="1721"/>
                  </a:lnTo>
                  <a:lnTo>
                    <a:pt x="609" y="1724"/>
                  </a:lnTo>
                  <a:lnTo>
                    <a:pt x="602" y="1725"/>
                  </a:lnTo>
                  <a:lnTo>
                    <a:pt x="598" y="1727"/>
                  </a:lnTo>
                  <a:lnTo>
                    <a:pt x="595" y="1727"/>
                  </a:lnTo>
                  <a:lnTo>
                    <a:pt x="595" y="1727"/>
                  </a:lnTo>
                  <a:lnTo>
                    <a:pt x="588" y="1724"/>
                  </a:lnTo>
                  <a:lnTo>
                    <a:pt x="582" y="1720"/>
                  </a:lnTo>
                  <a:lnTo>
                    <a:pt x="570" y="1710"/>
                  </a:lnTo>
                  <a:lnTo>
                    <a:pt x="564" y="1706"/>
                  </a:lnTo>
                  <a:lnTo>
                    <a:pt x="556" y="1700"/>
                  </a:lnTo>
                  <a:lnTo>
                    <a:pt x="549" y="1697"/>
                  </a:lnTo>
                  <a:lnTo>
                    <a:pt x="539" y="1695"/>
                  </a:lnTo>
                  <a:lnTo>
                    <a:pt x="539" y="1695"/>
                  </a:lnTo>
                  <a:lnTo>
                    <a:pt x="536" y="1682"/>
                  </a:lnTo>
                  <a:lnTo>
                    <a:pt x="537" y="1671"/>
                  </a:lnTo>
                  <a:lnTo>
                    <a:pt x="542" y="1661"/>
                  </a:lnTo>
                  <a:lnTo>
                    <a:pt x="546" y="1652"/>
                  </a:lnTo>
                  <a:lnTo>
                    <a:pt x="546" y="1652"/>
                  </a:lnTo>
                  <a:lnTo>
                    <a:pt x="543" y="1654"/>
                  </a:lnTo>
                  <a:lnTo>
                    <a:pt x="544" y="1648"/>
                  </a:lnTo>
                  <a:lnTo>
                    <a:pt x="544" y="1648"/>
                  </a:lnTo>
                  <a:lnTo>
                    <a:pt x="520" y="1647"/>
                  </a:lnTo>
                  <a:lnTo>
                    <a:pt x="498" y="1647"/>
                  </a:lnTo>
                  <a:lnTo>
                    <a:pt x="477" y="1648"/>
                  </a:lnTo>
                  <a:lnTo>
                    <a:pt x="456" y="1651"/>
                  </a:lnTo>
                  <a:lnTo>
                    <a:pt x="456" y="1651"/>
                  </a:lnTo>
                  <a:lnTo>
                    <a:pt x="462" y="1657"/>
                  </a:lnTo>
                  <a:lnTo>
                    <a:pt x="464" y="1662"/>
                  </a:lnTo>
                  <a:lnTo>
                    <a:pt x="470" y="1675"/>
                  </a:lnTo>
                  <a:lnTo>
                    <a:pt x="473" y="1690"/>
                  </a:lnTo>
                  <a:lnTo>
                    <a:pt x="474" y="1706"/>
                  </a:lnTo>
                  <a:lnTo>
                    <a:pt x="473" y="1723"/>
                  </a:lnTo>
                  <a:lnTo>
                    <a:pt x="471" y="1739"/>
                  </a:lnTo>
                  <a:lnTo>
                    <a:pt x="464" y="1773"/>
                  </a:lnTo>
                  <a:lnTo>
                    <a:pt x="464" y="1773"/>
                  </a:lnTo>
                  <a:lnTo>
                    <a:pt x="460" y="1789"/>
                  </a:lnTo>
                  <a:lnTo>
                    <a:pt x="454" y="1804"/>
                  </a:lnTo>
                  <a:lnTo>
                    <a:pt x="447" y="1820"/>
                  </a:lnTo>
                  <a:lnTo>
                    <a:pt x="440" y="1834"/>
                  </a:lnTo>
                  <a:lnTo>
                    <a:pt x="425" y="1859"/>
                  </a:lnTo>
                  <a:lnTo>
                    <a:pt x="410" y="1880"/>
                  </a:lnTo>
                  <a:lnTo>
                    <a:pt x="410" y="1880"/>
                  </a:lnTo>
                  <a:lnTo>
                    <a:pt x="389" y="1891"/>
                  </a:lnTo>
                  <a:lnTo>
                    <a:pt x="369" y="1905"/>
                  </a:lnTo>
                  <a:lnTo>
                    <a:pt x="369" y="1905"/>
                  </a:lnTo>
                  <a:lnTo>
                    <a:pt x="360" y="1904"/>
                  </a:lnTo>
                  <a:lnTo>
                    <a:pt x="351" y="1904"/>
                  </a:lnTo>
                  <a:lnTo>
                    <a:pt x="334" y="1907"/>
                  </a:lnTo>
                  <a:lnTo>
                    <a:pt x="316" y="1911"/>
                  </a:lnTo>
                  <a:lnTo>
                    <a:pt x="304" y="1911"/>
                  </a:lnTo>
                  <a:lnTo>
                    <a:pt x="292" y="1911"/>
                  </a:lnTo>
                  <a:lnTo>
                    <a:pt x="292" y="1911"/>
                  </a:lnTo>
                  <a:lnTo>
                    <a:pt x="282" y="1909"/>
                  </a:lnTo>
                  <a:lnTo>
                    <a:pt x="275" y="1905"/>
                  </a:lnTo>
                  <a:lnTo>
                    <a:pt x="266" y="1902"/>
                  </a:lnTo>
                  <a:lnTo>
                    <a:pt x="257" y="1900"/>
                  </a:lnTo>
                  <a:lnTo>
                    <a:pt x="257" y="1900"/>
                  </a:lnTo>
                  <a:lnTo>
                    <a:pt x="241" y="1898"/>
                  </a:lnTo>
                  <a:lnTo>
                    <a:pt x="226" y="1897"/>
                  </a:lnTo>
                  <a:lnTo>
                    <a:pt x="210" y="1894"/>
                  </a:lnTo>
                  <a:lnTo>
                    <a:pt x="202" y="1893"/>
                  </a:lnTo>
                  <a:lnTo>
                    <a:pt x="195" y="1890"/>
                  </a:lnTo>
                  <a:lnTo>
                    <a:pt x="195" y="1890"/>
                  </a:lnTo>
                  <a:lnTo>
                    <a:pt x="186" y="1897"/>
                  </a:lnTo>
                  <a:lnTo>
                    <a:pt x="181" y="1905"/>
                  </a:lnTo>
                  <a:lnTo>
                    <a:pt x="177" y="1915"/>
                  </a:lnTo>
                  <a:lnTo>
                    <a:pt x="174" y="1923"/>
                  </a:lnTo>
                  <a:lnTo>
                    <a:pt x="171" y="1935"/>
                  </a:lnTo>
                  <a:lnTo>
                    <a:pt x="171" y="1946"/>
                  </a:lnTo>
                  <a:lnTo>
                    <a:pt x="172" y="1959"/>
                  </a:lnTo>
                  <a:lnTo>
                    <a:pt x="175" y="1973"/>
                  </a:lnTo>
                  <a:lnTo>
                    <a:pt x="175" y="1973"/>
                  </a:lnTo>
                  <a:lnTo>
                    <a:pt x="178" y="1981"/>
                  </a:lnTo>
                  <a:lnTo>
                    <a:pt x="181" y="1989"/>
                  </a:lnTo>
                  <a:lnTo>
                    <a:pt x="191" y="2002"/>
                  </a:lnTo>
                  <a:lnTo>
                    <a:pt x="193" y="2008"/>
                  </a:lnTo>
                  <a:lnTo>
                    <a:pt x="195" y="2013"/>
                  </a:lnTo>
                  <a:lnTo>
                    <a:pt x="193" y="2019"/>
                  </a:lnTo>
                  <a:lnTo>
                    <a:pt x="191" y="2026"/>
                  </a:lnTo>
                  <a:lnTo>
                    <a:pt x="191" y="2026"/>
                  </a:lnTo>
                  <a:lnTo>
                    <a:pt x="165" y="2022"/>
                  </a:lnTo>
                  <a:lnTo>
                    <a:pt x="140" y="2017"/>
                  </a:lnTo>
                  <a:lnTo>
                    <a:pt x="118" y="2012"/>
                  </a:lnTo>
                  <a:lnTo>
                    <a:pt x="95" y="2003"/>
                  </a:lnTo>
                  <a:lnTo>
                    <a:pt x="95" y="2003"/>
                  </a:lnTo>
                  <a:lnTo>
                    <a:pt x="85" y="2019"/>
                  </a:lnTo>
                  <a:lnTo>
                    <a:pt x="80" y="2036"/>
                  </a:lnTo>
                  <a:lnTo>
                    <a:pt x="75" y="2054"/>
                  </a:lnTo>
                  <a:lnTo>
                    <a:pt x="73" y="2072"/>
                  </a:lnTo>
                  <a:lnTo>
                    <a:pt x="73" y="2092"/>
                  </a:lnTo>
                  <a:lnTo>
                    <a:pt x="73" y="2112"/>
                  </a:lnTo>
                  <a:lnTo>
                    <a:pt x="78" y="2149"/>
                  </a:lnTo>
                  <a:lnTo>
                    <a:pt x="78" y="2149"/>
                  </a:lnTo>
                  <a:lnTo>
                    <a:pt x="81" y="2166"/>
                  </a:lnTo>
                  <a:lnTo>
                    <a:pt x="81" y="2169"/>
                  </a:lnTo>
                  <a:lnTo>
                    <a:pt x="81" y="2173"/>
                  </a:lnTo>
                  <a:lnTo>
                    <a:pt x="78" y="2178"/>
                  </a:lnTo>
                  <a:lnTo>
                    <a:pt x="75" y="2180"/>
                  </a:lnTo>
                  <a:lnTo>
                    <a:pt x="75" y="2180"/>
                  </a:lnTo>
                  <a:lnTo>
                    <a:pt x="66" y="2171"/>
                  </a:lnTo>
                  <a:lnTo>
                    <a:pt x="56" y="2159"/>
                  </a:lnTo>
                  <a:lnTo>
                    <a:pt x="46" y="2148"/>
                  </a:lnTo>
                  <a:lnTo>
                    <a:pt x="38" y="2134"/>
                  </a:lnTo>
                  <a:lnTo>
                    <a:pt x="29" y="2120"/>
                  </a:lnTo>
                  <a:lnTo>
                    <a:pt x="22" y="2105"/>
                  </a:lnTo>
                  <a:lnTo>
                    <a:pt x="15" y="2089"/>
                  </a:lnTo>
                  <a:lnTo>
                    <a:pt x="11" y="2072"/>
                  </a:lnTo>
                  <a:lnTo>
                    <a:pt x="5" y="2055"/>
                  </a:lnTo>
                  <a:lnTo>
                    <a:pt x="2" y="2039"/>
                  </a:lnTo>
                  <a:lnTo>
                    <a:pt x="1" y="2022"/>
                  </a:lnTo>
                  <a:lnTo>
                    <a:pt x="0" y="2005"/>
                  </a:lnTo>
                  <a:lnTo>
                    <a:pt x="0" y="1987"/>
                  </a:lnTo>
                  <a:lnTo>
                    <a:pt x="1" y="1971"/>
                  </a:lnTo>
                  <a:lnTo>
                    <a:pt x="5" y="1954"/>
                  </a:lnTo>
                  <a:lnTo>
                    <a:pt x="9" y="1937"/>
                  </a:lnTo>
                  <a:lnTo>
                    <a:pt x="9" y="1937"/>
                  </a:lnTo>
                  <a:lnTo>
                    <a:pt x="19" y="1925"/>
                  </a:lnTo>
                  <a:lnTo>
                    <a:pt x="29" y="1911"/>
                  </a:lnTo>
                  <a:lnTo>
                    <a:pt x="50" y="1885"/>
                  </a:lnTo>
                  <a:lnTo>
                    <a:pt x="50" y="1885"/>
                  </a:lnTo>
                  <a:lnTo>
                    <a:pt x="61" y="1880"/>
                  </a:lnTo>
                  <a:lnTo>
                    <a:pt x="73" y="1876"/>
                  </a:lnTo>
                  <a:lnTo>
                    <a:pt x="84" y="1873"/>
                  </a:lnTo>
                  <a:lnTo>
                    <a:pt x="97" y="1870"/>
                  </a:lnTo>
                  <a:lnTo>
                    <a:pt x="120" y="1867"/>
                  </a:lnTo>
                  <a:lnTo>
                    <a:pt x="144" y="1864"/>
                  </a:lnTo>
                  <a:lnTo>
                    <a:pt x="144" y="1864"/>
                  </a:lnTo>
                  <a:lnTo>
                    <a:pt x="154" y="1862"/>
                  </a:lnTo>
                  <a:lnTo>
                    <a:pt x="165" y="1856"/>
                  </a:lnTo>
                  <a:lnTo>
                    <a:pt x="188" y="1845"/>
                  </a:lnTo>
                  <a:lnTo>
                    <a:pt x="188" y="1845"/>
                  </a:lnTo>
                  <a:lnTo>
                    <a:pt x="217" y="1831"/>
                  </a:lnTo>
                  <a:lnTo>
                    <a:pt x="231" y="1824"/>
                  </a:lnTo>
                  <a:lnTo>
                    <a:pt x="245" y="1815"/>
                  </a:lnTo>
                  <a:lnTo>
                    <a:pt x="245" y="1815"/>
                  </a:lnTo>
                  <a:lnTo>
                    <a:pt x="259" y="1804"/>
                  </a:lnTo>
                  <a:lnTo>
                    <a:pt x="268" y="1797"/>
                  </a:lnTo>
                  <a:lnTo>
                    <a:pt x="275" y="1790"/>
                  </a:lnTo>
                  <a:lnTo>
                    <a:pt x="280" y="1780"/>
                  </a:lnTo>
                  <a:lnTo>
                    <a:pt x="286" y="1770"/>
                  </a:lnTo>
                  <a:lnTo>
                    <a:pt x="289" y="1759"/>
                  </a:lnTo>
                  <a:lnTo>
                    <a:pt x="292" y="1745"/>
                  </a:lnTo>
                  <a:lnTo>
                    <a:pt x="292" y="1745"/>
                  </a:lnTo>
                  <a:lnTo>
                    <a:pt x="276" y="1734"/>
                  </a:lnTo>
                  <a:lnTo>
                    <a:pt x="262" y="1721"/>
                  </a:lnTo>
                  <a:lnTo>
                    <a:pt x="251" y="1709"/>
                  </a:lnTo>
                  <a:lnTo>
                    <a:pt x="245" y="1699"/>
                  </a:lnTo>
                  <a:lnTo>
                    <a:pt x="245" y="1699"/>
                  </a:lnTo>
                  <a:lnTo>
                    <a:pt x="243" y="1693"/>
                  </a:lnTo>
                  <a:lnTo>
                    <a:pt x="241" y="1686"/>
                  </a:lnTo>
                  <a:lnTo>
                    <a:pt x="243" y="1671"/>
                  </a:lnTo>
                  <a:lnTo>
                    <a:pt x="245" y="1654"/>
                  </a:lnTo>
                  <a:lnTo>
                    <a:pt x="248" y="1637"/>
                  </a:lnTo>
                  <a:lnTo>
                    <a:pt x="248" y="1637"/>
                  </a:lnTo>
                  <a:lnTo>
                    <a:pt x="257" y="1600"/>
                  </a:lnTo>
                  <a:lnTo>
                    <a:pt x="265" y="1565"/>
                  </a:lnTo>
                  <a:lnTo>
                    <a:pt x="272" y="1530"/>
                  </a:lnTo>
                  <a:lnTo>
                    <a:pt x="280" y="1495"/>
                  </a:lnTo>
                  <a:lnTo>
                    <a:pt x="280" y="1495"/>
                  </a:lnTo>
                  <a:lnTo>
                    <a:pt x="290" y="1440"/>
                  </a:lnTo>
                  <a:lnTo>
                    <a:pt x="301" y="1388"/>
                  </a:lnTo>
                  <a:lnTo>
                    <a:pt x="301" y="1388"/>
                  </a:lnTo>
                  <a:lnTo>
                    <a:pt x="308" y="1373"/>
                  </a:lnTo>
                  <a:lnTo>
                    <a:pt x="318" y="1359"/>
                  </a:lnTo>
                  <a:lnTo>
                    <a:pt x="338" y="1334"/>
                  </a:lnTo>
                  <a:lnTo>
                    <a:pt x="338" y="1334"/>
                  </a:lnTo>
                  <a:lnTo>
                    <a:pt x="353" y="1324"/>
                  </a:lnTo>
                  <a:lnTo>
                    <a:pt x="370" y="1317"/>
                  </a:lnTo>
                  <a:lnTo>
                    <a:pt x="389" y="1311"/>
                  </a:lnTo>
                  <a:lnTo>
                    <a:pt x="407" y="1307"/>
                  </a:lnTo>
                  <a:lnTo>
                    <a:pt x="426" y="1304"/>
                  </a:lnTo>
                  <a:lnTo>
                    <a:pt x="446" y="1303"/>
                  </a:lnTo>
                  <a:lnTo>
                    <a:pt x="484" y="1303"/>
                  </a:lnTo>
                  <a:lnTo>
                    <a:pt x="484" y="1303"/>
                  </a:lnTo>
                  <a:lnTo>
                    <a:pt x="483" y="1254"/>
                  </a:lnTo>
                  <a:lnTo>
                    <a:pt x="480" y="1203"/>
                  </a:lnTo>
                  <a:lnTo>
                    <a:pt x="478" y="1153"/>
                  </a:lnTo>
                  <a:lnTo>
                    <a:pt x="478" y="1106"/>
                  </a:lnTo>
                  <a:lnTo>
                    <a:pt x="478" y="1106"/>
                  </a:lnTo>
                  <a:lnTo>
                    <a:pt x="480" y="1102"/>
                  </a:lnTo>
                  <a:lnTo>
                    <a:pt x="481" y="1099"/>
                  </a:lnTo>
                  <a:lnTo>
                    <a:pt x="485" y="1094"/>
                  </a:lnTo>
                  <a:lnTo>
                    <a:pt x="491" y="1088"/>
                  </a:lnTo>
                  <a:lnTo>
                    <a:pt x="492" y="1085"/>
                  </a:lnTo>
                  <a:lnTo>
                    <a:pt x="494" y="1081"/>
                  </a:lnTo>
                  <a:lnTo>
                    <a:pt x="494" y="1081"/>
                  </a:lnTo>
                  <a:lnTo>
                    <a:pt x="509" y="1074"/>
                  </a:lnTo>
                  <a:lnTo>
                    <a:pt x="525" y="1068"/>
                  </a:lnTo>
                  <a:lnTo>
                    <a:pt x="532" y="1066"/>
                  </a:lnTo>
                  <a:lnTo>
                    <a:pt x="540" y="1063"/>
                  </a:lnTo>
                  <a:lnTo>
                    <a:pt x="547" y="1063"/>
                  </a:lnTo>
                  <a:lnTo>
                    <a:pt x="556" y="1064"/>
                  </a:lnTo>
                  <a:lnTo>
                    <a:pt x="556" y="1064"/>
                  </a:lnTo>
                  <a:lnTo>
                    <a:pt x="554" y="988"/>
                  </a:lnTo>
                  <a:lnTo>
                    <a:pt x="554" y="920"/>
                  </a:lnTo>
                  <a:lnTo>
                    <a:pt x="553" y="848"/>
                  </a:lnTo>
                  <a:lnTo>
                    <a:pt x="551" y="771"/>
                  </a:lnTo>
                  <a:lnTo>
                    <a:pt x="551" y="771"/>
                  </a:lnTo>
                  <a:lnTo>
                    <a:pt x="560" y="758"/>
                  </a:lnTo>
                  <a:lnTo>
                    <a:pt x="567" y="744"/>
                  </a:lnTo>
                  <a:lnTo>
                    <a:pt x="579" y="715"/>
                  </a:lnTo>
                  <a:lnTo>
                    <a:pt x="591" y="682"/>
                  </a:lnTo>
                  <a:lnTo>
                    <a:pt x="602" y="649"/>
                  </a:lnTo>
                  <a:lnTo>
                    <a:pt x="613" y="615"/>
                  </a:lnTo>
                  <a:lnTo>
                    <a:pt x="624" y="581"/>
                  </a:lnTo>
                  <a:lnTo>
                    <a:pt x="637" y="549"/>
                  </a:lnTo>
                  <a:lnTo>
                    <a:pt x="645" y="533"/>
                  </a:lnTo>
                  <a:lnTo>
                    <a:pt x="652" y="519"/>
                  </a:lnTo>
                  <a:lnTo>
                    <a:pt x="652" y="519"/>
                  </a:lnTo>
                  <a:lnTo>
                    <a:pt x="659" y="522"/>
                  </a:lnTo>
                  <a:lnTo>
                    <a:pt x="666" y="526"/>
                  </a:lnTo>
                  <a:lnTo>
                    <a:pt x="672" y="531"/>
                  </a:lnTo>
                  <a:lnTo>
                    <a:pt x="676" y="536"/>
                  </a:lnTo>
                  <a:lnTo>
                    <a:pt x="685" y="549"/>
                  </a:lnTo>
                  <a:lnTo>
                    <a:pt x="690" y="563"/>
                  </a:lnTo>
                  <a:lnTo>
                    <a:pt x="702" y="592"/>
                  </a:lnTo>
                  <a:lnTo>
                    <a:pt x="707" y="606"/>
                  </a:lnTo>
                  <a:lnTo>
                    <a:pt x="716" y="619"/>
                  </a:lnTo>
                  <a:lnTo>
                    <a:pt x="716" y="619"/>
                  </a:lnTo>
                  <a:lnTo>
                    <a:pt x="717" y="629"/>
                  </a:lnTo>
                  <a:lnTo>
                    <a:pt x="720" y="640"/>
                  </a:lnTo>
                  <a:lnTo>
                    <a:pt x="728" y="661"/>
                  </a:lnTo>
                  <a:lnTo>
                    <a:pt x="728" y="661"/>
                  </a:lnTo>
                  <a:lnTo>
                    <a:pt x="732" y="639"/>
                  </a:lnTo>
                  <a:lnTo>
                    <a:pt x="735" y="616"/>
                  </a:lnTo>
                  <a:lnTo>
                    <a:pt x="738" y="569"/>
                  </a:lnTo>
                  <a:lnTo>
                    <a:pt x="738" y="569"/>
                  </a:lnTo>
                  <a:lnTo>
                    <a:pt x="749" y="556"/>
                  </a:lnTo>
                  <a:lnTo>
                    <a:pt x="762" y="542"/>
                  </a:lnTo>
                  <a:lnTo>
                    <a:pt x="783" y="510"/>
                  </a:lnTo>
                  <a:lnTo>
                    <a:pt x="783" y="510"/>
                  </a:lnTo>
                  <a:lnTo>
                    <a:pt x="803" y="477"/>
                  </a:lnTo>
                  <a:lnTo>
                    <a:pt x="811" y="462"/>
                  </a:lnTo>
                  <a:lnTo>
                    <a:pt x="818" y="444"/>
                  </a:lnTo>
                  <a:lnTo>
                    <a:pt x="818" y="444"/>
                  </a:lnTo>
                  <a:lnTo>
                    <a:pt x="821" y="442"/>
                  </a:lnTo>
                  <a:lnTo>
                    <a:pt x="822" y="439"/>
                  </a:lnTo>
                  <a:lnTo>
                    <a:pt x="826" y="434"/>
                  </a:lnTo>
                  <a:lnTo>
                    <a:pt x="829" y="428"/>
                  </a:lnTo>
                  <a:lnTo>
                    <a:pt x="834" y="424"/>
                  </a:lnTo>
                  <a:lnTo>
                    <a:pt x="834" y="424"/>
                  </a:lnTo>
                  <a:lnTo>
                    <a:pt x="836" y="414"/>
                  </a:lnTo>
                  <a:lnTo>
                    <a:pt x="839" y="406"/>
                  </a:lnTo>
                  <a:lnTo>
                    <a:pt x="848" y="392"/>
                  </a:lnTo>
                  <a:lnTo>
                    <a:pt x="857" y="378"/>
                  </a:lnTo>
                  <a:lnTo>
                    <a:pt x="867" y="362"/>
                  </a:lnTo>
                  <a:lnTo>
                    <a:pt x="867" y="362"/>
                  </a:lnTo>
                  <a:lnTo>
                    <a:pt x="869" y="362"/>
                  </a:lnTo>
                  <a:lnTo>
                    <a:pt x="870" y="361"/>
                  </a:lnTo>
                  <a:lnTo>
                    <a:pt x="870" y="358"/>
                  </a:lnTo>
                  <a:lnTo>
                    <a:pt x="870" y="358"/>
                  </a:lnTo>
                  <a:lnTo>
                    <a:pt x="878" y="359"/>
                  </a:lnTo>
                  <a:lnTo>
                    <a:pt x="885" y="361"/>
                  </a:lnTo>
                  <a:lnTo>
                    <a:pt x="885" y="361"/>
                  </a:lnTo>
                  <a:lnTo>
                    <a:pt x="901" y="399"/>
                  </a:lnTo>
                  <a:lnTo>
                    <a:pt x="914" y="437"/>
                  </a:lnTo>
                  <a:lnTo>
                    <a:pt x="939" y="518"/>
                  </a:lnTo>
                  <a:lnTo>
                    <a:pt x="939" y="518"/>
                  </a:lnTo>
                  <a:lnTo>
                    <a:pt x="942" y="512"/>
                  </a:lnTo>
                  <a:lnTo>
                    <a:pt x="944" y="508"/>
                  </a:lnTo>
                  <a:lnTo>
                    <a:pt x="949" y="504"/>
                  </a:lnTo>
                  <a:lnTo>
                    <a:pt x="951" y="500"/>
                  </a:lnTo>
                  <a:lnTo>
                    <a:pt x="951" y="500"/>
                  </a:lnTo>
                  <a:lnTo>
                    <a:pt x="954" y="501"/>
                  </a:lnTo>
                  <a:lnTo>
                    <a:pt x="956" y="501"/>
                  </a:lnTo>
                  <a:lnTo>
                    <a:pt x="958" y="503"/>
                  </a:lnTo>
                  <a:lnTo>
                    <a:pt x="960" y="504"/>
                  </a:lnTo>
                  <a:lnTo>
                    <a:pt x="960" y="504"/>
                  </a:lnTo>
                  <a:lnTo>
                    <a:pt x="967" y="497"/>
                  </a:lnTo>
                  <a:lnTo>
                    <a:pt x="972" y="490"/>
                  </a:lnTo>
                  <a:lnTo>
                    <a:pt x="984" y="469"/>
                  </a:lnTo>
                  <a:lnTo>
                    <a:pt x="995" y="446"/>
                  </a:lnTo>
                  <a:lnTo>
                    <a:pt x="1006" y="424"/>
                  </a:lnTo>
                  <a:lnTo>
                    <a:pt x="1006" y="424"/>
                  </a:lnTo>
                  <a:lnTo>
                    <a:pt x="1015" y="411"/>
                  </a:lnTo>
                  <a:lnTo>
                    <a:pt x="1023" y="400"/>
                  </a:lnTo>
                  <a:lnTo>
                    <a:pt x="1040" y="376"/>
                  </a:lnTo>
                  <a:lnTo>
                    <a:pt x="1048" y="365"/>
                  </a:lnTo>
                  <a:lnTo>
                    <a:pt x="1057" y="354"/>
                  </a:lnTo>
                  <a:lnTo>
                    <a:pt x="1062" y="341"/>
                  </a:lnTo>
                  <a:lnTo>
                    <a:pt x="1067" y="328"/>
                  </a:lnTo>
                  <a:lnTo>
                    <a:pt x="1067" y="328"/>
                  </a:lnTo>
                  <a:lnTo>
                    <a:pt x="1069" y="331"/>
                  </a:lnTo>
                  <a:lnTo>
                    <a:pt x="1069" y="328"/>
                  </a:lnTo>
                  <a:lnTo>
                    <a:pt x="1069" y="327"/>
                  </a:lnTo>
                  <a:lnTo>
                    <a:pt x="1072" y="328"/>
                  </a:lnTo>
                  <a:lnTo>
                    <a:pt x="1072" y="328"/>
                  </a:lnTo>
                  <a:lnTo>
                    <a:pt x="1075" y="317"/>
                  </a:lnTo>
                  <a:lnTo>
                    <a:pt x="1078" y="312"/>
                  </a:lnTo>
                  <a:lnTo>
                    <a:pt x="1082" y="305"/>
                  </a:lnTo>
                  <a:lnTo>
                    <a:pt x="1086" y="299"/>
                  </a:lnTo>
                  <a:lnTo>
                    <a:pt x="1092" y="295"/>
                  </a:lnTo>
                  <a:lnTo>
                    <a:pt x="1097" y="292"/>
                  </a:lnTo>
                  <a:lnTo>
                    <a:pt x="1106" y="292"/>
                  </a:lnTo>
                  <a:lnTo>
                    <a:pt x="1106" y="292"/>
                  </a:lnTo>
                  <a:lnTo>
                    <a:pt x="1113" y="305"/>
                  </a:lnTo>
                  <a:lnTo>
                    <a:pt x="1118" y="319"/>
                  </a:lnTo>
                  <a:lnTo>
                    <a:pt x="1127" y="350"/>
                  </a:lnTo>
                  <a:lnTo>
                    <a:pt x="1135" y="379"/>
                  </a:lnTo>
                  <a:lnTo>
                    <a:pt x="1141" y="394"/>
                  </a:lnTo>
                  <a:lnTo>
                    <a:pt x="1148" y="407"/>
                  </a:lnTo>
                  <a:lnTo>
                    <a:pt x="1148" y="407"/>
                  </a:lnTo>
                  <a:lnTo>
                    <a:pt x="1159" y="456"/>
                  </a:lnTo>
                  <a:lnTo>
                    <a:pt x="1166" y="479"/>
                  </a:lnTo>
                  <a:lnTo>
                    <a:pt x="1173" y="500"/>
                  </a:lnTo>
                  <a:lnTo>
                    <a:pt x="1173" y="500"/>
                  </a:lnTo>
                  <a:lnTo>
                    <a:pt x="1177" y="510"/>
                  </a:lnTo>
                  <a:lnTo>
                    <a:pt x="1183" y="518"/>
                  </a:lnTo>
                  <a:lnTo>
                    <a:pt x="1187" y="526"/>
                  </a:lnTo>
                  <a:lnTo>
                    <a:pt x="1189" y="535"/>
                  </a:lnTo>
                  <a:lnTo>
                    <a:pt x="1189" y="535"/>
                  </a:lnTo>
                  <a:lnTo>
                    <a:pt x="1189" y="539"/>
                  </a:lnTo>
                  <a:lnTo>
                    <a:pt x="1186" y="545"/>
                  </a:lnTo>
                  <a:lnTo>
                    <a:pt x="1183" y="549"/>
                  </a:lnTo>
                  <a:lnTo>
                    <a:pt x="1182" y="554"/>
                  </a:lnTo>
                  <a:lnTo>
                    <a:pt x="1182" y="554"/>
                  </a:lnTo>
                  <a:lnTo>
                    <a:pt x="1179" y="564"/>
                  </a:lnTo>
                  <a:lnTo>
                    <a:pt x="1179" y="576"/>
                  </a:lnTo>
                  <a:lnTo>
                    <a:pt x="1176" y="598"/>
                  </a:lnTo>
                  <a:lnTo>
                    <a:pt x="1176" y="608"/>
                  </a:lnTo>
                  <a:lnTo>
                    <a:pt x="1173" y="618"/>
                  </a:lnTo>
                  <a:lnTo>
                    <a:pt x="1170" y="626"/>
                  </a:lnTo>
                  <a:lnTo>
                    <a:pt x="1166" y="635"/>
                  </a:lnTo>
                  <a:lnTo>
                    <a:pt x="1166" y="635"/>
                  </a:lnTo>
                  <a:lnTo>
                    <a:pt x="1172" y="629"/>
                  </a:lnTo>
                  <a:lnTo>
                    <a:pt x="1179" y="620"/>
                  </a:lnTo>
                  <a:lnTo>
                    <a:pt x="1190" y="604"/>
                  </a:lnTo>
                  <a:lnTo>
                    <a:pt x="1201" y="583"/>
                  </a:lnTo>
                  <a:lnTo>
                    <a:pt x="1210" y="563"/>
                  </a:lnTo>
                  <a:lnTo>
                    <a:pt x="1210" y="563"/>
                  </a:lnTo>
                  <a:lnTo>
                    <a:pt x="1214" y="563"/>
                  </a:lnTo>
                  <a:lnTo>
                    <a:pt x="1221" y="562"/>
                  </a:lnTo>
                  <a:lnTo>
                    <a:pt x="1227" y="560"/>
                  </a:lnTo>
                  <a:lnTo>
                    <a:pt x="1231" y="560"/>
                  </a:lnTo>
                  <a:lnTo>
                    <a:pt x="1234" y="563"/>
                  </a:lnTo>
                  <a:lnTo>
                    <a:pt x="1234" y="563"/>
                  </a:lnTo>
                  <a:lnTo>
                    <a:pt x="1238" y="576"/>
                  </a:lnTo>
                  <a:lnTo>
                    <a:pt x="1241" y="591"/>
                  </a:lnTo>
                  <a:lnTo>
                    <a:pt x="1246" y="626"/>
                  </a:lnTo>
                  <a:lnTo>
                    <a:pt x="1250" y="660"/>
                  </a:lnTo>
                  <a:lnTo>
                    <a:pt x="1257" y="688"/>
                  </a:lnTo>
                  <a:lnTo>
                    <a:pt x="1257" y="688"/>
                  </a:lnTo>
                  <a:lnTo>
                    <a:pt x="1264" y="715"/>
                  </a:lnTo>
                  <a:lnTo>
                    <a:pt x="1269" y="726"/>
                  </a:lnTo>
                  <a:lnTo>
                    <a:pt x="1270" y="741"/>
                  </a:lnTo>
                  <a:lnTo>
                    <a:pt x="1270" y="741"/>
                  </a:lnTo>
                  <a:lnTo>
                    <a:pt x="1273" y="752"/>
                  </a:lnTo>
                  <a:lnTo>
                    <a:pt x="1279" y="764"/>
                  </a:lnTo>
                  <a:lnTo>
                    <a:pt x="1284" y="774"/>
                  </a:lnTo>
                  <a:lnTo>
                    <a:pt x="1288" y="786"/>
                  </a:lnTo>
                  <a:lnTo>
                    <a:pt x="1288" y="786"/>
                  </a:lnTo>
                  <a:lnTo>
                    <a:pt x="1290" y="792"/>
                  </a:lnTo>
                  <a:lnTo>
                    <a:pt x="1290" y="799"/>
                  </a:lnTo>
                  <a:lnTo>
                    <a:pt x="1293" y="811"/>
                  </a:lnTo>
                  <a:lnTo>
                    <a:pt x="1293" y="811"/>
                  </a:lnTo>
                  <a:lnTo>
                    <a:pt x="1294" y="816"/>
                  </a:lnTo>
                  <a:lnTo>
                    <a:pt x="1297" y="820"/>
                  </a:lnTo>
                  <a:lnTo>
                    <a:pt x="1298" y="824"/>
                  </a:lnTo>
                  <a:lnTo>
                    <a:pt x="1300" y="828"/>
                  </a:lnTo>
                  <a:lnTo>
                    <a:pt x="1300" y="828"/>
                  </a:lnTo>
                  <a:lnTo>
                    <a:pt x="1300" y="842"/>
                  </a:lnTo>
                  <a:lnTo>
                    <a:pt x="1297" y="859"/>
                  </a:lnTo>
                  <a:lnTo>
                    <a:pt x="1290" y="890"/>
                  </a:lnTo>
                  <a:lnTo>
                    <a:pt x="1290" y="890"/>
                  </a:lnTo>
                  <a:lnTo>
                    <a:pt x="1287" y="904"/>
                  </a:lnTo>
                  <a:lnTo>
                    <a:pt x="1281" y="918"/>
                  </a:lnTo>
                  <a:lnTo>
                    <a:pt x="1279" y="932"/>
                  </a:lnTo>
                  <a:lnTo>
                    <a:pt x="1277" y="948"/>
                  </a:lnTo>
                  <a:lnTo>
                    <a:pt x="1277" y="948"/>
                  </a:lnTo>
                  <a:lnTo>
                    <a:pt x="1311" y="928"/>
                  </a:lnTo>
                  <a:lnTo>
                    <a:pt x="1349" y="904"/>
                  </a:lnTo>
                  <a:lnTo>
                    <a:pt x="1367" y="891"/>
                  </a:lnTo>
                  <a:lnTo>
                    <a:pt x="1384" y="877"/>
                  </a:lnTo>
                  <a:lnTo>
                    <a:pt x="1399" y="863"/>
                  </a:lnTo>
                  <a:lnTo>
                    <a:pt x="1415" y="848"/>
                  </a:lnTo>
                  <a:lnTo>
                    <a:pt x="1415" y="848"/>
                  </a:lnTo>
                  <a:lnTo>
                    <a:pt x="1429" y="830"/>
                  </a:lnTo>
                  <a:lnTo>
                    <a:pt x="1443" y="810"/>
                  </a:lnTo>
                  <a:lnTo>
                    <a:pt x="1467" y="774"/>
                  </a:lnTo>
                  <a:lnTo>
                    <a:pt x="1467" y="774"/>
                  </a:lnTo>
                  <a:lnTo>
                    <a:pt x="1471" y="769"/>
                  </a:lnTo>
                  <a:lnTo>
                    <a:pt x="1476" y="765"/>
                  </a:lnTo>
                  <a:lnTo>
                    <a:pt x="1481" y="759"/>
                  </a:lnTo>
                  <a:lnTo>
                    <a:pt x="1485" y="755"/>
                  </a:lnTo>
                  <a:lnTo>
                    <a:pt x="1485" y="755"/>
                  </a:lnTo>
                  <a:lnTo>
                    <a:pt x="1486" y="747"/>
                  </a:lnTo>
                  <a:lnTo>
                    <a:pt x="1486" y="738"/>
                  </a:lnTo>
                  <a:lnTo>
                    <a:pt x="1486" y="730"/>
                  </a:lnTo>
                  <a:lnTo>
                    <a:pt x="1488" y="722"/>
                  </a:lnTo>
                  <a:lnTo>
                    <a:pt x="1488" y="722"/>
                  </a:lnTo>
                  <a:lnTo>
                    <a:pt x="1495" y="710"/>
                  </a:lnTo>
                  <a:lnTo>
                    <a:pt x="1500" y="699"/>
                  </a:lnTo>
                  <a:lnTo>
                    <a:pt x="1506" y="685"/>
                  </a:lnTo>
                  <a:lnTo>
                    <a:pt x="1510" y="671"/>
                  </a:lnTo>
                  <a:lnTo>
                    <a:pt x="1526" y="619"/>
                  </a:lnTo>
                  <a:lnTo>
                    <a:pt x="1526" y="619"/>
                  </a:lnTo>
                  <a:lnTo>
                    <a:pt x="1521" y="609"/>
                  </a:lnTo>
                  <a:lnTo>
                    <a:pt x="1516" y="601"/>
                  </a:lnTo>
                  <a:lnTo>
                    <a:pt x="1505" y="587"/>
                  </a:lnTo>
                  <a:lnTo>
                    <a:pt x="1492" y="573"/>
                  </a:lnTo>
                  <a:lnTo>
                    <a:pt x="1478" y="560"/>
                  </a:lnTo>
                  <a:lnTo>
                    <a:pt x="1448" y="538"/>
                  </a:lnTo>
                  <a:lnTo>
                    <a:pt x="1434" y="525"/>
                  </a:lnTo>
                  <a:lnTo>
                    <a:pt x="1422" y="512"/>
                  </a:lnTo>
                  <a:lnTo>
                    <a:pt x="1422" y="512"/>
                  </a:lnTo>
                  <a:lnTo>
                    <a:pt x="1412" y="493"/>
                  </a:lnTo>
                  <a:lnTo>
                    <a:pt x="1401" y="474"/>
                  </a:lnTo>
                  <a:lnTo>
                    <a:pt x="1377" y="439"/>
                  </a:lnTo>
                  <a:lnTo>
                    <a:pt x="1377" y="439"/>
                  </a:lnTo>
                  <a:lnTo>
                    <a:pt x="1374" y="425"/>
                  </a:lnTo>
                  <a:lnTo>
                    <a:pt x="1368" y="411"/>
                  </a:lnTo>
                  <a:lnTo>
                    <a:pt x="1361" y="397"/>
                  </a:lnTo>
                  <a:lnTo>
                    <a:pt x="1354" y="385"/>
                  </a:lnTo>
                  <a:lnTo>
                    <a:pt x="1340" y="359"/>
                  </a:lnTo>
                  <a:lnTo>
                    <a:pt x="1335" y="347"/>
                  </a:lnTo>
                  <a:lnTo>
                    <a:pt x="1330" y="333"/>
                  </a:lnTo>
                  <a:lnTo>
                    <a:pt x="1330" y="333"/>
                  </a:lnTo>
                  <a:lnTo>
                    <a:pt x="1326" y="307"/>
                  </a:lnTo>
                  <a:lnTo>
                    <a:pt x="1323" y="293"/>
                  </a:lnTo>
                  <a:lnTo>
                    <a:pt x="1319" y="281"/>
                  </a:lnTo>
                  <a:lnTo>
                    <a:pt x="1319" y="281"/>
                  </a:lnTo>
                  <a:lnTo>
                    <a:pt x="1319" y="276"/>
                  </a:lnTo>
                  <a:lnTo>
                    <a:pt x="1321" y="274"/>
                  </a:lnTo>
                  <a:lnTo>
                    <a:pt x="1323" y="272"/>
                  </a:lnTo>
                  <a:lnTo>
                    <a:pt x="1325" y="271"/>
                  </a:lnTo>
                  <a:lnTo>
                    <a:pt x="1325" y="271"/>
                  </a:lnTo>
                  <a:lnTo>
                    <a:pt x="1325" y="251"/>
                  </a:lnTo>
                  <a:lnTo>
                    <a:pt x="1326" y="233"/>
                  </a:lnTo>
                  <a:lnTo>
                    <a:pt x="1332" y="215"/>
                  </a:lnTo>
                  <a:lnTo>
                    <a:pt x="1337" y="199"/>
                  </a:lnTo>
                  <a:lnTo>
                    <a:pt x="1346" y="182"/>
                  </a:lnTo>
                  <a:lnTo>
                    <a:pt x="1356" y="168"/>
                  </a:lnTo>
                  <a:lnTo>
                    <a:pt x="1366" y="154"/>
                  </a:lnTo>
                  <a:lnTo>
                    <a:pt x="1375" y="143"/>
                  </a:lnTo>
                  <a:lnTo>
                    <a:pt x="1375" y="143"/>
                  </a:lnTo>
                  <a:lnTo>
                    <a:pt x="1389" y="137"/>
                  </a:lnTo>
                  <a:lnTo>
                    <a:pt x="1403" y="130"/>
                  </a:lnTo>
                  <a:lnTo>
                    <a:pt x="1426" y="116"/>
                  </a:lnTo>
                  <a:lnTo>
                    <a:pt x="1439" y="109"/>
                  </a:lnTo>
                  <a:lnTo>
                    <a:pt x="1451" y="104"/>
                  </a:lnTo>
                  <a:lnTo>
                    <a:pt x="1464" y="101"/>
                  </a:lnTo>
                  <a:lnTo>
                    <a:pt x="1471" y="101"/>
                  </a:lnTo>
                  <a:lnTo>
                    <a:pt x="1478" y="102"/>
                  </a:lnTo>
                  <a:lnTo>
                    <a:pt x="1478" y="102"/>
                  </a:lnTo>
                  <a:lnTo>
                    <a:pt x="1492" y="95"/>
                  </a:lnTo>
                  <a:lnTo>
                    <a:pt x="1506" y="87"/>
                  </a:lnTo>
                  <a:lnTo>
                    <a:pt x="1521" y="79"/>
                  </a:lnTo>
                  <a:lnTo>
                    <a:pt x="1534" y="67"/>
                  </a:lnTo>
                  <a:lnTo>
                    <a:pt x="1544" y="56"/>
                  </a:lnTo>
                  <a:lnTo>
                    <a:pt x="1549" y="50"/>
                  </a:lnTo>
                  <a:lnTo>
                    <a:pt x="1552" y="43"/>
                  </a:lnTo>
                  <a:lnTo>
                    <a:pt x="1555" y="38"/>
                  </a:lnTo>
                  <a:lnTo>
                    <a:pt x="1555" y="31"/>
                  </a:lnTo>
                  <a:lnTo>
                    <a:pt x="1555" y="24"/>
                  </a:lnTo>
                  <a:lnTo>
                    <a:pt x="1554" y="17"/>
                  </a:lnTo>
                  <a:lnTo>
                    <a:pt x="1554" y="17"/>
                  </a:lnTo>
                  <a:lnTo>
                    <a:pt x="1556" y="11"/>
                  </a:lnTo>
                  <a:lnTo>
                    <a:pt x="1561" y="7"/>
                  </a:lnTo>
                  <a:lnTo>
                    <a:pt x="1565" y="4"/>
                  </a:lnTo>
                  <a:lnTo>
                    <a:pt x="1569" y="1"/>
                  </a:lnTo>
                  <a:lnTo>
                    <a:pt x="1575" y="0"/>
                  </a:lnTo>
                  <a:lnTo>
                    <a:pt x="1579" y="1"/>
                  </a:lnTo>
                  <a:lnTo>
                    <a:pt x="1583" y="4"/>
                  </a:lnTo>
                  <a:lnTo>
                    <a:pt x="1587" y="8"/>
                  </a:lnTo>
                  <a:lnTo>
                    <a:pt x="1587" y="8"/>
                  </a:lnTo>
                  <a:lnTo>
                    <a:pt x="1585" y="17"/>
                  </a:lnTo>
                  <a:lnTo>
                    <a:pt x="1583" y="27"/>
                  </a:lnTo>
                  <a:lnTo>
                    <a:pt x="1585" y="38"/>
                  </a:lnTo>
                  <a:lnTo>
                    <a:pt x="1587" y="48"/>
                  </a:lnTo>
                  <a:lnTo>
                    <a:pt x="1594" y="69"/>
                  </a:lnTo>
                  <a:lnTo>
                    <a:pt x="1596" y="80"/>
                  </a:lnTo>
                  <a:lnTo>
                    <a:pt x="1597" y="90"/>
                  </a:lnTo>
                  <a:lnTo>
                    <a:pt x="1597" y="90"/>
                  </a:lnTo>
                  <a:lnTo>
                    <a:pt x="1596" y="107"/>
                  </a:lnTo>
                  <a:lnTo>
                    <a:pt x="1592" y="121"/>
                  </a:lnTo>
                  <a:lnTo>
                    <a:pt x="1587" y="135"/>
                  </a:lnTo>
                  <a:lnTo>
                    <a:pt x="1580" y="147"/>
                  </a:lnTo>
                  <a:lnTo>
                    <a:pt x="1573" y="160"/>
                  </a:lnTo>
                  <a:lnTo>
                    <a:pt x="1565" y="171"/>
                  </a:lnTo>
                  <a:lnTo>
                    <a:pt x="1547" y="194"/>
                  </a:lnTo>
                  <a:lnTo>
                    <a:pt x="1547" y="194"/>
                  </a:lnTo>
                  <a:lnTo>
                    <a:pt x="1563" y="194"/>
                  </a:lnTo>
                  <a:lnTo>
                    <a:pt x="1580" y="194"/>
                  </a:lnTo>
                  <a:lnTo>
                    <a:pt x="1596" y="191"/>
                  </a:lnTo>
                  <a:lnTo>
                    <a:pt x="1604" y="188"/>
                  </a:lnTo>
                  <a:lnTo>
                    <a:pt x="1611" y="185"/>
                  </a:lnTo>
                  <a:lnTo>
                    <a:pt x="1611" y="185"/>
                  </a:lnTo>
                  <a:lnTo>
                    <a:pt x="1617" y="180"/>
                  </a:lnTo>
                  <a:lnTo>
                    <a:pt x="1624" y="173"/>
                  </a:lnTo>
                  <a:lnTo>
                    <a:pt x="1638" y="156"/>
                  </a:lnTo>
                  <a:lnTo>
                    <a:pt x="1638" y="156"/>
                  </a:lnTo>
                  <a:lnTo>
                    <a:pt x="1649" y="145"/>
                  </a:lnTo>
                  <a:lnTo>
                    <a:pt x="1659" y="133"/>
                  </a:lnTo>
                  <a:lnTo>
                    <a:pt x="1666" y="122"/>
                  </a:lnTo>
                  <a:lnTo>
                    <a:pt x="1670" y="109"/>
                  </a:lnTo>
                  <a:lnTo>
                    <a:pt x="1670" y="109"/>
                  </a:lnTo>
                  <a:lnTo>
                    <a:pt x="1674" y="114"/>
                  </a:lnTo>
                  <a:lnTo>
                    <a:pt x="1677" y="118"/>
                  </a:lnTo>
                  <a:lnTo>
                    <a:pt x="1679" y="122"/>
                  </a:lnTo>
                  <a:lnTo>
                    <a:pt x="1680" y="128"/>
                  </a:lnTo>
                  <a:lnTo>
                    <a:pt x="1680" y="139"/>
                  </a:lnTo>
                  <a:lnTo>
                    <a:pt x="1679" y="149"/>
                  </a:lnTo>
                  <a:lnTo>
                    <a:pt x="1679" y="149"/>
                  </a:lnTo>
                  <a:lnTo>
                    <a:pt x="1676" y="174"/>
                  </a:lnTo>
                  <a:lnTo>
                    <a:pt x="1673" y="188"/>
                  </a:lnTo>
                  <a:lnTo>
                    <a:pt x="1669" y="201"/>
                  </a:lnTo>
                  <a:lnTo>
                    <a:pt x="1669" y="201"/>
                  </a:lnTo>
                  <a:lnTo>
                    <a:pt x="1663" y="212"/>
                  </a:lnTo>
                  <a:lnTo>
                    <a:pt x="1658" y="223"/>
                  </a:lnTo>
                  <a:lnTo>
                    <a:pt x="1651" y="232"/>
                  </a:lnTo>
                  <a:lnTo>
                    <a:pt x="1645" y="241"/>
                  </a:lnTo>
                  <a:lnTo>
                    <a:pt x="1645" y="241"/>
                  </a:lnTo>
                  <a:lnTo>
                    <a:pt x="1645" y="248"/>
                  </a:lnTo>
                  <a:lnTo>
                    <a:pt x="1645" y="251"/>
                  </a:lnTo>
                  <a:lnTo>
                    <a:pt x="1644" y="253"/>
                  </a:lnTo>
                  <a:lnTo>
                    <a:pt x="1644" y="253"/>
                  </a:lnTo>
                  <a:lnTo>
                    <a:pt x="1636" y="264"/>
                  </a:lnTo>
                  <a:lnTo>
                    <a:pt x="1625" y="274"/>
                  </a:lnTo>
                  <a:lnTo>
                    <a:pt x="1614" y="282"/>
                  </a:lnTo>
                  <a:lnTo>
                    <a:pt x="1601" y="292"/>
                  </a:lnTo>
                  <a:lnTo>
                    <a:pt x="1586" y="299"/>
                  </a:lnTo>
                  <a:lnTo>
                    <a:pt x="1572" y="306"/>
                  </a:lnTo>
                  <a:lnTo>
                    <a:pt x="1558" y="312"/>
                  </a:lnTo>
                  <a:lnTo>
                    <a:pt x="1545" y="316"/>
                  </a:lnTo>
                  <a:lnTo>
                    <a:pt x="1545" y="316"/>
                  </a:lnTo>
                  <a:lnTo>
                    <a:pt x="1538" y="316"/>
                  </a:lnTo>
                  <a:lnTo>
                    <a:pt x="1531" y="316"/>
                  </a:lnTo>
                  <a:lnTo>
                    <a:pt x="1526" y="317"/>
                  </a:lnTo>
                  <a:lnTo>
                    <a:pt x="1520" y="317"/>
                  </a:lnTo>
                  <a:lnTo>
                    <a:pt x="1520" y="317"/>
                  </a:lnTo>
                  <a:lnTo>
                    <a:pt x="1509" y="321"/>
                  </a:lnTo>
                  <a:lnTo>
                    <a:pt x="1499" y="326"/>
                  </a:lnTo>
                  <a:lnTo>
                    <a:pt x="1489" y="331"/>
                  </a:lnTo>
                  <a:lnTo>
                    <a:pt x="1479" y="338"/>
                  </a:lnTo>
                  <a:lnTo>
                    <a:pt x="1461" y="355"/>
                  </a:lnTo>
                  <a:lnTo>
                    <a:pt x="1446" y="372"/>
                  </a:lnTo>
                  <a:lnTo>
                    <a:pt x="1446" y="372"/>
                  </a:lnTo>
                  <a:lnTo>
                    <a:pt x="1444" y="380"/>
                  </a:lnTo>
                  <a:lnTo>
                    <a:pt x="1444" y="389"/>
                  </a:lnTo>
                  <a:lnTo>
                    <a:pt x="1446" y="394"/>
                  </a:lnTo>
                  <a:lnTo>
                    <a:pt x="1448" y="400"/>
                  </a:lnTo>
                  <a:lnTo>
                    <a:pt x="1453" y="406"/>
                  </a:lnTo>
                  <a:lnTo>
                    <a:pt x="1457" y="410"/>
                  </a:lnTo>
                  <a:lnTo>
                    <a:pt x="1468" y="417"/>
                  </a:lnTo>
                  <a:lnTo>
                    <a:pt x="1479" y="424"/>
                  </a:lnTo>
                  <a:lnTo>
                    <a:pt x="1489" y="432"/>
                  </a:lnTo>
                  <a:lnTo>
                    <a:pt x="1495" y="437"/>
                  </a:lnTo>
                  <a:lnTo>
                    <a:pt x="1499" y="441"/>
                  </a:lnTo>
                  <a:lnTo>
                    <a:pt x="1502" y="446"/>
                  </a:lnTo>
                  <a:lnTo>
                    <a:pt x="1503" y="453"/>
                  </a:lnTo>
                  <a:lnTo>
                    <a:pt x="1503" y="453"/>
                  </a:lnTo>
                  <a:lnTo>
                    <a:pt x="1512" y="458"/>
                  </a:lnTo>
                  <a:lnTo>
                    <a:pt x="1517" y="463"/>
                  </a:lnTo>
                  <a:lnTo>
                    <a:pt x="1523" y="469"/>
                  </a:lnTo>
                  <a:lnTo>
                    <a:pt x="1528" y="474"/>
                  </a:lnTo>
                  <a:lnTo>
                    <a:pt x="1528" y="474"/>
                  </a:lnTo>
                  <a:lnTo>
                    <a:pt x="1547" y="512"/>
                  </a:lnTo>
                  <a:lnTo>
                    <a:pt x="1563" y="552"/>
                  </a:lnTo>
                  <a:lnTo>
                    <a:pt x="1580" y="591"/>
                  </a:lnTo>
                  <a:lnTo>
                    <a:pt x="1590" y="609"/>
                  </a:lnTo>
                  <a:lnTo>
                    <a:pt x="1601" y="626"/>
                  </a:lnTo>
                  <a:lnTo>
                    <a:pt x="1601" y="626"/>
                  </a:lnTo>
                  <a:lnTo>
                    <a:pt x="1611" y="639"/>
                  </a:lnTo>
                  <a:lnTo>
                    <a:pt x="1620" y="653"/>
                  </a:lnTo>
                  <a:lnTo>
                    <a:pt x="1636" y="682"/>
                  </a:lnTo>
                  <a:lnTo>
                    <a:pt x="1636" y="682"/>
                  </a:lnTo>
                  <a:lnTo>
                    <a:pt x="1642" y="688"/>
                  </a:lnTo>
                  <a:lnTo>
                    <a:pt x="1645" y="691"/>
                  </a:lnTo>
                  <a:lnTo>
                    <a:pt x="1649" y="692"/>
                  </a:lnTo>
                  <a:lnTo>
                    <a:pt x="1649" y="692"/>
                  </a:lnTo>
                  <a:lnTo>
                    <a:pt x="1656" y="710"/>
                  </a:lnTo>
                  <a:lnTo>
                    <a:pt x="1662" y="729"/>
                  </a:lnTo>
                  <a:lnTo>
                    <a:pt x="1666" y="748"/>
                  </a:lnTo>
                  <a:lnTo>
                    <a:pt x="1669" y="766"/>
                  </a:lnTo>
                  <a:lnTo>
                    <a:pt x="1670" y="786"/>
                  </a:lnTo>
                  <a:lnTo>
                    <a:pt x="1669" y="806"/>
                  </a:lnTo>
                  <a:lnTo>
                    <a:pt x="1666" y="825"/>
                  </a:lnTo>
                  <a:lnTo>
                    <a:pt x="1662" y="847"/>
                  </a:lnTo>
                  <a:lnTo>
                    <a:pt x="1662" y="847"/>
                  </a:lnTo>
                  <a:lnTo>
                    <a:pt x="1645" y="870"/>
                  </a:lnTo>
                  <a:lnTo>
                    <a:pt x="1638" y="882"/>
                  </a:lnTo>
                  <a:lnTo>
                    <a:pt x="1632" y="897"/>
                  </a:lnTo>
                  <a:lnTo>
                    <a:pt x="1632" y="897"/>
                  </a:lnTo>
                  <a:lnTo>
                    <a:pt x="1589" y="945"/>
                  </a:lnTo>
                  <a:lnTo>
                    <a:pt x="1545" y="997"/>
                  </a:lnTo>
                  <a:lnTo>
                    <a:pt x="1523" y="1022"/>
                  </a:lnTo>
                  <a:lnTo>
                    <a:pt x="1500" y="1047"/>
                  </a:lnTo>
                  <a:lnTo>
                    <a:pt x="1476" y="1071"/>
                  </a:lnTo>
                  <a:lnTo>
                    <a:pt x="1453" y="1092"/>
                  </a:lnTo>
                  <a:lnTo>
                    <a:pt x="1453" y="1092"/>
                  </a:lnTo>
                  <a:lnTo>
                    <a:pt x="1448" y="1098"/>
                  </a:lnTo>
                  <a:lnTo>
                    <a:pt x="1446" y="1103"/>
                  </a:lnTo>
                  <a:lnTo>
                    <a:pt x="1441" y="1108"/>
                  </a:lnTo>
                  <a:lnTo>
                    <a:pt x="1437" y="1112"/>
                  </a:lnTo>
                  <a:lnTo>
                    <a:pt x="1437" y="1112"/>
                  </a:lnTo>
                  <a:lnTo>
                    <a:pt x="1434" y="1113"/>
                  </a:lnTo>
                  <a:lnTo>
                    <a:pt x="1430" y="1115"/>
                  </a:lnTo>
                  <a:lnTo>
                    <a:pt x="1427" y="1116"/>
                  </a:lnTo>
                  <a:lnTo>
                    <a:pt x="1425" y="1117"/>
                  </a:lnTo>
                  <a:lnTo>
                    <a:pt x="1425" y="1117"/>
                  </a:lnTo>
                  <a:lnTo>
                    <a:pt x="1422" y="1123"/>
                  </a:lnTo>
                  <a:lnTo>
                    <a:pt x="1419" y="1127"/>
                  </a:lnTo>
                  <a:lnTo>
                    <a:pt x="1419" y="1127"/>
                  </a:lnTo>
                  <a:lnTo>
                    <a:pt x="1412" y="1133"/>
                  </a:lnTo>
                  <a:lnTo>
                    <a:pt x="1403" y="1139"/>
                  </a:lnTo>
                  <a:lnTo>
                    <a:pt x="1385" y="1148"/>
                  </a:lnTo>
                  <a:lnTo>
                    <a:pt x="1370" y="1160"/>
                  </a:lnTo>
                  <a:lnTo>
                    <a:pt x="1364" y="1165"/>
                  </a:lnTo>
                  <a:lnTo>
                    <a:pt x="1360" y="1171"/>
                  </a:lnTo>
                  <a:lnTo>
                    <a:pt x="1360" y="1171"/>
                  </a:lnTo>
                  <a:lnTo>
                    <a:pt x="1360" y="1174"/>
                  </a:lnTo>
                  <a:lnTo>
                    <a:pt x="1360" y="1179"/>
                  </a:lnTo>
                  <a:lnTo>
                    <a:pt x="1360" y="1188"/>
                  </a:lnTo>
                  <a:lnTo>
                    <a:pt x="1360" y="1188"/>
                  </a:lnTo>
                  <a:lnTo>
                    <a:pt x="1359" y="1200"/>
                  </a:lnTo>
                  <a:lnTo>
                    <a:pt x="1356" y="1213"/>
                  </a:lnTo>
                  <a:lnTo>
                    <a:pt x="1349" y="1235"/>
                  </a:lnTo>
                  <a:lnTo>
                    <a:pt x="1340" y="1256"/>
                  </a:lnTo>
                  <a:lnTo>
                    <a:pt x="1333" y="1279"/>
                  </a:lnTo>
                  <a:lnTo>
                    <a:pt x="1333" y="1279"/>
                  </a:lnTo>
                  <a:lnTo>
                    <a:pt x="1319" y="1299"/>
                  </a:lnTo>
                  <a:lnTo>
                    <a:pt x="1307" y="1321"/>
                  </a:lnTo>
                  <a:lnTo>
                    <a:pt x="1297" y="1345"/>
                  </a:lnTo>
                  <a:lnTo>
                    <a:pt x="1288" y="1370"/>
                  </a:lnTo>
                  <a:lnTo>
                    <a:pt x="1281" y="1397"/>
                  </a:lnTo>
                  <a:lnTo>
                    <a:pt x="1276" y="1426"/>
                  </a:lnTo>
                  <a:lnTo>
                    <a:pt x="1273" y="1454"/>
                  </a:lnTo>
                  <a:lnTo>
                    <a:pt x="1273" y="1485"/>
                  </a:lnTo>
                  <a:lnTo>
                    <a:pt x="1273" y="1485"/>
                  </a:lnTo>
                  <a:lnTo>
                    <a:pt x="1273" y="1501"/>
                  </a:lnTo>
                  <a:lnTo>
                    <a:pt x="1270" y="1516"/>
                  </a:lnTo>
                  <a:lnTo>
                    <a:pt x="1269" y="1522"/>
                  </a:lnTo>
                  <a:lnTo>
                    <a:pt x="1264" y="1529"/>
                  </a:lnTo>
                  <a:lnTo>
                    <a:pt x="1260" y="1533"/>
                  </a:lnTo>
                  <a:lnTo>
                    <a:pt x="1255" y="1537"/>
                  </a:lnTo>
                  <a:lnTo>
                    <a:pt x="1255" y="1537"/>
                  </a:lnTo>
                  <a:lnTo>
                    <a:pt x="1250" y="1539"/>
                  </a:lnTo>
                  <a:lnTo>
                    <a:pt x="1245" y="1540"/>
                  </a:lnTo>
                  <a:lnTo>
                    <a:pt x="1234" y="1542"/>
                  </a:lnTo>
                  <a:lnTo>
                    <a:pt x="1234" y="1542"/>
                  </a:lnTo>
                  <a:lnTo>
                    <a:pt x="1208" y="1550"/>
                  </a:lnTo>
                  <a:lnTo>
                    <a:pt x="1208" y="1550"/>
                  </a:lnTo>
                  <a:lnTo>
                    <a:pt x="1203" y="1553"/>
                  </a:lnTo>
                  <a:lnTo>
                    <a:pt x="1197" y="1557"/>
                  </a:lnTo>
                  <a:lnTo>
                    <a:pt x="1197" y="1557"/>
                  </a:lnTo>
                  <a:lnTo>
                    <a:pt x="1179" y="1563"/>
                  </a:lnTo>
                  <a:lnTo>
                    <a:pt x="1159" y="1565"/>
                  </a:lnTo>
                  <a:lnTo>
                    <a:pt x="1140" y="1570"/>
                  </a:lnTo>
                  <a:lnTo>
                    <a:pt x="1121" y="1575"/>
                  </a:lnTo>
                  <a:lnTo>
                    <a:pt x="1121" y="1575"/>
                  </a:lnTo>
                  <a:lnTo>
                    <a:pt x="1117" y="1585"/>
                  </a:lnTo>
                  <a:lnTo>
                    <a:pt x="1114" y="1595"/>
                  </a:lnTo>
                  <a:lnTo>
                    <a:pt x="1109" y="1619"/>
                  </a:lnTo>
                  <a:lnTo>
                    <a:pt x="1102" y="1668"/>
                  </a:lnTo>
                  <a:lnTo>
                    <a:pt x="1102" y="1668"/>
                  </a:lnTo>
                  <a:lnTo>
                    <a:pt x="1076" y="1696"/>
                  </a:lnTo>
                  <a:lnTo>
                    <a:pt x="1051" y="1723"/>
                  </a:lnTo>
                  <a:lnTo>
                    <a:pt x="1051" y="1723"/>
                  </a:lnTo>
                  <a:lnTo>
                    <a:pt x="1038" y="1720"/>
                  </a:lnTo>
                  <a:lnTo>
                    <a:pt x="1023" y="1717"/>
                  </a:lnTo>
                  <a:lnTo>
                    <a:pt x="1008" y="1716"/>
                  </a:lnTo>
                  <a:lnTo>
                    <a:pt x="995" y="1717"/>
                  </a:lnTo>
                  <a:lnTo>
                    <a:pt x="995" y="1717"/>
                  </a:lnTo>
                  <a:lnTo>
                    <a:pt x="991" y="1720"/>
                  </a:lnTo>
                  <a:lnTo>
                    <a:pt x="989" y="1724"/>
                  </a:lnTo>
                  <a:lnTo>
                    <a:pt x="985" y="1734"/>
                  </a:lnTo>
                  <a:lnTo>
                    <a:pt x="985" y="1734"/>
                  </a:lnTo>
                  <a:lnTo>
                    <a:pt x="974" y="1737"/>
                  </a:lnTo>
                  <a:lnTo>
                    <a:pt x="964" y="1742"/>
                  </a:lnTo>
                  <a:lnTo>
                    <a:pt x="956" y="1748"/>
                  </a:lnTo>
                  <a:lnTo>
                    <a:pt x="949" y="1754"/>
                  </a:lnTo>
                  <a:lnTo>
                    <a:pt x="936" y="1766"/>
                  </a:lnTo>
                  <a:lnTo>
                    <a:pt x="928" y="1772"/>
                  </a:lnTo>
                  <a:lnTo>
                    <a:pt x="919" y="1777"/>
                  </a:lnTo>
                  <a:lnTo>
                    <a:pt x="919" y="1777"/>
                  </a:lnTo>
                  <a:lnTo>
                    <a:pt x="911" y="1772"/>
                  </a:lnTo>
                  <a:lnTo>
                    <a:pt x="902" y="1770"/>
                  </a:lnTo>
                  <a:lnTo>
                    <a:pt x="892" y="1769"/>
                  </a:lnTo>
                  <a:lnTo>
                    <a:pt x="883" y="1768"/>
                  </a:lnTo>
                  <a:lnTo>
                    <a:pt x="863" y="1766"/>
                  </a:lnTo>
                  <a:lnTo>
                    <a:pt x="853" y="1763"/>
                  </a:lnTo>
                  <a:lnTo>
                    <a:pt x="843" y="1759"/>
                  </a:lnTo>
                  <a:lnTo>
                    <a:pt x="843" y="1759"/>
                  </a:lnTo>
                  <a:lnTo>
                    <a:pt x="842" y="1789"/>
                  </a:lnTo>
                  <a:lnTo>
                    <a:pt x="841" y="1800"/>
                  </a:lnTo>
                  <a:lnTo>
                    <a:pt x="838" y="1811"/>
                  </a:lnTo>
                  <a:lnTo>
                    <a:pt x="838" y="1811"/>
                  </a:lnTo>
                  <a:lnTo>
                    <a:pt x="832" y="1810"/>
                  </a:lnTo>
                  <a:lnTo>
                    <a:pt x="826" y="1810"/>
                  </a:lnTo>
                  <a:lnTo>
                    <a:pt x="822" y="1811"/>
                  </a:lnTo>
                  <a:lnTo>
                    <a:pt x="817" y="1812"/>
                  </a:lnTo>
                  <a:lnTo>
                    <a:pt x="807" y="1818"/>
                  </a:lnTo>
                  <a:lnTo>
                    <a:pt x="797" y="1825"/>
                  </a:lnTo>
                  <a:lnTo>
                    <a:pt x="787" y="1832"/>
                  </a:lnTo>
                  <a:lnTo>
                    <a:pt x="779" y="1839"/>
                  </a:lnTo>
                  <a:lnTo>
                    <a:pt x="770" y="1842"/>
                  </a:lnTo>
                  <a:lnTo>
                    <a:pt x="766" y="1843"/>
                  </a:lnTo>
                  <a:lnTo>
                    <a:pt x="762" y="1843"/>
                  </a:lnTo>
                  <a:lnTo>
                    <a:pt x="762" y="1843"/>
                  </a:lnTo>
                  <a:lnTo>
                    <a:pt x="744" y="1839"/>
                  </a:lnTo>
                  <a:lnTo>
                    <a:pt x="721" y="1835"/>
                  </a:lnTo>
                  <a:lnTo>
                    <a:pt x="710" y="1834"/>
                  </a:lnTo>
                  <a:lnTo>
                    <a:pt x="700" y="1834"/>
                  </a:lnTo>
                  <a:lnTo>
                    <a:pt x="693" y="1834"/>
                  </a:lnTo>
                  <a:lnTo>
                    <a:pt x="688" y="1836"/>
                  </a:lnTo>
                  <a:lnTo>
                    <a:pt x="688" y="1836"/>
                  </a:lnTo>
                  <a:lnTo>
                    <a:pt x="682" y="1838"/>
                  </a:lnTo>
                  <a:lnTo>
                    <a:pt x="678" y="1836"/>
                  </a:lnTo>
                  <a:lnTo>
                    <a:pt x="673" y="1834"/>
                  </a:lnTo>
                  <a:lnTo>
                    <a:pt x="671" y="1831"/>
                  </a:lnTo>
                  <a:lnTo>
                    <a:pt x="664" y="1822"/>
                  </a:lnTo>
                  <a:lnTo>
                    <a:pt x="659" y="1818"/>
                  </a:lnTo>
                  <a:lnTo>
                    <a:pt x="655" y="1814"/>
                  </a:lnTo>
                  <a:lnTo>
                    <a:pt x="655" y="1814"/>
                  </a:lnTo>
                  <a:lnTo>
                    <a:pt x="645" y="1808"/>
                  </a:lnTo>
                  <a:lnTo>
                    <a:pt x="637" y="1807"/>
                  </a:lnTo>
                  <a:lnTo>
                    <a:pt x="630" y="1803"/>
                  </a:lnTo>
                  <a:lnTo>
                    <a:pt x="627" y="1800"/>
                  </a:lnTo>
                  <a:lnTo>
                    <a:pt x="626" y="1796"/>
                  </a:lnTo>
                  <a:lnTo>
                    <a:pt x="626" y="1796"/>
                  </a:lnTo>
                  <a:lnTo>
                    <a:pt x="631" y="1762"/>
                  </a:lnTo>
                  <a:lnTo>
                    <a:pt x="633" y="1741"/>
                  </a:lnTo>
                  <a:lnTo>
                    <a:pt x="633" y="1720"/>
                  </a:lnTo>
                  <a:lnTo>
                    <a:pt x="633" y="1720"/>
                  </a:lnTo>
                  <a:close/>
                  <a:moveTo>
                    <a:pt x="1528" y="98"/>
                  </a:moveTo>
                  <a:lnTo>
                    <a:pt x="1528" y="98"/>
                  </a:lnTo>
                  <a:lnTo>
                    <a:pt x="1492" y="115"/>
                  </a:lnTo>
                  <a:lnTo>
                    <a:pt x="1453" y="130"/>
                  </a:lnTo>
                  <a:lnTo>
                    <a:pt x="1415" y="146"/>
                  </a:lnTo>
                  <a:lnTo>
                    <a:pt x="1395" y="154"/>
                  </a:lnTo>
                  <a:lnTo>
                    <a:pt x="1377" y="164"/>
                  </a:lnTo>
                  <a:lnTo>
                    <a:pt x="1377" y="164"/>
                  </a:lnTo>
                  <a:lnTo>
                    <a:pt x="1370" y="171"/>
                  </a:lnTo>
                  <a:lnTo>
                    <a:pt x="1364" y="180"/>
                  </a:lnTo>
                  <a:lnTo>
                    <a:pt x="1359" y="189"/>
                  </a:lnTo>
                  <a:lnTo>
                    <a:pt x="1354" y="198"/>
                  </a:lnTo>
                  <a:lnTo>
                    <a:pt x="1350" y="208"/>
                  </a:lnTo>
                  <a:lnTo>
                    <a:pt x="1347" y="218"/>
                  </a:lnTo>
                  <a:lnTo>
                    <a:pt x="1344" y="239"/>
                  </a:lnTo>
                  <a:lnTo>
                    <a:pt x="1343" y="260"/>
                  </a:lnTo>
                  <a:lnTo>
                    <a:pt x="1346" y="282"/>
                  </a:lnTo>
                  <a:lnTo>
                    <a:pt x="1352" y="303"/>
                  </a:lnTo>
                  <a:lnTo>
                    <a:pt x="1360" y="323"/>
                  </a:lnTo>
                  <a:lnTo>
                    <a:pt x="1360" y="323"/>
                  </a:lnTo>
                  <a:lnTo>
                    <a:pt x="1367" y="334"/>
                  </a:lnTo>
                  <a:lnTo>
                    <a:pt x="1374" y="344"/>
                  </a:lnTo>
                  <a:lnTo>
                    <a:pt x="1384" y="354"/>
                  </a:lnTo>
                  <a:lnTo>
                    <a:pt x="1392" y="361"/>
                  </a:lnTo>
                  <a:lnTo>
                    <a:pt x="1412" y="376"/>
                  </a:lnTo>
                  <a:lnTo>
                    <a:pt x="1427" y="389"/>
                  </a:lnTo>
                  <a:lnTo>
                    <a:pt x="1427" y="389"/>
                  </a:lnTo>
                  <a:lnTo>
                    <a:pt x="1429" y="380"/>
                  </a:lnTo>
                  <a:lnTo>
                    <a:pt x="1432" y="375"/>
                  </a:lnTo>
                  <a:lnTo>
                    <a:pt x="1434" y="368"/>
                  </a:lnTo>
                  <a:lnTo>
                    <a:pt x="1436" y="361"/>
                  </a:lnTo>
                  <a:lnTo>
                    <a:pt x="1436" y="361"/>
                  </a:lnTo>
                  <a:lnTo>
                    <a:pt x="1443" y="351"/>
                  </a:lnTo>
                  <a:lnTo>
                    <a:pt x="1450" y="342"/>
                  </a:lnTo>
                  <a:lnTo>
                    <a:pt x="1458" y="334"/>
                  </a:lnTo>
                  <a:lnTo>
                    <a:pt x="1468" y="328"/>
                  </a:lnTo>
                  <a:lnTo>
                    <a:pt x="1478" y="323"/>
                  </a:lnTo>
                  <a:lnTo>
                    <a:pt x="1488" y="317"/>
                  </a:lnTo>
                  <a:lnTo>
                    <a:pt x="1510" y="309"/>
                  </a:lnTo>
                  <a:lnTo>
                    <a:pt x="1554" y="295"/>
                  </a:lnTo>
                  <a:lnTo>
                    <a:pt x="1576" y="285"/>
                  </a:lnTo>
                  <a:lnTo>
                    <a:pt x="1586" y="281"/>
                  </a:lnTo>
                  <a:lnTo>
                    <a:pt x="1596" y="275"/>
                  </a:lnTo>
                  <a:lnTo>
                    <a:pt x="1596" y="275"/>
                  </a:lnTo>
                  <a:lnTo>
                    <a:pt x="1606" y="265"/>
                  </a:lnTo>
                  <a:lnTo>
                    <a:pt x="1615" y="255"/>
                  </a:lnTo>
                  <a:lnTo>
                    <a:pt x="1625" y="247"/>
                  </a:lnTo>
                  <a:lnTo>
                    <a:pt x="1636" y="237"/>
                  </a:lnTo>
                  <a:lnTo>
                    <a:pt x="1636" y="237"/>
                  </a:lnTo>
                  <a:lnTo>
                    <a:pt x="1646" y="219"/>
                  </a:lnTo>
                  <a:lnTo>
                    <a:pt x="1655" y="199"/>
                  </a:lnTo>
                  <a:lnTo>
                    <a:pt x="1659" y="189"/>
                  </a:lnTo>
                  <a:lnTo>
                    <a:pt x="1662" y="178"/>
                  </a:lnTo>
                  <a:lnTo>
                    <a:pt x="1665" y="167"/>
                  </a:lnTo>
                  <a:lnTo>
                    <a:pt x="1665" y="154"/>
                  </a:lnTo>
                  <a:lnTo>
                    <a:pt x="1665" y="154"/>
                  </a:lnTo>
                  <a:lnTo>
                    <a:pt x="1652" y="167"/>
                  </a:lnTo>
                  <a:lnTo>
                    <a:pt x="1636" y="180"/>
                  </a:lnTo>
                  <a:lnTo>
                    <a:pt x="1620" y="189"/>
                  </a:lnTo>
                  <a:lnTo>
                    <a:pt x="1601" y="199"/>
                  </a:lnTo>
                  <a:lnTo>
                    <a:pt x="1582" y="205"/>
                  </a:lnTo>
                  <a:lnTo>
                    <a:pt x="1572" y="206"/>
                  </a:lnTo>
                  <a:lnTo>
                    <a:pt x="1561" y="208"/>
                  </a:lnTo>
                  <a:lnTo>
                    <a:pt x="1551" y="208"/>
                  </a:lnTo>
                  <a:lnTo>
                    <a:pt x="1540" y="206"/>
                  </a:lnTo>
                  <a:lnTo>
                    <a:pt x="1528" y="205"/>
                  </a:lnTo>
                  <a:lnTo>
                    <a:pt x="1517" y="201"/>
                  </a:lnTo>
                  <a:lnTo>
                    <a:pt x="1517" y="201"/>
                  </a:lnTo>
                  <a:lnTo>
                    <a:pt x="1519" y="195"/>
                  </a:lnTo>
                  <a:lnTo>
                    <a:pt x="1521" y="189"/>
                  </a:lnTo>
                  <a:lnTo>
                    <a:pt x="1524" y="185"/>
                  </a:lnTo>
                  <a:lnTo>
                    <a:pt x="1530" y="181"/>
                  </a:lnTo>
                  <a:lnTo>
                    <a:pt x="1541" y="174"/>
                  </a:lnTo>
                  <a:lnTo>
                    <a:pt x="1552" y="168"/>
                  </a:lnTo>
                  <a:lnTo>
                    <a:pt x="1552" y="168"/>
                  </a:lnTo>
                  <a:lnTo>
                    <a:pt x="1561" y="156"/>
                  </a:lnTo>
                  <a:lnTo>
                    <a:pt x="1568" y="142"/>
                  </a:lnTo>
                  <a:lnTo>
                    <a:pt x="1573" y="126"/>
                  </a:lnTo>
                  <a:lnTo>
                    <a:pt x="1579" y="109"/>
                  </a:lnTo>
                  <a:lnTo>
                    <a:pt x="1580" y="93"/>
                  </a:lnTo>
                  <a:lnTo>
                    <a:pt x="1580" y="76"/>
                  </a:lnTo>
                  <a:lnTo>
                    <a:pt x="1579" y="69"/>
                  </a:lnTo>
                  <a:lnTo>
                    <a:pt x="1576" y="60"/>
                  </a:lnTo>
                  <a:lnTo>
                    <a:pt x="1572" y="53"/>
                  </a:lnTo>
                  <a:lnTo>
                    <a:pt x="1568" y="45"/>
                  </a:lnTo>
                  <a:lnTo>
                    <a:pt x="1568" y="45"/>
                  </a:lnTo>
                  <a:lnTo>
                    <a:pt x="1565" y="53"/>
                  </a:lnTo>
                  <a:lnTo>
                    <a:pt x="1561" y="60"/>
                  </a:lnTo>
                  <a:lnTo>
                    <a:pt x="1551" y="73"/>
                  </a:lnTo>
                  <a:lnTo>
                    <a:pt x="1540" y="86"/>
                  </a:lnTo>
                  <a:lnTo>
                    <a:pt x="1528" y="98"/>
                  </a:lnTo>
                  <a:lnTo>
                    <a:pt x="1528" y="98"/>
                  </a:lnTo>
                  <a:close/>
                  <a:moveTo>
                    <a:pt x="1082" y="352"/>
                  </a:moveTo>
                  <a:lnTo>
                    <a:pt x="1082" y="352"/>
                  </a:lnTo>
                  <a:lnTo>
                    <a:pt x="1081" y="351"/>
                  </a:lnTo>
                  <a:lnTo>
                    <a:pt x="1078" y="351"/>
                  </a:lnTo>
                  <a:lnTo>
                    <a:pt x="1076" y="352"/>
                  </a:lnTo>
                  <a:lnTo>
                    <a:pt x="1075" y="354"/>
                  </a:lnTo>
                  <a:lnTo>
                    <a:pt x="1075" y="354"/>
                  </a:lnTo>
                  <a:lnTo>
                    <a:pt x="1075" y="357"/>
                  </a:lnTo>
                  <a:lnTo>
                    <a:pt x="1075" y="358"/>
                  </a:lnTo>
                  <a:lnTo>
                    <a:pt x="1069" y="364"/>
                  </a:lnTo>
                  <a:lnTo>
                    <a:pt x="1065" y="369"/>
                  </a:lnTo>
                  <a:lnTo>
                    <a:pt x="1065" y="372"/>
                  </a:lnTo>
                  <a:lnTo>
                    <a:pt x="1067" y="373"/>
                  </a:lnTo>
                  <a:lnTo>
                    <a:pt x="1067" y="373"/>
                  </a:lnTo>
                  <a:lnTo>
                    <a:pt x="1068" y="372"/>
                  </a:lnTo>
                  <a:lnTo>
                    <a:pt x="1069" y="371"/>
                  </a:lnTo>
                  <a:lnTo>
                    <a:pt x="1075" y="371"/>
                  </a:lnTo>
                  <a:lnTo>
                    <a:pt x="1086" y="371"/>
                  </a:lnTo>
                  <a:lnTo>
                    <a:pt x="1086" y="371"/>
                  </a:lnTo>
                  <a:lnTo>
                    <a:pt x="1086" y="373"/>
                  </a:lnTo>
                  <a:lnTo>
                    <a:pt x="1086" y="375"/>
                  </a:lnTo>
                  <a:lnTo>
                    <a:pt x="1090" y="378"/>
                  </a:lnTo>
                  <a:lnTo>
                    <a:pt x="1093" y="380"/>
                  </a:lnTo>
                  <a:lnTo>
                    <a:pt x="1095" y="382"/>
                  </a:lnTo>
                  <a:lnTo>
                    <a:pt x="1096" y="383"/>
                  </a:lnTo>
                  <a:lnTo>
                    <a:pt x="1096" y="383"/>
                  </a:lnTo>
                  <a:lnTo>
                    <a:pt x="1100" y="382"/>
                  </a:lnTo>
                  <a:lnTo>
                    <a:pt x="1104" y="380"/>
                  </a:lnTo>
                  <a:lnTo>
                    <a:pt x="1107" y="378"/>
                  </a:lnTo>
                  <a:lnTo>
                    <a:pt x="1109" y="373"/>
                  </a:lnTo>
                  <a:lnTo>
                    <a:pt x="1111" y="365"/>
                  </a:lnTo>
                  <a:lnTo>
                    <a:pt x="1111" y="357"/>
                  </a:lnTo>
                  <a:lnTo>
                    <a:pt x="1109" y="348"/>
                  </a:lnTo>
                  <a:lnTo>
                    <a:pt x="1106" y="340"/>
                  </a:lnTo>
                  <a:lnTo>
                    <a:pt x="1102" y="334"/>
                  </a:lnTo>
                  <a:lnTo>
                    <a:pt x="1096" y="331"/>
                  </a:lnTo>
                  <a:lnTo>
                    <a:pt x="1096" y="331"/>
                  </a:lnTo>
                  <a:lnTo>
                    <a:pt x="1096" y="333"/>
                  </a:lnTo>
                  <a:lnTo>
                    <a:pt x="1095" y="334"/>
                  </a:lnTo>
                  <a:lnTo>
                    <a:pt x="1090" y="338"/>
                  </a:lnTo>
                  <a:lnTo>
                    <a:pt x="1085" y="345"/>
                  </a:lnTo>
                  <a:lnTo>
                    <a:pt x="1083" y="348"/>
                  </a:lnTo>
                  <a:lnTo>
                    <a:pt x="1082" y="352"/>
                  </a:lnTo>
                  <a:lnTo>
                    <a:pt x="1082" y="352"/>
                  </a:lnTo>
                  <a:close/>
                  <a:moveTo>
                    <a:pt x="1409" y="463"/>
                  </a:moveTo>
                  <a:lnTo>
                    <a:pt x="1409" y="463"/>
                  </a:lnTo>
                  <a:lnTo>
                    <a:pt x="1412" y="472"/>
                  </a:lnTo>
                  <a:lnTo>
                    <a:pt x="1416" y="480"/>
                  </a:lnTo>
                  <a:lnTo>
                    <a:pt x="1416" y="480"/>
                  </a:lnTo>
                  <a:lnTo>
                    <a:pt x="1425" y="493"/>
                  </a:lnTo>
                  <a:lnTo>
                    <a:pt x="1433" y="503"/>
                  </a:lnTo>
                  <a:lnTo>
                    <a:pt x="1441" y="512"/>
                  </a:lnTo>
                  <a:lnTo>
                    <a:pt x="1451" y="521"/>
                  </a:lnTo>
                  <a:lnTo>
                    <a:pt x="1472" y="538"/>
                  </a:lnTo>
                  <a:lnTo>
                    <a:pt x="1492" y="554"/>
                  </a:lnTo>
                  <a:lnTo>
                    <a:pt x="1492" y="554"/>
                  </a:lnTo>
                  <a:lnTo>
                    <a:pt x="1500" y="564"/>
                  </a:lnTo>
                  <a:lnTo>
                    <a:pt x="1509" y="574"/>
                  </a:lnTo>
                  <a:lnTo>
                    <a:pt x="1517" y="584"/>
                  </a:lnTo>
                  <a:lnTo>
                    <a:pt x="1521" y="588"/>
                  </a:lnTo>
                  <a:lnTo>
                    <a:pt x="1527" y="591"/>
                  </a:lnTo>
                  <a:lnTo>
                    <a:pt x="1527" y="591"/>
                  </a:lnTo>
                  <a:lnTo>
                    <a:pt x="1528" y="581"/>
                  </a:lnTo>
                  <a:lnTo>
                    <a:pt x="1528" y="571"/>
                  </a:lnTo>
                  <a:lnTo>
                    <a:pt x="1526" y="552"/>
                  </a:lnTo>
                  <a:lnTo>
                    <a:pt x="1524" y="535"/>
                  </a:lnTo>
                  <a:lnTo>
                    <a:pt x="1523" y="526"/>
                  </a:lnTo>
                  <a:lnTo>
                    <a:pt x="1523" y="519"/>
                  </a:lnTo>
                  <a:lnTo>
                    <a:pt x="1523" y="519"/>
                  </a:lnTo>
                  <a:lnTo>
                    <a:pt x="1517" y="503"/>
                  </a:lnTo>
                  <a:lnTo>
                    <a:pt x="1509" y="488"/>
                  </a:lnTo>
                  <a:lnTo>
                    <a:pt x="1500" y="474"/>
                  </a:lnTo>
                  <a:lnTo>
                    <a:pt x="1490" y="463"/>
                  </a:lnTo>
                  <a:lnTo>
                    <a:pt x="1481" y="452"/>
                  </a:lnTo>
                  <a:lnTo>
                    <a:pt x="1469" y="441"/>
                  </a:lnTo>
                  <a:lnTo>
                    <a:pt x="1444" y="423"/>
                  </a:lnTo>
                  <a:lnTo>
                    <a:pt x="1419" y="404"/>
                  </a:lnTo>
                  <a:lnTo>
                    <a:pt x="1395" y="386"/>
                  </a:lnTo>
                  <a:lnTo>
                    <a:pt x="1382" y="376"/>
                  </a:lnTo>
                  <a:lnTo>
                    <a:pt x="1371" y="365"/>
                  </a:lnTo>
                  <a:lnTo>
                    <a:pt x="1360" y="354"/>
                  </a:lnTo>
                  <a:lnTo>
                    <a:pt x="1350" y="341"/>
                  </a:lnTo>
                  <a:lnTo>
                    <a:pt x="1350" y="341"/>
                  </a:lnTo>
                  <a:lnTo>
                    <a:pt x="1363" y="372"/>
                  </a:lnTo>
                  <a:lnTo>
                    <a:pt x="1378" y="404"/>
                  </a:lnTo>
                  <a:lnTo>
                    <a:pt x="1409" y="463"/>
                  </a:lnTo>
                  <a:lnTo>
                    <a:pt x="1409" y="463"/>
                  </a:lnTo>
                  <a:close/>
                  <a:moveTo>
                    <a:pt x="1040" y="403"/>
                  </a:moveTo>
                  <a:lnTo>
                    <a:pt x="1040" y="403"/>
                  </a:lnTo>
                  <a:lnTo>
                    <a:pt x="1026" y="424"/>
                  </a:lnTo>
                  <a:lnTo>
                    <a:pt x="1013" y="446"/>
                  </a:lnTo>
                  <a:lnTo>
                    <a:pt x="1002" y="469"/>
                  </a:lnTo>
                  <a:lnTo>
                    <a:pt x="992" y="490"/>
                  </a:lnTo>
                  <a:lnTo>
                    <a:pt x="992" y="490"/>
                  </a:lnTo>
                  <a:lnTo>
                    <a:pt x="995" y="488"/>
                  </a:lnTo>
                  <a:lnTo>
                    <a:pt x="998" y="488"/>
                  </a:lnTo>
                  <a:lnTo>
                    <a:pt x="1005" y="487"/>
                  </a:lnTo>
                  <a:lnTo>
                    <a:pt x="1005" y="487"/>
                  </a:lnTo>
                  <a:lnTo>
                    <a:pt x="1006" y="491"/>
                  </a:lnTo>
                  <a:lnTo>
                    <a:pt x="1008" y="496"/>
                  </a:lnTo>
                  <a:lnTo>
                    <a:pt x="1006" y="503"/>
                  </a:lnTo>
                  <a:lnTo>
                    <a:pt x="1003" y="511"/>
                  </a:lnTo>
                  <a:lnTo>
                    <a:pt x="1003" y="515"/>
                  </a:lnTo>
                  <a:lnTo>
                    <a:pt x="1005" y="519"/>
                  </a:lnTo>
                  <a:lnTo>
                    <a:pt x="1005" y="519"/>
                  </a:lnTo>
                  <a:lnTo>
                    <a:pt x="1008" y="518"/>
                  </a:lnTo>
                  <a:lnTo>
                    <a:pt x="1009" y="517"/>
                  </a:lnTo>
                  <a:lnTo>
                    <a:pt x="1012" y="511"/>
                  </a:lnTo>
                  <a:lnTo>
                    <a:pt x="1015" y="505"/>
                  </a:lnTo>
                  <a:lnTo>
                    <a:pt x="1016" y="504"/>
                  </a:lnTo>
                  <a:lnTo>
                    <a:pt x="1017" y="503"/>
                  </a:lnTo>
                  <a:lnTo>
                    <a:pt x="1017" y="503"/>
                  </a:lnTo>
                  <a:lnTo>
                    <a:pt x="1023" y="503"/>
                  </a:lnTo>
                  <a:lnTo>
                    <a:pt x="1026" y="501"/>
                  </a:lnTo>
                  <a:lnTo>
                    <a:pt x="1029" y="501"/>
                  </a:lnTo>
                  <a:lnTo>
                    <a:pt x="1031" y="503"/>
                  </a:lnTo>
                  <a:lnTo>
                    <a:pt x="1031" y="503"/>
                  </a:lnTo>
                  <a:lnTo>
                    <a:pt x="1033" y="504"/>
                  </a:lnTo>
                  <a:lnTo>
                    <a:pt x="1033" y="507"/>
                  </a:lnTo>
                  <a:lnTo>
                    <a:pt x="1033" y="514"/>
                  </a:lnTo>
                  <a:lnTo>
                    <a:pt x="1034" y="521"/>
                  </a:lnTo>
                  <a:lnTo>
                    <a:pt x="1034" y="524"/>
                  </a:lnTo>
                  <a:lnTo>
                    <a:pt x="1036" y="525"/>
                  </a:lnTo>
                  <a:lnTo>
                    <a:pt x="1036" y="525"/>
                  </a:lnTo>
                  <a:lnTo>
                    <a:pt x="1040" y="514"/>
                  </a:lnTo>
                  <a:lnTo>
                    <a:pt x="1043" y="508"/>
                  </a:lnTo>
                  <a:lnTo>
                    <a:pt x="1045" y="503"/>
                  </a:lnTo>
                  <a:lnTo>
                    <a:pt x="1050" y="500"/>
                  </a:lnTo>
                  <a:lnTo>
                    <a:pt x="1055" y="497"/>
                  </a:lnTo>
                  <a:lnTo>
                    <a:pt x="1061" y="497"/>
                  </a:lnTo>
                  <a:lnTo>
                    <a:pt x="1067" y="500"/>
                  </a:lnTo>
                  <a:lnTo>
                    <a:pt x="1067" y="500"/>
                  </a:lnTo>
                  <a:lnTo>
                    <a:pt x="1068" y="510"/>
                  </a:lnTo>
                  <a:lnTo>
                    <a:pt x="1069" y="518"/>
                  </a:lnTo>
                  <a:lnTo>
                    <a:pt x="1074" y="525"/>
                  </a:lnTo>
                  <a:lnTo>
                    <a:pt x="1076" y="532"/>
                  </a:lnTo>
                  <a:lnTo>
                    <a:pt x="1085" y="545"/>
                  </a:lnTo>
                  <a:lnTo>
                    <a:pt x="1089" y="552"/>
                  </a:lnTo>
                  <a:lnTo>
                    <a:pt x="1092" y="559"/>
                  </a:lnTo>
                  <a:lnTo>
                    <a:pt x="1092" y="559"/>
                  </a:lnTo>
                  <a:lnTo>
                    <a:pt x="1096" y="553"/>
                  </a:lnTo>
                  <a:lnTo>
                    <a:pt x="1100" y="547"/>
                  </a:lnTo>
                  <a:lnTo>
                    <a:pt x="1106" y="535"/>
                  </a:lnTo>
                  <a:lnTo>
                    <a:pt x="1109" y="521"/>
                  </a:lnTo>
                  <a:lnTo>
                    <a:pt x="1110" y="507"/>
                  </a:lnTo>
                  <a:lnTo>
                    <a:pt x="1110" y="476"/>
                  </a:lnTo>
                  <a:lnTo>
                    <a:pt x="1110" y="462"/>
                  </a:lnTo>
                  <a:lnTo>
                    <a:pt x="1111" y="448"/>
                  </a:lnTo>
                  <a:lnTo>
                    <a:pt x="1111" y="448"/>
                  </a:lnTo>
                  <a:lnTo>
                    <a:pt x="1120" y="470"/>
                  </a:lnTo>
                  <a:lnTo>
                    <a:pt x="1130" y="493"/>
                  </a:lnTo>
                  <a:lnTo>
                    <a:pt x="1135" y="503"/>
                  </a:lnTo>
                  <a:lnTo>
                    <a:pt x="1141" y="512"/>
                  </a:lnTo>
                  <a:lnTo>
                    <a:pt x="1148" y="522"/>
                  </a:lnTo>
                  <a:lnTo>
                    <a:pt x="1156" y="529"/>
                  </a:lnTo>
                  <a:lnTo>
                    <a:pt x="1156" y="529"/>
                  </a:lnTo>
                  <a:lnTo>
                    <a:pt x="1158" y="517"/>
                  </a:lnTo>
                  <a:lnTo>
                    <a:pt x="1158" y="505"/>
                  </a:lnTo>
                  <a:lnTo>
                    <a:pt x="1155" y="494"/>
                  </a:lnTo>
                  <a:lnTo>
                    <a:pt x="1152" y="483"/>
                  </a:lnTo>
                  <a:lnTo>
                    <a:pt x="1144" y="459"/>
                  </a:lnTo>
                  <a:lnTo>
                    <a:pt x="1137" y="437"/>
                  </a:lnTo>
                  <a:lnTo>
                    <a:pt x="1137" y="437"/>
                  </a:lnTo>
                  <a:lnTo>
                    <a:pt x="1130" y="407"/>
                  </a:lnTo>
                  <a:lnTo>
                    <a:pt x="1126" y="396"/>
                  </a:lnTo>
                  <a:lnTo>
                    <a:pt x="1118" y="383"/>
                  </a:lnTo>
                  <a:lnTo>
                    <a:pt x="1118" y="383"/>
                  </a:lnTo>
                  <a:lnTo>
                    <a:pt x="1117" y="390"/>
                  </a:lnTo>
                  <a:lnTo>
                    <a:pt x="1113" y="394"/>
                  </a:lnTo>
                  <a:lnTo>
                    <a:pt x="1106" y="397"/>
                  </a:lnTo>
                  <a:lnTo>
                    <a:pt x="1099" y="399"/>
                  </a:lnTo>
                  <a:lnTo>
                    <a:pt x="1093" y="397"/>
                  </a:lnTo>
                  <a:lnTo>
                    <a:pt x="1086" y="396"/>
                  </a:lnTo>
                  <a:lnTo>
                    <a:pt x="1082" y="392"/>
                  </a:lnTo>
                  <a:lnTo>
                    <a:pt x="1078" y="386"/>
                  </a:lnTo>
                  <a:lnTo>
                    <a:pt x="1078" y="386"/>
                  </a:lnTo>
                  <a:lnTo>
                    <a:pt x="1061" y="396"/>
                  </a:lnTo>
                  <a:lnTo>
                    <a:pt x="1051" y="400"/>
                  </a:lnTo>
                  <a:lnTo>
                    <a:pt x="1040" y="403"/>
                  </a:lnTo>
                  <a:lnTo>
                    <a:pt x="1040" y="403"/>
                  </a:lnTo>
                  <a:close/>
                  <a:moveTo>
                    <a:pt x="853" y="424"/>
                  </a:moveTo>
                  <a:lnTo>
                    <a:pt x="853" y="424"/>
                  </a:lnTo>
                  <a:lnTo>
                    <a:pt x="857" y="424"/>
                  </a:lnTo>
                  <a:lnTo>
                    <a:pt x="862" y="424"/>
                  </a:lnTo>
                  <a:lnTo>
                    <a:pt x="869" y="427"/>
                  </a:lnTo>
                  <a:lnTo>
                    <a:pt x="874" y="430"/>
                  </a:lnTo>
                  <a:lnTo>
                    <a:pt x="877" y="431"/>
                  </a:lnTo>
                  <a:lnTo>
                    <a:pt x="880" y="432"/>
                  </a:lnTo>
                  <a:lnTo>
                    <a:pt x="880" y="432"/>
                  </a:lnTo>
                  <a:lnTo>
                    <a:pt x="884" y="425"/>
                  </a:lnTo>
                  <a:lnTo>
                    <a:pt x="885" y="420"/>
                  </a:lnTo>
                  <a:lnTo>
                    <a:pt x="887" y="413"/>
                  </a:lnTo>
                  <a:lnTo>
                    <a:pt x="887" y="407"/>
                  </a:lnTo>
                  <a:lnTo>
                    <a:pt x="885" y="403"/>
                  </a:lnTo>
                  <a:lnTo>
                    <a:pt x="883" y="397"/>
                  </a:lnTo>
                  <a:lnTo>
                    <a:pt x="874" y="387"/>
                  </a:lnTo>
                  <a:lnTo>
                    <a:pt x="874" y="387"/>
                  </a:lnTo>
                  <a:lnTo>
                    <a:pt x="867" y="397"/>
                  </a:lnTo>
                  <a:lnTo>
                    <a:pt x="862" y="404"/>
                  </a:lnTo>
                  <a:lnTo>
                    <a:pt x="856" y="414"/>
                  </a:lnTo>
                  <a:lnTo>
                    <a:pt x="855" y="418"/>
                  </a:lnTo>
                  <a:lnTo>
                    <a:pt x="853" y="424"/>
                  </a:lnTo>
                  <a:lnTo>
                    <a:pt x="853" y="424"/>
                  </a:lnTo>
                  <a:close/>
                  <a:moveTo>
                    <a:pt x="810" y="553"/>
                  </a:moveTo>
                  <a:lnTo>
                    <a:pt x="810" y="553"/>
                  </a:lnTo>
                  <a:lnTo>
                    <a:pt x="815" y="546"/>
                  </a:lnTo>
                  <a:lnTo>
                    <a:pt x="818" y="539"/>
                  </a:lnTo>
                  <a:lnTo>
                    <a:pt x="822" y="521"/>
                  </a:lnTo>
                  <a:lnTo>
                    <a:pt x="824" y="512"/>
                  </a:lnTo>
                  <a:lnTo>
                    <a:pt x="826" y="503"/>
                  </a:lnTo>
                  <a:lnTo>
                    <a:pt x="831" y="494"/>
                  </a:lnTo>
                  <a:lnTo>
                    <a:pt x="838" y="487"/>
                  </a:lnTo>
                  <a:lnTo>
                    <a:pt x="838" y="487"/>
                  </a:lnTo>
                  <a:lnTo>
                    <a:pt x="835" y="517"/>
                  </a:lnTo>
                  <a:lnTo>
                    <a:pt x="829" y="545"/>
                  </a:lnTo>
                  <a:lnTo>
                    <a:pt x="825" y="573"/>
                  </a:lnTo>
                  <a:lnTo>
                    <a:pt x="822" y="601"/>
                  </a:lnTo>
                  <a:lnTo>
                    <a:pt x="822" y="601"/>
                  </a:lnTo>
                  <a:lnTo>
                    <a:pt x="825" y="604"/>
                  </a:lnTo>
                  <a:lnTo>
                    <a:pt x="829" y="605"/>
                  </a:lnTo>
                  <a:lnTo>
                    <a:pt x="832" y="605"/>
                  </a:lnTo>
                  <a:lnTo>
                    <a:pt x="836" y="605"/>
                  </a:lnTo>
                  <a:lnTo>
                    <a:pt x="842" y="601"/>
                  </a:lnTo>
                  <a:lnTo>
                    <a:pt x="846" y="594"/>
                  </a:lnTo>
                  <a:lnTo>
                    <a:pt x="856" y="577"/>
                  </a:lnTo>
                  <a:lnTo>
                    <a:pt x="862" y="570"/>
                  </a:lnTo>
                  <a:lnTo>
                    <a:pt x="867" y="564"/>
                  </a:lnTo>
                  <a:lnTo>
                    <a:pt x="867" y="564"/>
                  </a:lnTo>
                  <a:lnTo>
                    <a:pt x="867" y="546"/>
                  </a:lnTo>
                  <a:lnTo>
                    <a:pt x="866" y="531"/>
                  </a:lnTo>
                  <a:lnTo>
                    <a:pt x="866" y="518"/>
                  </a:lnTo>
                  <a:lnTo>
                    <a:pt x="866" y="511"/>
                  </a:lnTo>
                  <a:lnTo>
                    <a:pt x="869" y="504"/>
                  </a:lnTo>
                  <a:lnTo>
                    <a:pt x="869" y="504"/>
                  </a:lnTo>
                  <a:lnTo>
                    <a:pt x="873" y="515"/>
                  </a:lnTo>
                  <a:lnTo>
                    <a:pt x="876" y="529"/>
                  </a:lnTo>
                  <a:lnTo>
                    <a:pt x="878" y="560"/>
                  </a:lnTo>
                  <a:lnTo>
                    <a:pt x="881" y="574"/>
                  </a:lnTo>
                  <a:lnTo>
                    <a:pt x="884" y="587"/>
                  </a:lnTo>
                  <a:lnTo>
                    <a:pt x="887" y="592"/>
                  </a:lnTo>
                  <a:lnTo>
                    <a:pt x="890" y="595"/>
                  </a:lnTo>
                  <a:lnTo>
                    <a:pt x="894" y="599"/>
                  </a:lnTo>
                  <a:lnTo>
                    <a:pt x="898" y="601"/>
                  </a:lnTo>
                  <a:lnTo>
                    <a:pt x="898" y="601"/>
                  </a:lnTo>
                  <a:lnTo>
                    <a:pt x="905" y="587"/>
                  </a:lnTo>
                  <a:lnTo>
                    <a:pt x="914" y="571"/>
                  </a:lnTo>
                  <a:lnTo>
                    <a:pt x="921" y="557"/>
                  </a:lnTo>
                  <a:lnTo>
                    <a:pt x="926" y="540"/>
                  </a:lnTo>
                  <a:lnTo>
                    <a:pt x="926" y="540"/>
                  </a:lnTo>
                  <a:lnTo>
                    <a:pt x="923" y="529"/>
                  </a:lnTo>
                  <a:lnTo>
                    <a:pt x="919" y="518"/>
                  </a:lnTo>
                  <a:lnTo>
                    <a:pt x="914" y="491"/>
                  </a:lnTo>
                  <a:lnTo>
                    <a:pt x="907" y="465"/>
                  </a:lnTo>
                  <a:lnTo>
                    <a:pt x="901" y="452"/>
                  </a:lnTo>
                  <a:lnTo>
                    <a:pt x="895" y="439"/>
                  </a:lnTo>
                  <a:lnTo>
                    <a:pt x="895" y="439"/>
                  </a:lnTo>
                  <a:lnTo>
                    <a:pt x="891" y="446"/>
                  </a:lnTo>
                  <a:lnTo>
                    <a:pt x="885" y="449"/>
                  </a:lnTo>
                  <a:lnTo>
                    <a:pt x="878" y="449"/>
                  </a:lnTo>
                  <a:lnTo>
                    <a:pt x="871" y="448"/>
                  </a:lnTo>
                  <a:lnTo>
                    <a:pt x="856" y="442"/>
                  </a:lnTo>
                  <a:lnTo>
                    <a:pt x="843" y="438"/>
                  </a:lnTo>
                  <a:lnTo>
                    <a:pt x="843" y="438"/>
                  </a:lnTo>
                  <a:lnTo>
                    <a:pt x="834" y="458"/>
                  </a:lnTo>
                  <a:lnTo>
                    <a:pt x="822" y="476"/>
                  </a:lnTo>
                  <a:lnTo>
                    <a:pt x="800" y="512"/>
                  </a:lnTo>
                  <a:lnTo>
                    <a:pt x="776" y="547"/>
                  </a:lnTo>
                  <a:lnTo>
                    <a:pt x="766" y="566"/>
                  </a:lnTo>
                  <a:lnTo>
                    <a:pt x="756" y="585"/>
                  </a:lnTo>
                  <a:lnTo>
                    <a:pt x="756" y="585"/>
                  </a:lnTo>
                  <a:lnTo>
                    <a:pt x="762" y="587"/>
                  </a:lnTo>
                  <a:lnTo>
                    <a:pt x="768" y="588"/>
                  </a:lnTo>
                  <a:lnTo>
                    <a:pt x="773" y="588"/>
                  </a:lnTo>
                  <a:lnTo>
                    <a:pt x="777" y="590"/>
                  </a:lnTo>
                  <a:lnTo>
                    <a:pt x="777" y="590"/>
                  </a:lnTo>
                  <a:lnTo>
                    <a:pt x="787" y="580"/>
                  </a:lnTo>
                  <a:lnTo>
                    <a:pt x="796" y="570"/>
                  </a:lnTo>
                  <a:lnTo>
                    <a:pt x="803" y="560"/>
                  </a:lnTo>
                  <a:lnTo>
                    <a:pt x="810" y="553"/>
                  </a:lnTo>
                  <a:lnTo>
                    <a:pt x="810" y="553"/>
                  </a:lnTo>
                  <a:close/>
                  <a:moveTo>
                    <a:pt x="975" y="514"/>
                  </a:moveTo>
                  <a:lnTo>
                    <a:pt x="975" y="514"/>
                  </a:lnTo>
                  <a:lnTo>
                    <a:pt x="980" y="526"/>
                  </a:lnTo>
                  <a:lnTo>
                    <a:pt x="984" y="540"/>
                  </a:lnTo>
                  <a:lnTo>
                    <a:pt x="988" y="569"/>
                  </a:lnTo>
                  <a:lnTo>
                    <a:pt x="991" y="583"/>
                  </a:lnTo>
                  <a:lnTo>
                    <a:pt x="994" y="597"/>
                  </a:lnTo>
                  <a:lnTo>
                    <a:pt x="999" y="609"/>
                  </a:lnTo>
                  <a:lnTo>
                    <a:pt x="1005" y="622"/>
                  </a:lnTo>
                  <a:lnTo>
                    <a:pt x="1005" y="622"/>
                  </a:lnTo>
                  <a:lnTo>
                    <a:pt x="1005" y="612"/>
                  </a:lnTo>
                  <a:lnTo>
                    <a:pt x="1006" y="602"/>
                  </a:lnTo>
                  <a:lnTo>
                    <a:pt x="1009" y="585"/>
                  </a:lnTo>
                  <a:lnTo>
                    <a:pt x="1012" y="567"/>
                  </a:lnTo>
                  <a:lnTo>
                    <a:pt x="1013" y="556"/>
                  </a:lnTo>
                  <a:lnTo>
                    <a:pt x="1012" y="543"/>
                  </a:lnTo>
                  <a:lnTo>
                    <a:pt x="1012" y="543"/>
                  </a:lnTo>
                  <a:lnTo>
                    <a:pt x="1003" y="540"/>
                  </a:lnTo>
                  <a:lnTo>
                    <a:pt x="996" y="538"/>
                  </a:lnTo>
                  <a:lnTo>
                    <a:pt x="991" y="533"/>
                  </a:lnTo>
                  <a:lnTo>
                    <a:pt x="988" y="531"/>
                  </a:lnTo>
                  <a:lnTo>
                    <a:pt x="987" y="528"/>
                  </a:lnTo>
                  <a:lnTo>
                    <a:pt x="987" y="528"/>
                  </a:lnTo>
                  <a:lnTo>
                    <a:pt x="987" y="521"/>
                  </a:lnTo>
                  <a:lnTo>
                    <a:pt x="988" y="514"/>
                  </a:lnTo>
                  <a:lnTo>
                    <a:pt x="988" y="510"/>
                  </a:lnTo>
                  <a:lnTo>
                    <a:pt x="987" y="508"/>
                  </a:lnTo>
                  <a:lnTo>
                    <a:pt x="985" y="508"/>
                  </a:lnTo>
                  <a:lnTo>
                    <a:pt x="985" y="508"/>
                  </a:lnTo>
                  <a:lnTo>
                    <a:pt x="982" y="508"/>
                  </a:lnTo>
                  <a:lnTo>
                    <a:pt x="981" y="511"/>
                  </a:lnTo>
                  <a:lnTo>
                    <a:pt x="978" y="512"/>
                  </a:lnTo>
                  <a:lnTo>
                    <a:pt x="975" y="514"/>
                  </a:lnTo>
                  <a:lnTo>
                    <a:pt x="975" y="514"/>
                  </a:lnTo>
                  <a:close/>
                  <a:moveTo>
                    <a:pt x="1100" y="731"/>
                  </a:moveTo>
                  <a:lnTo>
                    <a:pt x="1100" y="731"/>
                  </a:lnTo>
                  <a:lnTo>
                    <a:pt x="1114" y="715"/>
                  </a:lnTo>
                  <a:lnTo>
                    <a:pt x="1127" y="695"/>
                  </a:lnTo>
                  <a:lnTo>
                    <a:pt x="1137" y="674"/>
                  </a:lnTo>
                  <a:lnTo>
                    <a:pt x="1145" y="651"/>
                  </a:lnTo>
                  <a:lnTo>
                    <a:pt x="1152" y="627"/>
                  </a:lnTo>
                  <a:lnTo>
                    <a:pt x="1158" y="604"/>
                  </a:lnTo>
                  <a:lnTo>
                    <a:pt x="1162" y="577"/>
                  </a:lnTo>
                  <a:lnTo>
                    <a:pt x="1166" y="550"/>
                  </a:lnTo>
                  <a:lnTo>
                    <a:pt x="1166" y="550"/>
                  </a:lnTo>
                  <a:lnTo>
                    <a:pt x="1163" y="550"/>
                  </a:lnTo>
                  <a:lnTo>
                    <a:pt x="1161" y="550"/>
                  </a:lnTo>
                  <a:lnTo>
                    <a:pt x="1156" y="552"/>
                  </a:lnTo>
                  <a:lnTo>
                    <a:pt x="1152" y="550"/>
                  </a:lnTo>
                  <a:lnTo>
                    <a:pt x="1152" y="550"/>
                  </a:lnTo>
                  <a:lnTo>
                    <a:pt x="1148" y="546"/>
                  </a:lnTo>
                  <a:lnTo>
                    <a:pt x="1145" y="542"/>
                  </a:lnTo>
                  <a:lnTo>
                    <a:pt x="1138" y="531"/>
                  </a:lnTo>
                  <a:lnTo>
                    <a:pt x="1133" y="521"/>
                  </a:lnTo>
                  <a:lnTo>
                    <a:pt x="1128" y="517"/>
                  </a:lnTo>
                  <a:lnTo>
                    <a:pt x="1123" y="514"/>
                  </a:lnTo>
                  <a:lnTo>
                    <a:pt x="1123" y="514"/>
                  </a:lnTo>
                  <a:lnTo>
                    <a:pt x="1117" y="569"/>
                  </a:lnTo>
                  <a:lnTo>
                    <a:pt x="1110" y="622"/>
                  </a:lnTo>
                  <a:lnTo>
                    <a:pt x="1104" y="675"/>
                  </a:lnTo>
                  <a:lnTo>
                    <a:pt x="1100" y="731"/>
                  </a:lnTo>
                  <a:lnTo>
                    <a:pt x="1100" y="731"/>
                  </a:lnTo>
                  <a:close/>
                  <a:moveTo>
                    <a:pt x="1027" y="554"/>
                  </a:moveTo>
                  <a:lnTo>
                    <a:pt x="1027" y="554"/>
                  </a:lnTo>
                  <a:lnTo>
                    <a:pt x="1026" y="574"/>
                  </a:lnTo>
                  <a:lnTo>
                    <a:pt x="1023" y="594"/>
                  </a:lnTo>
                  <a:lnTo>
                    <a:pt x="1016" y="629"/>
                  </a:lnTo>
                  <a:lnTo>
                    <a:pt x="1015" y="646"/>
                  </a:lnTo>
                  <a:lnTo>
                    <a:pt x="1015" y="663"/>
                  </a:lnTo>
                  <a:lnTo>
                    <a:pt x="1016" y="679"/>
                  </a:lnTo>
                  <a:lnTo>
                    <a:pt x="1019" y="688"/>
                  </a:lnTo>
                  <a:lnTo>
                    <a:pt x="1022" y="696"/>
                  </a:lnTo>
                  <a:lnTo>
                    <a:pt x="1022" y="696"/>
                  </a:lnTo>
                  <a:lnTo>
                    <a:pt x="1026" y="691"/>
                  </a:lnTo>
                  <a:lnTo>
                    <a:pt x="1029" y="684"/>
                  </a:lnTo>
                  <a:lnTo>
                    <a:pt x="1033" y="671"/>
                  </a:lnTo>
                  <a:lnTo>
                    <a:pt x="1036" y="665"/>
                  </a:lnTo>
                  <a:lnTo>
                    <a:pt x="1040" y="661"/>
                  </a:lnTo>
                  <a:lnTo>
                    <a:pt x="1045" y="660"/>
                  </a:lnTo>
                  <a:lnTo>
                    <a:pt x="1053" y="660"/>
                  </a:lnTo>
                  <a:lnTo>
                    <a:pt x="1053" y="660"/>
                  </a:lnTo>
                  <a:lnTo>
                    <a:pt x="1058" y="661"/>
                  </a:lnTo>
                  <a:lnTo>
                    <a:pt x="1061" y="663"/>
                  </a:lnTo>
                  <a:lnTo>
                    <a:pt x="1065" y="665"/>
                  </a:lnTo>
                  <a:lnTo>
                    <a:pt x="1067" y="670"/>
                  </a:lnTo>
                  <a:lnTo>
                    <a:pt x="1071" y="678"/>
                  </a:lnTo>
                  <a:lnTo>
                    <a:pt x="1074" y="689"/>
                  </a:lnTo>
                  <a:lnTo>
                    <a:pt x="1079" y="712"/>
                  </a:lnTo>
                  <a:lnTo>
                    <a:pt x="1082" y="722"/>
                  </a:lnTo>
                  <a:lnTo>
                    <a:pt x="1086" y="730"/>
                  </a:lnTo>
                  <a:lnTo>
                    <a:pt x="1086" y="730"/>
                  </a:lnTo>
                  <a:lnTo>
                    <a:pt x="1089" y="688"/>
                  </a:lnTo>
                  <a:lnTo>
                    <a:pt x="1093" y="646"/>
                  </a:lnTo>
                  <a:lnTo>
                    <a:pt x="1097" y="606"/>
                  </a:lnTo>
                  <a:lnTo>
                    <a:pt x="1100" y="574"/>
                  </a:lnTo>
                  <a:lnTo>
                    <a:pt x="1100" y="574"/>
                  </a:lnTo>
                  <a:lnTo>
                    <a:pt x="1099" y="576"/>
                  </a:lnTo>
                  <a:lnTo>
                    <a:pt x="1097" y="576"/>
                  </a:lnTo>
                  <a:lnTo>
                    <a:pt x="1093" y="576"/>
                  </a:lnTo>
                  <a:lnTo>
                    <a:pt x="1086" y="574"/>
                  </a:lnTo>
                  <a:lnTo>
                    <a:pt x="1086" y="574"/>
                  </a:lnTo>
                  <a:lnTo>
                    <a:pt x="1078" y="560"/>
                  </a:lnTo>
                  <a:lnTo>
                    <a:pt x="1069" y="546"/>
                  </a:lnTo>
                  <a:lnTo>
                    <a:pt x="1061" y="533"/>
                  </a:lnTo>
                  <a:lnTo>
                    <a:pt x="1051" y="521"/>
                  </a:lnTo>
                  <a:lnTo>
                    <a:pt x="1051" y="521"/>
                  </a:lnTo>
                  <a:lnTo>
                    <a:pt x="1048" y="532"/>
                  </a:lnTo>
                  <a:lnTo>
                    <a:pt x="1043" y="540"/>
                  </a:lnTo>
                  <a:lnTo>
                    <a:pt x="1036" y="547"/>
                  </a:lnTo>
                  <a:lnTo>
                    <a:pt x="1027" y="554"/>
                  </a:lnTo>
                  <a:lnTo>
                    <a:pt x="1027" y="554"/>
                  </a:lnTo>
                  <a:close/>
                  <a:moveTo>
                    <a:pt x="929" y="580"/>
                  </a:moveTo>
                  <a:lnTo>
                    <a:pt x="929" y="580"/>
                  </a:lnTo>
                  <a:lnTo>
                    <a:pt x="935" y="577"/>
                  </a:lnTo>
                  <a:lnTo>
                    <a:pt x="939" y="576"/>
                  </a:lnTo>
                  <a:lnTo>
                    <a:pt x="943" y="577"/>
                  </a:lnTo>
                  <a:lnTo>
                    <a:pt x="946" y="580"/>
                  </a:lnTo>
                  <a:lnTo>
                    <a:pt x="953" y="585"/>
                  </a:lnTo>
                  <a:lnTo>
                    <a:pt x="956" y="588"/>
                  </a:lnTo>
                  <a:lnTo>
                    <a:pt x="960" y="591"/>
                  </a:lnTo>
                  <a:lnTo>
                    <a:pt x="960" y="591"/>
                  </a:lnTo>
                  <a:lnTo>
                    <a:pt x="967" y="585"/>
                  </a:lnTo>
                  <a:lnTo>
                    <a:pt x="974" y="580"/>
                  </a:lnTo>
                  <a:lnTo>
                    <a:pt x="974" y="580"/>
                  </a:lnTo>
                  <a:lnTo>
                    <a:pt x="970" y="564"/>
                  </a:lnTo>
                  <a:lnTo>
                    <a:pt x="967" y="549"/>
                  </a:lnTo>
                  <a:lnTo>
                    <a:pt x="961" y="536"/>
                  </a:lnTo>
                  <a:lnTo>
                    <a:pt x="958" y="531"/>
                  </a:lnTo>
                  <a:lnTo>
                    <a:pt x="954" y="525"/>
                  </a:lnTo>
                  <a:lnTo>
                    <a:pt x="954" y="525"/>
                  </a:lnTo>
                  <a:lnTo>
                    <a:pt x="946" y="538"/>
                  </a:lnTo>
                  <a:lnTo>
                    <a:pt x="937" y="552"/>
                  </a:lnTo>
                  <a:lnTo>
                    <a:pt x="932" y="567"/>
                  </a:lnTo>
                  <a:lnTo>
                    <a:pt x="929" y="580"/>
                  </a:lnTo>
                  <a:lnTo>
                    <a:pt x="929" y="580"/>
                  </a:lnTo>
                  <a:close/>
                  <a:moveTo>
                    <a:pt x="1401" y="1122"/>
                  </a:moveTo>
                  <a:lnTo>
                    <a:pt x="1401" y="1122"/>
                  </a:lnTo>
                  <a:lnTo>
                    <a:pt x="1412" y="1108"/>
                  </a:lnTo>
                  <a:lnTo>
                    <a:pt x="1423" y="1095"/>
                  </a:lnTo>
                  <a:lnTo>
                    <a:pt x="1437" y="1084"/>
                  </a:lnTo>
                  <a:lnTo>
                    <a:pt x="1450" y="1073"/>
                  </a:lnTo>
                  <a:lnTo>
                    <a:pt x="1464" y="1061"/>
                  </a:lnTo>
                  <a:lnTo>
                    <a:pt x="1476" y="1049"/>
                  </a:lnTo>
                  <a:lnTo>
                    <a:pt x="1488" y="1036"/>
                  </a:lnTo>
                  <a:lnTo>
                    <a:pt x="1498" y="1021"/>
                  </a:lnTo>
                  <a:lnTo>
                    <a:pt x="1498" y="1021"/>
                  </a:lnTo>
                  <a:lnTo>
                    <a:pt x="1503" y="1016"/>
                  </a:lnTo>
                  <a:lnTo>
                    <a:pt x="1510" y="1014"/>
                  </a:lnTo>
                  <a:lnTo>
                    <a:pt x="1510" y="1014"/>
                  </a:lnTo>
                  <a:lnTo>
                    <a:pt x="1516" y="1002"/>
                  </a:lnTo>
                  <a:lnTo>
                    <a:pt x="1519" y="998"/>
                  </a:lnTo>
                  <a:lnTo>
                    <a:pt x="1521" y="991"/>
                  </a:lnTo>
                  <a:lnTo>
                    <a:pt x="1521" y="991"/>
                  </a:lnTo>
                  <a:lnTo>
                    <a:pt x="1540" y="974"/>
                  </a:lnTo>
                  <a:lnTo>
                    <a:pt x="1558" y="956"/>
                  </a:lnTo>
                  <a:lnTo>
                    <a:pt x="1575" y="936"/>
                  </a:lnTo>
                  <a:lnTo>
                    <a:pt x="1590" y="917"/>
                  </a:lnTo>
                  <a:lnTo>
                    <a:pt x="1606" y="897"/>
                  </a:lnTo>
                  <a:lnTo>
                    <a:pt x="1621" y="875"/>
                  </a:lnTo>
                  <a:lnTo>
                    <a:pt x="1634" y="854"/>
                  </a:lnTo>
                  <a:lnTo>
                    <a:pt x="1648" y="831"/>
                  </a:lnTo>
                  <a:lnTo>
                    <a:pt x="1648" y="831"/>
                  </a:lnTo>
                  <a:lnTo>
                    <a:pt x="1653" y="799"/>
                  </a:lnTo>
                  <a:lnTo>
                    <a:pt x="1655" y="783"/>
                  </a:lnTo>
                  <a:lnTo>
                    <a:pt x="1655" y="768"/>
                  </a:lnTo>
                  <a:lnTo>
                    <a:pt x="1655" y="752"/>
                  </a:lnTo>
                  <a:lnTo>
                    <a:pt x="1652" y="737"/>
                  </a:lnTo>
                  <a:lnTo>
                    <a:pt x="1649" y="723"/>
                  </a:lnTo>
                  <a:lnTo>
                    <a:pt x="1644" y="708"/>
                  </a:lnTo>
                  <a:lnTo>
                    <a:pt x="1644" y="708"/>
                  </a:lnTo>
                  <a:lnTo>
                    <a:pt x="1641" y="703"/>
                  </a:lnTo>
                  <a:lnTo>
                    <a:pt x="1635" y="698"/>
                  </a:lnTo>
                  <a:lnTo>
                    <a:pt x="1624" y="685"/>
                  </a:lnTo>
                  <a:lnTo>
                    <a:pt x="1624" y="685"/>
                  </a:lnTo>
                  <a:lnTo>
                    <a:pt x="1614" y="670"/>
                  </a:lnTo>
                  <a:lnTo>
                    <a:pt x="1603" y="651"/>
                  </a:lnTo>
                  <a:lnTo>
                    <a:pt x="1578" y="611"/>
                  </a:lnTo>
                  <a:lnTo>
                    <a:pt x="1578" y="611"/>
                  </a:lnTo>
                  <a:lnTo>
                    <a:pt x="1573" y="602"/>
                  </a:lnTo>
                  <a:lnTo>
                    <a:pt x="1568" y="591"/>
                  </a:lnTo>
                  <a:lnTo>
                    <a:pt x="1559" y="566"/>
                  </a:lnTo>
                  <a:lnTo>
                    <a:pt x="1549" y="545"/>
                  </a:lnTo>
                  <a:lnTo>
                    <a:pt x="1545" y="536"/>
                  </a:lnTo>
                  <a:lnTo>
                    <a:pt x="1541" y="531"/>
                  </a:lnTo>
                  <a:lnTo>
                    <a:pt x="1541" y="531"/>
                  </a:lnTo>
                  <a:lnTo>
                    <a:pt x="1541" y="533"/>
                  </a:lnTo>
                  <a:lnTo>
                    <a:pt x="1541" y="533"/>
                  </a:lnTo>
                  <a:lnTo>
                    <a:pt x="1544" y="554"/>
                  </a:lnTo>
                  <a:lnTo>
                    <a:pt x="1544" y="578"/>
                  </a:lnTo>
                  <a:lnTo>
                    <a:pt x="1542" y="602"/>
                  </a:lnTo>
                  <a:lnTo>
                    <a:pt x="1540" y="626"/>
                  </a:lnTo>
                  <a:lnTo>
                    <a:pt x="1535" y="650"/>
                  </a:lnTo>
                  <a:lnTo>
                    <a:pt x="1530" y="672"/>
                  </a:lnTo>
                  <a:lnTo>
                    <a:pt x="1523" y="695"/>
                  </a:lnTo>
                  <a:lnTo>
                    <a:pt x="1513" y="713"/>
                  </a:lnTo>
                  <a:lnTo>
                    <a:pt x="1513" y="713"/>
                  </a:lnTo>
                  <a:lnTo>
                    <a:pt x="1514" y="716"/>
                  </a:lnTo>
                  <a:lnTo>
                    <a:pt x="1514" y="720"/>
                  </a:lnTo>
                  <a:lnTo>
                    <a:pt x="1513" y="727"/>
                  </a:lnTo>
                  <a:lnTo>
                    <a:pt x="1512" y="734"/>
                  </a:lnTo>
                  <a:lnTo>
                    <a:pt x="1512" y="737"/>
                  </a:lnTo>
                  <a:lnTo>
                    <a:pt x="1512" y="741"/>
                  </a:lnTo>
                  <a:lnTo>
                    <a:pt x="1512" y="741"/>
                  </a:lnTo>
                  <a:lnTo>
                    <a:pt x="1507" y="745"/>
                  </a:lnTo>
                  <a:lnTo>
                    <a:pt x="1503" y="751"/>
                  </a:lnTo>
                  <a:lnTo>
                    <a:pt x="1496" y="761"/>
                  </a:lnTo>
                  <a:lnTo>
                    <a:pt x="1490" y="772"/>
                  </a:lnTo>
                  <a:lnTo>
                    <a:pt x="1485" y="783"/>
                  </a:lnTo>
                  <a:lnTo>
                    <a:pt x="1485" y="783"/>
                  </a:lnTo>
                  <a:lnTo>
                    <a:pt x="1472" y="800"/>
                  </a:lnTo>
                  <a:lnTo>
                    <a:pt x="1458" y="814"/>
                  </a:lnTo>
                  <a:lnTo>
                    <a:pt x="1444" y="830"/>
                  </a:lnTo>
                  <a:lnTo>
                    <a:pt x="1430" y="847"/>
                  </a:lnTo>
                  <a:lnTo>
                    <a:pt x="1430" y="847"/>
                  </a:lnTo>
                  <a:lnTo>
                    <a:pt x="1427" y="851"/>
                  </a:lnTo>
                  <a:lnTo>
                    <a:pt x="1425" y="856"/>
                  </a:lnTo>
                  <a:lnTo>
                    <a:pt x="1423" y="861"/>
                  </a:lnTo>
                  <a:lnTo>
                    <a:pt x="1420" y="865"/>
                  </a:lnTo>
                  <a:lnTo>
                    <a:pt x="1420" y="865"/>
                  </a:lnTo>
                  <a:lnTo>
                    <a:pt x="1415" y="872"/>
                  </a:lnTo>
                  <a:lnTo>
                    <a:pt x="1409" y="876"/>
                  </a:lnTo>
                  <a:lnTo>
                    <a:pt x="1395" y="886"/>
                  </a:lnTo>
                  <a:lnTo>
                    <a:pt x="1380" y="896"/>
                  </a:lnTo>
                  <a:lnTo>
                    <a:pt x="1366" y="907"/>
                  </a:lnTo>
                  <a:lnTo>
                    <a:pt x="1366" y="907"/>
                  </a:lnTo>
                  <a:lnTo>
                    <a:pt x="1357" y="914"/>
                  </a:lnTo>
                  <a:lnTo>
                    <a:pt x="1349" y="922"/>
                  </a:lnTo>
                  <a:lnTo>
                    <a:pt x="1349" y="922"/>
                  </a:lnTo>
                  <a:lnTo>
                    <a:pt x="1343" y="925"/>
                  </a:lnTo>
                  <a:lnTo>
                    <a:pt x="1337" y="928"/>
                  </a:lnTo>
                  <a:lnTo>
                    <a:pt x="1325" y="934"/>
                  </a:lnTo>
                  <a:lnTo>
                    <a:pt x="1325" y="934"/>
                  </a:lnTo>
                  <a:lnTo>
                    <a:pt x="1321" y="936"/>
                  </a:lnTo>
                  <a:lnTo>
                    <a:pt x="1318" y="941"/>
                  </a:lnTo>
                  <a:lnTo>
                    <a:pt x="1315" y="945"/>
                  </a:lnTo>
                  <a:lnTo>
                    <a:pt x="1311" y="949"/>
                  </a:lnTo>
                  <a:lnTo>
                    <a:pt x="1311" y="949"/>
                  </a:lnTo>
                  <a:lnTo>
                    <a:pt x="1301" y="956"/>
                  </a:lnTo>
                  <a:lnTo>
                    <a:pt x="1290" y="962"/>
                  </a:lnTo>
                  <a:lnTo>
                    <a:pt x="1279" y="967"/>
                  </a:lnTo>
                  <a:lnTo>
                    <a:pt x="1269" y="974"/>
                  </a:lnTo>
                  <a:lnTo>
                    <a:pt x="1269" y="974"/>
                  </a:lnTo>
                  <a:lnTo>
                    <a:pt x="1262" y="1005"/>
                  </a:lnTo>
                  <a:lnTo>
                    <a:pt x="1257" y="1035"/>
                  </a:lnTo>
                  <a:lnTo>
                    <a:pt x="1253" y="1061"/>
                  </a:lnTo>
                  <a:lnTo>
                    <a:pt x="1248" y="1087"/>
                  </a:lnTo>
                  <a:lnTo>
                    <a:pt x="1248" y="1087"/>
                  </a:lnTo>
                  <a:lnTo>
                    <a:pt x="1249" y="1084"/>
                  </a:lnTo>
                  <a:lnTo>
                    <a:pt x="1252" y="1082"/>
                  </a:lnTo>
                  <a:lnTo>
                    <a:pt x="1256" y="1082"/>
                  </a:lnTo>
                  <a:lnTo>
                    <a:pt x="1260" y="1082"/>
                  </a:lnTo>
                  <a:lnTo>
                    <a:pt x="1267" y="1087"/>
                  </a:lnTo>
                  <a:lnTo>
                    <a:pt x="1267" y="1087"/>
                  </a:lnTo>
                  <a:lnTo>
                    <a:pt x="1264" y="1087"/>
                  </a:lnTo>
                  <a:lnTo>
                    <a:pt x="1264" y="1087"/>
                  </a:lnTo>
                  <a:lnTo>
                    <a:pt x="1279" y="1089"/>
                  </a:lnTo>
                  <a:lnTo>
                    <a:pt x="1290" y="1089"/>
                  </a:lnTo>
                  <a:lnTo>
                    <a:pt x="1301" y="1091"/>
                  </a:lnTo>
                  <a:lnTo>
                    <a:pt x="1307" y="1092"/>
                  </a:lnTo>
                  <a:lnTo>
                    <a:pt x="1311" y="1095"/>
                  </a:lnTo>
                  <a:lnTo>
                    <a:pt x="1311" y="1095"/>
                  </a:lnTo>
                  <a:lnTo>
                    <a:pt x="1325" y="1105"/>
                  </a:lnTo>
                  <a:lnTo>
                    <a:pt x="1325" y="1105"/>
                  </a:lnTo>
                  <a:lnTo>
                    <a:pt x="1336" y="1113"/>
                  </a:lnTo>
                  <a:lnTo>
                    <a:pt x="1344" y="1123"/>
                  </a:lnTo>
                  <a:lnTo>
                    <a:pt x="1352" y="1134"/>
                  </a:lnTo>
                  <a:lnTo>
                    <a:pt x="1356" y="1150"/>
                  </a:lnTo>
                  <a:lnTo>
                    <a:pt x="1356" y="1150"/>
                  </a:lnTo>
                  <a:lnTo>
                    <a:pt x="1368" y="1143"/>
                  </a:lnTo>
                  <a:lnTo>
                    <a:pt x="1380" y="1136"/>
                  </a:lnTo>
                  <a:lnTo>
                    <a:pt x="1389" y="1129"/>
                  </a:lnTo>
                  <a:lnTo>
                    <a:pt x="1401" y="1122"/>
                  </a:lnTo>
                  <a:lnTo>
                    <a:pt x="1401" y="1122"/>
                  </a:lnTo>
                  <a:close/>
                  <a:moveTo>
                    <a:pt x="636" y="597"/>
                  </a:moveTo>
                  <a:lnTo>
                    <a:pt x="636" y="597"/>
                  </a:lnTo>
                  <a:lnTo>
                    <a:pt x="641" y="597"/>
                  </a:lnTo>
                  <a:lnTo>
                    <a:pt x="645" y="597"/>
                  </a:lnTo>
                  <a:lnTo>
                    <a:pt x="650" y="598"/>
                  </a:lnTo>
                  <a:lnTo>
                    <a:pt x="652" y="599"/>
                  </a:lnTo>
                  <a:lnTo>
                    <a:pt x="661" y="605"/>
                  </a:lnTo>
                  <a:lnTo>
                    <a:pt x="668" y="609"/>
                  </a:lnTo>
                  <a:lnTo>
                    <a:pt x="668" y="609"/>
                  </a:lnTo>
                  <a:lnTo>
                    <a:pt x="672" y="608"/>
                  </a:lnTo>
                  <a:lnTo>
                    <a:pt x="673" y="605"/>
                  </a:lnTo>
                  <a:lnTo>
                    <a:pt x="678" y="598"/>
                  </a:lnTo>
                  <a:lnTo>
                    <a:pt x="680" y="592"/>
                  </a:lnTo>
                  <a:lnTo>
                    <a:pt x="683" y="590"/>
                  </a:lnTo>
                  <a:lnTo>
                    <a:pt x="686" y="588"/>
                  </a:lnTo>
                  <a:lnTo>
                    <a:pt x="686" y="588"/>
                  </a:lnTo>
                  <a:lnTo>
                    <a:pt x="673" y="564"/>
                  </a:lnTo>
                  <a:lnTo>
                    <a:pt x="668" y="553"/>
                  </a:lnTo>
                  <a:lnTo>
                    <a:pt x="664" y="549"/>
                  </a:lnTo>
                  <a:lnTo>
                    <a:pt x="658" y="545"/>
                  </a:lnTo>
                  <a:lnTo>
                    <a:pt x="658" y="545"/>
                  </a:lnTo>
                  <a:lnTo>
                    <a:pt x="651" y="557"/>
                  </a:lnTo>
                  <a:lnTo>
                    <a:pt x="645" y="571"/>
                  </a:lnTo>
                  <a:lnTo>
                    <a:pt x="636" y="597"/>
                  </a:lnTo>
                  <a:lnTo>
                    <a:pt x="636" y="597"/>
                  </a:lnTo>
                  <a:close/>
                  <a:moveTo>
                    <a:pt x="915" y="595"/>
                  </a:moveTo>
                  <a:lnTo>
                    <a:pt x="915" y="595"/>
                  </a:lnTo>
                  <a:lnTo>
                    <a:pt x="905" y="613"/>
                  </a:lnTo>
                  <a:lnTo>
                    <a:pt x="897" y="632"/>
                  </a:lnTo>
                  <a:lnTo>
                    <a:pt x="880" y="671"/>
                  </a:lnTo>
                  <a:lnTo>
                    <a:pt x="871" y="689"/>
                  </a:lnTo>
                  <a:lnTo>
                    <a:pt x="862" y="709"/>
                  </a:lnTo>
                  <a:lnTo>
                    <a:pt x="852" y="726"/>
                  </a:lnTo>
                  <a:lnTo>
                    <a:pt x="842" y="743"/>
                  </a:lnTo>
                  <a:lnTo>
                    <a:pt x="842" y="743"/>
                  </a:lnTo>
                  <a:lnTo>
                    <a:pt x="842" y="750"/>
                  </a:lnTo>
                  <a:lnTo>
                    <a:pt x="845" y="754"/>
                  </a:lnTo>
                  <a:lnTo>
                    <a:pt x="846" y="759"/>
                  </a:lnTo>
                  <a:lnTo>
                    <a:pt x="845" y="764"/>
                  </a:lnTo>
                  <a:lnTo>
                    <a:pt x="845" y="764"/>
                  </a:lnTo>
                  <a:lnTo>
                    <a:pt x="852" y="762"/>
                  </a:lnTo>
                  <a:lnTo>
                    <a:pt x="857" y="761"/>
                  </a:lnTo>
                  <a:lnTo>
                    <a:pt x="867" y="752"/>
                  </a:lnTo>
                  <a:lnTo>
                    <a:pt x="871" y="750"/>
                  </a:lnTo>
                  <a:lnTo>
                    <a:pt x="877" y="747"/>
                  </a:lnTo>
                  <a:lnTo>
                    <a:pt x="883" y="744"/>
                  </a:lnTo>
                  <a:lnTo>
                    <a:pt x="890" y="743"/>
                  </a:lnTo>
                  <a:lnTo>
                    <a:pt x="890" y="743"/>
                  </a:lnTo>
                  <a:lnTo>
                    <a:pt x="891" y="744"/>
                  </a:lnTo>
                  <a:lnTo>
                    <a:pt x="894" y="745"/>
                  </a:lnTo>
                  <a:lnTo>
                    <a:pt x="894" y="745"/>
                  </a:lnTo>
                  <a:lnTo>
                    <a:pt x="895" y="755"/>
                  </a:lnTo>
                  <a:lnTo>
                    <a:pt x="897" y="765"/>
                  </a:lnTo>
                  <a:lnTo>
                    <a:pt x="899" y="771"/>
                  </a:lnTo>
                  <a:lnTo>
                    <a:pt x="901" y="776"/>
                  </a:lnTo>
                  <a:lnTo>
                    <a:pt x="905" y="779"/>
                  </a:lnTo>
                  <a:lnTo>
                    <a:pt x="911" y="782"/>
                  </a:lnTo>
                  <a:lnTo>
                    <a:pt x="911" y="782"/>
                  </a:lnTo>
                  <a:lnTo>
                    <a:pt x="916" y="775"/>
                  </a:lnTo>
                  <a:lnTo>
                    <a:pt x="921" y="768"/>
                  </a:lnTo>
                  <a:lnTo>
                    <a:pt x="926" y="751"/>
                  </a:lnTo>
                  <a:lnTo>
                    <a:pt x="930" y="743"/>
                  </a:lnTo>
                  <a:lnTo>
                    <a:pt x="933" y="734"/>
                  </a:lnTo>
                  <a:lnTo>
                    <a:pt x="939" y="729"/>
                  </a:lnTo>
                  <a:lnTo>
                    <a:pt x="946" y="723"/>
                  </a:lnTo>
                  <a:lnTo>
                    <a:pt x="946" y="723"/>
                  </a:lnTo>
                  <a:lnTo>
                    <a:pt x="951" y="729"/>
                  </a:lnTo>
                  <a:lnTo>
                    <a:pt x="956" y="734"/>
                  </a:lnTo>
                  <a:lnTo>
                    <a:pt x="961" y="748"/>
                  </a:lnTo>
                  <a:lnTo>
                    <a:pt x="965" y="754"/>
                  </a:lnTo>
                  <a:lnTo>
                    <a:pt x="968" y="761"/>
                  </a:lnTo>
                  <a:lnTo>
                    <a:pt x="974" y="765"/>
                  </a:lnTo>
                  <a:lnTo>
                    <a:pt x="981" y="768"/>
                  </a:lnTo>
                  <a:lnTo>
                    <a:pt x="981" y="768"/>
                  </a:lnTo>
                  <a:lnTo>
                    <a:pt x="989" y="757"/>
                  </a:lnTo>
                  <a:lnTo>
                    <a:pt x="995" y="744"/>
                  </a:lnTo>
                  <a:lnTo>
                    <a:pt x="1002" y="730"/>
                  </a:lnTo>
                  <a:lnTo>
                    <a:pt x="1009" y="717"/>
                  </a:lnTo>
                  <a:lnTo>
                    <a:pt x="1009" y="717"/>
                  </a:lnTo>
                  <a:lnTo>
                    <a:pt x="980" y="599"/>
                  </a:lnTo>
                  <a:lnTo>
                    <a:pt x="980" y="599"/>
                  </a:lnTo>
                  <a:lnTo>
                    <a:pt x="971" y="605"/>
                  </a:lnTo>
                  <a:lnTo>
                    <a:pt x="963" y="606"/>
                  </a:lnTo>
                  <a:lnTo>
                    <a:pt x="956" y="605"/>
                  </a:lnTo>
                  <a:lnTo>
                    <a:pt x="949" y="602"/>
                  </a:lnTo>
                  <a:lnTo>
                    <a:pt x="942" y="599"/>
                  </a:lnTo>
                  <a:lnTo>
                    <a:pt x="933" y="597"/>
                  </a:lnTo>
                  <a:lnTo>
                    <a:pt x="925" y="594"/>
                  </a:lnTo>
                  <a:lnTo>
                    <a:pt x="915" y="595"/>
                  </a:lnTo>
                  <a:lnTo>
                    <a:pt x="915" y="595"/>
                  </a:lnTo>
                  <a:close/>
                  <a:moveTo>
                    <a:pt x="1214" y="599"/>
                  </a:moveTo>
                  <a:lnTo>
                    <a:pt x="1214" y="599"/>
                  </a:lnTo>
                  <a:lnTo>
                    <a:pt x="1207" y="613"/>
                  </a:lnTo>
                  <a:lnTo>
                    <a:pt x="1197" y="629"/>
                  </a:lnTo>
                  <a:lnTo>
                    <a:pt x="1189" y="642"/>
                  </a:lnTo>
                  <a:lnTo>
                    <a:pt x="1177" y="654"/>
                  </a:lnTo>
                  <a:lnTo>
                    <a:pt x="1177" y="654"/>
                  </a:lnTo>
                  <a:lnTo>
                    <a:pt x="1179" y="654"/>
                  </a:lnTo>
                  <a:lnTo>
                    <a:pt x="1180" y="656"/>
                  </a:lnTo>
                  <a:lnTo>
                    <a:pt x="1182" y="658"/>
                  </a:lnTo>
                  <a:lnTo>
                    <a:pt x="1183" y="661"/>
                  </a:lnTo>
                  <a:lnTo>
                    <a:pt x="1184" y="661"/>
                  </a:lnTo>
                  <a:lnTo>
                    <a:pt x="1187" y="661"/>
                  </a:lnTo>
                  <a:lnTo>
                    <a:pt x="1187" y="661"/>
                  </a:lnTo>
                  <a:lnTo>
                    <a:pt x="1193" y="658"/>
                  </a:lnTo>
                  <a:lnTo>
                    <a:pt x="1196" y="654"/>
                  </a:lnTo>
                  <a:lnTo>
                    <a:pt x="1200" y="643"/>
                  </a:lnTo>
                  <a:lnTo>
                    <a:pt x="1203" y="637"/>
                  </a:lnTo>
                  <a:lnTo>
                    <a:pt x="1207" y="633"/>
                  </a:lnTo>
                  <a:lnTo>
                    <a:pt x="1211" y="632"/>
                  </a:lnTo>
                  <a:lnTo>
                    <a:pt x="1218" y="632"/>
                  </a:lnTo>
                  <a:lnTo>
                    <a:pt x="1218" y="632"/>
                  </a:lnTo>
                  <a:lnTo>
                    <a:pt x="1220" y="637"/>
                  </a:lnTo>
                  <a:lnTo>
                    <a:pt x="1222" y="642"/>
                  </a:lnTo>
                  <a:lnTo>
                    <a:pt x="1227" y="644"/>
                  </a:lnTo>
                  <a:lnTo>
                    <a:pt x="1232" y="646"/>
                  </a:lnTo>
                  <a:lnTo>
                    <a:pt x="1232" y="646"/>
                  </a:lnTo>
                  <a:lnTo>
                    <a:pt x="1229" y="632"/>
                  </a:lnTo>
                  <a:lnTo>
                    <a:pt x="1228" y="618"/>
                  </a:lnTo>
                  <a:lnTo>
                    <a:pt x="1227" y="604"/>
                  </a:lnTo>
                  <a:lnTo>
                    <a:pt x="1224" y="598"/>
                  </a:lnTo>
                  <a:lnTo>
                    <a:pt x="1220" y="594"/>
                  </a:lnTo>
                  <a:lnTo>
                    <a:pt x="1220" y="594"/>
                  </a:lnTo>
                  <a:lnTo>
                    <a:pt x="1220" y="598"/>
                  </a:lnTo>
                  <a:lnTo>
                    <a:pt x="1218" y="602"/>
                  </a:lnTo>
                  <a:lnTo>
                    <a:pt x="1217" y="604"/>
                  </a:lnTo>
                  <a:lnTo>
                    <a:pt x="1215" y="604"/>
                  </a:lnTo>
                  <a:lnTo>
                    <a:pt x="1214" y="599"/>
                  </a:lnTo>
                  <a:lnTo>
                    <a:pt x="1214" y="599"/>
                  </a:lnTo>
                  <a:close/>
                  <a:moveTo>
                    <a:pt x="789" y="595"/>
                  </a:moveTo>
                  <a:lnTo>
                    <a:pt x="789" y="595"/>
                  </a:lnTo>
                  <a:lnTo>
                    <a:pt x="770" y="604"/>
                  </a:lnTo>
                  <a:lnTo>
                    <a:pt x="761" y="606"/>
                  </a:lnTo>
                  <a:lnTo>
                    <a:pt x="749" y="609"/>
                  </a:lnTo>
                  <a:lnTo>
                    <a:pt x="749" y="609"/>
                  </a:lnTo>
                  <a:lnTo>
                    <a:pt x="746" y="654"/>
                  </a:lnTo>
                  <a:lnTo>
                    <a:pt x="744" y="692"/>
                  </a:lnTo>
                  <a:lnTo>
                    <a:pt x="744" y="692"/>
                  </a:lnTo>
                  <a:lnTo>
                    <a:pt x="759" y="716"/>
                  </a:lnTo>
                  <a:lnTo>
                    <a:pt x="773" y="737"/>
                  </a:lnTo>
                  <a:lnTo>
                    <a:pt x="773" y="737"/>
                  </a:lnTo>
                  <a:lnTo>
                    <a:pt x="779" y="729"/>
                  </a:lnTo>
                  <a:lnTo>
                    <a:pt x="783" y="717"/>
                  </a:lnTo>
                  <a:lnTo>
                    <a:pt x="783" y="717"/>
                  </a:lnTo>
                  <a:lnTo>
                    <a:pt x="779" y="717"/>
                  </a:lnTo>
                  <a:lnTo>
                    <a:pt x="775" y="715"/>
                  </a:lnTo>
                  <a:lnTo>
                    <a:pt x="769" y="710"/>
                  </a:lnTo>
                  <a:lnTo>
                    <a:pt x="769" y="710"/>
                  </a:lnTo>
                  <a:lnTo>
                    <a:pt x="769" y="698"/>
                  </a:lnTo>
                  <a:lnTo>
                    <a:pt x="769" y="698"/>
                  </a:lnTo>
                  <a:lnTo>
                    <a:pt x="776" y="696"/>
                  </a:lnTo>
                  <a:lnTo>
                    <a:pt x="779" y="696"/>
                  </a:lnTo>
                  <a:lnTo>
                    <a:pt x="782" y="701"/>
                  </a:lnTo>
                  <a:lnTo>
                    <a:pt x="782" y="701"/>
                  </a:lnTo>
                  <a:lnTo>
                    <a:pt x="782" y="688"/>
                  </a:lnTo>
                  <a:lnTo>
                    <a:pt x="783" y="674"/>
                  </a:lnTo>
                  <a:lnTo>
                    <a:pt x="786" y="644"/>
                  </a:lnTo>
                  <a:lnTo>
                    <a:pt x="790" y="616"/>
                  </a:lnTo>
                  <a:lnTo>
                    <a:pt x="790" y="604"/>
                  </a:lnTo>
                  <a:lnTo>
                    <a:pt x="789" y="595"/>
                  </a:lnTo>
                  <a:lnTo>
                    <a:pt x="789" y="595"/>
                  </a:lnTo>
                  <a:close/>
                  <a:moveTo>
                    <a:pt x="797" y="691"/>
                  </a:moveTo>
                  <a:lnTo>
                    <a:pt x="797" y="691"/>
                  </a:lnTo>
                  <a:lnTo>
                    <a:pt x="800" y="686"/>
                  </a:lnTo>
                  <a:lnTo>
                    <a:pt x="804" y="684"/>
                  </a:lnTo>
                  <a:lnTo>
                    <a:pt x="808" y="682"/>
                  </a:lnTo>
                  <a:lnTo>
                    <a:pt x="811" y="682"/>
                  </a:lnTo>
                  <a:lnTo>
                    <a:pt x="814" y="684"/>
                  </a:lnTo>
                  <a:lnTo>
                    <a:pt x="818" y="685"/>
                  </a:lnTo>
                  <a:lnTo>
                    <a:pt x="824" y="692"/>
                  </a:lnTo>
                  <a:lnTo>
                    <a:pt x="828" y="699"/>
                  </a:lnTo>
                  <a:lnTo>
                    <a:pt x="832" y="709"/>
                  </a:lnTo>
                  <a:lnTo>
                    <a:pt x="835" y="717"/>
                  </a:lnTo>
                  <a:lnTo>
                    <a:pt x="835" y="726"/>
                  </a:lnTo>
                  <a:lnTo>
                    <a:pt x="835" y="726"/>
                  </a:lnTo>
                  <a:lnTo>
                    <a:pt x="842" y="715"/>
                  </a:lnTo>
                  <a:lnTo>
                    <a:pt x="846" y="702"/>
                  </a:lnTo>
                  <a:lnTo>
                    <a:pt x="850" y="689"/>
                  </a:lnTo>
                  <a:lnTo>
                    <a:pt x="852" y="674"/>
                  </a:lnTo>
                  <a:lnTo>
                    <a:pt x="853" y="644"/>
                  </a:lnTo>
                  <a:lnTo>
                    <a:pt x="855" y="615"/>
                  </a:lnTo>
                  <a:lnTo>
                    <a:pt x="855" y="615"/>
                  </a:lnTo>
                  <a:lnTo>
                    <a:pt x="852" y="618"/>
                  </a:lnTo>
                  <a:lnTo>
                    <a:pt x="849" y="620"/>
                  </a:lnTo>
                  <a:lnTo>
                    <a:pt x="843" y="622"/>
                  </a:lnTo>
                  <a:lnTo>
                    <a:pt x="838" y="623"/>
                  </a:lnTo>
                  <a:lnTo>
                    <a:pt x="825" y="622"/>
                  </a:lnTo>
                  <a:lnTo>
                    <a:pt x="819" y="619"/>
                  </a:lnTo>
                  <a:lnTo>
                    <a:pt x="814" y="616"/>
                  </a:lnTo>
                  <a:lnTo>
                    <a:pt x="814" y="616"/>
                  </a:lnTo>
                  <a:lnTo>
                    <a:pt x="812" y="612"/>
                  </a:lnTo>
                  <a:lnTo>
                    <a:pt x="811" y="605"/>
                  </a:lnTo>
                  <a:lnTo>
                    <a:pt x="810" y="599"/>
                  </a:lnTo>
                  <a:lnTo>
                    <a:pt x="808" y="597"/>
                  </a:lnTo>
                  <a:lnTo>
                    <a:pt x="807" y="595"/>
                  </a:lnTo>
                  <a:lnTo>
                    <a:pt x="807" y="595"/>
                  </a:lnTo>
                  <a:lnTo>
                    <a:pt x="801" y="620"/>
                  </a:lnTo>
                  <a:lnTo>
                    <a:pt x="797" y="646"/>
                  </a:lnTo>
                  <a:lnTo>
                    <a:pt x="796" y="670"/>
                  </a:lnTo>
                  <a:lnTo>
                    <a:pt x="796" y="681"/>
                  </a:lnTo>
                  <a:lnTo>
                    <a:pt x="797" y="691"/>
                  </a:lnTo>
                  <a:lnTo>
                    <a:pt x="797" y="691"/>
                  </a:lnTo>
                  <a:close/>
                  <a:moveTo>
                    <a:pt x="863" y="682"/>
                  </a:moveTo>
                  <a:lnTo>
                    <a:pt x="863" y="682"/>
                  </a:lnTo>
                  <a:lnTo>
                    <a:pt x="876" y="650"/>
                  </a:lnTo>
                  <a:lnTo>
                    <a:pt x="883" y="633"/>
                  </a:lnTo>
                  <a:lnTo>
                    <a:pt x="890" y="619"/>
                  </a:lnTo>
                  <a:lnTo>
                    <a:pt x="890" y="619"/>
                  </a:lnTo>
                  <a:lnTo>
                    <a:pt x="885" y="618"/>
                  </a:lnTo>
                  <a:lnTo>
                    <a:pt x="883" y="616"/>
                  </a:lnTo>
                  <a:lnTo>
                    <a:pt x="878" y="611"/>
                  </a:lnTo>
                  <a:lnTo>
                    <a:pt x="870" y="597"/>
                  </a:lnTo>
                  <a:lnTo>
                    <a:pt x="870" y="597"/>
                  </a:lnTo>
                  <a:lnTo>
                    <a:pt x="869" y="608"/>
                  </a:lnTo>
                  <a:lnTo>
                    <a:pt x="866" y="618"/>
                  </a:lnTo>
                  <a:lnTo>
                    <a:pt x="864" y="640"/>
                  </a:lnTo>
                  <a:lnTo>
                    <a:pt x="864" y="661"/>
                  </a:lnTo>
                  <a:lnTo>
                    <a:pt x="863" y="682"/>
                  </a:lnTo>
                  <a:lnTo>
                    <a:pt x="863" y="682"/>
                  </a:lnTo>
                  <a:close/>
                  <a:moveTo>
                    <a:pt x="668" y="629"/>
                  </a:moveTo>
                  <a:lnTo>
                    <a:pt x="668" y="629"/>
                  </a:lnTo>
                  <a:lnTo>
                    <a:pt x="665" y="627"/>
                  </a:lnTo>
                  <a:lnTo>
                    <a:pt x="662" y="627"/>
                  </a:lnTo>
                  <a:lnTo>
                    <a:pt x="657" y="623"/>
                  </a:lnTo>
                  <a:lnTo>
                    <a:pt x="652" y="619"/>
                  </a:lnTo>
                  <a:lnTo>
                    <a:pt x="647" y="616"/>
                  </a:lnTo>
                  <a:lnTo>
                    <a:pt x="647" y="616"/>
                  </a:lnTo>
                  <a:lnTo>
                    <a:pt x="637" y="620"/>
                  </a:lnTo>
                  <a:lnTo>
                    <a:pt x="627" y="625"/>
                  </a:lnTo>
                  <a:lnTo>
                    <a:pt x="627" y="625"/>
                  </a:lnTo>
                  <a:lnTo>
                    <a:pt x="617" y="660"/>
                  </a:lnTo>
                  <a:lnTo>
                    <a:pt x="605" y="693"/>
                  </a:lnTo>
                  <a:lnTo>
                    <a:pt x="591" y="726"/>
                  </a:lnTo>
                  <a:lnTo>
                    <a:pt x="577" y="757"/>
                  </a:lnTo>
                  <a:lnTo>
                    <a:pt x="577" y="757"/>
                  </a:lnTo>
                  <a:lnTo>
                    <a:pt x="586" y="757"/>
                  </a:lnTo>
                  <a:lnTo>
                    <a:pt x="589" y="757"/>
                  </a:lnTo>
                  <a:lnTo>
                    <a:pt x="592" y="758"/>
                  </a:lnTo>
                  <a:lnTo>
                    <a:pt x="592" y="758"/>
                  </a:lnTo>
                  <a:lnTo>
                    <a:pt x="595" y="764"/>
                  </a:lnTo>
                  <a:lnTo>
                    <a:pt x="598" y="771"/>
                  </a:lnTo>
                  <a:lnTo>
                    <a:pt x="602" y="776"/>
                  </a:lnTo>
                  <a:lnTo>
                    <a:pt x="605" y="778"/>
                  </a:lnTo>
                  <a:lnTo>
                    <a:pt x="607" y="781"/>
                  </a:lnTo>
                  <a:lnTo>
                    <a:pt x="607" y="781"/>
                  </a:lnTo>
                  <a:lnTo>
                    <a:pt x="613" y="769"/>
                  </a:lnTo>
                  <a:lnTo>
                    <a:pt x="619" y="758"/>
                  </a:lnTo>
                  <a:lnTo>
                    <a:pt x="627" y="731"/>
                  </a:lnTo>
                  <a:lnTo>
                    <a:pt x="627" y="731"/>
                  </a:lnTo>
                  <a:lnTo>
                    <a:pt x="634" y="705"/>
                  </a:lnTo>
                  <a:lnTo>
                    <a:pt x="637" y="698"/>
                  </a:lnTo>
                  <a:lnTo>
                    <a:pt x="640" y="691"/>
                  </a:lnTo>
                  <a:lnTo>
                    <a:pt x="643" y="686"/>
                  </a:lnTo>
                  <a:lnTo>
                    <a:pt x="647" y="685"/>
                  </a:lnTo>
                  <a:lnTo>
                    <a:pt x="647" y="685"/>
                  </a:lnTo>
                  <a:lnTo>
                    <a:pt x="651" y="685"/>
                  </a:lnTo>
                  <a:lnTo>
                    <a:pt x="654" y="688"/>
                  </a:lnTo>
                  <a:lnTo>
                    <a:pt x="658" y="691"/>
                  </a:lnTo>
                  <a:lnTo>
                    <a:pt x="661" y="696"/>
                  </a:lnTo>
                  <a:lnTo>
                    <a:pt x="665" y="706"/>
                  </a:lnTo>
                  <a:lnTo>
                    <a:pt x="668" y="713"/>
                  </a:lnTo>
                  <a:lnTo>
                    <a:pt x="668" y="713"/>
                  </a:lnTo>
                  <a:lnTo>
                    <a:pt x="672" y="729"/>
                  </a:lnTo>
                  <a:lnTo>
                    <a:pt x="676" y="741"/>
                  </a:lnTo>
                  <a:lnTo>
                    <a:pt x="680" y="752"/>
                  </a:lnTo>
                  <a:lnTo>
                    <a:pt x="683" y="757"/>
                  </a:lnTo>
                  <a:lnTo>
                    <a:pt x="688" y="761"/>
                  </a:lnTo>
                  <a:lnTo>
                    <a:pt x="688" y="761"/>
                  </a:lnTo>
                  <a:lnTo>
                    <a:pt x="689" y="750"/>
                  </a:lnTo>
                  <a:lnTo>
                    <a:pt x="693" y="743"/>
                  </a:lnTo>
                  <a:lnTo>
                    <a:pt x="697" y="738"/>
                  </a:lnTo>
                  <a:lnTo>
                    <a:pt x="703" y="736"/>
                  </a:lnTo>
                  <a:lnTo>
                    <a:pt x="710" y="737"/>
                  </a:lnTo>
                  <a:lnTo>
                    <a:pt x="716" y="740"/>
                  </a:lnTo>
                  <a:lnTo>
                    <a:pt x="723" y="745"/>
                  </a:lnTo>
                  <a:lnTo>
                    <a:pt x="727" y="752"/>
                  </a:lnTo>
                  <a:lnTo>
                    <a:pt x="727" y="752"/>
                  </a:lnTo>
                  <a:lnTo>
                    <a:pt x="732" y="750"/>
                  </a:lnTo>
                  <a:lnTo>
                    <a:pt x="737" y="747"/>
                  </a:lnTo>
                  <a:lnTo>
                    <a:pt x="738" y="743"/>
                  </a:lnTo>
                  <a:lnTo>
                    <a:pt x="739" y="738"/>
                  </a:lnTo>
                  <a:lnTo>
                    <a:pt x="742" y="729"/>
                  </a:lnTo>
                  <a:lnTo>
                    <a:pt x="744" y="724"/>
                  </a:lnTo>
                  <a:lnTo>
                    <a:pt x="746" y="722"/>
                  </a:lnTo>
                  <a:lnTo>
                    <a:pt x="746" y="722"/>
                  </a:lnTo>
                  <a:lnTo>
                    <a:pt x="731" y="695"/>
                  </a:lnTo>
                  <a:lnTo>
                    <a:pt x="717" y="667"/>
                  </a:lnTo>
                  <a:lnTo>
                    <a:pt x="692" y="606"/>
                  </a:lnTo>
                  <a:lnTo>
                    <a:pt x="692" y="606"/>
                  </a:lnTo>
                  <a:lnTo>
                    <a:pt x="688" y="615"/>
                  </a:lnTo>
                  <a:lnTo>
                    <a:pt x="682" y="620"/>
                  </a:lnTo>
                  <a:lnTo>
                    <a:pt x="676" y="625"/>
                  </a:lnTo>
                  <a:lnTo>
                    <a:pt x="668" y="629"/>
                  </a:lnTo>
                  <a:lnTo>
                    <a:pt x="668" y="629"/>
                  </a:lnTo>
                  <a:close/>
                  <a:moveTo>
                    <a:pt x="1168" y="664"/>
                  </a:moveTo>
                  <a:lnTo>
                    <a:pt x="1168" y="664"/>
                  </a:lnTo>
                  <a:lnTo>
                    <a:pt x="1159" y="677"/>
                  </a:lnTo>
                  <a:lnTo>
                    <a:pt x="1151" y="691"/>
                  </a:lnTo>
                  <a:lnTo>
                    <a:pt x="1131" y="715"/>
                  </a:lnTo>
                  <a:lnTo>
                    <a:pt x="1092" y="762"/>
                  </a:lnTo>
                  <a:lnTo>
                    <a:pt x="1092" y="762"/>
                  </a:lnTo>
                  <a:lnTo>
                    <a:pt x="1100" y="792"/>
                  </a:lnTo>
                  <a:lnTo>
                    <a:pt x="1107" y="821"/>
                  </a:lnTo>
                  <a:lnTo>
                    <a:pt x="1107" y="821"/>
                  </a:lnTo>
                  <a:lnTo>
                    <a:pt x="1118" y="818"/>
                  </a:lnTo>
                  <a:lnTo>
                    <a:pt x="1127" y="813"/>
                  </a:lnTo>
                  <a:lnTo>
                    <a:pt x="1134" y="807"/>
                  </a:lnTo>
                  <a:lnTo>
                    <a:pt x="1141" y="799"/>
                  </a:lnTo>
                  <a:lnTo>
                    <a:pt x="1151" y="783"/>
                  </a:lnTo>
                  <a:lnTo>
                    <a:pt x="1158" y="775"/>
                  </a:lnTo>
                  <a:lnTo>
                    <a:pt x="1163" y="768"/>
                  </a:lnTo>
                  <a:lnTo>
                    <a:pt x="1163" y="768"/>
                  </a:lnTo>
                  <a:lnTo>
                    <a:pt x="1168" y="775"/>
                  </a:lnTo>
                  <a:lnTo>
                    <a:pt x="1170" y="782"/>
                  </a:lnTo>
                  <a:lnTo>
                    <a:pt x="1176" y="799"/>
                  </a:lnTo>
                  <a:lnTo>
                    <a:pt x="1179" y="817"/>
                  </a:lnTo>
                  <a:lnTo>
                    <a:pt x="1182" y="825"/>
                  </a:lnTo>
                  <a:lnTo>
                    <a:pt x="1184" y="832"/>
                  </a:lnTo>
                  <a:lnTo>
                    <a:pt x="1184" y="832"/>
                  </a:lnTo>
                  <a:lnTo>
                    <a:pt x="1194" y="820"/>
                  </a:lnTo>
                  <a:lnTo>
                    <a:pt x="1203" y="804"/>
                  </a:lnTo>
                  <a:lnTo>
                    <a:pt x="1208" y="789"/>
                  </a:lnTo>
                  <a:lnTo>
                    <a:pt x="1213" y="774"/>
                  </a:lnTo>
                  <a:lnTo>
                    <a:pt x="1213" y="774"/>
                  </a:lnTo>
                  <a:lnTo>
                    <a:pt x="1213" y="765"/>
                  </a:lnTo>
                  <a:lnTo>
                    <a:pt x="1213" y="755"/>
                  </a:lnTo>
                  <a:lnTo>
                    <a:pt x="1213" y="751"/>
                  </a:lnTo>
                  <a:lnTo>
                    <a:pt x="1214" y="747"/>
                  </a:lnTo>
                  <a:lnTo>
                    <a:pt x="1217" y="744"/>
                  </a:lnTo>
                  <a:lnTo>
                    <a:pt x="1220" y="741"/>
                  </a:lnTo>
                  <a:lnTo>
                    <a:pt x="1220" y="741"/>
                  </a:lnTo>
                  <a:lnTo>
                    <a:pt x="1227" y="745"/>
                  </a:lnTo>
                  <a:lnTo>
                    <a:pt x="1231" y="752"/>
                  </a:lnTo>
                  <a:lnTo>
                    <a:pt x="1234" y="759"/>
                  </a:lnTo>
                  <a:lnTo>
                    <a:pt x="1235" y="768"/>
                  </a:lnTo>
                  <a:lnTo>
                    <a:pt x="1238" y="783"/>
                  </a:lnTo>
                  <a:lnTo>
                    <a:pt x="1242" y="799"/>
                  </a:lnTo>
                  <a:lnTo>
                    <a:pt x="1242" y="799"/>
                  </a:lnTo>
                  <a:lnTo>
                    <a:pt x="1243" y="806"/>
                  </a:lnTo>
                  <a:lnTo>
                    <a:pt x="1248" y="813"/>
                  </a:lnTo>
                  <a:lnTo>
                    <a:pt x="1252" y="820"/>
                  </a:lnTo>
                  <a:lnTo>
                    <a:pt x="1257" y="824"/>
                  </a:lnTo>
                  <a:lnTo>
                    <a:pt x="1257" y="824"/>
                  </a:lnTo>
                  <a:lnTo>
                    <a:pt x="1260" y="824"/>
                  </a:lnTo>
                  <a:lnTo>
                    <a:pt x="1263" y="821"/>
                  </a:lnTo>
                  <a:lnTo>
                    <a:pt x="1267" y="816"/>
                  </a:lnTo>
                  <a:lnTo>
                    <a:pt x="1270" y="810"/>
                  </a:lnTo>
                  <a:lnTo>
                    <a:pt x="1273" y="809"/>
                  </a:lnTo>
                  <a:lnTo>
                    <a:pt x="1274" y="809"/>
                  </a:lnTo>
                  <a:lnTo>
                    <a:pt x="1274" y="809"/>
                  </a:lnTo>
                  <a:lnTo>
                    <a:pt x="1264" y="772"/>
                  </a:lnTo>
                  <a:lnTo>
                    <a:pt x="1255" y="738"/>
                  </a:lnTo>
                  <a:lnTo>
                    <a:pt x="1246" y="705"/>
                  </a:lnTo>
                  <a:lnTo>
                    <a:pt x="1238" y="667"/>
                  </a:lnTo>
                  <a:lnTo>
                    <a:pt x="1238" y="667"/>
                  </a:lnTo>
                  <a:lnTo>
                    <a:pt x="1232" y="667"/>
                  </a:lnTo>
                  <a:lnTo>
                    <a:pt x="1228" y="667"/>
                  </a:lnTo>
                  <a:lnTo>
                    <a:pt x="1225" y="664"/>
                  </a:lnTo>
                  <a:lnTo>
                    <a:pt x="1222" y="663"/>
                  </a:lnTo>
                  <a:lnTo>
                    <a:pt x="1213" y="651"/>
                  </a:lnTo>
                  <a:lnTo>
                    <a:pt x="1213" y="651"/>
                  </a:lnTo>
                  <a:lnTo>
                    <a:pt x="1208" y="658"/>
                  </a:lnTo>
                  <a:lnTo>
                    <a:pt x="1204" y="665"/>
                  </a:lnTo>
                  <a:lnTo>
                    <a:pt x="1197" y="671"/>
                  </a:lnTo>
                  <a:lnTo>
                    <a:pt x="1190" y="677"/>
                  </a:lnTo>
                  <a:lnTo>
                    <a:pt x="1183" y="679"/>
                  </a:lnTo>
                  <a:lnTo>
                    <a:pt x="1180" y="679"/>
                  </a:lnTo>
                  <a:lnTo>
                    <a:pt x="1177" y="678"/>
                  </a:lnTo>
                  <a:lnTo>
                    <a:pt x="1175" y="677"/>
                  </a:lnTo>
                  <a:lnTo>
                    <a:pt x="1172" y="674"/>
                  </a:lnTo>
                  <a:lnTo>
                    <a:pt x="1169" y="668"/>
                  </a:lnTo>
                  <a:lnTo>
                    <a:pt x="1168" y="664"/>
                  </a:lnTo>
                  <a:lnTo>
                    <a:pt x="1168" y="664"/>
                  </a:lnTo>
                  <a:close/>
                  <a:moveTo>
                    <a:pt x="1037" y="747"/>
                  </a:moveTo>
                  <a:lnTo>
                    <a:pt x="1037" y="747"/>
                  </a:lnTo>
                  <a:lnTo>
                    <a:pt x="1043" y="737"/>
                  </a:lnTo>
                  <a:lnTo>
                    <a:pt x="1048" y="729"/>
                  </a:lnTo>
                  <a:lnTo>
                    <a:pt x="1053" y="726"/>
                  </a:lnTo>
                  <a:lnTo>
                    <a:pt x="1057" y="723"/>
                  </a:lnTo>
                  <a:lnTo>
                    <a:pt x="1062" y="720"/>
                  </a:lnTo>
                  <a:lnTo>
                    <a:pt x="1068" y="720"/>
                  </a:lnTo>
                  <a:lnTo>
                    <a:pt x="1068" y="720"/>
                  </a:lnTo>
                  <a:lnTo>
                    <a:pt x="1065" y="716"/>
                  </a:lnTo>
                  <a:lnTo>
                    <a:pt x="1064" y="713"/>
                  </a:lnTo>
                  <a:lnTo>
                    <a:pt x="1061" y="703"/>
                  </a:lnTo>
                  <a:lnTo>
                    <a:pt x="1058" y="692"/>
                  </a:lnTo>
                  <a:lnTo>
                    <a:pt x="1055" y="688"/>
                  </a:lnTo>
                  <a:lnTo>
                    <a:pt x="1053" y="685"/>
                  </a:lnTo>
                  <a:lnTo>
                    <a:pt x="1053" y="685"/>
                  </a:lnTo>
                  <a:lnTo>
                    <a:pt x="1050" y="685"/>
                  </a:lnTo>
                  <a:lnTo>
                    <a:pt x="1045" y="686"/>
                  </a:lnTo>
                  <a:lnTo>
                    <a:pt x="1037" y="693"/>
                  </a:lnTo>
                  <a:lnTo>
                    <a:pt x="1030" y="702"/>
                  </a:lnTo>
                  <a:lnTo>
                    <a:pt x="1024" y="712"/>
                  </a:lnTo>
                  <a:lnTo>
                    <a:pt x="1022" y="723"/>
                  </a:lnTo>
                  <a:lnTo>
                    <a:pt x="1022" y="729"/>
                  </a:lnTo>
                  <a:lnTo>
                    <a:pt x="1023" y="733"/>
                  </a:lnTo>
                  <a:lnTo>
                    <a:pt x="1024" y="737"/>
                  </a:lnTo>
                  <a:lnTo>
                    <a:pt x="1027" y="741"/>
                  </a:lnTo>
                  <a:lnTo>
                    <a:pt x="1031" y="744"/>
                  </a:lnTo>
                  <a:lnTo>
                    <a:pt x="1037" y="747"/>
                  </a:lnTo>
                  <a:lnTo>
                    <a:pt x="1037" y="747"/>
                  </a:lnTo>
                  <a:close/>
                  <a:moveTo>
                    <a:pt x="779" y="758"/>
                  </a:moveTo>
                  <a:lnTo>
                    <a:pt x="779" y="758"/>
                  </a:lnTo>
                  <a:lnTo>
                    <a:pt x="786" y="755"/>
                  </a:lnTo>
                  <a:lnTo>
                    <a:pt x="791" y="754"/>
                  </a:lnTo>
                  <a:lnTo>
                    <a:pt x="797" y="755"/>
                  </a:lnTo>
                  <a:lnTo>
                    <a:pt x="801" y="759"/>
                  </a:lnTo>
                  <a:lnTo>
                    <a:pt x="811" y="766"/>
                  </a:lnTo>
                  <a:lnTo>
                    <a:pt x="815" y="769"/>
                  </a:lnTo>
                  <a:lnTo>
                    <a:pt x="822" y="771"/>
                  </a:lnTo>
                  <a:lnTo>
                    <a:pt x="822" y="771"/>
                  </a:lnTo>
                  <a:lnTo>
                    <a:pt x="824" y="766"/>
                  </a:lnTo>
                  <a:lnTo>
                    <a:pt x="826" y="762"/>
                  </a:lnTo>
                  <a:lnTo>
                    <a:pt x="828" y="754"/>
                  </a:lnTo>
                  <a:lnTo>
                    <a:pt x="828" y="744"/>
                  </a:lnTo>
                  <a:lnTo>
                    <a:pt x="825" y="734"/>
                  </a:lnTo>
                  <a:lnTo>
                    <a:pt x="821" y="724"/>
                  </a:lnTo>
                  <a:lnTo>
                    <a:pt x="817" y="716"/>
                  </a:lnTo>
                  <a:lnTo>
                    <a:pt x="811" y="709"/>
                  </a:lnTo>
                  <a:lnTo>
                    <a:pt x="804" y="705"/>
                  </a:lnTo>
                  <a:lnTo>
                    <a:pt x="804" y="705"/>
                  </a:lnTo>
                  <a:lnTo>
                    <a:pt x="798" y="719"/>
                  </a:lnTo>
                  <a:lnTo>
                    <a:pt x="791" y="731"/>
                  </a:lnTo>
                  <a:lnTo>
                    <a:pt x="784" y="744"/>
                  </a:lnTo>
                  <a:lnTo>
                    <a:pt x="779" y="758"/>
                  </a:lnTo>
                  <a:lnTo>
                    <a:pt x="779" y="758"/>
                  </a:lnTo>
                  <a:close/>
                  <a:moveTo>
                    <a:pt x="626" y="781"/>
                  </a:moveTo>
                  <a:lnTo>
                    <a:pt x="626" y="781"/>
                  </a:lnTo>
                  <a:lnTo>
                    <a:pt x="629" y="781"/>
                  </a:lnTo>
                  <a:lnTo>
                    <a:pt x="629" y="782"/>
                  </a:lnTo>
                  <a:lnTo>
                    <a:pt x="630" y="785"/>
                  </a:lnTo>
                  <a:lnTo>
                    <a:pt x="631" y="788"/>
                  </a:lnTo>
                  <a:lnTo>
                    <a:pt x="631" y="788"/>
                  </a:lnTo>
                  <a:lnTo>
                    <a:pt x="630" y="813"/>
                  </a:lnTo>
                  <a:lnTo>
                    <a:pt x="630" y="837"/>
                  </a:lnTo>
                  <a:lnTo>
                    <a:pt x="631" y="883"/>
                  </a:lnTo>
                  <a:lnTo>
                    <a:pt x="634" y="927"/>
                  </a:lnTo>
                  <a:lnTo>
                    <a:pt x="636" y="948"/>
                  </a:lnTo>
                  <a:lnTo>
                    <a:pt x="636" y="969"/>
                  </a:lnTo>
                  <a:lnTo>
                    <a:pt x="636" y="969"/>
                  </a:lnTo>
                  <a:lnTo>
                    <a:pt x="634" y="1088"/>
                  </a:lnTo>
                  <a:lnTo>
                    <a:pt x="634" y="1146"/>
                  </a:lnTo>
                  <a:lnTo>
                    <a:pt x="636" y="1202"/>
                  </a:lnTo>
                  <a:lnTo>
                    <a:pt x="636" y="1202"/>
                  </a:lnTo>
                  <a:lnTo>
                    <a:pt x="640" y="1205"/>
                  </a:lnTo>
                  <a:lnTo>
                    <a:pt x="644" y="1206"/>
                  </a:lnTo>
                  <a:lnTo>
                    <a:pt x="650" y="1207"/>
                  </a:lnTo>
                  <a:lnTo>
                    <a:pt x="655" y="1206"/>
                  </a:lnTo>
                  <a:lnTo>
                    <a:pt x="655" y="1206"/>
                  </a:lnTo>
                  <a:lnTo>
                    <a:pt x="658" y="1189"/>
                  </a:lnTo>
                  <a:lnTo>
                    <a:pt x="661" y="1171"/>
                  </a:lnTo>
                  <a:lnTo>
                    <a:pt x="665" y="1132"/>
                  </a:lnTo>
                  <a:lnTo>
                    <a:pt x="668" y="1091"/>
                  </a:lnTo>
                  <a:lnTo>
                    <a:pt x="668" y="1049"/>
                  </a:lnTo>
                  <a:lnTo>
                    <a:pt x="668" y="1049"/>
                  </a:lnTo>
                  <a:lnTo>
                    <a:pt x="669" y="1023"/>
                  </a:lnTo>
                  <a:lnTo>
                    <a:pt x="672" y="1000"/>
                  </a:lnTo>
                  <a:lnTo>
                    <a:pt x="675" y="976"/>
                  </a:lnTo>
                  <a:lnTo>
                    <a:pt x="673" y="953"/>
                  </a:lnTo>
                  <a:lnTo>
                    <a:pt x="673" y="953"/>
                  </a:lnTo>
                  <a:lnTo>
                    <a:pt x="673" y="946"/>
                  </a:lnTo>
                  <a:lnTo>
                    <a:pt x="671" y="941"/>
                  </a:lnTo>
                  <a:lnTo>
                    <a:pt x="668" y="934"/>
                  </a:lnTo>
                  <a:lnTo>
                    <a:pt x="668" y="925"/>
                  </a:lnTo>
                  <a:lnTo>
                    <a:pt x="668" y="925"/>
                  </a:lnTo>
                  <a:lnTo>
                    <a:pt x="671" y="917"/>
                  </a:lnTo>
                  <a:lnTo>
                    <a:pt x="676" y="907"/>
                  </a:lnTo>
                  <a:lnTo>
                    <a:pt x="690" y="887"/>
                  </a:lnTo>
                  <a:lnTo>
                    <a:pt x="690" y="887"/>
                  </a:lnTo>
                  <a:lnTo>
                    <a:pt x="703" y="866"/>
                  </a:lnTo>
                  <a:lnTo>
                    <a:pt x="709" y="856"/>
                  </a:lnTo>
                  <a:lnTo>
                    <a:pt x="711" y="847"/>
                  </a:lnTo>
                  <a:lnTo>
                    <a:pt x="711" y="847"/>
                  </a:lnTo>
                  <a:lnTo>
                    <a:pt x="711" y="834"/>
                  </a:lnTo>
                  <a:lnTo>
                    <a:pt x="711" y="821"/>
                  </a:lnTo>
                  <a:lnTo>
                    <a:pt x="709" y="799"/>
                  </a:lnTo>
                  <a:lnTo>
                    <a:pt x="706" y="788"/>
                  </a:lnTo>
                  <a:lnTo>
                    <a:pt x="706" y="776"/>
                  </a:lnTo>
                  <a:lnTo>
                    <a:pt x="706" y="765"/>
                  </a:lnTo>
                  <a:lnTo>
                    <a:pt x="707" y="752"/>
                  </a:lnTo>
                  <a:lnTo>
                    <a:pt x="707" y="752"/>
                  </a:lnTo>
                  <a:lnTo>
                    <a:pt x="704" y="755"/>
                  </a:lnTo>
                  <a:lnTo>
                    <a:pt x="703" y="759"/>
                  </a:lnTo>
                  <a:lnTo>
                    <a:pt x="702" y="769"/>
                  </a:lnTo>
                  <a:lnTo>
                    <a:pt x="702" y="775"/>
                  </a:lnTo>
                  <a:lnTo>
                    <a:pt x="700" y="779"/>
                  </a:lnTo>
                  <a:lnTo>
                    <a:pt x="697" y="782"/>
                  </a:lnTo>
                  <a:lnTo>
                    <a:pt x="692" y="783"/>
                  </a:lnTo>
                  <a:lnTo>
                    <a:pt x="692" y="783"/>
                  </a:lnTo>
                  <a:lnTo>
                    <a:pt x="688" y="783"/>
                  </a:lnTo>
                  <a:lnTo>
                    <a:pt x="683" y="782"/>
                  </a:lnTo>
                  <a:lnTo>
                    <a:pt x="679" y="779"/>
                  </a:lnTo>
                  <a:lnTo>
                    <a:pt x="676" y="776"/>
                  </a:lnTo>
                  <a:lnTo>
                    <a:pt x="672" y="765"/>
                  </a:lnTo>
                  <a:lnTo>
                    <a:pt x="668" y="752"/>
                  </a:lnTo>
                  <a:lnTo>
                    <a:pt x="659" y="727"/>
                  </a:lnTo>
                  <a:lnTo>
                    <a:pt x="655" y="717"/>
                  </a:lnTo>
                  <a:lnTo>
                    <a:pt x="652" y="713"/>
                  </a:lnTo>
                  <a:lnTo>
                    <a:pt x="648" y="710"/>
                  </a:lnTo>
                  <a:lnTo>
                    <a:pt x="648" y="710"/>
                  </a:lnTo>
                  <a:lnTo>
                    <a:pt x="637" y="744"/>
                  </a:lnTo>
                  <a:lnTo>
                    <a:pt x="626" y="781"/>
                  </a:lnTo>
                  <a:lnTo>
                    <a:pt x="626" y="781"/>
                  </a:lnTo>
                  <a:close/>
                  <a:moveTo>
                    <a:pt x="909" y="929"/>
                  </a:moveTo>
                  <a:lnTo>
                    <a:pt x="909" y="929"/>
                  </a:lnTo>
                  <a:lnTo>
                    <a:pt x="916" y="929"/>
                  </a:lnTo>
                  <a:lnTo>
                    <a:pt x="922" y="928"/>
                  </a:lnTo>
                  <a:lnTo>
                    <a:pt x="928" y="925"/>
                  </a:lnTo>
                  <a:lnTo>
                    <a:pt x="932" y="924"/>
                  </a:lnTo>
                  <a:lnTo>
                    <a:pt x="939" y="917"/>
                  </a:lnTo>
                  <a:lnTo>
                    <a:pt x="946" y="908"/>
                  </a:lnTo>
                  <a:lnTo>
                    <a:pt x="957" y="891"/>
                  </a:lnTo>
                  <a:lnTo>
                    <a:pt x="963" y="883"/>
                  </a:lnTo>
                  <a:lnTo>
                    <a:pt x="971" y="877"/>
                  </a:lnTo>
                  <a:lnTo>
                    <a:pt x="971" y="877"/>
                  </a:lnTo>
                  <a:lnTo>
                    <a:pt x="974" y="880"/>
                  </a:lnTo>
                  <a:lnTo>
                    <a:pt x="974" y="883"/>
                  </a:lnTo>
                  <a:lnTo>
                    <a:pt x="975" y="890"/>
                  </a:lnTo>
                  <a:lnTo>
                    <a:pt x="974" y="898"/>
                  </a:lnTo>
                  <a:lnTo>
                    <a:pt x="971" y="907"/>
                  </a:lnTo>
                  <a:lnTo>
                    <a:pt x="970" y="917"/>
                  </a:lnTo>
                  <a:lnTo>
                    <a:pt x="968" y="925"/>
                  </a:lnTo>
                  <a:lnTo>
                    <a:pt x="970" y="934"/>
                  </a:lnTo>
                  <a:lnTo>
                    <a:pt x="971" y="938"/>
                  </a:lnTo>
                  <a:lnTo>
                    <a:pt x="974" y="941"/>
                  </a:lnTo>
                  <a:lnTo>
                    <a:pt x="974" y="941"/>
                  </a:lnTo>
                  <a:lnTo>
                    <a:pt x="980" y="941"/>
                  </a:lnTo>
                  <a:lnTo>
                    <a:pt x="985" y="938"/>
                  </a:lnTo>
                  <a:lnTo>
                    <a:pt x="991" y="934"/>
                  </a:lnTo>
                  <a:lnTo>
                    <a:pt x="995" y="929"/>
                  </a:lnTo>
                  <a:lnTo>
                    <a:pt x="1003" y="917"/>
                  </a:lnTo>
                  <a:lnTo>
                    <a:pt x="1010" y="903"/>
                  </a:lnTo>
                  <a:lnTo>
                    <a:pt x="1010" y="903"/>
                  </a:lnTo>
                  <a:lnTo>
                    <a:pt x="1013" y="893"/>
                  </a:lnTo>
                  <a:lnTo>
                    <a:pt x="1015" y="884"/>
                  </a:lnTo>
                  <a:lnTo>
                    <a:pt x="1017" y="882"/>
                  </a:lnTo>
                  <a:lnTo>
                    <a:pt x="1020" y="880"/>
                  </a:lnTo>
                  <a:lnTo>
                    <a:pt x="1023" y="882"/>
                  </a:lnTo>
                  <a:lnTo>
                    <a:pt x="1027" y="884"/>
                  </a:lnTo>
                  <a:lnTo>
                    <a:pt x="1027" y="884"/>
                  </a:lnTo>
                  <a:lnTo>
                    <a:pt x="1029" y="903"/>
                  </a:lnTo>
                  <a:lnTo>
                    <a:pt x="1031" y="920"/>
                  </a:lnTo>
                  <a:lnTo>
                    <a:pt x="1038" y="936"/>
                  </a:lnTo>
                  <a:lnTo>
                    <a:pt x="1043" y="943"/>
                  </a:lnTo>
                  <a:lnTo>
                    <a:pt x="1047" y="950"/>
                  </a:lnTo>
                  <a:lnTo>
                    <a:pt x="1047" y="950"/>
                  </a:lnTo>
                  <a:lnTo>
                    <a:pt x="1053" y="946"/>
                  </a:lnTo>
                  <a:lnTo>
                    <a:pt x="1058" y="942"/>
                  </a:lnTo>
                  <a:lnTo>
                    <a:pt x="1064" y="941"/>
                  </a:lnTo>
                  <a:lnTo>
                    <a:pt x="1071" y="941"/>
                  </a:lnTo>
                  <a:lnTo>
                    <a:pt x="1071" y="941"/>
                  </a:lnTo>
                  <a:lnTo>
                    <a:pt x="1074" y="935"/>
                  </a:lnTo>
                  <a:lnTo>
                    <a:pt x="1074" y="927"/>
                  </a:lnTo>
                  <a:lnTo>
                    <a:pt x="1075" y="910"/>
                  </a:lnTo>
                  <a:lnTo>
                    <a:pt x="1075" y="901"/>
                  </a:lnTo>
                  <a:lnTo>
                    <a:pt x="1075" y="893"/>
                  </a:lnTo>
                  <a:lnTo>
                    <a:pt x="1078" y="886"/>
                  </a:lnTo>
                  <a:lnTo>
                    <a:pt x="1082" y="882"/>
                  </a:lnTo>
                  <a:lnTo>
                    <a:pt x="1082" y="882"/>
                  </a:lnTo>
                  <a:lnTo>
                    <a:pt x="1085" y="880"/>
                  </a:lnTo>
                  <a:lnTo>
                    <a:pt x="1086" y="879"/>
                  </a:lnTo>
                  <a:lnTo>
                    <a:pt x="1086" y="879"/>
                  </a:lnTo>
                  <a:lnTo>
                    <a:pt x="1093" y="887"/>
                  </a:lnTo>
                  <a:lnTo>
                    <a:pt x="1099" y="896"/>
                  </a:lnTo>
                  <a:lnTo>
                    <a:pt x="1106" y="904"/>
                  </a:lnTo>
                  <a:lnTo>
                    <a:pt x="1113" y="913"/>
                  </a:lnTo>
                  <a:lnTo>
                    <a:pt x="1113" y="913"/>
                  </a:lnTo>
                  <a:lnTo>
                    <a:pt x="1104" y="870"/>
                  </a:lnTo>
                  <a:lnTo>
                    <a:pt x="1095" y="828"/>
                  </a:lnTo>
                  <a:lnTo>
                    <a:pt x="1085" y="788"/>
                  </a:lnTo>
                  <a:lnTo>
                    <a:pt x="1072" y="748"/>
                  </a:lnTo>
                  <a:lnTo>
                    <a:pt x="1072" y="748"/>
                  </a:lnTo>
                  <a:lnTo>
                    <a:pt x="1071" y="751"/>
                  </a:lnTo>
                  <a:lnTo>
                    <a:pt x="1069" y="752"/>
                  </a:lnTo>
                  <a:lnTo>
                    <a:pt x="1067" y="752"/>
                  </a:lnTo>
                  <a:lnTo>
                    <a:pt x="1062" y="751"/>
                  </a:lnTo>
                  <a:lnTo>
                    <a:pt x="1057" y="751"/>
                  </a:lnTo>
                  <a:lnTo>
                    <a:pt x="1057" y="751"/>
                  </a:lnTo>
                  <a:lnTo>
                    <a:pt x="1051" y="757"/>
                  </a:lnTo>
                  <a:lnTo>
                    <a:pt x="1045" y="761"/>
                  </a:lnTo>
                  <a:lnTo>
                    <a:pt x="1038" y="762"/>
                  </a:lnTo>
                  <a:lnTo>
                    <a:pt x="1033" y="762"/>
                  </a:lnTo>
                  <a:lnTo>
                    <a:pt x="1026" y="759"/>
                  </a:lnTo>
                  <a:lnTo>
                    <a:pt x="1020" y="755"/>
                  </a:lnTo>
                  <a:lnTo>
                    <a:pt x="1016" y="748"/>
                  </a:lnTo>
                  <a:lnTo>
                    <a:pt x="1012" y="741"/>
                  </a:lnTo>
                  <a:lnTo>
                    <a:pt x="1012" y="741"/>
                  </a:lnTo>
                  <a:lnTo>
                    <a:pt x="1001" y="766"/>
                  </a:lnTo>
                  <a:lnTo>
                    <a:pt x="988" y="792"/>
                  </a:lnTo>
                  <a:lnTo>
                    <a:pt x="961" y="840"/>
                  </a:lnTo>
                  <a:lnTo>
                    <a:pt x="933" y="884"/>
                  </a:lnTo>
                  <a:lnTo>
                    <a:pt x="921" y="907"/>
                  </a:lnTo>
                  <a:lnTo>
                    <a:pt x="909" y="929"/>
                  </a:lnTo>
                  <a:lnTo>
                    <a:pt x="909" y="929"/>
                  </a:lnTo>
                  <a:close/>
                  <a:moveTo>
                    <a:pt x="718" y="766"/>
                  </a:moveTo>
                  <a:lnTo>
                    <a:pt x="718" y="766"/>
                  </a:lnTo>
                  <a:lnTo>
                    <a:pt x="718" y="783"/>
                  </a:lnTo>
                  <a:lnTo>
                    <a:pt x="718" y="802"/>
                  </a:lnTo>
                  <a:lnTo>
                    <a:pt x="720" y="817"/>
                  </a:lnTo>
                  <a:lnTo>
                    <a:pt x="720" y="824"/>
                  </a:lnTo>
                  <a:lnTo>
                    <a:pt x="723" y="828"/>
                  </a:lnTo>
                  <a:lnTo>
                    <a:pt x="723" y="828"/>
                  </a:lnTo>
                  <a:lnTo>
                    <a:pt x="732" y="809"/>
                  </a:lnTo>
                  <a:lnTo>
                    <a:pt x="745" y="790"/>
                  </a:lnTo>
                  <a:lnTo>
                    <a:pt x="756" y="771"/>
                  </a:lnTo>
                  <a:lnTo>
                    <a:pt x="761" y="761"/>
                  </a:lnTo>
                  <a:lnTo>
                    <a:pt x="766" y="751"/>
                  </a:lnTo>
                  <a:lnTo>
                    <a:pt x="766" y="751"/>
                  </a:lnTo>
                  <a:lnTo>
                    <a:pt x="763" y="751"/>
                  </a:lnTo>
                  <a:lnTo>
                    <a:pt x="762" y="751"/>
                  </a:lnTo>
                  <a:lnTo>
                    <a:pt x="759" y="748"/>
                  </a:lnTo>
                  <a:lnTo>
                    <a:pt x="758" y="747"/>
                  </a:lnTo>
                  <a:lnTo>
                    <a:pt x="756" y="747"/>
                  </a:lnTo>
                  <a:lnTo>
                    <a:pt x="753" y="747"/>
                  </a:lnTo>
                  <a:lnTo>
                    <a:pt x="753" y="747"/>
                  </a:lnTo>
                  <a:lnTo>
                    <a:pt x="752" y="752"/>
                  </a:lnTo>
                  <a:lnTo>
                    <a:pt x="751" y="757"/>
                  </a:lnTo>
                  <a:lnTo>
                    <a:pt x="746" y="761"/>
                  </a:lnTo>
                  <a:lnTo>
                    <a:pt x="742" y="764"/>
                  </a:lnTo>
                  <a:lnTo>
                    <a:pt x="738" y="765"/>
                  </a:lnTo>
                  <a:lnTo>
                    <a:pt x="732" y="766"/>
                  </a:lnTo>
                  <a:lnTo>
                    <a:pt x="718" y="766"/>
                  </a:lnTo>
                  <a:lnTo>
                    <a:pt x="718" y="766"/>
                  </a:lnTo>
                  <a:close/>
                  <a:moveTo>
                    <a:pt x="940" y="771"/>
                  </a:moveTo>
                  <a:lnTo>
                    <a:pt x="940" y="771"/>
                  </a:lnTo>
                  <a:lnTo>
                    <a:pt x="939" y="776"/>
                  </a:lnTo>
                  <a:lnTo>
                    <a:pt x="936" y="782"/>
                  </a:lnTo>
                  <a:lnTo>
                    <a:pt x="929" y="792"/>
                  </a:lnTo>
                  <a:lnTo>
                    <a:pt x="922" y="802"/>
                  </a:lnTo>
                  <a:lnTo>
                    <a:pt x="919" y="806"/>
                  </a:lnTo>
                  <a:lnTo>
                    <a:pt x="916" y="811"/>
                  </a:lnTo>
                  <a:lnTo>
                    <a:pt x="916" y="811"/>
                  </a:lnTo>
                  <a:lnTo>
                    <a:pt x="915" y="820"/>
                  </a:lnTo>
                  <a:lnTo>
                    <a:pt x="914" y="830"/>
                  </a:lnTo>
                  <a:lnTo>
                    <a:pt x="914" y="848"/>
                  </a:lnTo>
                  <a:lnTo>
                    <a:pt x="914" y="868"/>
                  </a:lnTo>
                  <a:lnTo>
                    <a:pt x="914" y="884"/>
                  </a:lnTo>
                  <a:lnTo>
                    <a:pt x="914" y="884"/>
                  </a:lnTo>
                  <a:lnTo>
                    <a:pt x="929" y="862"/>
                  </a:lnTo>
                  <a:lnTo>
                    <a:pt x="944" y="838"/>
                  </a:lnTo>
                  <a:lnTo>
                    <a:pt x="974" y="788"/>
                  </a:lnTo>
                  <a:lnTo>
                    <a:pt x="974" y="788"/>
                  </a:lnTo>
                  <a:lnTo>
                    <a:pt x="967" y="785"/>
                  </a:lnTo>
                  <a:lnTo>
                    <a:pt x="963" y="779"/>
                  </a:lnTo>
                  <a:lnTo>
                    <a:pt x="958" y="774"/>
                  </a:lnTo>
                  <a:lnTo>
                    <a:pt x="956" y="768"/>
                  </a:lnTo>
                  <a:lnTo>
                    <a:pt x="953" y="761"/>
                  </a:lnTo>
                  <a:lnTo>
                    <a:pt x="949" y="755"/>
                  </a:lnTo>
                  <a:lnTo>
                    <a:pt x="944" y="750"/>
                  </a:lnTo>
                  <a:lnTo>
                    <a:pt x="939" y="747"/>
                  </a:lnTo>
                  <a:lnTo>
                    <a:pt x="939" y="747"/>
                  </a:lnTo>
                  <a:lnTo>
                    <a:pt x="939" y="754"/>
                  </a:lnTo>
                  <a:lnTo>
                    <a:pt x="939" y="759"/>
                  </a:lnTo>
                  <a:lnTo>
                    <a:pt x="940" y="764"/>
                  </a:lnTo>
                  <a:lnTo>
                    <a:pt x="940" y="771"/>
                  </a:lnTo>
                  <a:lnTo>
                    <a:pt x="940" y="771"/>
                  </a:lnTo>
                  <a:close/>
                  <a:moveTo>
                    <a:pt x="898" y="797"/>
                  </a:moveTo>
                  <a:lnTo>
                    <a:pt x="898" y="797"/>
                  </a:lnTo>
                  <a:lnTo>
                    <a:pt x="895" y="795"/>
                  </a:lnTo>
                  <a:lnTo>
                    <a:pt x="890" y="788"/>
                  </a:lnTo>
                  <a:lnTo>
                    <a:pt x="884" y="778"/>
                  </a:lnTo>
                  <a:lnTo>
                    <a:pt x="883" y="772"/>
                  </a:lnTo>
                  <a:lnTo>
                    <a:pt x="883" y="766"/>
                  </a:lnTo>
                  <a:lnTo>
                    <a:pt x="883" y="766"/>
                  </a:lnTo>
                  <a:lnTo>
                    <a:pt x="874" y="769"/>
                  </a:lnTo>
                  <a:lnTo>
                    <a:pt x="867" y="772"/>
                  </a:lnTo>
                  <a:lnTo>
                    <a:pt x="853" y="781"/>
                  </a:lnTo>
                  <a:lnTo>
                    <a:pt x="853" y="781"/>
                  </a:lnTo>
                  <a:lnTo>
                    <a:pt x="862" y="807"/>
                  </a:lnTo>
                  <a:lnTo>
                    <a:pt x="871" y="834"/>
                  </a:lnTo>
                  <a:lnTo>
                    <a:pt x="883" y="859"/>
                  </a:lnTo>
                  <a:lnTo>
                    <a:pt x="895" y="883"/>
                  </a:lnTo>
                  <a:lnTo>
                    <a:pt x="895" y="883"/>
                  </a:lnTo>
                  <a:lnTo>
                    <a:pt x="898" y="858"/>
                  </a:lnTo>
                  <a:lnTo>
                    <a:pt x="902" y="834"/>
                  </a:lnTo>
                  <a:lnTo>
                    <a:pt x="904" y="823"/>
                  </a:lnTo>
                  <a:lnTo>
                    <a:pt x="904" y="813"/>
                  </a:lnTo>
                  <a:lnTo>
                    <a:pt x="901" y="804"/>
                  </a:lnTo>
                  <a:lnTo>
                    <a:pt x="898" y="797"/>
                  </a:lnTo>
                  <a:lnTo>
                    <a:pt x="898" y="797"/>
                  </a:lnTo>
                  <a:close/>
                  <a:moveTo>
                    <a:pt x="721" y="859"/>
                  </a:moveTo>
                  <a:lnTo>
                    <a:pt x="721" y="859"/>
                  </a:lnTo>
                  <a:lnTo>
                    <a:pt x="723" y="861"/>
                  </a:lnTo>
                  <a:lnTo>
                    <a:pt x="723" y="862"/>
                  </a:lnTo>
                  <a:lnTo>
                    <a:pt x="723" y="866"/>
                  </a:lnTo>
                  <a:lnTo>
                    <a:pt x="723" y="870"/>
                  </a:lnTo>
                  <a:lnTo>
                    <a:pt x="723" y="875"/>
                  </a:lnTo>
                  <a:lnTo>
                    <a:pt x="723" y="875"/>
                  </a:lnTo>
                  <a:lnTo>
                    <a:pt x="716" y="879"/>
                  </a:lnTo>
                  <a:lnTo>
                    <a:pt x="710" y="883"/>
                  </a:lnTo>
                  <a:lnTo>
                    <a:pt x="704" y="889"/>
                  </a:lnTo>
                  <a:lnTo>
                    <a:pt x="702" y="896"/>
                  </a:lnTo>
                  <a:lnTo>
                    <a:pt x="695" y="911"/>
                  </a:lnTo>
                  <a:lnTo>
                    <a:pt x="690" y="917"/>
                  </a:lnTo>
                  <a:lnTo>
                    <a:pt x="686" y="924"/>
                  </a:lnTo>
                  <a:lnTo>
                    <a:pt x="686" y="924"/>
                  </a:lnTo>
                  <a:lnTo>
                    <a:pt x="693" y="921"/>
                  </a:lnTo>
                  <a:lnTo>
                    <a:pt x="702" y="918"/>
                  </a:lnTo>
                  <a:lnTo>
                    <a:pt x="702" y="918"/>
                  </a:lnTo>
                  <a:lnTo>
                    <a:pt x="717" y="904"/>
                  </a:lnTo>
                  <a:lnTo>
                    <a:pt x="717" y="904"/>
                  </a:lnTo>
                  <a:lnTo>
                    <a:pt x="720" y="897"/>
                  </a:lnTo>
                  <a:lnTo>
                    <a:pt x="721" y="890"/>
                  </a:lnTo>
                  <a:lnTo>
                    <a:pt x="723" y="887"/>
                  </a:lnTo>
                  <a:lnTo>
                    <a:pt x="724" y="884"/>
                  </a:lnTo>
                  <a:lnTo>
                    <a:pt x="727" y="883"/>
                  </a:lnTo>
                  <a:lnTo>
                    <a:pt x="731" y="883"/>
                  </a:lnTo>
                  <a:lnTo>
                    <a:pt x="731" y="883"/>
                  </a:lnTo>
                  <a:lnTo>
                    <a:pt x="734" y="883"/>
                  </a:lnTo>
                  <a:lnTo>
                    <a:pt x="735" y="884"/>
                  </a:lnTo>
                  <a:lnTo>
                    <a:pt x="738" y="890"/>
                  </a:lnTo>
                  <a:lnTo>
                    <a:pt x="739" y="898"/>
                  </a:lnTo>
                  <a:lnTo>
                    <a:pt x="739" y="908"/>
                  </a:lnTo>
                  <a:lnTo>
                    <a:pt x="739" y="929"/>
                  </a:lnTo>
                  <a:lnTo>
                    <a:pt x="741" y="939"/>
                  </a:lnTo>
                  <a:lnTo>
                    <a:pt x="744" y="948"/>
                  </a:lnTo>
                  <a:lnTo>
                    <a:pt x="744" y="948"/>
                  </a:lnTo>
                  <a:lnTo>
                    <a:pt x="751" y="943"/>
                  </a:lnTo>
                  <a:lnTo>
                    <a:pt x="758" y="939"/>
                  </a:lnTo>
                  <a:lnTo>
                    <a:pt x="762" y="932"/>
                  </a:lnTo>
                  <a:lnTo>
                    <a:pt x="768" y="925"/>
                  </a:lnTo>
                  <a:lnTo>
                    <a:pt x="770" y="915"/>
                  </a:lnTo>
                  <a:lnTo>
                    <a:pt x="775" y="907"/>
                  </a:lnTo>
                  <a:lnTo>
                    <a:pt x="779" y="887"/>
                  </a:lnTo>
                  <a:lnTo>
                    <a:pt x="779" y="887"/>
                  </a:lnTo>
                  <a:lnTo>
                    <a:pt x="794" y="882"/>
                  </a:lnTo>
                  <a:lnTo>
                    <a:pt x="794" y="882"/>
                  </a:lnTo>
                  <a:lnTo>
                    <a:pt x="803" y="901"/>
                  </a:lnTo>
                  <a:lnTo>
                    <a:pt x="810" y="922"/>
                  </a:lnTo>
                  <a:lnTo>
                    <a:pt x="814" y="931"/>
                  </a:lnTo>
                  <a:lnTo>
                    <a:pt x="819" y="939"/>
                  </a:lnTo>
                  <a:lnTo>
                    <a:pt x="826" y="946"/>
                  </a:lnTo>
                  <a:lnTo>
                    <a:pt x="835" y="950"/>
                  </a:lnTo>
                  <a:lnTo>
                    <a:pt x="835" y="950"/>
                  </a:lnTo>
                  <a:lnTo>
                    <a:pt x="839" y="942"/>
                  </a:lnTo>
                  <a:lnTo>
                    <a:pt x="846" y="932"/>
                  </a:lnTo>
                  <a:lnTo>
                    <a:pt x="850" y="929"/>
                  </a:lnTo>
                  <a:lnTo>
                    <a:pt x="855" y="928"/>
                  </a:lnTo>
                  <a:lnTo>
                    <a:pt x="859" y="929"/>
                  </a:lnTo>
                  <a:lnTo>
                    <a:pt x="863" y="934"/>
                  </a:lnTo>
                  <a:lnTo>
                    <a:pt x="863" y="934"/>
                  </a:lnTo>
                  <a:lnTo>
                    <a:pt x="862" y="938"/>
                  </a:lnTo>
                  <a:lnTo>
                    <a:pt x="863" y="942"/>
                  </a:lnTo>
                  <a:lnTo>
                    <a:pt x="864" y="950"/>
                  </a:lnTo>
                  <a:lnTo>
                    <a:pt x="864" y="950"/>
                  </a:lnTo>
                  <a:lnTo>
                    <a:pt x="870" y="948"/>
                  </a:lnTo>
                  <a:lnTo>
                    <a:pt x="873" y="943"/>
                  </a:lnTo>
                  <a:lnTo>
                    <a:pt x="876" y="938"/>
                  </a:lnTo>
                  <a:lnTo>
                    <a:pt x="878" y="932"/>
                  </a:lnTo>
                  <a:lnTo>
                    <a:pt x="883" y="920"/>
                  </a:lnTo>
                  <a:lnTo>
                    <a:pt x="884" y="913"/>
                  </a:lnTo>
                  <a:lnTo>
                    <a:pt x="888" y="908"/>
                  </a:lnTo>
                  <a:lnTo>
                    <a:pt x="888" y="908"/>
                  </a:lnTo>
                  <a:lnTo>
                    <a:pt x="870" y="863"/>
                  </a:lnTo>
                  <a:lnTo>
                    <a:pt x="860" y="842"/>
                  </a:lnTo>
                  <a:lnTo>
                    <a:pt x="849" y="823"/>
                  </a:lnTo>
                  <a:lnTo>
                    <a:pt x="849" y="823"/>
                  </a:lnTo>
                  <a:lnTo>
                    <a:pt x="849" y="817"/>
                  </a:lnTo>
                  <a:lnTo>
                    <a:pt x="848" y="811"/>
                  </a:lnTo>
                  <a:lnTo>
                    <a:pt x="845" y="800"/>
                  </a:lnTo>
                  <a:lnTo>
                    <a:pt x="838" y="789"/>
                  </a:lnTo>
                  <a:lnTo>
                    <a:pt x="832" y="781"/>
                  </a:lnTo>
                  <a:lnTo>
                    <a:pt x="832" y="781"/>
                  </a:lnTo>
                  <a:lnTo>
                    <a:pt x="826" y="785"/>
                  </a:lnTo>
                  <a:lnTo>
                    <a:pt x="822" y="788"/>
                  </a:lnTo>
                  <a:lnTo>
                    <a:pt x="815" y="788"/>
                  </a:lnTo>
                  <a:lnTo>
                    <a:pt x="810" y="786"/>
                  </a:lnTo>
                  <a:lnTo>
                    <a:pt x="804" y="782"/>
                  </a:lnTo>
                  <a:lnTo>
                    <a:pt x="798" y="778"/>
                  </a:lnTo>
                  <a:lnTo>
                    <a:pt x="791" y="771"/>
                  </a:lnTo>
                  <a:lnTo>
                    <a:pt x="791" y="771"/>
                  </a:lnTo>
                  <a:lnTo>
                    <a:pt x="786" y="772"/>
                  </a:lnTo>
                  <a:lnTo>
                    <a:pt x="780" y="772"/>
                  </a:lnTo>
                  <a:lnTo>
                    <a:pt x="775" y="771"/>
                  </a:lnTo>
                  <a:lnTo>
                    <a:pt x="772" y="768"/>
                  </a:lnTo>
                  <a:lnTo>
                    <a:pt x="772" y="768"/>
                  </a:lnTo>
                  <a:lnTo>
                    <a:pt x="746" y="814"/>
                  </a:lnTo>
                  <a:lnTo>
                    <a:pt x="721" y="859"/>
                  </a:lnTo>
                  <a:lnTo>
                    <a:pt x="721" y="859"/>
                  </a:lnTo>
                  <a:close/>
                  <a:moveTo>
                    <a:pt x="585" y="776"/>
                  </a:moveTo>
                  <a:lnTo>
                    <a:pt x="585" y="776"/>
                  </a:lnTo>
                  <a:lnTo>
                    <a:pt x="581" y="778"/>
                  </a:lnTo>
                  <a:lnTo>
                    <a:pt x="578" y="776"/>
                  </a:lnTo>
                  <a:lnTo>
                    <a:pt x="577" y="775"/>
                  </a:lnTo>
                  <a:lnTo>
                    <a:pt x="574" y="776"/>
                  </a:lnTo>
                  <a:lnTo>
                    <a:pt x="574" y="776"/>
                  </a:lnTo>
                  <a:lnTo>
                    <a:pt x="571" y="776"/>
                  </a:lnTo>
                  <a:lnTo>
                    <a:pt x="571" y="778"/>
                  </a:lnTo>
                  <a:lnTo>
                    <a:pt x="571" y="778"/>
                  </a:lnTo>
                  <a:lnTo>
                    <a:pt x="568" y="790"/>
                  </a:lnTo>
                  <a:lnTo>
                    <a:pt x="567" y="802"/>
                  </a:lnTo>
                  <a:lnTo>
                    <a:pt x="565" y="828"/>
                  </a:lnTo>
                  <a:lnTo>
                    <a:pt x="567" y="855"/>
                  </a:lnTo>
                  <a:lnTo>
                    <a:pt x="567" y="883"/>
                  </a:lnTo>
                  <a:lnTo>
                    <a:pt x="567" y="883"/>
                  </a:lnTo>
                  <a:lnTo>
                    <a:pt x="568" y="960"/>
                  </a:lnTo>
                  <a:lnTo>
                    <a:pt x="568" y="1037"/>
                  </a:lnTo>
                  <a:lnTo>
                    <a:pt x="570" y="1112"/>
                  </a:lnTo>
                  <a:lnTo>
                    <a:pt x="570" y="1176"/>
                  </a:lnTo>
                  <a:lnTo>
                    <a:pt x="570" y="1176"/>
                  </a:lnTo>
                  <a:lnTo>
                    <a:pt x="595" y="1188"/>
                  </a:lnTo>
                  <a:lnTo>
                    <a:pt x="620" y="1199"/>
                  </a:lnTo>
                  <a:lnTo>
                    <a:pt x="620" y="1199"/>
                  </a:lnTo>
                  <a:lnTo>
                    <a:pt x="622" y="1102"/>
                  </a:lnTo>
                  <a:lnTo>
                    <a:pt x="622" y="998"/>
                  </a:lnTo>
                  <a:lnTo>
                    <a:pt x="620" y="896"/>
                  </a:lnTo>
                  <a:lnTo>
                    <a:pt x="619" y="847"/>
                  </a:lnTo>
                  <a:lnTo>
                    <a:pt x="616" y="802"/>
                  </a:lnTo>
                  <a:lnTo>
                    <a:pt x="616" y="802"/>
                  </a:lnTo>
                  <a:lnTo>
                    <a:pt x="606" y="799"/>
                  </a:lnTo>
                  <a:lnTo>
                    <a:pt x="598" y="793"/>
                  </a:lnTo>
                  <a:lnTo>
                    <a:pt x="591" y="786"/>
                  </a:lnTo>
                  <a:lnTo>
                    <a:pt x="585" y="776"/>
                  </a:lnTo>
                  <a:lnTo>
                    <a:pt x="585" y="776"/>
                  </a:lnTo>
                  <a:close/>
                  <a:moveTo>
                    <a:pt x="1141" y="1183"/>
                  </a:moveTo>
                  <a:lnTo>
                    <a:pt x="1141" y="1183"/>
                  </a:lnTo>
                  <a:lnTo>
                    <a:pt x="1147" y="1157"/>
                  </a:lnTo>
                  <a:lnTo>
                    <a:pt x="1154" y="1130"/>
                  </a:lnTo>
                  <a:lnTo>
                    <a:pt x="1159" y="1103"/>
                  </a:lnTo>
                  <a:lnTo>
                    <a:pt x="1166" y="1075"/>
                  </a:lnTo>
                  <a:lnTo>
                    <a:pt x="1166" y="1075"/>
                  </a:lnTo>
                  <a:lnTo>
                    <a:pt x="1176" y="1018"/>
                  </a:lnTo>
                  <a:lnTo>
                    <a:pt x="1182" y="990"/>
                  </a:lnTo>
                  <a:lnTo>
                    <a:pt x="1187" y="963"/>
                  </a:lnTo>
                  <a:lnTo>
                    <a:pt x="1187" y="963"/>
                  </a:lnTo>
                  <a:lnTo>
                    <a:pt x="1191" y="953"/>
                  </a:lnTo>
                  <a:lnTo>
                    <a:pt x="1193" y="948"/>
                  </a:lnTo>
                  <a:lnTo>
                    <a:pt x="1194" y="943"/>
                  </a:lnTo>
                  <a:lnTo>
                    <a:pt x="1194" y="943"/>
                  </a:lnTo>
                  <a:lnTo>
                    <a:pt x="1197" y="927"/>
                  </a:lnTo>
                  <a:lnTo>
                    <a:pt x="1199" y="911"/>
                  </a:lnTo>
                  <a:lnTo>
                    <a:pt x="1200" y="894"/>
                  </a:lnTo>
                  <a:lnTo>
                    <a:pt x="1203" y="877"/>
                  </a:lnTo>
                  <a:lnTo>
                    <a:pt x="1203" y="877"/>
                  </a:lnTo>
                  <a:lnTo>
                    <a:pt x="1208" y="842"/>
                  </a:lnTo>
                  <a:lnTo>
                    <a:pt x="1213" y="824"/>
                  </a:lnTo>
                  <a:lnTo>
                    <a:pt x="1218" y="807"/>
                  </a:lnTo>
                  <a:lnTo>
                    <a:pt x="1218" y="807"/>
                  </a:lnTo>
                  <a:lnTo>
                    <a:pt x="1218" y="804"/>
                  </a:lnTo>
                  <a:lnTo>
                    <a:pt x="1218" y="802"/>
                  </a:lnTo>
                  <a:lnTo>
                    <a:pt x="1217" y="802"/>
                  </a:lnTo>
                  <a:lnTo>
                    <a:pt x="1217" y="806"/>
                  </a:lnTo>
                  <a:lnTo>
                    <a:pt x="1217" y="806"/>
                  </a:lnTo>
                  <a:lnTo>
                    <a:pt x="1211" y="818"/>
                  </a:lnTo>
                  <a:lnTo>
                    <a:pt x="1206" y="832"/>
                  </a:lnTo>
                  <a:lnTo>
                    <a:pt x="1203" y="840"/>
                  </a:lnTo>
                  <a:lnTo>
                    <a:pt x="1199" y="845"/>
                  </a:lnTo>
                  <a:lnTo>
                    <a:pt x="1193" y="851"/>
                  </a:lnTo>
                  <a:lnTo>
                    <a:pt x="1187" y="856"/>
                  </a:lnTo>
                  <a:lnTo>
                    <a:pt x="1187" y="856"/>
                  </a:lnTo>
                  <a:lnTo>
                    <a:pt x="1183" y="855"/>
                  </a:lnTo>
                  <a:lnTo>
                    <a:pt x="1180" y="852"/>
                  </a:lnTo>
                  <a:lnTo>
                    <a:pt x="1175" y="847"/>
                  </a:lnTo>
                  <a:lnTo>
                    <a:pt x="1172" y="840"/>
                  </a:lnTo>
                  <a:lnTo>
                    <a:pt x="1169" y="831"/>
                  </a:lnTo>
                  <a:lnTo>
                    <a:pt x="1168" y="823"/>
                  </a:lnTo>
                  <a:lnTo>
                    <a:pt x="1165" y="814"/>
                  </a:lnTo>
                  <a:lnTo>
                    <a:pt x="1162" y="809"/>
                  </a:lnTo>
                  <a:lnTo>
                    <a:pt x="1156" y="803"/>
                  </a:lnTo>
                  <a:lnTo>
                    <a:pt x="1156" y="803"/>
                  </a:lnTo>
                  <a:lnTo>
                    <a:pt x="1148" y="820"/>
                  </a:lnTo>
                  <a:lnTo>
                    <a:pt x="1144" y="838"/>
                  </a:lnTo>
                  <a:lnTo>
                    <a:pt x="1140" y="858"/>
                  </a:lnTo>
                  <a:lnTo>
                    <a:pt x="1138" y="877"/>
                  </a:lnTo>
                  <a:lnTo>
                    <a:pt x="1134" y="917"/>
                  </a:lnTo>
                  <a:lnTo>
                    <a:pt x="1133" y="934"/>
                  </a:lnTo>
                  <a:lnTo>
                    <a:pt x="1131" y="950"/>
                  </a:lnTo>
                  <a:lnTo>
                    <a:pt x="1131" y="950"/>
                  </a:lnTo>
                  <a:lnTo>
                    <a:pt x="1121" y="1008"/>
                  </a:lnTo>
                  <a:lnTo>
                    <a:pt x="1114" y="1067"/>
                  </a:lnTo>
                  <a:lnTo>
                    <a:pt x="1100" y="1182"/>
                  </a:lnTo>
                  <a:lnTo>
                    <a:pt x="1100" y="1182"/>
                  </a:lnTo>
                  <a:lnTo>
                    <a:pt x="1096" y="1203"/>
                  </a:lnTo>
                  <a:lnTo>
                    <a:pt x="1090" y="1226"/>
                  </a:lnTo>
                  <a:lnTo>
                    <a:pt x="1088" y="1245"/>
                  </a:lnTo>
                  <a:lnTo>
                    <a:pt x="1086" y="1255"/>
                  </a:lnTo>
                  <a:lnTo>
                    <a:pt x="1088" y="1266"/>
                  </a:lnTo>
                  <a:lnTo>
                    <a:pt x="1088" y="1266"/>
                  </a:lnTo>
                  <a:lnTo>
                    <a:pt x="1095" y="1265"/>
                  </a:lnTo>
                  <a:lnTo>
                    <a:pt x="1104" y="1262"/>
                  </a:lnTo>
                  <a:lnTo>
                    <a:pt x="1114" y="1258"/>
                  </a:lnTo>
                  <a:lnTo>
                    <a:pt x="1123" y="1256"/>
                  </a:lnTo>
                  <a:lnTo>
                    <a:pt x="1123" y="1256"/>
                  </a:lnTo>
                  <a:lnTo>
                    <a:pt x="1127" y="1248"/>
                  </a:lnTo>
                  <a:lnTo>
                    <a:pt x="1131" y="1240"/>
                  </a:lnTo>
                  <a:lnTo>
                    <a:pt x="1135" y="1221"/>
                  </a:lnTo>
                  <a:lnTo>
                    <a:pt x="1141" y="1183"/>
                  </a:lnTo>
                  <a:lnTo>
                    <a:pt x="1141" y="1183"/>
                  </a:lnTo>
                  <a:close/>
                  <a:moveTo>
                    <a:pt x="1201" y="1223"/>
                  </a:moveTo>
                  <a:lnTo>
                    <a:pt x="1201" y="1223"/>
                  </a:lnTo>
                  <a:lnTo>
                    <a:pt x="1201" y="1219"/>
                  </a:lnTo>
                  <a:lnTo>
                    <a:pt x="1204" y="1216"/>
                  </a:lnTo>
                  <a:lnTo>
                    <a:pt x="1204" y="1216"/>
                  </a:lnTo>
                  <a:lnTo>
                    <a:pt x="1206" y="1196"/>
                  </a:lnTo>
                  <a:lnTo>
                    <a:pt x="1207" y="1179"/>
                  </a:lnTo>
                  <a:lnTo>
                    <a:pt x="1211" y="1162"/>
                  </a:lnTo>
                  <a:lnTo>
                    <a:pt x="1217" y="1146"/>
                  </a:lnTo>
                  <a:lnTo>
                    <a:pt x="1222" y="1130"/>
                  </a:lnTo>
                  <a:lnTo>
                    <a:pt x="1225" y="1113"/>
                  </a:lnTo>
                  <a:lnTo>
                    <a:pt x="1228" y="1095"/>
                  </a:lnTo>
                  <a:lnTo>
                    <a:pt x="1228" y="1077"/>
                  </a:lnTo>
                  <a:lnTo>
                    <a:pt x="1228" y="1077"/>
                  </a:lnTo>
                  <a:lnTo>
                    <a:pt x="1241" y="1032"/>
                  </a:lnTo>
                  <a:lnTo>
                    <a:pt x="1255" y="977"/>
                  </a:lnTo>
                  <a:lnTo>
                    <a:pt x="1267" y="920"/>
                  </a:lnTo>
                  <a:lnTo>
                    <a:pt x="1277" y="868"/>
                  </a:lnTo>
                  <a:lnTo>
                    <a:pt x="1277" y="868"/>
                  </a:lnTo>
                  <a:lnTo>
                    <a:pt x="1279" y="842"/>
                  </a:lnTo>
                  <a:lnTo>
                    <a:pt x="1277" y="834"/>
                  </a:lnTo>
                  <a:lnTo>
                    <a:pt x="1277" y="832"/>
                  </a:lnTo>
                  <a:lnTo>
                    <a:pt x="1277" y="834"/>
                  </a:lnTo>
                  <a:lnTo>
                    <a:pt x="1277" y="834"/>
                  </a:lnTo>
                  <a:lnTo>
                    <a:pt x="1270" y="840"/>
                  </a:lnTo>
                  <a:lnTo>
                    <a:pt x="1263" y="842"/>
                  </a:lnTo>
                  <a:lnTo>
                    <a:pt x="1256" y="842"/>
                  </a:lnTo>
                  <a:lnTo>
                    <a:pt x="1249" y="840"/>
                  </a:lnTo>
                  <a:lnTo>
                    <a:pt x="1243" y="834"/>
                  </a:lnTo>
                  <a:lnTo>
                    <a:pt x="1238" y="828"/>
                  </a:lnTo>
                  <a:lnTo>
                    <a:pt x="1234" y="821"/>
                  </a:lnTo>
                  <a:lnTo>
                    <a:pt x="1232" y="813"/>
                  </a:lnTo>
                  <a:lnTo>
                    <a:pt x="1232" y="813"/>
                  </a:lnTo>
                  <a:lnTo>
                    <a:pt x="1222" y="845"/>
                  </a:lnTo>
                  <a:lnTo>
                    <a:pt x="1215" y="882"/>
                  </a:lnTo>
                  <a:lnTo>
                    <a:pt x="1213" y="900"/>
                  </a:lnTo>
                  <a:lnTo>
                    <a:pt x="1211" y="917"/>
                  </a:lnTo>
                  <a:lnTo>
                    <a:pt x="1210" y="934"/>
                  </a:lnTo>
                  <a:lnTo>
                    <a:pt x="1210" y="949"/>
                  </a:lnTo>
                  <a:lnTo>
                    <a:pt x="1210" y="949"/>
                  </a:lnTo>
                  <a:lnTo>
                    <a:pt x="1206" y="956"/>
                  </a:lnTo>
                  <a:lnTo>
                    <a:pt x="1203" y="964"/>
                  </a:lnTo>
                  <a:lnTo>
                    <a:pt x="1200" y="971"/>
                  </a:lnTo>
                  <a:lnTo>
                    <a:pt x="1199" y="980"/>
                  </a:lnTo>
                  <a:lnTo>
                    <a:pt x="1197" y="997"/>
                  </a:lnTo>
                  <a:lnTo>
                    <a:pt x="1194" y="1014"/>
                  </a:lnTo>
                  <a:lnTo>
                    <a:pt x="1194" y="1014"/>
                  </a:lnTo>
                  <a:lnTo>
                    <a:pt x="1189" y="1037"/>
                  </a:lnTo>
                  <a:lnTo>
                    <a:pt x="1183" y="1063"/>
                  </a:lnTo>
                  <a:lnTo>
                    <a:pt x="1177" y="1088"/>
                  </a:lnTo>
                  <a:lnTo>
                    <a:pt x="1176" y="1102"/>
                  </a:lnTo>
                  <a:lnTo>
                    <a:pt x="1176" y="1116"/>
                  </a:lnTo>
                  <a:lnTo>
                    <a:pt x="1176" y="1116"/>
                  </a:lnTo>
                  <a:lnTo>
                    <a:pt x="1170" y="1130"/>
                  </a:lnTo>
                  <a:lnTo>
                    <a:pt x="1166" y="1146"/>
                  </a:lnTo>
                  <a:lnTo>
                    <a:pt x="1159" y="1179"/>
                  </a:lnTo>
                  <a:lnTo>
                    <a:pt x="1152" y="1213"/>
                  </a:lnTo>
                  <a:lnTo>
                    <a:pt x="1147" y="1230"/>
                  </a:lnTo>
                  <a:lnTo>
                    <a:pt x="1141" y="1247"/>
                  </a:lnTo>
                  <a:lnTo>
                    <a:pt x="1141" y="1247"/>
                  </a:lnTo>
                  <a:lnTo>
                    <a:pt x="1156" y="1242"/>
                  </a:lnTo>
                  <a:lnTo>
                    <a:pt x="1170" y="1237"/>
                  </a:lnTo>
                  <a:lnTo>
                    <a:pt x="1201" y="1223"/>
                  </a:lnTo>
                  <a:lnTo>
                    <a:pt x="1201" y="1223"/>
                  </a:lnTo>
                  <a:close/>
                  <a:moveTo>
                    <a:pt x="1126" y="877"/>
                  </a:moveTo>
                  <a:lnTo>
                    <a:pt x="1126" y="877"/>
                  </a:lnTo>
                  <a:lnTo>
                    <a:pt x="1124" y="870"/>
                  </a:lnTo>
                  <a:lnTo>
                    <a:pt x="1126" y="863"/>
                  </a:lnTo>
                  <a:lnTo>
                    <a:pt x="1128" y="851"/>
                  </a:lnTo>
                  <a:lnTo>
                    <a:pt x="1133" y="838"/>
                  </a:lnTo>
                  <a:lnTo>
                    <a:pt x="1133" y="832"/>
                  </a:lnTo>
                  <a:lnTo>
                    <a:pt x="1133" y="827"/>
                  </a:lnTo>
                  <a:lnTo>
                    <a:pt x="1133" y="827"/>
                  </a:lnTo>
                  <a:lnTo>
                    <a:pt x="1127" y="831"/>
                  </a:lnTo>
                  <a:lnTo>
                    <a:pt x="1121" y="835"/>
                  </a:lnTo>
                  <a:lnTo>
                    <a:pt x="1118" y="842"/>
                  </a:lnTo>
                  <a:lnTo>
                    <a:pt x="1117" y="848"/>
                  </a:lnTo>
                  <a:lnTo>
                    <a:pt x="1117" y="855"/>
                  </a:lnTo>
                  <a:lnTo>
                    <a:pt x="1117" y="862"/>
                  </a:lnTo>
                  <a:lnTo>
                    <a:pt x="1121" y="869"/>
                  </a:lnTo>
                  <a:lnTo>
                    <a:pt x="1126" y="877"/>
                  </a:lnTo>
                  <a:lnTo>
                    <a:pt x="1126" y="877"/>
                  </a:lnTo>
                  <a:close/>
                  <a:moveTo>
                    <a:pt x="688" y="938"/>
                  </a:moveTo>
                  <a:lnTo>
                    <a:pt x="688" y="938"/>
                  </a:lnTo>
                  <a:lnTo>
                    <a:pt x="686" y="997"/>
                  </a:lnTo>
                  <a:lnTo>
                    <a:pt x="682" y="1054"/>
                  </a:lnTo>
                  <a:lnTo>
                    <a:pt x="679" y="1109"/>
                  </a:lnTo>
                  <a:lnTo>
                    <a:pt x="676" y="1162"/>
                  </a:lnTo>
                  <a:lnTo>
                    <a:pt x="676" y="1162"/>
                  </a:lnTo>
                  <a:lnTo>
                    <a:pt x="676" y="1171"/>
                  </a:lnTo>
                  <a:lnTo>
                    <a:pt x="678" y="1179"/>
                  </a:lnTo>
                  <a:lnTo>
                    <a:pt x="678" y="1188"/>
                  </a:lnTo>
                  <a:lnTo>
                    <a:pt x="678" y="1196"/>
                  </a:lnTo>
                  <a:lnTo>
                    <a:pt x="678" y="1196"/>
                  </a:lnTo>
                  <a:lnTo>
                    <a:pt x="676" y="1200"/>
                  </a:lnTo>
                  <a:lnTo>
                    <a:pt x="675" y="1205"/>
                  </a:lnTo>
                  <a:lnTo>
                    <a:pt x="672" y="1213"/>
                  </a:lnTo>
                  <a:lnTo>
                    <a:pt x="672" y="1213"/>
                  </a:lnTo>
                  <a:lnTo>
                    <a:pt x="669" y="1238"/>
                  </a:lnTo>
                  <a:lnTo>
                    <a:pt x="668" y="1262"/>
                  </a:lnTo>
                  <a:lnTo>
                    <a:pt x="668" y="1285"/>
                  </a:lnTo>
                  <a:lnTo>
                    <a:pt x="671" y="1307"/>
                  </a:lnTo>
                  <a:lnTo>
                    <a:pt x="671" y="1307"/>
                  </a:lnTo>
                  <a:lnTo>
                    <a:pt x="689" y="1306"/>
                  </a:lnTo>
                  <a:lnTo>
                    <a:pt x="709" y="1307"/>
                  </a:lnTo>
                  <a:lnTo>
                    <a:pt x="709" y="1307"/>
                  </a:lnTo>
                  <a:lnTo>
                    <a:pt x="707" y="1299"/>
                  </a:lnTo>
                  <a:lnTo>
                    <a:pt x="706" y="1292"/>
                  </a:lnTo>
                  <a:lnTo>
                    <a:pt x="707" y="1278"/>
                  </a:lnTo>
                  <a:lnTo>
                    <a:pt x="710" y="1266"/>
                  </a:lnTo>
                  <a:lnTo>
                    <a:pt x="713" y="1256"/>
                  </a:lnTo>
                  <a:lnTo>
                    <a:pt x="713" y="1256"/>
                  </a:lnTo>
                  <a:lnTo>
                    <a:pt x="716" y="1242"/>
                  </a:lnTo>
                  <a:lnTo>
                    <a:pt x="717" y="1228"/>
                  </a:lnTo>
                  <a:lnTo>
                    <a:pt x="718" y="1198"/>
                  </a:lnTo>
                  <a:lnTo>
                    <a:pt x="718" y="1165"/>
                  </a:lnTo>
                  <a:lnTo>
                    <a:pt x="718" y="1132"/>
                  </a:lnTo>
                  <a:lnTo>
                    <a:pt x="718" y="1132"/>
                  </a:lnTo>
                  <a:lnTo>
                    <a:pt x="723" y="1094"/>
                  </a:lnTo>
                  <a:lnTo>
                    <a:pt x="727" y="1057"/>
                  </a:lnTo>
                  <a:lnTo>
                    <a:pt x="730" y="1021"/>
                  </a:lnTo>
                  <a:lnTo>
                    <a:pt x="731" y="1004"/>
                  </a:lnTo>
                  <a:lnTo>
                    <a:pt x="731" y="986"/>
                  </a:lnTo>
                  <a:lnTo>
                    <a:pt x="731" y="986"/>
                  </a:lnTo>
                  <a:lnTo>
                    <a:pt x="730" y="977"/>
                  </a:lnTo>
                  <a:lnTo>
                    <a:pt x="728" y="969"/>
                  </a:lnTo>
                  <a:lnTo>
                    <a:pt x="727" y="959"/>
                  </a:lnTo>
                  <a:lnTo>
                    <a:pt x="727" y="950"/>
                  </a:lnTo>
                  <a:lnTo>
                    <a:pt x="727" y="950"/>
                  </a:lnTo>
                  <a:lnTo>
                    <a:pt x="728" y="938"/>
                  </a:lnTo>
                  <a:lnTo>
                    <a:pt x="731" y="925"/>
                  </a:lnTo>
                  <a:lnTo>
                    <a:pt x="732" y="920"/>
                  </a:lnTo>
                  <a:lnTo>
                    <a:pt x="731" y="914"/>
                  </a:lnTo>
                  <a:lnTo>
                    <a:pt x="730" y="910"/>
                  </a:lnTo>
                  <a:lnTo>
                    <a:pt x="727" y="907"/>
                  </a:lnTo>
                  <a:lnTo>
                    <a:pt x="727" y="907"/>
                  </a:lnTo>
                  <a:lnTo>
                    <a:pt x="720" y="917"/>
                  </a:lnTo>
                  <a:lnTo>
                    <a:pt x="711" y="925"/>
                  </a:lnTo>
                  <a:lnTo>
                    <a:pt x="706" y="929"/>
                  </a:lnTo>
                  <a:lnTo>
                    <a:pt x="700" y="932"/>
                  </a:lnTo>
                  <a:lnTo>
                    <a:pt x="695" y="935"/>
                  </a:lnTo>
                  <a:lnTo>
                    <a:pt x="688" y="938"/>
                  </a:lnTo>
                  <a:lnTo>
                    <a:pt x="688" y="938"/>
                  </a:lnTo>
                  <a:close/>
                  <a:moveTo>
                    <a:pt x="744" y="973"/>
                  </a:moveTo>
                  <a:lnTo>
                    <a:pt x="744" y="973"/>
                  </a:lnTo>
                  <a:lnTo>
                    <a:pt x="741" y="1029"/>
                  </a:lnTo>
                  <a:lnTo>
                    <a:pt x="737" y="1078"/>
                  </a:lnTo>
                  <a:lnTo>
                    <a:pt x="734" y="1126"/>
                  </a:lnTo>
                  <a:lnTo>
                    <a:pt x="732" y="1151"/>
                  </a:lnTo>
                  <a:lnTo>
                    <a:pt x="732" y="1176"/>
                  </a:lnTo>
                  <a:lnTo>
                    <a:pt x="732" y="1176"/>
                  </a:lnTo>
                  <a:lnTo>
                    <a:pt x="731" y="1193"/>
                  </a:lnTo>
                  <a:lnTo>
                    <a:pt x="730" y="1209"/>
                  </a:lnTo>
                  <a:lnTo>
                    <a:pt x="728" y="1226"/>
                  </a:lnTo>
                  <a:lnTo>
                    <a:pt x="727" y="1241"/>
                  </a:lnTo>
                  <a:lnTo>
                    <a:pt x="727" y="1241"/>
                  </a:lnTo>
                  <a:lnTo>
                    <a:pt x="727" y="1247"/>
                  </a:lnTo>
                  <a:lnTo>
                    <a:pt x="730" y="1254"/>
                  </a:lnTo>
                  <a:lnTo>
                    <a:pt x="731" y="1259"/>
                  </a:lnTo>
                  <a:lnTo>
                    <a:pt x="732" y="1266"/>
                  </a:lnTo>
                  <a:lnTo>
                    <a:pt x="732" y="1266"/>
                  </a:lnTo>
                  <a:lnTo>
                    <a:pt x="732" y="1276"/>
                  </a:lnTo>
                  <a:lnTo>
                    <a:pt x="730" y="1286"/>
                  </a:lnTo>
                  <a:lnTo>
                    <a:pt x="727" y="1296"/>
                  </a:lnTo>
                  <a:lnTo>
                    <a:pt x="727" y="1307"/>
                  </a:lnTo>
                  <a:lnTo>
                    <a:pt x="727" y="1307"/>
                  </a:lnTo>
                  <a:lnTo>
                    <a:pt x="770" y="1307"/>
                  </a:lnTo>
                  <a:lnTo>
                    <a:pt x="789" y="1307"/>
                  </a:lnTo>
                  <a:lnTo>
                    <a:pt x="807" y="1307"/>
                  </a:lnTo>
                  <a:lnTo>
                    <a:pt x="807" y="1307"/>
                  </a:lnTo>
                  <a:lnTo>
                    <a:pt x="821" y="1139"/>
                  </a:lnTo>
                  <a:lnTo>
                    <a:pt x="826" y="1059"/>
                  </a:lnTo>
                  <a:lnTo>
                    <a:pt x="829" y="974"/>
                  </a:lnTo>
                  <a:lnTo>
                    <a:pt x="829" y="974"/>
                  </a:lnTo>
                  <a:lnTo>
                    <a:pt x="822" y="969"/>
                  </a:lnTo>
                  <a:lnTo>
                    <a:pt x="817" y="962"/>
                  </a:lnTo>
                  <a:lnTo>
                    <a:pt x="811" y="955"/>
                  </a:lnTo>
                  <a:lnTo>
                    <a:pt x="807" y="946"/>
                  </a:lnTo>
                  <a:lnTo>
                    <a:pt x="798" y="928"/>
                  </a:lnTo>
                  <a:lnTo>
                    <a:pt x="794" y="920"/>
                  </a:lnTo>
                  <a:lnTo>
                    <a:pt x="789" y="913"/>
                  </a:lnTo>
                  <a:lnTo>
                    <a:pt x="789" y="913"/>
                  </a:lnTo>
                  <a:lnTo>
                    <a:pt x="780" y="929"/>
                  </a:lnTo>
                  <a:lnTo>
                    <a:pt x="770" y="946"/>
                  </a:lnTo>
                  <a:lnTo>
                    <a:pt x="765" y="953"/>
                  </a:lnTo>
                  <a:lnTo>
                    <a:pt x="759" y="960"/>
                  </a:lnTo>
                  <a:lnTo>
                    <a:pt x="752" y="967"/>
                  </a:lnTo>
                  <a:lnTo>
                    <a:pt x="744" y="973"/>
                  </a:lnTo>
                  <a:lnTo>
                    <a:pt x="744" y="973"/>
                  </a:lnTo>
                  <a:close/>
                  <a:moveTo>
                    <a:pt x="1067" y="964"/>
                  </a:moveTo>
                  <a:lnTo>
                    <a:pt x="1067" y="964"/>
                  </a:lnTo>
                  <a:lnTo>
                    <a:pt x="1054" y="1043"/>
                  </a:lnTo>
                  <a:lnTo>
                    <a:pt x="1041" y="1126"/>
                  </a:lnTo>
                  <a:lnTo>
                    <a:pt x="1030" y="1207"/>
                  </a:lnTo>
                  <a:lnTo>
                    <a:pt x="1017" y="1285"/>
                  </a:lnTo>
                  <a:lnTo>
                    <a:pt x="1017" y="1285"/>
                  </a:lnTo>
                  <a:lnTo>
                    <a:pt x="1031" y="1282"/>
                  </a:lnTo>
                  <a:lnTo>
                    <a:pt x="1045" y="1279"/>
                  </a:lnTo>
                  <a:lnTo>
                    <a:pt x="1071" y="1269"/>
                  </a:lnTo>
                  <a:lnTo>
                    <a:pt x="1071" y="1269"/>
                  </a:lnTo>
                  <a:lnTo>
                    <a:pt x="1079" y="1196"/>
                  </a:lnTo>
                  <a:lnTo>
                    <a:pt x="1090" y="1120"/>
                  </a:lnTo>
                  <a:lnTo>
                    <a:pt x="1113" y="966"/>
                  </a:lnTo>
                  <a:lnTo>
                    <a:pt x="1113" y="966"/>
                  </a:lnTo>
                  <a:lnTo>
                    <a:pt x="1114" y="956"/>
                  </a:lnTo>
                  <a:lnTo>
                    <a:pt x="1114" y="946"/>
                  </a:lnTo>
                  <a:lnTo>
                    <a:pt x="1113" y="939"/>
                  </a:lnTo>
                  <a:lnTo>
                    <a:pt x="1111" y="932"/>
                  </a:lnTo>
                  <a:lnTo>
                    <a:pt x="1107" y="927"/>
                  </a:lnTo>
                  <a:lnTo>
                    <a:pt x="1103" y="921"/>
                  </a:lnTo>
                  <a:lnTo>
                    <a:pt x="1096" y="917"/>
                  </a:lnTo>
                  <a:lnTo>
                    <a:pt x="1088" y="913"/>
                  </a:lnTo>
                  <a:lnTo>
                    <a:pt x="1088" y="913"/>
                  </a:lnTo>
                  <a:lnTo>
                    <a:pt x="1089" y="920"/>
                  </a:lnTo>
                  <a:lnTo>
                    <a:pt x="1088" y="928"/>
                  </a:lnTo>
                  <a:lnTo>
                    <a:pt x="1086" y="935"/>
                  </a:lnTo>
                  <a:lnTo>
                    <a:pt x="1083" y="942"/>
                  </a:lnTo>
                  <a:lnTo>
                    <a:pt x="1081" y="949"/>
                  </a:lnTo>
                  <a:lnTo>
                    <a:pt x="1076" y="955"/>
                  </a:lnTo>
                  <a:lnTo>
                    <a:pt x="1072" y="960"/>
                  </a:lnTo>
                  <a:lnTo>
                    <a:pt x="1067" y="964"/>
                  </a:lnTo>
                  <a:lnTo>
                    <a:pt x="1067" y="964"/>
                  </a:lnTo>
                  <a:close/>
                  <a:moveTo>
                    <a:pt x="971" y="950"/>
                  </a:moveTo>
                  <a:lnTo>
                    <a:pt x="971" y="950"/>
                  </a:lnTo>
                  <a:lnTo>
                    <a:pt x="963" y="997"/>
                  </a:lnTo>
                  <a:lnTo>
                    <a:pt x="956" y="1040"/>
                  </a:lnTo>
                  <a:lnTo>
                    <a:pt x="944" y="1127"/>
                  </a:lnTo>
                  <a:lnTo>
                    <a:pt x="935" y="1213"/>
                  </a:lnTo>
                  <a:lnTo>
                    <a:pt x="923" y="1297"/>
                  </a:lnTo>
                  <a:lnTo>
                    <a:pt x="923" y="1297"/>
                  </a:lnTo>
                  <a:lnTo>
                    <a:pt x="946" y="1296"/>
                  </a:lnTo>
                  <a:lnTo>
                    <a:pt x="964" y="1294"/>
                  </a:lnTo>
                  <a:lnTo>
                    <a:pt x="999" y="1289"/>
                  </a:lnTo>
                  <a:lnTo>
                    <a:pt x="999" y="1289"/>
                  </a:lnTo>
                  <a:lnTo>
                    <a:pt x="998" y="1283"/>
                  </a:lnTo>
                  <a:lnTo>
                    <a:pt x="998" y="1278"/>
                  </a:lnTo>
                  <a:lnTo>
                    <a:pt x="998" y="1272"/>
                  </a:lnTo>
                  <a:lnTo>
                    <a:pt x="996" y="1266"/>
                  </a:lnTo>
                  <a:lnTo>
                    <a:pt x="996" y="1266"/>
                  </a:lnTo>
                  <a:lnTo>
                    <a:pt x="1002" y="1259"/>
                  </a:lnTo>
                  <a:lnTo>
                    <a:pt x="1006" y="1252"/>
                  </a:lnTo>
                  <a:lnTo>
                    <a:pt x="1006" y="1252"/>
                  </a:lnTo>
                  <a:lnTo>
                    <a:pt x="1019" y="1183"/>
                  </a:lnTo>
                  <a:lnTo>
                    <a:pt x="1031" y="1113"/>
                  </a:lnTo>
                  <a:lnTo>
                    <a:pt x="1041" y="1042"/>
                  </a:lnTo>
                  <a:lnTo>
                    <a:pt x="1051" y="969"/>
                  </a:lnTo>
                  <a:lnTo>
                    <a:pt x="1051" y="969"/>
                  </a:lnTo>
                  <a:lnTo>
                    <a:pt x="1044" y="966"/>
                  </a:lnTo>
                  <a:lnTo>
                    <a:pt x="1037" y="962"/>
                  </a:lnTo>
                  <a:lnTo>
                    <a:pt x="1033" y="956"/>
                  </a:lnTo>
                  <a:lnTo>
                    <a:pt x="1029" y="949"/>
                  </a:lnTo>
                  <a:lnTo>
                    <a:pt x="1023" y="934"/>
                  </a:lnTo>
                  <a:lnTo>
                    <a:pt x="1017" y="918"/>
                  </a:lnTo>
                  <a:lnTo>
                    <a:pt x="1017" y="918"/>
                  </a:lnTo>
                  <a:lnTo>
                    <a:pt x="1009" y="931"/>
                  </a:lnTo>
                  <a:lnTo>
                    <a:pt x="998" y="945"/>
                  </a:lnTo>
                  <a:lnTo>
                    <a:pt x="992" y="950"/>
                  </a:lnTo>
                  <a:lnTo>
                    <a:pt x="985" y="953"/>
                  </a:lnTo>
                  <a:lnTo>
                    <a:pt x="982" y="955"/>
                  </a:lnTo>
                  <a:lnTo>
                    <a:pt x="978" y="955"/>
                  </a:lnTo>
                  <a:lnTo>
                    <a:pt x="975" y="953"/>
                  </a:lnTo>
                  <a:lnTo>
                    <a:pt x="971" y="950"/>
                  </a:lnTo>
                  <a:lnTo>
                    <a:pt x="971" y="950"/>
                  </a:lnTo>
                  <a:close/>
                  <a:moveTo>
                    <a:pt x="911" y="943"/>
                  </a:moveTo>
                  <a:lnTo>
                    <a:pt x="911" y="943"/>
                  </a:lnTo>
                  <a:lnTo>
                    <a:pt x="899" y="1029"/>
                  </a:lnTo>
                  <a:lnTo>
                    <a:pt x="890" y="1117"/>
                  </a:lnTo>
                  <a:lnTo>
                    <a:pt x="890" y="1117"/>
                  </a:lnTo>
                  <a:lnTo>
                    <a:pt x="885" y="1165"/>
                  </a:lnTo>
                  <a:lnTo>
                    <a:pt x="884" y="1189"/>
                  </a:lnTo>
                  <a:lnTo>
                    <a:pt x="885" y="1212"/>
                  </a:lnTo>
                  <a:lnTo>
                    <a:pt x="885" y="1212"/>
                  </a:lnTo>
                  <a:lnTo>
                    <a:pt x="881" y="1221"/>
                  </a:lnTo>
                  <a:lnTo>
                    <a:pt x="878" y="1234"/>
                  </a:lnTo>
                  <a:lnTo>
                    <a:pt x="877" y="1247"/>
                  </a:lnTo>
                  <a:lnTo>
                    <a:pt x="877" y="1259"/>
                  </a:lnTo>
                  <a:lnTo>
                    <a:pt x="877" y="1272"/>
                  </a:lnTo>
                  <a:lnTo>
                    <a:pt x="877" y="1283"/>
                  </a:lnTo>
                  <a:lnTo>
                    <a:pt x="874" y="1293"/>
                  </a:lnTo>
                  <a:lnTo>
                    <a:pt x="870" y="1303"/>
                  </a:lnTo>
                  <a:lnTo>
                    <a:pt x="870" y="1303"/>
                  </a:lnTo>
                  <a:lnTo>
                    <a:pt x="878" y="1301"/>
                  </a:lnTo>
                  <a:lnTo>
                    <a:pt x="885" y="1300"/>
                  </a:lnTo>
                  <a:lnTo>
                    <a:pt x="892" y="1299"/>
                  </a:lnTo>
                  <a:lnTo>
                    <a:pt x="904" y="1299"/>
                  </a:lnTo>
                  <a:lnTo>
                    <a:pt x="904" y="1299"/>
                  </a:lnTo>
                  <a:lnTo>
                    <a:pt x="915" y="1221"/>
                  </a:lnTo>
                  <a:lnTo>
                    <a:pt x="929" y="1137"/>
                  </a:lnTo>
                  <a:lnTo>
                    <a:pt x="943" y="1052"/>
                  </a:lnTo>
                  <a:lnTo>
                    <a:pt x="956" y="966"/>
                  </a:lnTo>
                  <a:lnTo>
                    <a:pt x="956" y="966"/>
                  </a:lnTo>
                  <a:lnTo>
                    <a:pt x="957" y="955"/>
                  </a:lnTo>
                  <a:lnTo>
                    <a:pt x="957" y="943"/>
                  </a:lnTo>
                  <a:lnTo>
                    <a:pt x="956" y="922"/>
                  </a:lnTo>
                  <a:lnTo>
                    <a:pt x="956" y="922"/>
                  </a:lnTo>
                  <a:lnTo>
                    <a:pt x="956" y="920"/>
                  </a:lnTo>
                  <a:lnTo>
                    <a:pt x="954" y="920"/>
                  </a:lnTo>
                  <a:lnTo>
                    <a:pt x="954" y="920"/>
                  </a:lnTo>
                  <a:lnTo>
                    <a:pt x="946" y="928"/>
                  </a:lnTo>
                  <a:lnTo>
                    <a:pt x="937" y="935"/>
                  </a:lnTo>
                  <a:lnTo>
                    <a:pt x="925" y="941"/>
                  </a:lnTo>
                  <a:lnTo>
                    <a:pt x="919" y="942"/>
                  </a:lnTo>
                  <a:lnTo>
                    <a:pt x="911" y="943"/>
                  </a:lnTo>
                  <a:lnTo>
                    <a:pt x="911" y="943"/>
                  </a:lnTo>
                  <a:close/>
                  <a:moveTo>
                    <a:pt x="845" y="981"/>
                  </a:moveTo>
                  <a:lnTo>
                    <a:pt x="845" y="981"/>
                  </a:lnTo>
                  <a:lnTo>
                    <a:pt x="835" y="1141"/>
                  </a:lnTo>
                  <a:lnTo>
                    <a:pt x="828" y="1226"/>
                  </a:lnTo>
                  <a:lnTo>
                    <a:pt x="819" y="1304"/>
                  </a:lnTo>
                  <a:lnTo>
                    <a:pt x="819" y="1304"/>
                  </a:lnTo>
                  <a:lnTo>
                    <a:pt x="824" y="1306"/>
                  </a:lnTo>
                  <a:lnTo>
                    <a:pt x="826" y="1306"/>
                  </a:lnTo>
                  <a:lnTo>
                    <a:pt x="832" y="1304"/>
                  </a:lnTo>
                  <a:lnTo>
                    <a:pt x="838" y="1303"/>
                  </a:lnTo>
                  <a:lnTo>
                    <a:pt x="842" y="1303"/>
                  </a:lnTo>
                  <a:lnTo>
                    <a:pt x="845" y="1304"/>
                  </a:lnTo>
                  <a:lnTo>
                    <a:pt x="845" y="1304"/>
                  </a:lnTo>
                  <a:lnTo>
                    <a:pt x="846" y="1297"/>
                  </a:lnTo>
                  <a:lnTo>
                    <a:pt x="848" y="1293"/>
                  </a:lnTo>
                  <a:lnTo>
                    <a:pt x="849" y="1287"/>
                  </a:lnTo>
                  <a:lnTo>
                    <a:pt x="849" y="1285"/>
                  </a:lnTo>
                  <a:lnTo>
                    <a:pt x="848" y="1282"/>
                  </a:lnTo>
                  <a:lnTo>
                    <a:pt x="848" y="1282"/>
                  </a:lnTo>
                  <a:lnTo>
                    <a:pt x="853" y="1259"/>
                  </a:lnTo>
                  <a:lnTo>
                    <a:pt x="859" y="1238"/>
                  </a:lnTo>
                  <a:lnTo>
                    <a:pt x="863" y="1214"/>
                  </a:lnTo>
                  <a:lnTo>
                    <a:pt x="866" y="1191"/>
                  </a:lnTo>
                  <a:lnTo>
                    <a:pt x="870" y="1143"/>
                  </a:lnTo>
                  <a:lnTo>
                    <a:pt x="874" y="1092"/>
                  </a:lnTo>
                  <a:lnTo>
                    <a:pt x="874" y="1092"/>
                  </a:lnTo>
                  <a:lnTo>
                    <a:pt x="877" y="1074"/>
                  </a:lnTo>
                  <a:lnTo>
                    <a:pt x="880" y="1054"/>
                  </a:lnTo>
                  <a:lnTo>
                    <a:pt x="885" y="1016"/>
                  </a:lnTo>
                  <a:lnTo>
                    <a:pt x="888" y="997"/>
                  </a:lnTo>
                  <a:lnTo>
                    <a:pt x="891" y="978"/>
                  </a:lnTo>
                  <a:lnTo>
                    <a:pt x="891" y="960"/>
                  </a:lnTo>
                  <a:lnTo>
                    <a:pt x="890" y="943"/>
                  </a:lnTo>
                  <a:lnTo>
                    <a:pt x="890" y="943"/>
                  </a:lnTo>
                  <a:lnTo>
                    <a:pt x="887" y="948"/>
                  </a:lnTo>
                  <a:lnTo>
                    <a:pt x="884" y="953"/>
                  </a:lnTo>
                  <a:lnTo>
                    <a:pt x="878" y="967"/>
                  </a:lnTo>
                  <a:lnTo>
                    <a:pt x="876" y="974"/>
                  </a:lnTo>
                  <a:lnTo>
                    <a:pt x="871" y="980"/>
                  </a:lnTo>
                  <a:lnTo>
                    <a:pt x="867" y="984"/>
                  </a:lnTo>
                  <a:lnTo>
                    <a:pt x="863" y="986"/>
                  </a:lnTo>
                  <a:lnTo>
                    <a:pt x="863" y="986"/>
                  </a:lnTo>
                  <a:lnTo>
                    <a:pt x="859" y="986"/>
                  </a:lnTo>
                  <a:lnTo>
                    <a:pt x="856" y="986"/>
                  </a:lnTo>
                  <a:lnTo>
                    <a:pt x="852" y="983"/>
                  </a:lnTo>
                  <a:lnTo>
                    <a:pt x="848" y="980"/>
                  </a:lnTo>
                  <a:lnTo>
                    <a:pt x="846" y="980"/>
                  </a:lnTo>
                  <a:lnTo>
                    <a:pt x="845" y="980"/>
                  </a:lnTo>
                  <a:lnTo>
                    <a:pt x="845" y="980"/>
                  </a:lnTo>
                  <a:lnTo>
                    <a:pt x="846" y="981"/>
                  </a:lnTo>
                  <a:lnTo>
                    <a:pt x="846" y="981"/>
                  </a:lnTo>
                  <a:lnTo>
                    <a:pt x="845" y="981"/>
                  </a:lnTo>
                  <a:lnTo>
                    <a:pt x="845" y="981"/>
                  </a:lnTo>
                  <a:close/>
                  <a:moveTo>
                    <a:pt x="499" y="1108"/>
                  </a:moveTo>
                  <a:lnTo>
                    <a:pt x="499" y="1108"/>
                  </a:lnTo>
                  <a:lnTo>
                    <a:pt x="502" y="1117"/>
                  </a:lnTo>
                  <a:lnTo>
                    <a:pt x="506" y="1126"/>
                  </a:lnTo>
                  <a:lnTo>
                    <a:pt x="512" y="1134"/>
                  </a:lnTo>
                  <a:lnTo>
                    <a:pt x="519" y="1141"/>
                  </a:lnTo>
                  <a:lnTo>
                    <a:pt x="527" y="1150"/>
                  </a:lnTo>
                  <a:lnTo>
                    <a:pt x="536" y="1157"/>
                  </a:lnTo>
                  <a:lnTo>
                    <a:pt x="554" y="1168"/>
                  </a:lnTo>
                  <a:lnTo>
                    <a:pt x="554" y="1168"/>
                  </a:lnTo>
                  <a:lnTo>
                    <a:pt x="557" y="1132"/>
                  </a:lnTo>
                  <a:lnTo>
                    <a:pt x="557" y="1109"/>
                  </a:lnTo>
                  <a:lnTo>
                    <a:pt x="556" y="1085"/>
                  </a:lnTo>
                  <a:lnTo>
                    <a:pt x="556" y="1085"/>
                  </a:lnTo>
                  <a:lnTo>
                    <a:pt x="549" y="1084"/>
                  </a:lnTo>
                  <a:lnTo>
                    <a:pt x="540" y="1084"/>
                  </a:lnTo>
                  <a:lnTo>
                    <a:pt x="533" y="1085"/>
                  </a:lnTo>
                  <a:lnTo>
                    <a:pt x="525" y="1087"/>
                  </a:lnTo>
                  <a:lnTo>
                    <a:pt x="518" y="1091"/>
                  </a:lnTo>
                  <a:lnTo>
                    <a:pt x="511" y="1095"/>
                  </a:lnTo>
                  <a:lnTo>
                    <a:pt x="505" y="1101"/>
                  </a:lnTo>
                  <a:lnTo>
                    <a:pt x="499" y="1108"/>
                  </a:lnTo>
                  <a:lnTo>
                    <a:pt x="499" y="1108"/>
                  </a:lnTo>
                  <a:close/>
                  <a:moveTo>
                    <a:pt x="1224" y="1212"/>
                  </a:moveTo>
                  <a:lnTo>
                    <a:pt x="1224" y="1212"/>
                  </a:lnTo>
                  <a:lnTo>
                    <a:pt x="1246" y="1198"/>
                  </a:lnTo>
                  <a:lnTo>
                    <a:pt x="1256" y="1189"/>
                  </a:lnTo>
                  <a:lnTo>
                    <a:pt x="1266" y="1181"/>
                  </a:lnTo>
                  <a:lnTo>
                    <a:pt x="1274" y="1171"/>
                  </a:lnTo>
                  <a:lnTo>
                    <a:pt x="1281" y="1160"/>
                  </a:lnTo>
                  <a:lnTo>
                    <a:pt x="1283" y="1153"/>
                  </a:lnTo>
                  <a:lnTo>
                    <a:pt x="1286" y="1144"/>
                  </a:lnTo>
                  <a:lnTo>
                    <a:pt x="1286" y="1137"/>
                  </a:lnTo>
                  <a:lnTo>
                    <a:pt x="1286" y="1127"/>
                  </a:lnTo>
                  <a:lnTo>
                    <a:pt x="1286" y="1127"/>
                  </a:lnTo>
                  <a:lnTo>
                    <a:pt x="1283" y="1122"/>
                  </a:lnTo>
                  <a:lnTo>
                    <a:pt x="1279" y="1117"/>
                  </a:lnTo>
                  <a:lnTo>
                    <a:pt x="1273" y="1115"/>
                  </a:lnTo>
                  <a:lnTo>
                    <a:pt x="1266" y="1113"/>
                  </a:lnTo>
                  <a:lnTo>
                    <a:pt x="1253" y="1110"/>
                  </a:lnTo>
                  <a:lnTo>
                    <a:pt x="1242" y="1106"/>
                  </a:lnTo>
                  <a:lnTo>
                    <a:pt x="1242" y="1106"/>
                  </a:lnTo>
                  <a:lnTo>
                    <a:pt x="1231" y="1162"/>
                  </a:lnTo>
                  <a:lnTo>
                    <a:pt x="1227" y="1188"/>
                  </a:lnTo>
                  <a:lnTo>
                    <a:pt x="1224" y="1212"/>
                  </a:lnTo>
                  <a:lnTo>
                    <a:pt x="1224" y="1212"/>
                  </a:lnTo>
                  <a:close/>
                  <a:moveTo>
                    <a:pt x="1182" y="1247"/>
                  </a:moveTo>
                  <a:lnTo>
                    <a:pt x="1182" y="1247"/>
                  </a:lnTo>
                  <a:lnTo>
                    <a:pt x="1180" y="1244"/>
                  </a:lnTo>
                  <a:lnTo>
                    <a:pt x="1180" y="1245"/>
                  </a:lnTo>
                  <a:lnTo>
                    <a:pt x="1180" y="1248"/>
                  </a:lnTo>
                  <a:lnTo>
                    <a:pt x="1180" y="1248"/>
                  </a:lnTo>
                  <a:lnTo>
                    <a:pt x="1179" y="1248"/>
                  </a:lnTo>
                  <a:lnTo>
                    <a:pt x="1179" y="1248"/>
                  </a:lnTo>
                  <a:lnTo>
                    <a:pt x="1131" y="1266"/>
                  </a:lnTo>
                  <a:lnTo>
                    <a:pt x="1081" y="1282"/>
                  </a:lnTo>
                  <a:lnTo>
                    <a:pt x="1029" y="1294"/>
                  </a:lnTo>
                  <a:lnTo>
                    <a:pt x="975" y="1306"/>
                  </a:lnTo>
                  <a:lnTo>
                    <a:pt x="921" y="1313"/>
                  </a:lnTo>
                  <a:lnTo>
                    <a:pt x="864" y="1318"/>
                  </a:lnTo>
                  <a:lnTo>
                    <a:pt x="807" y="1320"/>
                  </a:lnTo>
                  <a:lnTo>
                    <a:pt x="748" y="1320"/>
                  </a:lnTo>
                  <a:lnTo>
                    <a:pt x="748" y="1320"/>
                  </a:lnTo>
                  <a:lnTo>
                    <a:pt x="534" y="1317"/>
                  </a:lnTo>
                  <a:lnTo>
                    <a:pt x="534" y="1317"/>
                  </a:lnTo>
                  <a:lnTo>
                    <a:pt x="526" y="1315"/>
                  </a:lnTo>
                  <a:lnTo>
                    <a:pt x="518" y="1314"/>
                  </a:lnTo>
                  <a:lnTo>
                    <a:pt x="509" y="1313"/>
                  </a:lnTo>
                  <a:lnTo>
                    <a:pt x="501" y="1313"/>
                  </a:lnTo>
                  <a:lnTo>
                    <a:pt x="501" y="1313"/>
                  </a:lnTo>
                  <a:lnTo>
                    <a:pt x="498" y="1313"/>
                  </a:lnTo>
                  <a:lnTo>
                    <a:pt x="495" y="1315"/>
                  </a:lnTo>
                  <a:lnTo>
                    <a:pt x="490" y="1317"/>
                  </a:lnTo>
                  <a:lnTo>
                    <a:pt x="485" y="1318"/>
                  </a:lnTo>
                  <a:lnTo>
                    <a:pt x="485" y="1318"/>
                  </a:lnTo>
                  <a:lnTo>
                    <a:pt x="474" y="1318"/>
                  </a:lnTo>
                  <a:lnTo>
                    <a:pt x="462" y="1317"/>
                  </a:lnTo>
                  <a:lnTo>
                    <a:pt x="450" y="1315"/>
                  </a:lnTo>
                  <a:lnTo>
                    <a:pt x="439" y="1317"/>
                  </a:lnTo>
                  <a:lnTo>
                    <a:pt x="439" y="1317"/>
                  </a:lnTo>
                  <a:lnTo>
                    <a:pt x="431" y="1321"/>
                  </a:lnTo>
                  <a:lnTo>
                    <a:pt x="421" y="1324"/>
                  </a:lnTo>
                  <a:lnTo>
                    <a:pt x="394" y="1325"/>
                  </a:lnTo>
                  <a:lnTo>
                    <a:pt x="394" y="1325"/>
                  </a:lnTo>
                  <a:lnTo>
                    <a:pt x="389" y="1330"/>
                  </a:lnTo>
                  <a:lnTo>
                    <a:pt x="381" y="1332"/>
                  </a:lnTo>
                  <a:lnTo>
                    <a:pt x="373" y="1335"/>
                  </a:lnTo>
                  <a:lnTo>
                    <a:pt x="365" y="1338"/>
                  </a:lnTo>
                  <a:lnTo>
                    <a:pt x="365" y="1338"/>
                  </a:lnTo>
                  <a:lnTo>
                    <a:pt x="353" y="1345"/>
                  </a:lnTo>
                  <a:lnTo>
                    <a:pt x="344" y="1355"/>
                  </a:lnTo>
                  <a:lnTo>
                    <a:pt x="335" y="1366"/>
                  </a:lnTo>
                  <a:lnTo>
                    <a:pt x="327" y="1379"/>
                  </a:lnTo>
                  <a:lnTo>
                    <a:pt x="320" y="1394"/>
                  </a:lnTo>
                  <a:lnTo>
                    <a:pt x="314" y="1410"/>
                  </a:lnTo>
                  <a:lnTo>
                    <a:pt x="308" y="1425"/>
                  </a:lnTo>
                  <a:lnTo>
                    <a:pt x="304" y="1443"/>
                  </a:lnTo>
                  <a:lnTo>
                    <a:pt x="296" y="1478"/>
                  </a:lnTo>
                  <a:lnTo>
                    <a:pt x="290" y="1513"/>
                  </a:lnTo>
                  <a:lnTo>
                    <a:pt x="283" y="1549"/>
                  </a:lnTo>
                  <a:lnTo>
                    <a:pt x="278" y="1578"/>
                  </a:lnTo>
                  <a:lnTo>
                    <a:pt x="278" y="1578"/>
                  </a:lnTo>
                  <a:lnTo>
                    <a:pt x="272" y="1603"/>
                  </a:lnTo>
                  <a:lnTo>
                    <a:pt x="265" y="1626"/>
                  </a:lnTo>
                  <a:lnTo>
                    <a:pt x="264" y="1637"/>
                  </a:lnTo>
                  <a:lnTo>
                    <a:pt x="262" y="1647"/>
                  </a:lnTo>
                  <a:lnTo>
                    <a:pt x="262" y="1658"/>
                  </a:lnTo>
                  <a:lnTo>
                    <a:pt x="264" y="1668"/>
                  </a:lnTo>
                  <a:lnTo>
                    <a:pt x="264" y="1668"/>
                  </a:lnTo>
                  <a:lnTo>
                    <a:pt x="268" y="1662"/>
                  </a:lnTo>
                  <a:lnTo>
                    <a:pt x="273" y="1658"/>
                  </a:lnTo>
                  <a:lnTo>
                    <a:pt x="286" y="1651"/>
                  </a:lnTo>
                  <a:lnTo>
                    <a:pt x="286" y="1651"/>
                  </a:lnTo>
                  <a:lnTo>
                    <a:pt x="299" y="1645"/>
                  </a:lnTo>
                  <a:lnTo>
                    <a:pt x="310" y="1644"/>
                  </a:lnTo>
                  <a:lnTo>
                    <a:pt x="334" y="1643"/>
                  </a:lnTo>
                  <a:lnTo>
                    <a:pt x="334" y="1643"/>
                  </a:lnTo>
                  <a:lnTo>
                    <a:pt x="339" y="1641"/>
                  </a:lnTo>
                  <a:lnTo>
                    <a:pt x="344" y="1640"/>
                  </a:lnTo>
                  <a:lnTo>
                    <a:pt x="348" y="1638"/>
                  </a:lnTo>
                  <a:lnTo>
                    <a:pt x="352" y="1637"/>
                  </a:lnTo>
                  <a:lnTo>
                    <a:pt x="352" y="1637"/>
                  </a:lnTo>
                  <a:lnTo>
                    <a:pt x="373" y="1638"/>
                  </a:lnTo>
                  <a:lnTo>
                    <a:pt x="386" y="1638"/>
                  </a:lnTo>
                  <a:lnTo>
                    <a:pt x="398" y="1638"/>
                  </a:lnTo>
                  <a:lnTo>
                    <a:pt x="398" y="1638"/>
                  </a:lnTo>
                  <a:lnTo>
                    <a:pt x="457" y="1636"/>
                  </a:lnTo>
                  <a:lnTo>
                    <a:pt x="516" y="1633"/>
                  </a:lnTo>
                  <a:lnTo>
                    <a:pt x="630" y="1629"/>
                  </a:lnTo>
                  <a:lnTo>
                    <a:pt x="630" y="1629"/>
                  </a:lnTo>
                  <a:lnTo>
                    <a:pt x="633" y="1629"/>
                  </a:lnTo>
                  <a:lnTo>
                    <a:pt x="634" y="1626"/>
                  </a:lnTo>
                  <a:lnTo>
                    <a:pt x="637" y="1623"/>
                  </a:lnTo>
                  <a:lnTo>
                    <a:pt x="641" y="1623"/>
                  </a:lnTo>
                  <a:lnTo>
                    <a:pt x="641" y="1623"/>
                  </a:lnTo>
                  <a:lnTo>
                    <a:pt x="657" y="1623"/>
                  </a:lnTo>
                  <a:lnTo>
                    <a:pt x="675" y="1622"/>
                  </a:lnTo>
                  <a:lnTo>
                    <a:pt x="714" y="1617"/>
                  </a:lnTo>
                  <a:lnTo>
                    <a:pt x="755" y="1610"/>
                  </a:lnTo>
                  <a:lnTo>
                    <a:pt x="794" y="1602"/>
                  </a:lnTo>
                  <a:lnTo>
                    <a:pt x="794" y="1602"/>
                  </a:lnTo>
                  <a:lnTo>
                    <a:pt x="797" y="1603"/>
                  </a:lnTo>
                  <a:lnTo>
                    <a:pt x="797" y="1606"/>
                  </a:lnTo>
                  <a:lnTo>
                    <a:pt x="798" y="1607"/>
                  </a:lnTo>
                  <a:lnTo>
                    <a:pt x="803" y="1607"/>
                  </a:lnTo>
                  <a:lnTo>
                    <a:pt x="803" y="1607"/>
                  </a:lnTo>
                  <a:lnTo>
                    <a:pt x="814" y="1606"/>
                  </a:lnTo>
                  <a:lnTo>
                    <a:pt x="826" y="1606"/>
                  </a:lnTo>
                  <a:lnTo>
                    <a:pt x="838" y="1605"/>
                  </a:lnTo>
                  <a:lnTo>
                    <a:pt x="843" y="1602"/>
                  </a:lnTo>
                  <a:lnTo>
                    <a:pt x="849" y="1600"/>
                  </a:lnTo>
                  <a:lnTo>
                    <a:pt x="849" y="1600"/>
                  </a:lnTo>
                  <a:lnTo>
                    <a:pt x="862" y="1602"/>
                  </a:lnTo>
                  <a:lnTo>
                    <a:pt x="877" y="1602"/>
                  </a:lnTo>
                  <a:lnTo>
                    <a:pt x="892" y="1600"/>
                  </a:lnTo>
                  <a:lnTo>
                    <a:pt x="909" y="1598"/>
                  </a:lnTo>
                  <a:lnTo>
                    <a:pt x="943" y="1593"/>
                  </a:lnTo>
                  <a:lnTo>
                    <a:pt x="958" y="1593"/>
                  </a:lnTo>
                  <a:lnTo>
                    <a:pt x="974" y="1593"/>
                  </a:lnTo>
                  <a:lnTo>
                    <a:pt x="974" y="1593"/>
                  </a:lnTo>
                  <a:lnTo>
                    <a:pt x="1009" y="1585"/>
                  </a:lnTo>
                  <a:lnTo>
                    <a:pt x="1044" y="1578"/>
                  </a:lnTo>
                  <a:lnTo>
                    <a:pt x="1118" y="1563"/>
                  </a:lnTo>
                  <a:lnTo>
                    <a:pt x="1155" y="1553"/>
                  </a:lnTo>
                  <a:lnTo>
                    <a:pt x="1190" y="1543"/>
                  </a:lnTo>
                  <a:lnTo>
                    <a:pt x="1224" y="1530"/>
                  </a:lnTo>
                  <a:lnTo>
                    <a:pt x="1239" y="1522"/>
                  </a:lnTo>
                  <a:lnTo>
                    <a:pt x="1255" y="1515"/>
                  </a:lnTo>
                  <a:lnTo>
                    <a:pt x="1255" y="1515"/>
                  </a:lnTo>
                  <a:lnTo>
                    <a:pt x="1259" y="1477"/>
                  </a:lnTo>
                  <a:lnTo>
                    <a:pt x="1263" y="1439"/>
                  </a:lnTo>
                  <a:lnTo>
                    <a:pt x="1273" y="1367"/>
                  </a:lnTo>
                  <a:lnTo>
                    <a:pt x="1273" y="1367"/>
                  </a:lnTo>
                  <a:lnTo>
                    <a:pt x="1266" y="1376"/>
                  </a:lnTo>
                  <a:lnTo>
                    <a:pt x="1259" y="1386"/>
                  </a:lnTo>
                  <a:lnTo>
                    <a:pt x="1243" y="1405"/>
                  </a:lnTo>
                  <a:lnTo>
                    <a:pt x="1243" y="1405"/>
                  </a:lnTo>
                  <a:lnTo>
                    <a:pt x="1231" y="1426"/>
                  </a:lnTo>
                  <a:lnTo>
                    <a:pt x="1227" y="1431"/>
                  </a:lnTo>
                  <a:lnTo>
                    <a:pt x="1222" y="1435"/>
                  </a:lnTo>
                  <a:lnTo>
                    <a:pt x="1218" y="1438"/>
                  </a:lnTo>
                  <a:lnTo>
                    <a:pt x="1213" y="1439"/>
                  </a:lnTo>
                  <a:lnTo>
                    <a:pt x="1213" y="1439"/>
                  </a:lnTo>
                  <a:lnTo>
                    <a:pt x="1211" y="1435"/>
                  </a:lnTo>
                  <a:lnTo>
                    <a:pt x="1210" y="1431"/>
                  </a:lnTo>
                  <a:lnTo>
                    <a:pt x="1211" y="1426"/>
                  </a:lnTo>
                  <a:lnTo>
                    <a:pt x="1214" y="1424"/>
                  </a:lnTo>
                  <a:lnTo>
                    <a:pt x="1218" y="1415"/>
                  </a:lnTo>
                  <a:lnTo>
                    <a:pt x="1224" y="1410"/>
                  </a:lnTo>
                  <a:lnTo>
                    <a:pt x="1224" y="1410"/>
                  </a:lnTo>
                  <a:lnTo>
                    <a:pt x="1250" y="1373"/>
                  </a:lnTo>
                  <a:lnTo>
                    <a:pt x="1276" y="1338"/>
                  </a:lnTo>
                  <a:lnTo>
                    <a:pt x="1287" y="1321"/>
                  </a:lnTo>
                  <a:lnTo>
                    <a:pt x="1300" y="1301"/>
                  </a:lnTo>
                  <a:lnTo>
                    <a:pt x="1309" y="1282"/>
                  </a:lnTo>
                  <a:lnTo>
                    <a:pt x="1319" y="1262"/>
                  </a:lnTo>
                  <a:lnTo>
                    <a:pt x="1319" y="1262"/>
                  </a:lnTo>
                  <a:lnTo>
                    <a:pt x="1332" y="1228"/>
                  </a:lnTo>
                  <a:lnTo>
                    <a:pt x="1337" y="1212"/>
                  </a:lnTo>
                  <a:lnTo>
                    <a:pt x="1342" y="1195"/>
                  </a:lnTo>
                  <a:lnTo>
                    <a:pt x="1343" y="1179"/>
                  </a:lnTo>
                  <a:lnTo>
                    <a:pt x="1342" y="1162"/>
                  </a:lnTo>
                  <a:lnTo>
                    <a:pt x="1337" y="1147"/>
                  </a:lnTo>
                  <a:lnTo>
                    <a:pt x="1330" y="1130"/>
                  </a:lnTo>
                  <a:lnTo>
                    <a:pt x="1330" y="1130"/>
                  </a:lnTo>
                  <a:lnTo>
                    <a:pt x="1325" y="1127"/>
                  </a:lnTo>
                  <a:lnTo>
                    <a:pt x="1319" y="1125"/>
                  </a:lnTo>
                  <a:lnTo>
                    <a:pt x="1309" y="1117"/>
                  </a:lnTo>
                  <a:lnTo>
                    <a:pt x="1305" y="1115"/>
                  </a:lnTo>
                  <a:lnTo>
                    <a:pt x="1301" y="1112"/>
                  </a:lnTo>
                  <a:lnTo>
                    <a:pt x="1295" y="1110"/>
                  </a:lnTo>
                  <a:lnTo>
                    <a:pt x="1288" y="1110"/>
                  </a:lnTo>
                  <a:lnTo>
                    <a:pt x="1288" y="1110"/>
                  </a:lnTo>
                  <a:lnTo>
                    <a:pt x="1297" y="1123"/>
                  </a:lnTo>
                  <a:lnTo>
                    <a:pt x="1301" y="1134"/>
                  </a:lnTo>
                  <a:lnTo>
                    <a:pt x="1302" y="1146"/>
                  </a:lnTo>
                  <a:lnTo>
                    <a:pt x="1301" y="1157"/>
                  </a:lnTo>
                  <a:lnTo>
                    <a:pt x="1298" y="1168"/>
                  </a:lnTo>
                  <a:lnTo>
                    <a:pt x="1293" y="1178"/>
                  </a:lnTo>
                  <a:lnTo>
                    <a:pt x="1284" y="1188"/>
                  </a:lnTo>
                  <a:lnTo>
                    <a:pt x="1276" y="1196"/>
                  </a:lnTo>
                  <a:lnTo>
                    <a:pt x="1264" y="1205"/>
                  </a:lnTo>
                  <a:lnTo>
                    <a:pt x="1253" y="1213"/>
                  </a:lnTo>
                  <a:lnTo>
                    <a:pt x="1229" y="1227"/>
                  </a:lnTo>
                  <a:lnTo>
                    <a:pt x="1204" y="1238"/>
                  </a:lnTo>
                  <a:lnTo>
                    <a:pt x="1182" y="1247"/>
                  </a:lnTo>
                  <a:lnTo>
                    <a:pt x="1182" y="1247"/>
                  </a:lnTo>
                  <a:close/>
                  <a:moveTo>
                    <a:pt x="645" y="1294"/>
                  </a:moveTo>
                  <a:lnTo>
                    <a:pt x="645" y="1294"/>
                  </a:lnTo>
                  <a:lnTo>
                    <a:pt x="645" y="1287"/>
                  </a:lnTo>
                  <a:lnTo>
                    <a:pt x="645" y="1280"/>
                  </a:lnTo>
                  <a:lnTo>
                    <a:pt x="648" y="1265"/>
                  </a:lnTo>
                  <a:lnTo>
                    <a:pt x="652" y="1248"/>
                  </a:lnTo>
                  <a:lnTo>
                    <a:pt x="655" y="1231"/>
                  </a:lnTo>
                  <a:lnTo>
                    <a:pt x="655" y="1231"/>
                  </a:lnTo>
                  <a:lnTo>
                    <a:pt x="610" y="1214"/>
                  </a:lnTo>
                  <a:lnTo>
                    <a:pt x="589" y="1206"/>
                  </a:lnTo>
                  <a:lnTo>
                    <a:pt x="568" y="1196"/>
                  </a:lnTo>
                  <a:lnTo>
                    <a:pt x="549" y="1186"/>
                  </a:lnTo>
                  <a:lnTo>
                    <a:pt x="529" y="1174"/>
                  </a:lnTo>
                  <a:lnTo>
                    <a:pt x="512" y="1161"/>
                  </a:lnTo>
                  <a:lnTo>
                    <a:pt x="498" y="1146"/>
                  </a:lnTo>
                  <a:lnTo>
                    <a:pt x="498" y="1146"/>
                  </a:lnTo>
                  <a:lnTo>
                    <a:pt x="498" y="1189"/>
                  </a:lnTo>
                  <a:lnTo>
                    <a:pt x="499" y="1230"/>
                  </a:lnTo>
                  <a:lnTo>
                    <a:pt x="504" y="1268"/>
                  </a:lnTo>
                  <a:lnTo>
                    <a:pt x="505" y="1286"/>
                  </a:lnTo>
                  <a:lnTo>
                    <a:pt x="509" y="1303"/>
                  </a:lnTo>
                  <a:lnTo>
                    <a:pt x="509" y="1303"/>
                  </a:lnTo>
                  <a:lnTo>
                    <a:pt x="543" y="1304"/>
                  </a:lnTo>
                  <a:lnTo>
                    <a:pt x="575" y="1304"/>
                  </a:lnTo>
                  <a:lnTo>
                    <a:pt x="607" y="1303"/>
                  </a:lnTo>
                  <a:lnTo>
                    <a:pt x="643" y="1304"/>
                  </a:lnTo>
                  <a:lnTo>
                    <a:pt x="643" y="1304"/>
                  </a:lnTo>
                  <a:lnTo>
                    <a:pt x="643" y="1297"/>
                  </a:lnTo>
                  <a:lnTo>
                    <a:pt x="643" y="1296"/>
                  </a:lnTo>
                  <a:lnTo>
                    <a:pt x="645" y="1294"/>
                  </a:lnTo>
                  <a:lnTo>
                    <a:pt x="645" y="1294"/>
                  </a:lnTo>
                  <a:close/>
                  <a:moveTo>
                    <a:pt x="1075" y="1586"/>
                  </a:moveTo>
                  <a:lnTo>
                    <a:pt x="1075" y="1586"/>
                  </a:lnTo>
                  <a:lnTo>
                    <a:pt x="1064" y="1637"/>
                  </a:lnTo>
                  <a:lnTo>
                    <a:pt x="1060" y="1664"/>
                  </a:lnTo>
                  <a:lnTo>
                    <a:pt x="1058" y="1676"/>
                  </a:lnTo>
                  <a:lnTo>
                    <a:pt x="1060" y="1688"/>
                  </a:lnTo>
                  <a:lnTo>
                    <a:pt x="1060" y="1688"/>
                  </a:lnTo>
                  <a:lnTo>
                    <a:pt x="1069" y="1679"/>
                  </a:lnTo>
                  <a:lnTo>
                    <a:pt x="1078" y="1668"/>
                  </a:lnTo>
                  <a:lnTo>
                    <a:pt x="1085" y="1655"/>
                  </a:lnTo>
                  <a:lnTo>
                    <a:pt x="1090" y="1643"/>
                  </a:lnTo>
                  <a:lnTo>
                    <a:pt x="1095" y="1627"/>
                  </a:lnTo>
                  <a:lnTo>
                    <a:pt x="1097" y="1612"/>
                  </a:lnTo>
                  <a:lnTo>
                    <a:pt x="1099" y="1595"/>
                  </a:lnTo>
                  <a:lnTo>
                    <a:pt x="1100" y="1578"/>
                  </a:lnTo>
                  <a:lnTo>
                    <a:pt x="1100" y="1578"/>
                  </a:lnTo>
                  <a:lnTo>
                    <a:pt x="1088" y="1584"/>
                  </a:lnTo>
                  <a:lnTo>
                    <a:pt x="1075" y="1586"/>
                  </a:lnTo>
                  <a:lnTo>
                    <a:pt x="1075" y="1586"/>
                  </a:lnTo>
                  <a:close/>
                  <a:moveTo>
                    <a:pt x="1015" y="1602"/>
                  </a:moveTo>
                  <a:lnTo>
                    <a:pt x="1015" y="1602"/>
                  </a:lnTo>
                  <a:lnTo>
                    <a:pt x="1009" y="1626"/>
                  </a:lnTo>
                  <a:lnTo>
                    <a:pt x="1002" y="1648"/>
                  </a:lnTo>
                  <a:lnTo>
                    <a:pt x="999" y="1659"/>
                  </a:lnTo>
                  <a:lnTo>
                    <a:pt x="996" y="1672"/>
                  </a:lnTo>
                  <a:lnTo>
                    <a:pt x="995" y="1685"/>
                  </a:lnTo>
                  <a:lnTo>
                    <a:pt x="995" y="1699"/>
                  </a:lnTo>
                  <a:lnTo>
                    <a:pt x="995" y="1699"/>
                  </a:lnTo>
                  <a:lnTo>
                    <a:pt x="1017" y="1700"/>
                  </a:lnTo>
                  <a:lnTo>
                    <a:pt x="1027" y="1702"/>
                  </a:lnTo>
                  <a:lnTo>
                    <a:pt x="1036" y="1703"/>
                  </a:lnTo>
                  <a:lnTo>
                    <a:pt x="1036" y="1703"/>
                  </a:lnTo>
                  <a:lnTo>
                    <a:pt x="1041" y="1690"/>
                  </a:lnTo>
                  <a:lnTo>
                    <a:pt x="1044" y="1676"/>
                  </a:lnTo>
                  <a:lnTo>
                    <a:pt x="1050" y="1650"/>
                  </a:lnTo>
                  <a:lnTo>
                    <a:pt x="1054" y="1622"/>
                  </a:lnTo>
                  <a:lnTo>
                    <a:pt x="1060" y="1592"/>
                  </a:lnTo>
                  <a:lnTo>
                    <a:pt x="1060" y="1592"/>
                  </a:lnTo>
                  <a:lnTo>
                    <a:pt x="1034" y="1595"/>
                  </a:lnTo>
                  <a:lnTo>
                    <a:pt x="1024" y="1598"/>
                  </a:lnTo>
                  <a:lnTo>
                    <a:pt x="1015" y="1602"/>
                  </a:lnTo>
                  <a:lnTo>
                    <a:pt x="1015" y="1602"/>
                  </a:lnTo>
                  <a:close/>
                  <a:moveTo>
                    <a:pt x="965" y="1607"/>
                  </a:moveTo>
                  <a:lnTo>
                    <a:pt x="965" y="1607"/>
                  </a:lnTo>
                  <a:lnTo>
                    <a:pt x="947" y="1679"/>
                  </a:lnTo>
                  <a:lnTo>
                    <a:pt x="939" y="1711"/>
                  </a:lnTo>
                  <a:lnTo>
                    <a:pt x="935" y="1742"/>
                  </a:lnTo>
                  <a:lnTo>
                    <a:pt x="935" y="1742"/>
                  </a:lnTo>
                  <a:lnTo>
                    <a:pt x="937" y="1738"/>
                  </a:lnTo>
                  <a:lnTo>
                    <a:pt x="943" y="1734"/>
                  </a:lnTo>
                  <a:lnTo>
                    <a:pt x="953" y="1728"/>
                  </a:lnTo>
                  <a:lnTo>
                    <a:pt x="958" y="1725"/>
                  </a:lnTo>
                  <a:lnTo>
                    <a:pt x="963" y="1721"/>
                  </a:lnTo>
                  <a:lnTo>
                    <a:pt x="964" y="1717"/>
                  </a:lnTo>
                  <a:lnTo>
                    <a:pt x="964" y="1710"/>
                  </a:lnTo>
                  <a:lnTo>
                    <a:pt x="964" y="1710"/>
                  </a:lnTo>
                  <a:lnTo>
                    <a:pt x="968" y="1710"/>
                  </a:lnTo>
                  <a:lnTo>
                    <a:pt x="971" y="1707"/>
                  </a:lnTo>
                  <a:lnTo>
                    <a:pt x="974" y="1704"/>
                  </a:lnTo>
                  <a:lnTo>
                    <a:pt x="977" y="1703"/>
                  </a:lnTo>
                  <a:lnTo>
                    <a:pt x="977" y="1703"/>
                  </a:lnTo>
                  <a:lnTo>
                    <a:pt x="981" y="1676"/>
                  </a:lnTo>
                  <a:lnTo>
                    <a:pt x="987" y="1651"/>
                  </a:lnTo>
                  <a:lnTo>
                    <a:pt x="992" y="1627"/>
                  </a:lnTo>
                  <a:lnTo>
                    <a:pt x="999" y="1602"/>
                  </a:lnTo>
                  <a:lnTo>
                    <a:pt x="999" y="1602"/>
                  </a:lnTo>
                  <a:lnTo>
                    <a:pt x="982" y="1605"/>
                  </a:lnTo>
                  <a:lnTo>
                    <a:pt x="965" y="1607"/>
                  </a:lnTo>
                  <a:lnTo>
                    <a:pt x="965" y="1607"/>
                  </a:lnTo>
                  <a:close/>
                  <a:moveTo>
                    <a:pt x="885" y="1617"/>
                  </a:moveTo>
                  <a:lnTo>
                    <a:pt x="885" y="1617"/>
                  </a:lnTo>
                  <a:lnTo>
                    <a:pt x="878" y="1648"/>
                  </a:lnTo>
                  <a:lnTo>
                    <a:pt x="873" y="1681"/>
                  </a:lnTo>
                  <a:lnTo>
                    <a:pt x="869" y="1713"/>
                  </a:lnTo>
                  <a:lnTo>
                    <a:pt x="863" y="1745"/>
                  </a:lnTo>
                  <a:lnTo>
                    <a:pt x="863" y="1745"/>
                  </a:lnTo>
                  <a:lnTo>
                    <a:pt x="876" y="1749"/>
                  </a:lnTo>
                  <a:lnTo>
                    <a:pt x="885" y="1749"/>
                  </a:lnTo>
                  <a:lnTo>
                    <a:pt x="898" y="1751"/>
                  </a:lnTo>
                  <a:lnTo>
                    <a:pt x="914" y="1752"/>
                  </a:lnTo>
                  <a:lnTo>
                    <a:pt x="914" y="1752"/>
                  </a:lnTo>
                  <a:lnTo>
                    <a:pt x="932" y="1682"/>
                  </a:lnTo>
                  <a:lnTo>
                    <a:pt x="940" y="1648"/>
                  </a:lnTo>
                  <a:lnTo>
                    <a:pt x="949" y="1612"/>
                  </a:lnTo>
                  <a:lnTo>
                    <a:pt x="949" y="1612"/>
                  </a:lnTo>
                  <a:lnTo>
                    <a:pt x="929" y="1612"/>
                  </a:lnTo>
                  <a:lnTo>
                    <a:pt x="912" y="1613"/>
                  </a:lnTo>
                  <a:lnTo>
                    <a:pt x="885" y="1617"/>
                  </a:lnTo>
                  <a:lnTo>
                    <a:pt x="885" y="1617"/>
                  </a:lnTo>
                  <a:close/>
                  <a:moveTo>
                    <a:pt x="857" y="1623"/>
                  </a:moveTo>
                  <a:lnTo>
                    <a:pt x="857" y="1623"/>
                  </a:lnTo>
                  <a:lnTo>
                    <a:pt x="856" y="1637"/>
                  </a:lnTo>
                  <a:lnTo>
                    <a:pt x="855" y="1651"/>
                  </a:lnTo>
                  <a:lnTo>
                    <a:pt x="850" y="1681"/>
                  </a:lnTo>
                  <a:lnTo>
                    <a:pt x="846" y="1711"/>
                  </a:lnTo>
                  <a:lnTo>
                    <a:pt x="846" y="1727"/>
                  </a:lnTo>
                  <a:lnTo>
                    <a:pt x="848" y="1744"/>
                  </a:lnTo>
                  <a:lnTo>
                    <a:pt x="848" y="1744"/>
                  </a:lnTo>
                  <a:lnTo>
                    <a:pt x="853" y="1713"/>
                  </a:lnTo>
                  <a:lnTo>
                    <a:pt x="859" y="1679"/>
                  </a:lnTo>
                  <a:lnTo>
                    <a:pt x="869" y="1619"/>
                  </a:lnTo>
                  <a:lnTo>
                    <a:pt x="869" y="1619"/>
                  </a:lnTo>
                  <a:lnTo>
                    <a:pt x="862" y="1620"/>
                  </a:lnTo>
                  <a:lnTo>
                    <a:pt x="859" y="1622"/>
                  </a:lnTo>
                  <a:lnTo>
                    <a:pt x="857" y="1623"/>
                  </a:lnTo>
                  <a:lnTo>
                    <a:pt x="857" y="1623"/>
                  </a:lnTo>
                  <a:close/>
                  <a:moveTo>
                    <a:pt x="797" y="1623"/>
                  </a:moveTo>
                  <a:lnTo>
                    <a:pt x="797" y="1623"/>
                  </a:lnTo>
                  <a:lnTo>
                    <a:pt x="791" y="1669"/>
                  </a:lnTo>
                  <a:lnTo>
                    <a:pt x="787" y="1716"/>
                  </a:lnTo>
                  <a:lnTo>
                    <a:pt x="784" y="1763"/>
                  </a:lnTo>
                  <a:lnTo>
                    <a:pt x="782" y="1789"/>
                  </a:lnTo>
                  <a:lnTo>
                    <a:pt x="777" y="1814"/>
                  </a:lnTo>
                  <a:lnTo>
                    <a:pt x="777" y="1814"/>
                  </a:lnTo>
                  <a:lnTo>
                    <a:pt x="790" y="1812"/>
                  </a:lnTo>
                  <a:lnTo>
                    <a:pt x="801" y="1810"/>
                  </a:lnTo>
                  <a:lnTo>
                    <a:pt x="810" y="1804"/>
                  </a:lnTo>
                  <a:lnTo>
                    <a:pt x="817" y="1796"/>
                  </a:lnTo>
                  <a:lnTo>
                    <a:pt x="822" y="1786"/>
                  </a:lnTo>
                  <a:lnTo>
                    <a:pt x="825" y="1775"/>
                  </a:lnTo>
                  <a:lnTo>
                    <a:pt x="828" y="1762"/>
                  </a:lnTo>
                  <a:lnTo>
                    <a:pt x="829" y="1748"/>
                  </a:lnTo>
                  <a:lnTo>
                    <a:pt x="829" y="1748"/>
                  </a:lnTo>
                  <a:lnTo>
                    <a:pt x="832" y="1704"/>
                  </a:lnTo>
                  <a:lnTo>
                    <a:pt x="835" y="1661"/>
                  </a:lnTo>
                  <a:lnTo>
                    <a:pt x="835" y="1661"/>
                  </a:lnTo>
                  <a:lnTo>
                    <a:pt x="838" y="1648"/>
                  </a:lnTo>
                  <a:lnTo>
                    <a:pt x="839" y="1637"/>
                  </a:lnTo>
                  <a:lnTo>
                    <a:pt x="839" y="1631"/>
                  </a:lnTo>
                  <a:lnTo>
                    <a:pt x="839" y="1627"/>
                  </a:lnTo>
                  <a:lnTo>
                    <a:pt x="836" y="1624"/>
                  </a:lnTo>
                  <a:lnTo>
                    <a:pt x="832" y="1622"/>
                  </a:lnTo>
                  <a:lnTo>
                    <a:pt x="832" y="1622"/>
                  </a:lnTo>
                  <a:lnTo>
                    <a:pt x="822" y="1623"/>
                  </a:lnTo>
                  <a:lnTo>
                    <a:pt x="814" y="1624"/>
                  </a:lnTo>
                  <a:lnTo>
                    <a:pt x="797" y="1623"/>
                  </a:lnTo>
                  <a:lnTo>
                    <a:pt x="797" y="1623"/>
                  </a:lnTo>
                  <a:close/>
                  <a:moveTo>
                    <a:pt x="716" y="1629"/>
                  </a:moveTo>
                  <a:lnTo>
                    <a:pt x="716" y="1629"/>
                  </a:lnTo>
                  <a:lnTo>
                    <a:pt x="710" y="1651"/>
                  </a:lnTo>
                  <a:lnTo>
                    <a:pt x="707" y="1673"/>
                  </a:lnTo>
                  <a:lnTo>
                    <a:pt x="704" y="1697"/>
                  </a:lnTo>
                  <a:lnTo>
                    <a:pt x="703" y="1721"/>
                  </a:lnTo>
                  <a:lnTo>
                    <a:pt x="702" y="1769"/>
                  </a:lnTo>
                  <a:lnTo>
                    <a:pt x="703" y="1814"/>
                  </a:lnTo>
                  <a:lnTo>
                    <a:pt x="703" y="1814"/>
                  </a:lnTo>
                  <a:lnTo>
                    <a:pt x="717" y="1814"/>
                  </a:lnTo>
                  <a:lnTo>
                    <a:pt x="731" y="1817"/>
                  </a:lnTo>
                  <a:lnTo>
                    <a:pt x="745" y="1818"/>
                  </a:lnTo>
                  <a:lnTo>
                    <a:pt x="759" y="1820"/>
                  </a:lnTo>
                  <a:lnTo>
                    <a:pt x="759" y="1820"/>
                  </a:lnTo>
                  <a:lnTo>
                    <a:pt x="765" y="1797"/>
                  </a:lnTo>
                  <a:lnTo>
                    <a:pt x="769" y="1773"/>
                  </a:lnTo>
                  <a:lnTo>
                    <a:pt x="772" y="1749"/>
                  </a:lnTo>
                  <a:lnTo>
                    <a:pt x="773" y="1724"/>
                  </a:lnTo>
                  <a:lnTo>
                    <a:pt x="776" y="1675"/>
                  </a:lnTo>
                  <a:lnTo>
                    <a:pt x="779" y="1650"/>
                  </a:lnTo>
                  <a:lnTo>
                    <a:pt x="782" y="1626"/>
                  </a:lnTo>
                  <a:lnTo>
                    <a:pt x="782" y="1626"/>
                  </a:lnTo>
                  <a:lnTo>
                    <a:pt x="763" y="1626"/>
                  </a:lnTo>
                  <a:lnTo>
                    <a:pt x="748" y="1627"/>
                  </a:lnTo>
                  <a:lnTo>
                    <a:pt x="731" y="1627"/>
                  </a:lnTo>
                  <a:lnTo>
                    <a:pt x="716" y="1629"/>
                  </a:lnTo>
                  <a:lnTo>
                    <a:pt x="716" y="1629"/>
                  </a:lnTo>
                  <a:close/>
                  <a:moveTo>
                    <a:pt x="651" y="1638"/>
                  </a:moveTo>
                  <a:lnTo>
                    <a:pt x="651" y="1638"/>
                  </a:lnTo>
                  <a:lnTo>
                    <a:pt x="648" y="1676"/>
                  </a:lnTo>
                  <a:lnTo>
                    <a:pt x="647" y="1718"/>
                  </a:lnTo>
                  <a:lnTo>
                    <a:pt x="647" y="1739"/>
                  </a:lnTo>
                  <a:lnTo>
                    <a:pt x="648" y="1759"/>
                  </a:lnTo>
                  <a:lnTo>
                    <a:pt x="651" y="1777"/>
                  </a:lnTo>
                  <a:lnTo>
                    <a:pt x="655" y="1794"/>
                  </a:lnTo>
                  <a:lnTo>
                    <a:pt x="655" y="1794"/>
                  </a:lnTo>
                  <a:lnTo>
                    <a:pt x="664" y="1797"/>
                  </a:lnTo>
                  <a:lnTo>
                    <a:pt x="669" y="1801"/>
                  </a:lnTo>
                  <a:lnTo>
                    <a:pt x="676" y="1805"/>
                  </a:lnTo>
                  <a:lnTo>
                    <a:pt x="683" y="1808"/>
                  </a:lnTo>
                  <a:lnTo>
                    <a:pt x="683" y="1808"/>
                  </a:lnTo>
                  <a:lnTo>
                    <a:pt x="689" y="1765"/>
                  </a:lnTo>
                  <a:lnTo>
                    <a:pt x="692" y="1720"/>
                  </a:lnTo>
                  <a:lnTo>
                    <a:pt x="692" y="1676"/>
                  </a:lnTo>
                  <a:lnTo>
                    <a:pt x="692" y="1633"/>
                  </a:lnTo>
                  <a:lnTo>
                    <a:pt x="692" y="1633"/>
                  </a:lnTo>
                  <a:lnTo>
                    <a:pt x="679" y="1634"/>
                  </a:lnTo>
                  <a:lnTo>
                    <a:pt x="671" y="1636"/>
                  </a:lnTo>
                  <a:lnTo>
                    <a:pt x="662" y="1637"/>
                  </a:lnTo>
                  <a:lnTo>
                    <a:pt x="651" y="1638"/>
                  </a:lnTo>
                  <a:lnTo>
                    <a:pt x="651" y="1638"/>
                  </a:lnTo>
                  <a:close/>
                  <a:moveTo>
                    <a:pt x="612" y="1643"/>
                  </a:moveTo>
                  <a:lnTo>
                    <a:pt x="612" y="1643"/>
                  </a:lnTo>
                  <a:lnTo>
                    <a:pt x="610" y="1648"/>
                  </a:lnTo>
                  <a:lnTo>
                    <a:pt x="609" y="1657"/>
                  </a:lnTo>
                  <a:lnTo>
                    <a:pt x="607" y="1673"/>
                  </a:lnTo>
                  <a:lnTo>
                    <a:pt x="609" y="1690"/>
                  </a:lnTo>
                  <a:lnTo>
                    <a:pt x="610" y="1703"/>
                  </a:lnTo>
                  <a:lnTo>
                    <a:pt x="610" y="1703"/>
                  </a:lnTo>
                  <a:lnTo>
                    <a:pt x="615" y="1706"/>
                  </a:lnTo>
                  <a:lnTo>
                    <a:pt x="620" y="1707"/>
                  </a:lnTo>
                  <a:lnTo>
                    <a:pt x="626" y="1709"/>
                  </a:lnTo>
                  <a:lnTo>
                    <a:pt x="633" y="1709"/>
                  </a:lnTo>
                  <a:lnTo>
                    <a:pt x="633" y="1709"/>
                  </a:lnTo>
                  <a:lnTo>
                    <a:pt x="633" y="1703"/>
                  </a:lnTo>
                  <a:lnTo>
                    <a:pt x="631" y="1697"/>
                  </a:lnTo>
                  <a:lnTo>
                    <a:pt x="633" y="1686"/>
                  </a:lnTo>
                  <a:lnTo>
                    <a:pt x="636" y="1661"/>
                  </a:lnTo>
                  <a:lnTo>
                    <a:pt x="636" y="1651"/>
                  </a:lnTo>
                  <a:lnTo>
                    <a:pt x="634" y="1647"/>
                  </a:lnTo>
                  <a:lnTo>
                    <a:pt x="631" y="1644"/>
                  </a:lnTo>
                  <a:lnTo>
                    <a:pt x="629" y="1641"/>
                  </a:lnTo>
                  <a:lnTo>
                    <a:pt x="624" y="1641"/>
                  </a:lnTo>
                  <a:lnTo>
                    <a:pt x="619" y="1641"/>
                  </a:lnTo>
                  <a:lnTo>
                    <a:pt x="612" y="1643"/>
                  </a:lnTo>
                  <a:lnTo>
                    <a:pt x="612" y="1643"/>
                  </a:lnTo>
                  <a:close/>
                  <a:moveTo>
                    <a:pt x="565" y="1644"/>
                  </a:moveTo>
                  <a:lnTo>
                    <a:pt x="565" y="1644"/>
                  </a:lnTo>
                  <a:lnTo>
                    <a:pt x="564" y="1650"/>
                  </a:lnTo>
                  <a:lnTo>
                    <a:pt x="563" y="1655"/>
                  </a:lnTo>
                  <a:lnTo>
                    <a:pt x="564" y="1664"/>
                  </a:lnTo>
                  <a:lnTo>
                    <a:pt x="565" y="1672"/>
                  </a:lnTo>
                  <a:lnTo>
                    <a:pt x="567" y="1682"/>
                  </a:lnTo>
                  <a:lnTo>
                    <a:pt x="567" y="1682"/>
                  </a:lnTo>
                  <a:lnTo>
                    <a:pt x="577" y="1682"/>
                  </a:lnTo>
                  <a:lnTo>
                    <a:pt x="577" y="1682"/>
                  </a:lnTo>
                  <a:lnTo>
                    <a:pt x="578" y="1686"/>
                  </a:lnTo>
                  <a:lnTo>
                    <a:pt x="579" y="1690"/>
                  </a:lnTo>
                  <a:lnTo>
                    <a:pt x="584" y="1693"/>
                  </a:lnTo>
                  <a:lnTo>
                    <a:pt x="586" y="1695"/>
                  </a:lnTo>
                  <a:lnTo>
                    <a:pt x="586" y="1695"/>
                  </a:lnTo>
                  <a:lnTo>
                    <a:pt x="595" y="1695"/>
                  </a:lnTo>
                  <a:lnTo>
                    <a:pt x="595" y="1695"/>
                  </a:lnTo>
                  <a:lnTo>
                    <a:pt x="595" y="1665"/>
                  </a:lnTo>
                  <a:lnTo>
                    <a:pt x="596" y="1654"/>
                  </a:lnTo>
                  <a:lnTo>
                    <a:pt x="595" y="1643"/>
                  </a:lnTo>
                  <a:lnTo>
                    <a:pt x="595" y="1643"/>
                  </a:lnTo>
                  <a:lnTo>
                    <a:pt x="586" y="1643"/>
                  </a:lnTo>
                  <a:lnTo>
                    <a:pt x="579" y="1644"/>
                  </a:lnTo>
                  <a:lnTo>
                    <a:pt x="574" y="1644"/>
                  </a:lnTo>
                  <a:lnTo>
                    <a:pt x="565" y="1644"/>
                  </a:lnTo>
                  <a:lnTo>
                    <a:pt x="565" y="1644"/>
                  </a:lnTo>
                  <a:close/>
                  <a:moveTo>
                    <a:pt x="273" y="1699"/>
                  </a:moveTo>
                  <a:lnTo>
                    <a:pt x="273" y="1699"/>
                  </a:lnTo>
                  <a:lnTo>
                    <a:pt x="280" y="1709"/>
                  </a:lnTo>
                  <a:lnTo>
                    <a:pt x="287" y="1718"/>
                  </a:lnTo>
                  <a:lnTo>
                    <a:pt x="296" y="1727"/>
                  </a:lnTo>
                  <a:lnTo>
                    <a:pt x="304" y="1735"/>
                  </a:lnTo>
                  <a:lnTo>
                    <a:pt x="342" y="1766"/>
                  </a:lnTo>
                  <a:lnTo>
                    <a:pt x="351" y="1773"/>
                  </a:lnTo>
                  <a:lnTo>
                    <a:pt x="359" y="1783"/>
                  </a:lnTo>
                  <a:lnTo>
                    <a:pt x="366" y="1791"/>
                  </a:lnTo>
                  <a:lnTo>
                    <a:pt x="373" y="1803"/>
                  </a:lnTo>
                  <a:lnTo>
                    <a:pt x="377" y="1814"/>
                  </a:lnTo>
                  <a:lnTo>
                    <a:pt x="381" y="1827"/>
                  </a:lnTo>
                  <a:lnTo>
                    <a:pt x="383" y="1841"/>
                  </a:lnTo>
                  <a:lnTo>
                    <a:pt x="383" y="1856"/>
                  </a:lnTo>
                  <a:lnTo>
                    <a:pt x="383" y="1856"/>
                  </a:lnTo>
                  <a:lnTo>
                    <a:pt x="380" y="1860"/>
                  </a:lnTo>
                  <a:lnTo>
                    <a:pt x="377" y="1864"/>
                  </a:lnTo>
                  <a:lnTo>
                    <a:pt x="374" y="1869"/>
                  </a:lnTo>
                  <a:lnTo>
                    <a:pt x="373" y="1874"/>
                  </a:lnTo>
                  <a:lnTo>
                    <a:pt x="373" y="1874"/>
                  </a:lnTo>
                  <a:lnTo>
                    <a:pt x="377" y="1874"/>
                  </a:lnTo>
                  <a:lnTo>
                    <a:pt x="383" y="1873"/>
                  </a:lnTo>
                  <a:lnTo>
                    <a:pt x="393" y="1867"/>
                  </a:lnTo>
                  <a:lnTo>
                    <a:pt x="403" y="1860"/>
                  </a:lnTo>
                  <a:lnTo>
                    <a:pt x="411" y="1850"/>
                  </a:lnTo>
                  <a:lnTo>
                    <a:pt x="421" y="1839"/>
                  </a:lnTo>
                  <a:lnTo>
                    <a:pt x="428" y="1828"/>
                  </a:lnTo>
                  <a:lnTo>
                    <a:pt x="435" y="1817"/>
                  </a:lnTo>
                  <a:lnTo>
                    <a:pt x="439" y="1805"/>
                  </a:lnTo>
                  <a:lnTo>
                    <a:pt x="439" y="1805"/>
                  </a:lnTo>
                  <a:lnTo>
                    <a:pt x="446" y="1786"/>
                  </a:lnTo>
                  <a:lnTo>
                    <a:pt x="452" y="1763"/>
                  </a:lnTo>
                  <a:lnTo>
                    <a:pt x="456" y="1741"/>
                  </a:lnTo>
                  <a:lnTo>
                    <a:pt x="459" y="1718"/>
                  </a:lnTo>
                  <a:lnTo>
                    <a:pt x="459" y="1718"/>
                  </a:lnTo>
                  <a:lnTo>
                    <a:pt x="459" y="1706"/>
                  </a:lnTo>
                  <a:lnTo>
                    <a:pt x="459" y="1696"/>
                  </a:lnTo>
                  <a:lnTo>
                    <a:pt x="457" y="1686"/>
                  </a:lnTo>
                  <a:lnTo>
                    <a:pt x="454" y="1678"/>
                  </a:lnTo>
                  <a:lnTo>
                    <a:pt x="452" y="1671"/>
                  </a:lnTo>
                  <a:lnTo>
                    <a:pt x="447" y="1664"/>
                  </a:lnTo>
                  <a:lnTo>
                    <a:pt x="438" y="1651"/>
                  </a:lnTo>
                  <a:lnTo>
                    <a:pt x="438" y="1651"/>
                  </a:lnTo>
                  <a:lnTo>
                    <a:pt x="386" y="1652"/>
                  </a:lnTo>
                  <a:lnTo>
                    <a:pt x="362" y="1654"/>
                  </a:lnTo>
                  <a:lnTo>
                    <a:pt x="339" y="1657"/>
                  </a:lnTo>
                  <a:lnTo>
                    <a:pt x="320" y="1662"/>
                  </a:lnTo>
                  <a:lnTo>
                    <a:pt x="310" y="1666"/>
                  </a:lnTo>
                  <a:lnTo>
                    <a:pt x="301" y="1671"/>
                  </a:lnTo>
                  <a:lnTo>
                    <a:pt x="293" y="1676"/>
                  </a:lnTo>
                  <a:lnTo>
                    <a:pt x="286" y="1683"/>
                  </a:lnTo>
                  <a:lnTo>
                    <a:pt x="279" y="1690"/>
                  </a:lnTo>
                  <a:lnTo>
                    <a:pt x="273" y="1699"/>
                  </a:lnTo>
                  <a:lnTo>
                    <a:pt x="273" y="1699"/>
                  </a:lnTo>
                  <a:close/>
                  <a:moveTo>
                    <a:pt x="179" y="1869"/>
                  </a:moveTo>
                  <a:lnTo>
                    <a:pt x="179" y="1869"/>
                  </a:lnTo>
                  <a:lnTo>
                    <a:pt x="192" y="1870"/>
                  </a:lnTo>
                  <a:lnTo>
                    <a:pt x="206" y="1873"/>
                  </a:lnTo>
                  <a:lnTo>
                    <a:pt x="237" y="1883"/>
                  </a:lnTo>
                  <a:lnTo>
                    <a:pt x="269" y="1891"/>
                  </a:lnTo>
                  <a:lnTo>
                    <a:pt x="285" y="1894"/>
                  </a:lnTo>
                  <a:lnTo>
                    <a:pt x="299" y="1895"/>
                  </a:lnTo>
                  <a:lnTo>
                    <a:pt x="299" y="1895"/>
                  </a:lnTo>
                  <a:lnTo>
                    <a:pt x="308" y="1894"/>
                  </a:lnTo>
                  <a:lnTo>
                    <a:pt x="320" y="1891"/>
                  </a:lnTo>
                  <a:lnTo>
                    <a:pt x="330" y="1887"/>
                  </a:lnTo>
                  <a:lnTo>
                    <a:pt x="341" y="1881"/>
                  </a:lnTo>
                  <a:lnTo>
                    <a:pt x="349" y="1874"/>
                  </a:lnTo>
                  <a:lnTo>
                    <a:pt x="358" y="1867"/>
                  </a:lnTo>
                  <a:lnTo>
                    <a:pt x="363" y="1859"/>
                  </a:lnTo>
                  <a:lnTo>
                    <a:pt x="365" y="1850"/>
                  </a:lnTo>
                  <a:lnTo>
                    <a:pt x="365" y="1850"/>
                  </a:lnTo>
                  <a:lnTo>
                    <a:pt x="365" y="1842"/>
                  </a:lnTo>
                  <a:lnTo>
                    <a:pt x="363" y="1831"/>
                  </a:lnTo>
                  <a:lnTo>
                    <a:pt x="360" y="1820"/>
                  </a:lnTo>
                  <a:lnTo>
                    <a:pt x="358" y="1810"/>
                  </a:lnTo>
                  <a:lnTo>
                    <a:pt x="358" y="1810"/>
                  </a:lnTo>
                  <a:lnTo>
                    <a:pt x="353" y="1804"/>
                  </a:lnTo>
                  <a:lnTo>
                    <a:pt x="348" y="1797"/>
                  </a:lnTo>
                  <a:lnTo>
                    <a:pt x="331" y="1782"/>
                  </a:lnTo>
                  <a:lnTo>
                    <a:pt x="316" y="1768"/>
                  </a:lnTo>
                  <a:lnTo>
                    <a:pt x="306" y="1761"/>
                  </a:lnTo>
                  <a:lnTo>
                    <a:pt x="306" y="1761"/>
                  </a:lnTo>
                  <a:lnTo>
                    <a:pt x="301" y="1772"/>
                  </a:lnTo>
                  <a:lnTo>
                    <a:pt x="299" y="1782"/>
                  </a:lnTo>
                  <a:lnTo>
                    <a:pt x="293" y="1791"/>
                  </a:lnTo>
                  <a:lnTo>
                    <a:pt x="286" y="1800"/>
                  </a:lnTo>
                  <a:lnTo>
                    <a:pt x="279" y="1808"/>
                  </a:lnTo>
                  <a:lnTo>
                    <a:pt x="272" y="1815"/>
                  </a:lnTo>
                  <a:lnTo>
                    <a:pt x="255" y="1829"/>
                  </a:lnTo>
                  <a:lnTo>
                    <a:pt x="235" y="1841"/>
                  </a:lnTo>
                  <a:lnTo>
                    <a:pt x="216" y="1852"/>
                  </a:lnTo>
                  <a:lnTo>
                    <a:pt x="179" y="1869"/>
                  </a:lnTo>
                  <a:lnTo>
                    <a:pt x="179" y="1869"/>
                  </a:lnTo>
                  <a:close/>
                  <a:moveTo>
                    <a:pt x="56" y="1901"/>
                  </a:moveTo>
                  <a:lnTo>
                    <a:pt x="56" y="1901"/>
                  </a:lnTo>
                  <a:lnTo>
                    <a:pt x="45" y="1912"/>
                  </a:lnTo>
                  <a:lnTo>
                    <a:pt x="35" y="1923"/>
                  </a:lnTo>
                  <a:lnTo>
                    <a:pt x="26" y="1937"/>
                  </a:lnTo>
                  <a:lnTo>
                    <a:pt x="21" y="1953"/>
                  </a:lnTo>
                  <a:lnTo>
                    <a:pt x="18" y="1968"/>
                  </a:lnTo>
                  <a:lnTo>
                    <a:pt x="15" y="1985"/>
                  </a:lnTo>
                  <a:lnTo>
                    <a:pt x="15" y="2003"/>
                  </a:lnTo>
                  <a:lnTo>
                    <a:pt x="16" y="2022"/>
                  </a:lnTo>
                  <a:lnTo>
                    <a:pt x="18" y="2040"/>
                  </a:lnTo>
                  <a:lnTo>
                    <a:pt x="22" y="2057"/>
                  </a:lnTo>
                  <a:lnTo>
                    <a:pt x="26" y="2075"/>
                  </a:lnTo>
                  <a:lnTo>
                    <a:pt x="32" y="2092"/>
                  </a:lnTo>
                  <a:lnTo>
                    <a:pt x="39" y="2107"/>
                  </a:lnTo>
                  <a:lnTo>
                    <a:pt x="46" y="2123"/>
                  </a:lnTo>
                  <a:lnTo>
                    <a:pt x="54" y="2135"/>
                  </a:lnTo>
                  <a:lnTo>
                    <a:pt x="63" y="2148"/>
                  </a:lnTo>
                  <a:lnTo>
                    <a:pt x="63" y="2148"/>
                  </a:lnTo>
                  <a:lnTo>
                    <a:pt x="61" y="2100"/>
                  </a:lnTo>
                  <a:lnTo>
                    <a:pt x="61" y="2078"/>
                  </a:lnTo>
                  <a:lnTo>
                    <a:pt x="63" y="2055"/>
                  </a:lnTo>
                  <a:lnTo>
                    <a:pt x="67" y="2034"/>
                  </a:lnTo>
                  <a:lnTo>
                    <a:pt x="73" y="2015"/>
                  </a:lnTo>
                  <a:lnTo>
                    <a:pt x="81" y="1996"/>
                  </a:lnTo>
                  <a:lnTo>
                    <a:pt x="85" y="1988"/>
                  </a:lnTo>
                  <a:lnTo>
                    <a:pt x="91" y="1981"/>
                  </a:lnTo>
                  <a:lnTo>
                    <a:pt x="91" y="1981"/>
                  </a:lnTo>
                  <a:lnTo>
                    <a:pt x="99" y="1987"/>
                  </a:lnTo>
                  <a:lnTo>
                    <a:pt x="108" y="1992"/>
                  </a:lnTo>
                  <a:lnTo>
                    <a:pt x="118" y="1995"/>
                  </a:lnTo>
                  <a:lnTo>
                    <a:pt x="127" y="1999"/>
                  </a:lnTo>
                  <a:lnTo>
                    <a:pt x="147" y="2003"/>
                  </a:lnTo>
                  <a:lnTo>
                    <a:pt x="170" y="2008"/>
                  </a:lnTo>
                  <a:lnTo>
                    <a:pt x="170" y="2008"/>
                  </a:lnTo>
                  <a:lnTo>
                    <a:pt x="165" y="1995"/>
                  </a:lnTo>
                  <a:lnTo>
                    <a:pt x="162" y="1980"/>
                  </a:lnTo>
                  <a:lnTo>
                    <a:pt x="160" y="1963"/>
                  </a:lnTo>
                  <a:lnTo>
                    <a:pt x="158" y="1946"/>
                  </a:lnTo>
                  <a:lnTo>
                    <a:pt x="158" y="1928"/>
                  </a:lnTo>
                  <a:lnTo>
                    <a:pt x="161" y="1911"/>
                  </a:lnTo>
                  <a:lnTo>
                    <a:pt x="164" y="1897"/>
                  </a:lnTo>
                  <a:lnTo>
                    <a:pt x="168" y="1890"/>
                  </a:lnTo>
                  <a:lnTo>
                    <a:pt x="171" y="1884"/>
                  </a:lnTo>
                  <a:lnTo>
                    <a:pt x="171" y="1884"/>
                  </a:lnTo>
                  <a:lnTo>
                    <a:pt x="141" y="1881"/>
                  </a:lnTo>
                  <a:lnTo>
                    <a:pt x="126" y="1881"/>
                  </a:lnTo>
                  <a:lnTo>
                    <a:pt x="111" y="1883"/>
                  </a:lnTo>
                  <a:lnTo>
                    <a:pt x="95" y="1885"/>
                  </a:lnTo>
                  <a:lnTo>
                    <a:pt x="81" y="1888"/>
                  </a:lnTo>
                  <a:lnTo>
                    <a:pt x="68" y="1894"/>
                  </a:lnTo>
                  <a:lnTo>
                    <a:pt x="56" y="1901"/>
                  </a:lnTo>
                  <a:lnTo>
                    <a:pt x="56" y="1901"/>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nvGrpSpPr>
            <p:cNvPr id="45" name="组合 19"/>
            <p:cNvGrpSpPr/>
            <p:nvPr/>
          </p:nvGrpSpPr>
          <p:grpSpPr>
            <a:xfrm>
              <a:off x="5022295" y="1479874"/>
              <a:ext cx="1857388" cy="1358904"/>
              <a:chOff x="4473576" y="44150"/>
              <a:chExt cx="1346200" cy="858838"/>
            </a:xfrm>
          </p:grpSpPr>
          <p:sp>
            <p:nvSpPr>
              <p:cNvPr id="46" name="Freeform 159"/>
              <p:cNvSpPr>
                <a:spLocks/>
              </p:cNvSpPr>
              <p:nvPr/>
            </p:nvSpPr>
            <p:spPr bwMode="auto">
              <a:xfrm>
                <a:off x="5273676" y="68263"/>
                <a:ext cx="101600" cy="117475"/>
              </a:xfrm>
              <a:custGeom>
                <a:avLst/>
                <a:gdLst/>
                <a:ahLst/>
                <a:cxnLst>
                  <a:cxn ang="0">
                    <a:pos x="180" y="0"/>
                  </a:cxn>
                  <a:cxn ang="0">
                    <a:pos x="187" y="14"/>
                  </a:cxn>
                  <a:cxn ang="0">
                    <a:pos x="191" y="49"/>
                  </a:cxn>
                  <a:cxn ang="0">
                    <a:pos x="191" y="69"/>
                  </a:cxn>
                  <a:cxn ang="0">
                    <a:pos x="187" y="105"/>
                  </a:cxn>
                  <a:cxn ang="0">
                    <a:pos x="177" y="138"/>
                  </a:cxn>
                  <a:cxn ang="0">
                    <a:pos x="159" y="166"/>
                  </a:cxn>
                  <a:cxn ang="0">
                    <a:pos x="135" y="184"/>
                  </a:cxn>
                  <a:cxn ang="0">
                    <a:pos x="131" y="180"/>
                  </a:cxn>
                  <a:cxn ang="0">
                    <a:pos x="127" y="176"/>
                  </a:cxn>
                  <a:cxn ang="0">
                    <a:pos x="129" y="170"/>
                  </a:cxn>
                  <a:cxn ang="0">
                    <a:pos x="131" y="153"/>
                  </a:cxn>
                  <a:cxn ang="0">
                    <a:pos x="129" y="146"/>
                  </a:cxn>
                  <a:cxn ang="0">
                    <a:pos x="106" y="174"/>
                  </a:cxn>
                  <a:cxn ang="0">
                    <a:pos x="78" y="198"/>
                  </a:cxn>
                  <a:cxn ang="0">
                    <a:pos x="42" y="215"/>
                  </a:cxn>
                  <a:cxn ang="0">
                    <a:pos x="12" y="221"/>
                  </a:cxn>
                  <a:cxn ang="0">
                    <a:pos x="0" y="221"/>
                  </a:cxn>
                  <a:cxn ang="0">
                    <a:pos x="12" y="214"/>
                  </a:cxn>
                  <a:cxn ang="0">
                    <a:pos x="35" y="207"/>
                  </a:cxn>
                  <a:cxn ang="0">
                    <a:pos x="48" y="202"/>
                  </a:cxn>
                  <a:cxn ang="0">
                    <a:pos x="75" y="184"/>
                  </a:cxn>
                  <a:cxn ang="0">
                    <a:pos x="100" y="164"/>
                  </a:cxn>
                  <a:cxn ang="0">
                    <a:pos x="104" y="160"/>
                  </a:cxn>
                  <a:cxn ang="0">
                    <a:pos x="113" y="141"/>
                  </a:cxn>
                  <a:cxn ang="0">
                    <a:pos x="122" y="121"/>
                  </a:cxn>
                  <a:cxn ang="0">
                    <a:pos x="127" y="117"/>
                  </a:cxn>
                  <a:cxn ang="0">
                    <a:pos x="132" y="117"/>
                  </a:cxn>
                  <a:cxn ang="0">
                    <a:pos x="136" y="118"/>
                  </a:cxn>
                  <a:cxn ang="0">
                    <a:pos x="139" y="125"/>
                  </a:cxn>
                  <a:cxn ang="0">
                    <a:pos x="145" y="155"/>
                  </a:cxn>
                  <a:cxn ang="0">
                    <a:pos x="152" y="149"/>
                  </a:cxn>
                  <a:cxn ang="0">
                    <a:pos x="162" y="136"/>
                  </a:cxn>
                  <a:cxn ang="0">
                    <a:pos x="170" y="110"/>
                  </a:cxn>
                  <a:cxn ang="0">
                    <a:pos x="174" y="70"/>
                  </a:cxn>
                  <a:cxn ang="0">
                    <a:pos x="173" y="11"/>
                  </a:cxn>
                  <a:cxn ang="0">
                    <a:pos x="169" y="14"/>
                  </a:cxn>
                  <a:cxn ang="0">
                    <a:pos x="159" y="28"/>
                  </a:cxn>
                  <a:cxn ang="0">
                    <a:pos x="145" y="55"/>
                  </a:cxn>
                  <a:cxn ang="0">
                    <a:pos x="136" y="66"/>
                  </a:cxn>
                  <a:cxn ang="0">
                    <a:pos x="117" y="84"/>
                  </a:cxn>
                  <a:cxn ang="0">
                    <a:pos x="93" y="100"/>
                  </a:cxn>
                  <a:cxn ang="0">
                    <a:pos x="66" y="110"/>
                  </a:cxn>
                  <a:cxn ang="0">
                    <a:pos x="51" y="112"/>
                  </a:cxn>
                  <a:cxn ang="0">
                    <a:pos x="99" y="82"/>
                  </a:cxn>
                  <a:cxn ang="0">
                    <a:pos x="125" y="58"/>
                  </a:cxn>
                  <a:cxn ang="0">
                    <a:pos x="136" y="42"/>
                  </a:cxn>
                  <a:cxn ang="0">
                    <a:pos x="143" y="25"/>
                  </a:cxn>
                  <a:cxn ang="0">
                    <a:pos x="145" y="4"/>
                  </a:cxn>
                  <a:cxn ang="0">
                    <a:pos x="151" y="2"/>
                  </a:cxn>
                  <a:cxn ang="0">
                    <a:pos x="166" y="2"/>
                  </a:cxn>
                  <a:cxn ang="0">
                    <a:pos x="179" y="3"/>
                  </a:cxn>
                  <a:cxn ang="0">
                    <a:pos x="180" y="0"/>
                  </a:cxn>
                </a:cxnLst>
                <a:rect l="0" t="0" r="r" b="b"/>
                <a:pathLst>
                  <a:path w="191" h="221">
                    <a:moveTo>
                      <a:pt x="180" y="0"/>
                    </a:moveTo>
                    <a:lnTo>
                      <a:pt x="180" y="0"/>
                    </a:lnTo>
                    <a:lnTo>
                      <a:pt x="184" y="7"/>
                    </a:lnTo>
                    <a:lnTo>
                      <a:pt x="187" y="14"/>
                    </a:lnTo>
                    <a:lnTo>
                      <a:pt x="190" y="31"/>
                    </a:lnTo>
                    <a:lnTo>
                      <a:pt x="191" y="49"/>
                    </a:lnTo>
                    <a:lnTo>
                      <a:pt x="191" y="69"/>
                    </a:lnTo>
                    <a:lnTo>
                      <a:pt x="191" y="69"/>
                    </a:lnTo>
                    <a:lnTo>
                      <a:pt x="190" y="87"/>
                    </a:lnTo>
                    <a:lnTo>
                      <a:pt x="187" y="105"/>
                    </a:lnTo>
                    <a:lnTo>
                      <a:pt x="183" y="122"/>
                    </a:lnTo>
                    <a:lnTo>
                      <a:pt x="177" y="138"/>
                    </a:lnTo>
                    <a:lnTo>
                      <a:pt x="169" y="152"/>
                    </a:lnTo>
                    <a:lnTo>
                      <a:pt x="159" y="166"/>
                    </a:lnTo>
                    <a:lnTo>
                      <a:pt x="148" y="176"/>
                    </a:lnTo>
                    <a:lnTo>
                      <a:pt x="135" y="184"/>
                    </a:lnTo>
                    <a:lnTo>
                      <a:pt x="135" y="184"/>
                    </a:lnTo>
                    <a:lnTo>
                      <a:pt x="131" y="180"/>
                    </a:lnTo>
                    <a:lnTo>
                      <a:pt x="128" y="178"/>
                    </a:lnTo>
                    <a:lnTo>
                      <a:pt x="127" y="176"/>
                    </a:lnTo>
                    <a:lnTo>
                      <a:pt x="127" y="176"/>
                    </a:lnTo>
                    <a:lnTo>
                      <a:pt x="129" y="170"/>
                    </a:lnTo>
                    <a:lnTo>
                      <a:pt x="131" y="162"/>
                    </a:lnTo>
                    <a:lnTo>
                      <a:pt x="131" y="153"/>
                    </a:lnTo>
                    <a:lnTo>
                      <a:pt x="129" y="146"/>
                    </a:lnTo>
                    <a:lnTo>
                      <a:pt x="129" y="146"/>
                    </a:lnTo>
                    <a:lnTo>
                      <a:pt x="118" y="160"/>
                    </a:lnTo>
                    <a:lnTo>
                      <a:pt x="106" y="174"/>
                    </a:lnTo>
                    <a:lnTo>
                      <a:pt x="93" y="187"/>
                    </a:lnTo>
                    <a:lnTo>
                      <a:pt x="78" y="198"/>
                    </a:lnTo>
                    <a:lnTo>
                      <a:pt x="61" y="208"/>
                    </a:lnTo>
                    <a:lnTo>
                      <a:pt x="42" y="215"/>
                    </a:lnTo>
                    <a:lnTo>
                      <a:pt x="23" y="219"/>
                    </a:lnTo>
                    <a:lnTo>
                      <a:pt x="12" y="221"/>
                    </a:lnTo>
                    <a:lnTo>
                      <a:pt x="0" y="221"/>
                    </a:lnTo>
                    <a:lnTo>
                      <a:pt x="0" y="221"/>
                    </a:lnTo>
                    <a:lnTo>
                      <a:pt x="6" y="218"/>
                    </a:lnTo>
                    <a:lnTo>
                      <a:pt x="12" y="214"/>
                    </a:lnTo>
                    <a:lnTo>
                      <a:pt x="24" y="209"/>
                    </a:lnTo>
                    <a:lnTo>
                      <a:pt x="35" y="207"/>
                    </a:lnTo>
                    <a:lnTo>
                      <a:pt x="48" y="202"/>
                    </a:lnTo>
                    <a:lnTo>
                      <a:pt x="48" y="202"/>
                    </a:lnTo>
                    <a:lnTo>
                      <a:pt x="61" y="194"/>
                    </a:lnTo>
                    <a:lnTo>
                      <a:pt x="75" y="184"/>
                    </a:lnTo>
                    <a:lnTo>
                      <a:pt x="87" y="174"/>
                    </a:lnTo>
                    <a:lnTo>
                      <a:pt x="100" y="164"/>
                    </a:lnTo>
                    <a:lnTo>
                      <a:pt x="100" y="164"/>
                    </a:lnTo>
                    <a:lnTo>
                      <a:pt x="104" y="160"/>
                    </a:lnTo>
                    <a:lnTo>
                      <a:pt x="107" y="153"/>
                    </a:lnTo>
                    <a:lnTo>
                      <a:pt x="113" y="141"/>
                    </a:lnTo>
                    <a:lnTo>
                      <a:pt x="118" y="128"/>
                    </a:lnTo>
                    <a:lnTo>
                      <a:pt x="122" y="121"/>
                    </a:lnTo>
                    <a:lnTo>
                      <a:pt x="127" y="117"/>
                    </a:lnTo>
                    <a:lnTo>
                      <a:pt x="127" y="117"/>
                    </a:lnTo>
                    <a:lnTo>
                      <a:pt x="129" y="115"/>
                    </a:lnTo>
                    <a:lnTo>
                      <a:pt x="132" y="117"/>
                    </a:lnTo>
                    <a:lnTo>
                      <a:pt x="134" y="117"/>
                    </a:lnTo>
                    <a:lnTo>
                      <a:pt x="136" y="118"/>
                    </a:lnTo>
                    <a:lnTo>
                      <a:pt x="136" y="118"/>
                    </a:lnTo>
                    <a:lnTo>
                      <a:pt x="139" y="125"/>
                    </a:lnTo>
                    <a:lnTo>
                      <a:pt x="142" y="134"/>
                    </a:lnTo>
                    <a:lnTo>
                      <a:pt x="145" y="155"/>
                    </a:lnTo>
                    <a:lnTo>
                      <a:pt x="145" y="155"/>
                    </a:lnTo>
                    <a:lnTo>
                      <a:pt x="152" y="149"/>
                    </a:lnTo>
                    <a:lnTo>
                      <a:pt x="158" y="143"/>
                    </a:lnTo>
                    <a:lnTo>
                      <a:pt x="162" y="136"/>
                    </a:lnTo>
                    <a:lnTo>
                      <a:pt x="165" y="128"/>
                    </a:lnTo>
                    <a:lnTo>
                      <a:pt x="170" y="110"/>
                    </a:lnTo>
                    <a:lnTo>
                      <a:pt x="173" y="91"/>
                    </a:lnTo>
                    <a:lnTo>
                      <a:pt x="174" y="70"/>
                    </a:lnTo>
                    <a:lnTo>
                      <a:pt x="174" y="49"/>
                    </a:lnTo>
                    <a:lnTo>
                      <a:pt x="173" y="11"/>
                    </a:lnTo>
                    <a:lnTo>
                      <a:pt x="173" y="11"/>
                    </a:lnTo>
                    <a:lnTo>
                      <a:pt x="169" y="14"/>
                    </a:lnTo>
                    <a:lnTo>
                      <a:pt x="166" y="17"/>
                    </a:lnTo>
                    <a:lnTo>
                      <a:pt x="159" y="28"/>
                    </a:lnTo>
                    <a:lnTo>
                      <a:pt x="153" y="42"/>
                    </a:lnTo>
                    <a:lnTo>
                      <a:pt x="145" y="55"/>
                    </a:lnTo>
                    <a:lnTo>
                      <a:pt x="145" y="55"/>
                    </a:lnTo>
                    <a:lnTo>
                      <a:pt x="136" y="66"/>
                    </a:lnTo>
                    <a:lnTo>
                      <a:pt x="127" y="76"/>
                    </a:lnTo>
                    <a:lnTo>
                      <a:pt x="117" y="84"/>
                    </a:lnTo>
                    <a:lnTo>
                      <a:pt x="106" y="93"/>
                    </a:lnTo>
                    <a:lnTo>
                      <a:pt x="93" y="100"/>
                    </a:lnTo>
                    <a:lnTo>
                      <a:pt x="80" y="105"/>
                    </a:lnTo>
                    <a:lnTo>
                      <a:pt x="66" y="110"/>
                    </a:lnTo>
                    <a:lnTo>
                      <a:pt x="51" y="112"/>
                    </a:lnTo>
                    <a:lnTo>
                      <a:pt x="51" y="112"/>
                    </a:lnTo>
                    <a:lnTo>
                      <a:pt x="83" y="93"/>
                    </a:lnTo>
                    <a:lnTo>
                      <a:pt x="99" y="82"/>
                    </a:lnTo>
                    <a:lnTo>
                      <a:pt x="113" y="70"/>
                    </a:lnTo>
                    <a:lnTo>
                      <a:pt x="125" y="58"/>
                    </a:lnTo>
                    <a:lnTo>
                      <a:pt x="131" y="51"/>
                    </a:lnTo>
                    <a:lnTo>
                      <a:pt x="136" y="42"/>
                    </a:lnTo>
                    <a:lnTo>
                      <a:pt x="139" y="34"/>
                    </a:lnTo>
                    <a:lnTo>
                      <a:pt x="143" y="25"/>
                    </a:lnTo>
                    <a:lnTo>
                      <a:pt x="145" y="14"/>
                    </a:lnTo>
                    <a:lnTo>
                      <a:pt x="145" y="4"/>
                    </a:lnTo>
                    <a:lnTo>
                      <a:pt x="145" y="4"/>
                    </a:lnTo>
                    <a:lnTo>
                      <a:pt x="151" y="2"/>
                    </a:lnTo>
                    <a:lnTo>
                      <a:pt x="156" y="0"/>
                    </a:lnTo>
                    <a:lnTo>
                      <a:pt x="166" y="2"/>
                    </a:lnTo>
                    <a:lnTo>
                      <a:pt x="174" y="3"/>
                    </a:lnTo>
                    <a:lnTo>
                      <a:pt x="179" y="3"/>
                    </a:lnTo>
                    <a:lnTo>
                      <a:pt x="180" y="0"/>
                    </a:lnTo>
                    <a:lnTo>
                      <a:pt x="180" y="0"/>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47" name="Freeform 160"/>
              <p:cNvSpPr>
                <a:spLocks/>
              </p:cNvSpPr>
              <p:nvPr/>
            </p:nvSpPr>
            <p:spPr bwMode="auto">
              <a:xfrm>
                <a:off x="5422901" y="206375"/>
                <a:ext cx="26988" cy="12700"/>
              </a:xfrm>
              <a:custGeom>
                <a:avLst/>
                <a:gdLst/>
                <a:ahLst/>
                <a:cxnLst>
                  <a:cxn ang="0">
                    <a:pos x="53" y="22"/>
                  </a:cxn>
                  <a:cxn ang="0">
                    <a:pos x="53" y="22"/>
                  </a:cxn>
                  <a:cxn ang="0">
                    <a:pos x="47" y="24"/>
                  </a:cxn>
                  <a:cxn ang="0">
                    <a:pos x="43" y="24"/>
                  </a:cxn>
                  <a:cxn ang="0">
                    <a:pos x="32" y="18"/>
                  </a:cxn>
                  <a:cxn ang="0">
                    <a:pos x="26" y="17"/>
                  </a:cxn>
                  <a:cxn ang="0">
                    <a:pos x="19" y="15"/>
                  </a:cxn>
                  <a:cxn ang="0">
                    <a:pos x="12" y="15"/>
                  </a:cxn>
                  <a:cxn ang="0">
                    <a:pos x="5" y="18"/>
                  </a:cxn>
                  <a:cxn ang="0">
                    <a:pos x="5" y="18"/>
                  </a:cxn>
                  <a:cxn ang="0">
                    <a:pos x="4" y="15"/>
                  </a:cxn>
                  <a:cxn ang="0">
                    <a:pos x="0" y="14"/>
                  </a:cxn>
                  <a:cxn ang="0">
                    <a:pos x="0" y="14"/>
                  </a:cxn>
                  <a:cxn ang="0">
                    <a:pos x="2" y="8"/>
                  </a:cxn>
                  <a:cxn ang="0">
                    <a:pos x="4" y="6"/>
                  </a:cxn>
                  <a:cxn ang="0">
                    <a:pos x="7" y="3"/>
                  </a:cxn>
                  <a:cxn ang="0">
                    <a:pos x="11" y="1"/>
                  </a:cxn>
                  <a:cxn ang="0">
                    <a:pos x="18" y="0"/>
                  </a:cxn>
                  <a:cxn ang="0">
                    <a:pos x="26" y="1"/>
                  </a:cxn>
                  <a:cxn ang="0">
                    <a:pos x="35" y="6"/>
                  </a:cxn>
                  <a:cxn ang="0">
                    <a:pos x="43" y="11"/>
                  </a:cxn>
                  <a:cxn ang="0">
                    <a:pos x="49" y="17"/>
                  </a:cxn>
                  <a:cxn ang="0">
                    <a:pos x="53" y="22"/>
                  </a:cxn>
                  <a:cxn ang="0">
                    <a:pos x="53" y="22"/>
                  </a:cxn>
                </a:cxnLst>
                <a:rect l="0" t="0" r="r" b="b"/>
                <a:pathLst>
                  <a:path w="53" h="24">
                    <a:moveTo>
                      <a:pt x="53" y="22"/>
                    </a:moveTo>
                    <a:lnTo>
                      <a:pt x="53" y="22"/>
                    </a:lnTo>
                    <a:lnTo>
                      <a:pt x="47" y="24"/>
                    </a:lnTo>
                    <a:lnTo>
                      <a:pt x="43" y="24"/>
                    </a:lnTo>
                    <a:lnTo>
                      <a:pt x="32" y="18"/>
                    </a:lnTo>
                    <a:lnTo>
                      <a:pt x="26" y="17"/>
                    </a:lnTo>
                    <a:lnTo>
                      <a:pt x="19" y="15"/>
                    </a:lnTo>
                    <a:lnTo>
                      <a:pt x="12" y="15"/>
                    </a:lnTo>
                    <a:lnTo>
                      <a:pt x="5" y="18"/>
                    </a:lnTo>
                    <a:lnTo>
                      <a:pt x="5" y="18"/>
                    </a:lnTo>
                    <a:lnTo>
                      <a:pt x="4" y="15"/>
                    </a:lnTo>
                    <a:lnTo>
                      <a:pt x="0" y="14"/>
                    </a:lnTo>
                    <a:lnTo>
                      <a:pt x="0" y="14"/>
                    </a:lnTo>
                    <a:lnTo>
                      <a:pt x="2" y="8"/>
                    </a:lnTo>
                    <a:lnTo>
                      <a:pt x="4" y="6"/>
                    </a:lnTo>
                    <a:lnTo>
                      <a:pt x="7" y="3"/>
                    </a:lnTo>
                    <a:lnTo>
                      <a:pt x="11" y="1"/>
                    </a:lnTo>
                    <a:lnTo>
                      <a:pt x="18" y="0"/>
                    </a:lnTo>
                    <a:lnTo>
                      <a:pt x="26" y="1"/>
                    </a:lnTo>
                    <a:lnTo>
                      <a:pt x="35" y="6"/>
                    </a:lnTo>
                    <a:lnTo>
                      <a:pt x="43" y="11"/>
                    </a:lnTo>
                    <a:lnTo>
                      <a:pt x="49" y="17"/>
                    </a:lnTo>
                    <a:lnTo>
                      <a:pt x="53" y="22"/>
                    </a:lnTo>
                    <a:lnTo>
                      <a:pt x="5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48" name="Freeform 161"/>
              <p:cNvSpPr>
                <a:spLocks/>
              </p:cNvSpPr>
              <p:nvPr/>
            </p:nvSpPr>
            <p:spPr bwMode="auto">
              <a:xfrm>
                <a:off x="5419726" y="228600"/>
                <a:ext cx="28575" cy="58738"/>
              </a:xfrm>
              <a:custGeom>
                <a:avLst/>
                <a:gdLst/>
                <a:ahLst/>
                <a:cxnLst>
                  <a:cxn ang="0">
                    <a:pos x="30" y="0"/>
                  </a:cxn>
                  <a:cxn ang="0">
                    <a:pos x="34" y="2"/>
                  </a:cxn>
                  <a:cxn ang="0">
                    <a:pos x="38" y="6"/>
                  </a:cxn>
                  <a:cxn ang="0">
                    <a:pos x="41" y="23"/>
                  </a:cxn>
                  <a:cxn ang="0">
                    <a:pos x="44" y="45"/>
                  </a:cxn>
                  <a:cxn ang="0">
                    <a:pos x="48" y="58"/>
                  </a:cxn>
                  <a:cxn ang="0">
                    <a:pos x="55" y="78"/>
                  </a:cxn>
                  <a:cxn ang="0">
                    <a:pos x="55" y="90"/>
                  </a:cxn>
                  <a:cxn ang="0">
                    <a:pos x="53" y="99"/>
                  </a:cxn>
                  <a:cxn ang="0">
                    <a:pos x="39" y="109"/>
                  </a:cxn>
                  <a:cxn ang="0">
                    <a:pos x="31" y="111"/>
                  </a:cxn>
                  <a:cxn ang="0">
                    <a:pos x="20" y="110"/>
                  </a:cxn>
                  <a:cxn ang="0">
                    <a:pos x="20" y="106"/>
                  </a:cxn>
                  <a:cxn ang="0">
                    <a:pos x="15" y="96"/>
                  </a:cxn>
                  <a:cxn ang="0">
                    <a:pos x="17" y="92"/>
                  </a:cxn>
                  <a:cxn ang="0">
                    <a:pos x="20" y="90"/>
                  </a:cxn>
                  <a:cxn ang="0">
                    <a:pos x="30" y="93"/>
                  </a:cxn>
                  <a:cxn ang="0">
                    <a:pos x="32" y="90"/>
                  </a:cxn>
                  <a:cxn ang="0">
                    <a:pos x="38" y="82"/>
                  </a:cxn>
                  <a:cxn ang="0">
                    <a:pos x="37" y="76"/>
                  </a:cxn>
                  <a:cxn ang="0">
                    <a:pos x="32" y="75"/>
                  </a:cxn>
                  <a:cxn ang="0">
                    <a:pos x="35" y="71"/>
                  </a:cxn>
                  <a:cxn ang="0">
                    <a:pos x="32" y="64"/>
                  </a:cxn>
                  <a:cxn ang="0">
                    <a:pos x="28" y="64"/>
                  </a:cxn>
                  <a:cxn ang="0">
                    <a:pos x="20" y="72"/>
                  </a:cxn>
                  <a:cxn ang="0">
                    <a:pos x="14" y="78"/>
                  </a:cxn>
                  <a:cxn ang="0">
                    <a:pos x="4" y="79"/>
                  </a:cxn>
                  <a:cxn ang="0">
                    <a:pos x="1" y="75"/>
                  </a:cxn>
                  <a:cxn ang="0">
                    <a:pos x="1" y="66"/>
                  </a:cxn>
                  <a:cxn ang="0">
                    <a:pos x="7" y="54"/>
                  </a:cxn>
                  <a:cxn ang="0">
                    <a:pos x="13" y="48"/>
                  </a:cxn>
                  <a:cxn ang="0">
                    <a:pos x="13" y="34"/>
                  </a:cxn>
                  <a:cxn ang="0">
                    <a:pos x="4" y="13"/>
                  </a:cxn>
                  <a:cxn ang="0">
                    <a:pos x="3" y="3"/>
                  </a:cxn>
                  <a:cxn ang="0">
                    <a:pos x="7" y="6"/>
                  </a:cxn>
                  <a:cxn ang="0">
                    <a:pos x="18" y="19"/>
                  </a:cxn>
                  <a:cxn ang="0">
                    <a:pos x="27" y="38"/>
                  </a:cxn>
                  <a:cxn ang="0">
                    <a:pos x="30" y="34"/>
                  </a:cxn>
                  <a:cxn ang="0">
                    <a:pos x="30" y="20"/>
                  </a:cxn>
                  <a:cxn ang="0">
                    <a:pos x="28" y="5"/>
                  </a:cxn>
                  <a:cxn ang="0">
                    <a:pos x="30" y="0"/>
                  </a:cxn>
                </a:cxnLst>
                <a:rect l="0" t="0" r="r" b="b"/>
                <a:pathLst>
                  <a:path w="55" h="111">
                    <a:moveTo>
                      <a:pt x="30" y="0"/>
                    </a:moveTo>
                    <a:lnTo>
                      <a:pt x="30" y="0"/>
                    </a:lnTo>
                    <a:lnTo>
                      <a:pt x="31" y="2"/>
                    </a:lnTo>
                    <a:lnTo>
                      <a:pt x="34" y="2"/>
                    </a:lnTo>
                    <a:lnTo>
                      <a:pt x="34" y="2"/>
                    </a:lnTo>
                    <a:lnTo>
                      <a:pt x="38" y="6"/>
                    </a:lnTo>
                    <a:lnTo>
                      <a:pt x="39" y="12"/>
                    </a:lnTo>
                    <a:lnTo>
                      <a:pt x="41" y="23"/>
                    </a:lnTo>
                    <a:lnTo>
                      <a:pt x="42" y="34"/>
                    </a:lnTo>
                    <a:lnTo>
                      <a:pt x="44" y="45"/>
                    </a:lnTo>
                    <a:lnTo>
                      <a:pt x="44" y="45"/>
                    </a:lnTo>
                    <a:lnTo>
                      <a:pt x="48" y="58"/>
                    </a:lnTo>
                    <a:lnTo>
                      <a:pt x="52" y="71"/>
                    </a:lnTo>
                    <a:lnTo>
                      <a:pt x="55" y="78"/>
                    </a:lnTo>
                    <a:lnTo>
                      <a:pt x="55" y="83"/>
                    </a:lnTo>
                    <a:lnTo>
                      <a:pt x="55" y="90"/>
                    </a:lnTo>
                    <a:lnTo>
                      <a:pt x="53" y="99"/>
                    </a:lnTo>
                    <a:lnTo>
                      <a:pt x="53" y="99"/>
                    </a:lnTo>
                    <a:lnTo>
                      <a:pt x="46" y="104"/>
                    </a:lnTo>
                    <a:lnTo>
                      <a:pt x="39" y="109"/>
                    </a:lnTo>
                    <a:lnTo>
                      <a:pt x="35" y="110"/>
                    </a:lnTo>
                    <a:lnTo>
                      <a:pt x="31" y="111"/>
                    </a:lnTo>
                    <a:lnTo>
                      <a:pt x="25" y="111"/>
                    </a:lnTo>
                    <a:lnTo>
                      <a:pt x="20" y="110"/>
                    </a:lnTo>
                    <a:lnTo>
                      <a:pt x="20" y="110"/>
                    </a:lnTo>
                    <a:lnTo>
                      <a:pt x="20" y="106"/>
                    </a:lnTo>
                    <a:lnTo>
                      <a:pt x="17" y="100"/>
                    </a:lnTo>
                    <a:lnTo>
                      <a:pt x="15" y="96"/>
                    </a:lnTo>
                    <a:lnTo>
                      <a:pt x="15" y="93"/>
                    </a:lnTo>
                    <a:lnTo>
                      <a:pt x="17" y="92"/>
                    </a:lnTo>
                    <a:lnTo>
                      <a:pt x="17" y="92"/>
                    </a:lnTo>
                    <a:lnTo>
                      <a:pt x="20" y="90"/>
                    </a:lnTo>
                    <a:lnTo>
                      <a:pt x="23" y="90"/>
                    </a:lnTo>
                    <a:lnTo>
                      <a:pt x="30" y="93"/>
                    </a:lnTo>
                    <a:lnTo>
                      <a:pt x="30" y="93"/>
                    </a:lnTo>
                    <a:lnTo>
                      <a:pt x="32" y="90"/>
                    </a:lnTo>
                    <a:lnTo>
                      <a:pt x="37" y="85"/>
                    </a:lnTo>
                    <a:lnTo>
                      <a:pt x="38" y="82"/>
                    </a:lnTo>
                    <a:lnTo>
                      <a:pt x="38" y="79"/>
                    </a:lnTo>
                    <a:lnTo>
                      <a:pt x="37" y="76"/>
                    </a:lnTo>
                    <a:lnTo>
                      <a:pt x="32" y="75"/>
                    </a:lnTo>
                    <a:lnTo>
                      <a:pt x="32" y="75"/>
                    </a:lnTo>
                    <a:lnTo>
                      <a:pt x="35" y="73"/>
                    </a:lnTo>
                    <a:lnTo>
                      <a:pt x="35" y="71"/>
                    </a:lnTo>
                    <a:lnTo>
                      <a:pt x="34" y="68"/>
                    </a:lnTo>
                    <a:lnTo>
                      <a:pt x="32" y="64"/>
                    </a:lnTo>
                    <a:lnTo>
                      <a:pt x="32" y="64"/>
                    </a:lnTo>
                    <a:lnTo>
                      <a:pt x="28" y="64"/>
                    </a:lnTo>
                    <a:lnTo>
                      <a:pt x="25" y="66"/>
                    </a:lnTo>
                    <a:lnTo>
                      <a:pt x="20" y="72"/>
                    </a:lnTo>
                    <a:lnTo>
                      <a:pt x="17" y="76"/>
                    </a:lnTo>
                    <a:lnTo>
                      <a:pt x="14" y="78"/>
                    </a:lnTo>
                    <a:lnTo>
                      <a:pt x="10" y="79"/>
                    </a:lnTo>
                    <a:lnTo>
                      <a:pt x="4" y="79"/>
                    </a:lnTo>
                    <a:lnTo>
                      <a:pt x="4" y="79"/>
                    </a:lnTo>
                    <a:lnTo>
                      <a:pt x="1" y="75"/>
                    </a:lnTo>
                    <a:lnTo>
                      <a:pt x="0" y="71"/>
                    </a:lnTo>
                    <a:lnTo>
                      <a:pt x="1" y="66"/>
                    </a:lnTo>
                    <a:lnTo>
                      <a:pt x="3" y="62"/>
                    </a:lnTo>
                    <a:lnTo>
                      <a:pt x="7" y="54"/>
                    </a:lnTo>
                    <a:lnTo>
                      <a:pt x="13" y="48"/>
                    </a:lnTo>
                    <a:lnTo>
                      <a:pt x="13" y="48"/>
                    </a:lnTo>
                    <a:lnTo>
                      <a:pt x="14" y="40"/>
                    </a:lnTo>
                    <a:lnTo>
                      <a:pt x="13" y="34"/>
                    </a:lnTo>
                    <a:lnTo>
                      <a:pt x="8" y="23"/>
                    </a:lnTo>
                    <a:lnTo>
                      <a:pt x="4" y="13"/>
                    </a:lnTo>
                    <a:lnTo>
                      <a:pt x="3" y="9"/>
                    </a:lnTo>
                    <a:lnTo>
                      <a:pt x="3" y="3"/>
                    </a:lnTo>
                    <a:lnTo>
                      <a:pt x="3" y="3"/>
                    </a:lnTo>
                    <a:lnTo>
                      <a:pt x="7" y="6"/>
                    </a:lnTo>
                    <a:lnTo>
                      <a:pt x="11" y="10"/>
                    </a:lnTo>
                    <a:lnTo>
                      <a:pt x="18" y="19"/>
                    </a:lnTo>
                    <a:lnTo>
                      <a:pt x="23" y="29"/>
                    </a:lnTo>
                    <a:lnTo>
                      <a:pt x="27" y="38"/>
                    </a:lnTo>
                    <a:lnTo>
                      <a:pt x="27" y="38"/>
                    </a:lnTo>
                    <a:lnTo>
                      <a:pt x="30" y="34"/>
                    </a:lnTo>
                    <a:lnTo>
                      <a:pt x="30" y="30"/>
                    </a:lnTo>
                    <a:lnTo>
                      <a:pt x="30" y="20"/>
                    </a:lnTo>
                    <a:lnTo>
                      <a:pt x="28" y="10"/>
                    </a:lnTo>
                    <a:lnTo>
                      <a:pt x="28" y="5"/>
                    </a:lnTo>
                    <a:lnTo>
                      <a:pt x="30" y="0"/>
                    </a:lnTo>
                    <a:lnTo>
                      <a:pt x="30" y="0"/>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49" name="Freeform 162"/>
              <p:cNvSpPr>
                <a:spLocks/>
              </p:cNvSpPr>
              <p:nvPr/>
            </p:nvSpPr>
            <p:spPr bwMode="auto">
              <a:xfrm>
                <a:off x="5280026" y="255588"/>
                <a:ext cx="49213" cy="49213"/>
              </a:xfrm>
              <a:custGeom>
                <a:avLst/>
                <a:gdLst/>
                <a:ahLst/>
                <a:cxnLst>
                  <a:cxn ang="0">
                    <a:pos x="57" y="92"/>
                  </a:cxn>
                  <a:cxn ang="0">
                    <a:pos x="58" y="87"/>
                  </a:cxn>
                  <a:cxn ang="0">
                    <a:pos x="68" y="81"/>
                  </a:cxn>
                  <a:cxn ang="0">
                    <a:pos x="73" y="77"/>
                  </a:cxn>
                  <a:cxn ang="0">
                    <a:pos x="71" y="71"/>
                  </a:cxn>
                  <a:cxn ang="0">
                    <a:pos x="64" y="63"/>
                  </a:cxn>
                  <a:cxn ang="0">
                    <a:pos x="56" y="60"/>
                  </a:cxn>
                  <a:cxn ang="0">
                    <a:pos x="49" y="64"/>
                  </a:cxn>
                  <a:cxn ang="0">
                    <a:pos x="46" y="70"/>
                  </a:cxn>
                  <a:cxn ang="0">
                    <a:pos x="36" y="68"/>
                  </a:cxn>
                  <a:cxn ang="0">
                    <a:pos x="26" y="63"/>
                  </a:cxn>
                  <a:cxn ang="0">
                    <a:pos x="26" y="53"/>
                  </a:cxn>
                  <a:cxn ang="0">
                    <a:pos x="23" y="39"/>
                  </a:cxn>
                  <a:cxn ang="0">
                    <a:pos x="15" y="28"/>
                  </a:cxn>
                  <a:cxn ang="0">
                    <a:pos x="0" y="14"/>
                  </a:cxn>
                  <a:cxn ang="0">
                    <a:pos x="4" y="11"/>
                  </a:cxn>
                  <a:cxn ang="0">
                    <a:pos x="15" y="14"/>
                  </a:cxn>
                  <a:cxn ang="0">
                    <a:pos x="28" y="26"/>
                  </a:cxn>
                  <a:cxn ang="0">
                    <a:pos x="33" y="35"/>
                  </a:cxn>
                  <a:cxn ang="0">
                    <a:pos x="36" y="28"/>
                  </a:cxn>
                  <a:cxn ang="0">
                    <a:pos x="35" y="19"/>
                  </a:cxn>
                  <a:cxn ang="0">
                    <a:pos x="26" y="0"/>
                  </a:cxn>
                  <a:cxn ang="0">
                    <a:pos x="32" y="0"/>
                  </a:cxn>
                  <a:cxn ang="0">
                    <a:pos x="42" y="5"/>
                  </a:cxn>
                  <a:cxn ang="0">
                    <a:pos x="49" y="16"/>
                  </a:cxn>
                  <a:cxn ang="0">
                    <a:pos x="53" y="36"/>
                  </a:cxn>
                  <a:cxn ang="0">
                    <a:pos x="60" y="42"/>
                  </a:cxn>
                  <a:cxn ang="0">
                    <a:pos x="74" y="50"/>
                  </a:cxn>
                  <a:cxn ang="0">
                    <a:pos x="82" y="59"/>
                  </a:cxn>
                  <a:cxn ang="0">
                    <a:pos x="91" y="74"/>
                  </a:cxn>
                  <a:cxn ang="0">
                    <a:pos x="88" y="88"/>
                  </a:cxn>
                  <a:cxn ang="0">
                    <a:pos x="75" y="95"/>
                  </a:cxn>
                  <a:cxn ang="0">
                    <a:pos x="57" y="92"/>
                  </a:cxn>
                </a:cxnLst>
                <a:rect l="0" t="0" r="r" b="b"/>
                <a:pathLst>
                  <a:path w="91" h="95">
                    <a:moveTo>
                      <a:pt x="57" y="92"/>
                    </a:moveTo>
                    <a:lnTo>
                      <a:pt x="57" y="92"/>
                    </a:lnTo>
                    <a:lnTo>
                      <a:pt x="57" y="89"/>
                    </a:lnTo>
                    <a:lnTo>
                      <a:pt x="58" y="87"/>
                    </a:lnTo>
                    <a:lnTo>
                      <a:pt x="64" y="84"/>
                    </a:lnTo>
                    <a:lnTo>
                      <a:pt x="68" y="81"/>
                    </a:lnTo>
                    <a:lnTo>
                      <a:pt x="71" y="78"/>
                    </a:lnTo>
                    <a:lnTo>
                      <a:pt x="73" y="77"/>
                    </a:lnTo>
                    <a:lnTo>
                      <a:pt x="73" y="77"/>
                    </a:lnTo>
                    <a:lnTo>
                      <a:pt x="71" y="71"/>
                    </a:lnTo>
                    <a:lnTo>
                      <a:pt x="67" y="66"/>
                    </a:lnTo>
                    <a:lnTo>
                      <a:pt x="64" y="63"/>
                    </a:lnTo>
                    <a:lnTo>
                      <a:pt x="60" y="60"/>
                    </a:lnTo>
                    <a:lnTo>
                      <a:pt x="56" y="60"/>
                    </a:lnTo>
                    <a:lnTo>
                      <a:pt x="53" y="61"/>
                    </a:lnTo>
                    <a:lnTo>
                      <a:pt x="49" y="64"/>
                    </a:lnTo>
                    <a:lnTo>
                      <a:pt x="46" y="70"/>
                    </a:lnTo>
                    <a:lnTo>
                      <a:pt x="46" y="70"/>
                    </a:lnTo>
                    <a:lnTo>
                      <a:pt x="40" y="70"/>
                    </a:lnTo>
                    <a:lnTo>
                      <a:pt x="36" y="68"/>
                    </a:lnTo>
                    <a:lnTo>
                      <a:pt x="32" y="66"/>
                    </a:lnTo>
                    <a:lnTo>
                      <a:pt x="26" y="63"/>
                    </a:lnTo>
                    <a:lnTo>
                      <a:pt x="26" y="63"/>
                    </a:lnTo>
                    <a:lnTo>
                      <a:pt x="26" y="53"/>
                    </a:lnTo>
                    <a:lnTo>
                      <a:pt x="25" y="46"/>
                    </a:lnTo>
                    <a:lnTo>
                      <a:pt x="23" y="39"/>
                    </a:lnTo>
                    <a:lnTo>
                      <a:pt x="19" y="33"/>
                    </a:lnTo>
                    <a:lnTo>
                      <a:pt x="15" y="28"/>
                    </a:lnTo>
                    <a:lnTo>
                      <a:pt x="11" y="22"/>
                    </a:lnTo>
                    <a:lnTo>
                      <a:pt x="0" y="14"/>
                    </a:lnTo>
                    <a:lnTo>
                      <a:pt x="0" y="14"/>
                    </a:lnTo>
                    <a:lnTo>
                      <a:pt x="4" y="11"/>
                    </a:lnTo>
                    <a:lnTo>
                      <a:pt x="9" y="11"/>
                    </a:lnTo>
                    <a:lnTo>
                      <a:pt x="15" y="14"/>
                    </a:lnTo>
                    <a:lnTo>
                      <a:pt x="19" y="16"/>
                    </a:lnTo>
                    <a:lnTo>
                      <a:pt x="28" y="26"/>
                    </a:lnTo>
                    <a:lnTo>
                      <a:pt x="33" y="35"/>
                    </a:lnTo>
                    <a:lnTo>
                      <a:pt x="33" y="35"/>
                    </a:lnTo>
                    <a:lnTo>
                      <a:pt x="36" y="30"/>
                    </a:lnTo>
                    <a:lnTo>
                      <a:pt x="36" y="28"/>
                    </a:lnTo>
                    <a:lnTo>
                      <a:pt x="36" y="23"/>
                    </a:lnTo>
                    <a:lnTo>
                      <a:pt x="35" y="19"/>
                    </a:lnTo>
                    <a:lnTo>
                      <a:pt x="30" y="9"/>
                    </a:lnTo>
                    <a:lnTo>
                      <a:pt x="26" y="0"/>
                    </a:lnTo>
                    <a:lnTo>
                      <a:pt x="26" y="0"/>
                    </a:lnTo>
                    <a:lnTo>
                      <a:pt x="32" y="0"/>
                    </a:lnTo>
                    <a:lnTo>
                      <a:pt x="37" y="2"/>
                    </a:lnTo>
                    <a:lnTo>
                      <a:pt x="42" y="5"/>
                    </a:lnTo>
                    <a:lnTo>
                      <a:pt x="46" y="11"/>
                    </a:lnTo>
                    <a:lnTo>
                      <a:pt x="49" y="16"/>
                    </a:lnTo>
                    <a:lnTo>
                      <a:pt x="50" y="22"/>
                    </a:lnTo>
                    <a:lnTo>
                      <a:pt x="53" y="36"/>
                    </a:lnTo>
                    <a:lnTo>
                      <a:pt x="53" y="36"/>
                    </a:lnTo>
                    <a:lnTo>
                      <a:pt x="60" y="42"/>
                    </a:lnTo>
                    <a:lnTo>
                      <a:pt x="67" y="46"/>
                    </a:lnTo>
                    <a:lnTo>
                      <a:pt x="74" y="50"/>
                    </a:lnTo>
                    <a:lnTo>
                      <a:pt x="82" y="59"/>
                    </a:lnTo>
                    <a:lnTo>
                      <a:pt x="82" y="59"/>
                    </a:lnTo>
                    <a:lnTo>
                      <a:pt x="88" y="67"/>
                    </a:lnTo>
                    <a:lnTo>
                      <a:pt x="91" y="74"/>
                    </a:lnTo>
                    <a:lnTo>
                      <a:pt x="91" y="82"/>
                    </a:lnTo>
                    <a:lnTo>
                      <a:pt x="88" y="88"/>
                    </a:lnTo>
                    <a:lnTo>
                      <a:pt x="82" y="92"/>
                    </a:lnTo>
                    <a:lnTo>
                      <a:pt x="75" y="95"/>
                    </a:lnTo>
                    <a:lnTo>
                      <a:pt x="67" y="95"/>
                    </a:lnTo>
                    <a:lnTo>
                      <a:pt x="57" y="92"/>
                    </a:lnTo>
                    <a:lnTo>
                      <a:pt x="57" y="92"/>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0" name="Freeform 163"/>
              <p:cNvSpPr>
                <a:spLocks/>
              </p:cNvSpPr>
              <p:nvPr/>
            </p:nvSpPr>
            <p:spPr bwMode="auto">
              <a:xfrm>
                <a:off x="5378451" y="301625"/>
                <a:ext cx="28575" cy="23813"/>
              </a:xfrm>
              <a:custGeom>
                <a:avLst/>
                <a:gdLst/>
                <a:ahLst/>
                <a:cxnLst>
                  <a:cxn ang="0">
                    <a:pos x="36" y="0"/>
                  </a:cxn>
                  <a:cxn ang="0">
                    <a:pos x="36" y="0"/>
                  </a:cxn>
                  <a:cxn ang="0">
                    <a:pos x="43" y="1"/>
                  </a:cxn>
                  <a:cxn ang="0">
                    <a:pos x="49" y="2"/>
                  </a:cxn>
                  <a:cxn ang="0">
                    <a:pos x="53" y="4"/>
                  </a:cxn>
                  <a:cxn ang="0">
                    <a:pos x="53" y="4"/>
                  </a:cxn>
                  <a:cxn ang="0">
                    <a:pos x="55" y="8"/>
                  </a:cxn>
                  <a:cxn ang="0">
                    <a:pos x="55" y="12"/>
                  </a:cxn>
                  <a:cxn ang="0">
                    <a:pos x="52" y="21"/>
                  </a:cxn>
                  <a:cxn ang="0">
                    <a:pos x="46" y="29"/>
                  </a:cxn>
                  <a:cxn ang="0">
                    <a:pos x="38" y="38"/>
                  </a:cxn>
                  <a:cxn ang="0">
                    <a:pos x="29" y="42"/>
                  </a:cxn>
                  <a:cxn ang="0">
                    <a:pos x="19" y="45"/>
                  </a:cxn>
                  <a:cxn ang="0">
                    <a:pos x="14" y="45"/>
                  </a:cxn>
                  <a:cxn ang="0">
                    <a:pos x="8" y="43"/>
                  </a:cxn>
                  <a:cxn ang="0">
                    <a:pos x="4" y="42"/>
                  </a:cxn>
                  <a:cxn ang="0">
                    <a:pos x="0" y="39"/>
                  </a:cxn>
                  <a:cxn ang="0">
                    <a:pos x="0" y="39"/>
                  </a:cxn>
                  <a:cxn ang="0">
                    <a:pos x="1" y="35"/>
                  </a:cxn>
                  <a:cxn ang="0">
                    <a:pos x="4" y="33"/>
                  </a:cxn>
                  <a:cxn ang="0">
                    <a:pos x="12" y="32"/>
                  </a:cxn>
                  <a:cxn ang="0">
                    <a:pos x="22" y="31"/>
                  </a:cxn>
                  <a:cxn ang="0">
                    <a:pos x="25" y="29"/>
                  </a:cxn>
                  <a:cxn ang="0">
                    <a:pos x="29" y="28"/>
                  </a:cxn>
                  <a:cxn ang="0">
                    <a:pos x="29" y="28"/>
                  </a:cxn>
                  <a:cxn ang="0">
                    <a:pos x="31" y="12"/>
                  </a:cxn>
                  <a:cxn ang="0">
                    <a:pos x="32" y="7"/>
                  </a:cxn>
                  <a:cxn ang="0">
                    <a:pos x="36" y="0"/>
                  </a:cxn>
                  <a:cxn ang="0">
                    <a:pos x="36" y="0"/>
                  </a:cxn>
                </a:cxnLst>
                <a:rect l="0" t="0" r="r" b="b"/>
                <a:pathLst>
                  <a:path w="55" h="45">
                    <a:moveTo>
                      <a:pt x="36" y="0"/>
                    </a:moveTo>
                    <a:lnTo>
                      <a:pt x="36" y="0"/>
                    </a:lnTo>
                    <a:lnTo>
                      <a:pt x="43" y="1"/>
                    </a:lnTo>
                    <a:lnTo>
                      <a:pt x="49" y="2"/>
                    </a:lnTo>
                    <a:lnTo>
                      <a:pt x="53" y="4"/>
                    </a:lnTo>
                    <a:lnTo>
                      <a:pt x="53" y="4"/>
                    </a:lnTo>
                    <a:lnTo>
                      <a:pt x="55" y="8"/>
                    </a:lnTo>
                    <a:lnTo>
                      <a:pt x="55" y="12"/>
                    </a:lnTo>
                    <a:lnTo>
                      <a:pt x="52" y="21"/>
                    </a:lnTo>
                    <a:lnTo>
                      <a:pt x="46" y="29"/>
                    </a:lnTo>
                    <a:lnTo>
                      <a:pt x="38" y="38"/>
                    </a:lnTo>
                    <a:lnTo>
                      <a:pt x="29" y="42"/>
                    </a:lnTo>
                    <a:lnTo>
                      <a:pt x="19" y="45"/>
                    </a:lnTo>
                    <a:lnTo>
                      <a:pt x="14" y="45"/>
                    </a:lnTo>
                    <a:lnTo>
                      <a:pt x="8" y="43"/>
                    </a:lnTo>
                    <a:lnTo>
                      <a:pt x="4" y="42"/>
                    </a:lnTo>
                    <a:lnTo>
                      <a:pt x="0" y="39"/>
                    </a:lnTo>
                    <a:lnTo>
                      <a:pt x="0" y="39"/>
                    </a:lnTo>
                    <a:lnTo>
                      <a:pt x="1" y="35"/>
                    </a:lnTo>
                    <a:lnTo>
                      <a:pt x="4" y="33"/>
                    </a:lnTo>
                    <a:lnTo>
                      <a:pt x="12" y="32"/>
                    </a:lnTo>
                    <a:lnTo>
                      <a:pt x="22" y="31"/>
                    </a:lnTo>
                    <a:lnTo>
                      <a:pt x="25" y="29"/>
                    </a:lnTo>
                    <a:lnTo>
                      <a:pt x="29" y="28"/>
                    </a:lnTo>
                    <a:lnTo>
                      <a:pt x="29" y="28"/>
                    </a:lnTo>
                    <a:lnTo>
                      <a:pt x="31" y="12"/>
                    </a:lnTo>
                    <a:lnTo>
                      <a:pt x="32" y="7"/>
                    </a:lnTo>
                    <a:lnTo>
                      <a:pt x="36" y="0"/>
                    </a:lnTo>
                    <a:lnTo>
                      <a:pt x="36" y="0"/>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1" name="Freeform 164"/>
              <p:cNvSpPr>
                <a:spLocks/>
              </p:cNvSpPr>
              <p:nvPr/>
            </p:nvSpPr>
            <p:spPr bwMode="auto">
              <a:xfrm>
                <a:off x="5349876" y="336550"/>
                <a:ext cx="76200" cy="41275"/>
              </a:xfrm>
              <a:custGeom>
                <a:avLst/>
                <a:gdLst/>
                <a:ahLst/>
                <a:cxnLst>
                  <a:cxn ang="0">
                    <a:pos x="145" y="5"/>
                  </a:cxn>
                  <a:cxn ang="0">
                    <a:pos x="145" y="5"/>
                  </a:cxn>
                  <a:cxn ang="0">
                    <a:pos x="139" y="15"/>
                  </a:cxn>
                  <a:cxn ang="0">
                    <a:pos x="131" y="25"/>
                  </a:cxn>
                  <a:cxn ang="0">
                    <a:pos x="121" y="32"/>
                  </a:cxn>
                  <a:cxn ang="0">
                    <a:pos x="110" y="39"/>
                  </a:cxn>
                  <a:cxn ang="0">
                    <a:pos x="97" y="43"/>
                  </a:cxn>
                  <a:cxn ang="0">
                    <a:pos x="84" y="47"/>
                  </a:cxn>
                  <a:cxn ang="0">
                    <a:pos x="70" y="49"/>
                  </a:cxn>
                  <a:cxn ang="0">
                    <a:pos x="56" y="49"/>
                  </a:cxn>
                  <a:cxn ang="0">
                    <a:pos x="56" y="49"/>
                  </a:cxn>
                  <a:cxn ang="0">
                    <a:pos x="60" y="56"/>
                  </a:cxn>
                  <a:cxn ang="0">
                    <a:pos x="66" y="60"/>
                  </a:cxn>
                  <a:cxn ang="0">
                    <a:pos x="72" y="63"/>
                  </a:cxn>
                  <a:cxn ang="0">
                    <a:pos x="79" y="64"/>
                  </a:cxn>
                  <a:cxn ang="0">
                    <a:pos x="86" y="64"/>
                  </a:cxn>
                  <a:cxn ang="0">
                    <a:pos x="93" y="61"/>
                  </a:cxn>
                  <a:cxn ang="0">
                    <a:pos x="98" y="57"/>
                  </a:cxn>
                  <a:cxn ang="0">
                    <a:pos x="104" y="52"/>
                  </a:cxn>
                  <a:cxn ang="0">
                    <a:pos x="104" y="52"/>
                  </a:cxn>
                  <a:cxn ang="0">
                    <a:pos x="107" y="53"/>
                  </a:cxn>
                  <a:cxn ang="0">
                    <a:pos x="108" y="56"/>
                  </a:cxn>
                  <a:cxn ang="0">
                    <a:pos x="108" y="60"/>
                  </a:cxn>
                  <a:cxn ang="0">
                    <a:pos x="108" y="66"/>
                  </a:cxn>
                  <a:cxn ang="0">
                    <a:pos x="108" y="66"/>
                  </a:cxn>
                  <a:cxn ang="0">
                    <a:pos x="104" y="70"/>
                  </a:cxn>
                  <a:cxn ang="0">
                    <a:pos x="100" y="73"/>
                  </a:cxn>
                  <a:cxn ang="0">
                    <a:pos x="94" y="75"/>
                  </a:cxn>
                  <a:cxn ang="0">
                    <a:pos x="89" y="77"/>
                  </a:cxn>
                  <a:cxn ang="0">
                    <a:pos x="77" y="78"/>
                  </a:cxn>
                  <a:cxn ang="0">
                    <a:pos x="66" y="77"/>
                  </a:cxn>
                  <a:cxn ang="0">
                    <a:pos x="56" y="71"/>
                  </a:cxn>
                  <a:cxn ang="0">
                    <a:pos x="48" y="66"/>
                  </a:cxn>
                  <a:cxn ang="0">
                    <a:pos x="41" y="56"/>
                  </a:cxn>
                  <a:cxn ang="0">
                    <a:pos x="38" y="52"/>
                  </a:cxn>
                  <a:cxn ang="0">
                    <a:pos x="37" y="46"/>
                  </a:cxn>
                  <a:cxn ang="0">
                    <a:pos x="37" y="46"/>
                  </a:cxn>
                  <a:cxn ang="0">
                    <a:pos x="25" y="42"/>
                  </a:cxn>
                  <a:cxn ang="0">
                    <a:pos x="14" y="39"/>
                  </a:cxn>
                  <a:cxn ang="0">
                    <a:pos x="10" y="38"/>
                  </a:cxn>
                  <a:cxn ang="0">
                    <a:pos x="6" y="33"/>
                  </a:cxn>
                  <a:cxn ang="0">
                    <a:pos x="1" y="31"/>
                  </a:cxn>
                  <a:cxn ang="0">
                    <a:pos x="0" y="25"/>
                  </a:cxn>
                  <a:cxn ang="0">
                    <a:pos x="0" y="25"/>
                  </a:cxn>
                  <a:cxn ang="0">
                    <a:pos x="34" y="32"/>
                  </a:cxn>
                  <a:cxn ang="0">
                    <a:pos x="51" y="35"/>
                  </a:cxn>
                  <a:cxn ang="0">
                    <a:pos x="66" y="35"/>
                  </a:cxn>
                  <a:cxn ang="0">
                    <a:pos x="66" y="35"/>
                  </a:cxn>
                  <a:cxn ang="0">
                    <a:pos x="82" y="32"/>
                  </a:cxn>
                  <a:cxn ang="0">
                    <a:pos x="94" y="29"/>
                  </a:cxn>
                  <a:cxn ang="0">
                    <a:pos x="107" y="23"/>
                  </a:cxn>
                  <a:cxn ang="0">
                    <a:pos x="118" y="16"/>
                  </a:cxn>
                  <a:cxn ang="0">
                    <a:pos x="118" y="16"/>
                  </a:cxn>
                  <a:cxn ang="0">
                    <a:pos x="121" y="9"/>
                  </a:cxn>
                  <a:cxn ang="0">
                    <a:pos x="124" y="7"/>
                  </a:cxn>
                  <a:cxn ang="0">
                    <a:pos x="128" y="2"/>
                  </a:cxn>
                  <a:cxn ang="0">
                    <a:pos x="132" y="1"/>
                  </a:cxn>
                  <a:cxn ang="0">
                    <a:pos x="136" y="0"/>
                  </a:cxn>
                  <a:cxn ang="0">
                    <a:pos x="140" y="1"/>
                  </a:cxn>
                  <a:cxn ang="0">
                    <a:pos x="145" y="5"/>
                  </a:cxn>
                  <a:cxn ang="0">
                    <a:pos x="145" y="5"/>
                  </a:cxn>
                </a:cxnLst>
                <a:rect l="0" t="0" r="r" b="b"/>
                <a:pathLst>
                  <a:path w="145" h="78">
                    <a:moveTo>
                      <a:pt x="145" y="5"/>
                    </a:moveTo>
                    <a:lnTo>
                      <a:pt x="145" y="5"/>
                    </a:lnTo>
                    <a:lnTo>
                      <a:pt x="139" y="15"/>
                    </a:lnTo>
                    <a:lnTo>
                      <a:pt x="131" y="25"/>
                    </a:lnTo>
                    <a:lnTo>
                      <a:pt x="121" y="32"/>
                    </a:lnTo>
                    <a:lnTo>
                      <a:pt x="110" y="39"/>
                    </a:lnTo>
                    <a:lnTo>
                      <a:pt x="97" y="43"/>
                    </a:lnTo>
                    <a:lnTo>
                      <a:pt x="84" y="47"/>
                    </a:lnTo>
                    <a:lnTo>
                      <a:pt x="70" y="49"/>
                    </a:lnTo>
                    <a:lnTo>
                      <a:pt x="56" y="49"/>
                    </a:lnTo>
                    <a:lnTo>
                      <a:pt x="56" y="49"/>
                    </a:lnTo>
                    <a:lnTo>
                      <a:pt x="60" y="56"/>
                    </a:lnTo>
                    <a:lnTo>
                      <a:pt x="66" y="60"/>
                    </a:lnTo>
                    <a:lnTo>
                      <a:pt x="72" y="63"/>
                    </a:lnTo>
                    <a:lnTo>
                      <a:pt x="79" y="64"/>
                    </a:lnTo>
                    <a:lnTo>
                      <a:pt x="86" y="64"/>
                    </a:lnTo>
                    <a:lnTo>
                      <a:pt x="93" y="61"/>
                    </a:lnTo>
                    <a:lnTo>
                      <a:pt x="98" y="57"/>
                    </a:lnTo>
                    <a:lnTo>
                      <a:pt x="104" y="52"/>
                    </a:lnTo>
                    <a:lnTo>
                      <a:pt x="104" y="52"/>
                    </a:lnTo>
                    <a:lnTo>
                      <a:pt x="107" y="53"/>
                    </a:lnTo>
                    <a:lnTo>
                      <a:pt x="108" y="56"/>
                    </a:lnTo>
                    <a:lnTo>
                      <a:pt x="108" y="60"/>
                    </a:lnTo>
                    <a:lnTo>
                      <a:pt x="108" y="66"/>
                    </a:lnTo>
                    <a:lnTo>
                      <a:pt x="108" y="66"/>
                    </a:lnTo>
                    <a:lnTo>
                      <a:pt x="104" y="70"/>
                    </a:lnTo>
                    <a:lnTo>
                      <a:pt x="100" y="73"/>
                    </a:lnTo>
                    <a:lnTo>
                      <a:pt x="94" y="75"/>
                    </a:lnTo>
                    <a:lnTo>
                      <a:pt x="89" y="77"/>
                    </a:lnTo>
                    <a:lnTo>
                      <a:pt x="77" y="78"/>
                    </a:lnTo>
                    <a:lnTo>
                      <a:pt x="66" y="77"/>
                    </a:lnTo>
                    <a:lnTo>
                      <a:pt x="56" y="71"/>
                    </a:lnTo>
                    <a:lnTo>
                      <a:pt x="48" y="66"/>
                    </a:lnTo>
                    <a:lnTo>
                      <a:pt x="41" y="56"/>
                    </a:lnTo>
                    <a:lnTo>
                      <a:pt x="38" y="52"/>
                    </a:lnTo>
                    <a:lnTo>
                      <a:pt x="37" y="46"/>
                    </a:lnTo>
                    <a:lnTo>
                      <a:pt x="37" y="46"/>
                    </a:lnTo>
                    <a:lnTo>
                      <a:pt x="25" y="42"/>
                    </a:lnTo>
                    <a:lnTo>
                      <a:pt x="14" y="39"/>
                    </a:lnTo>
                    <a:lnTo>
                      <a:pt x="10" y="38"/>
                    </a:lnTo>
                    <a:lnTo>
                      <a:pt x="6" y="33"/>
                    </a:lnTo>
                    <a:lnTo>
                      <a:pt x="1" y="31"/>
                    </a:lnTo>
                    <a:lnTo>
                      <a:pt x="0" y="25"/>
                    </a:lnTo>
                    <a:lnTo>
                      <a:pt x="0" y="25"/>
                    </a:lnTo>
                    <a:lnTo>
                      <a:pt x="34" y="32"/>
                    </a:lnTo>
                    <a:lnTo>
                      <a:pt x="51" y="35"/>
                    </a:lnTo>
                    <a:lnTo>
                      <a:pt x="66" y="35"/>
                    </a:lnTo>
                    <a:lnTo>
                      <a:pt x="66" y="35"/>
                    </a:lnTo>
                    <a:lnTo>
                      <a:pt x="82" y="32"/>
                    </a:lnTo>
                    <a:lnTo>
                      <a:pt x="94" y="29"/>
                    </a:lnTo>
                    <a:lnTo>
                      <a:pt x="107" y="23"/>
                    </a:lnTo>
                    <a:lnTo>
                      <a:pt x="118" y="16"/>
                    </a:lnTo>
                    <a:lnTo>
                      <a:pt x="118" y="16"/>
                    </a:lnTo>
                    <a:lnTo>
                      <a:pt x="121" y="9"/>
                    </a:lnTo>
                    <a:lnTo>
                      <a:pt x="124" y="7"/>
                    </a:lnTo>
                    <a:lnTo>
                      <a:pt x="128" y="2"/>
                    </a:lnTo>
                    <a:lnTo>
                      <a:pt x="132" y="1"/>
                    </a:lnTo>
                    <a:lnTo>
                      <a:pt x="136" y="0"/>
                    </a:lnTo>
                    <a:lnTo>
                      <a:pt x="140" y="1"/>
                    </a:lnTo>
                    <a:lnTo>
                      <a:pt x="145" y="5"/>
                    </a:lnTo>
                    <a:lnTo>
                      <a:pt x="145" y="5"/>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2" name="Freeform 165"/>
              <p:cNvSpPr>
                <a:spLocks noEditPoints="1"/>
              </p:cNvSpPr>
              <p:nvPr/>
            </p:nvSpPr>
            <p:spPr bwMode="auto">
              <a:xfrm>
                <a:off x="4670426" y="487363"/>
                <a:ext cx="55563" cy="69850"/>
              </a:xfrm>
              <a:custGeom>
                <a:avLst/>
                <a:gdLst/>
                <a:ahLst/>
                <a:cxnLst>
                  <a:cxn ang="0">
                    <a:pos x="103" y="30"/>
                  </a:cxn>
                  <a:cxn ang="0">
                    <a:pos x="106" y="59"/>
                  </a:cxn>
                  <a:cxn ang="0">
                    <a:pos x="101" y="86"/>
                  </a:cxn>
                  <a:cxn ang="0">
                    <a:pos x="88" y="107"/>
                  </a:cxn>
                  <a:cxn ang="0">
                    <a:pos x="74" y="125"/>
                  </a:cxn>
                  <a:cxn ang="0">
                    <a:pos x="43" y="133"/>
                  </a:cxn>
                  <a:cxn ang="0">
                    <a:pos x="22" y="129"/>
                  </a:cxn>
                  <a:cxn ang="0">
                    <a:pos x="8" y="114"/>
                  </a:cxn>
                  <a:cxn ang="0">
                    <a:pos x="0" y="93"/>
                  </a:cxn>
                  <a:cxn ang="0">
                    <a:pos x="0" y="69"/>
                  </a:cxn>
                  <a:cxn ang="0">
                    <a:pos x="5" y="44"/>
                  </a:cxn>
                  <a:cxn ang="0">
                    <a:pos x="18" y="22"/>
                  </a:cxn>
                  <a:cxn ang="0">
                    <a:pos x="36" y="8"/>
                  </a:cxn>
                  <a:cxn ang="0">
                    <a:pos x="45" y="6"/>
                  </a:cxn>
                  <a:cxn ang="0">
                    <a:pos x="64" y="0"/>
                  </a:cxn>
                  <a:cxn ang="0">
                    <a:pos x="70" y="0"/>
                  </a:cxn>
                  <a:cxn ang="0">
                    <a:pos x="78" y="4"/>
                  </a:cxn>
                  <a:cxn ang="0">
                    <a:pos x="94" y="22"/>
                  </a:cxn>
                  <a:cxn ang="0">
                    <a:pos x="103" y="30"/>
                  </a:cxn>
                  <a:cxn ang="0">
                    <a:pos x="49" y="15"/>
                  </a:cxn>
                  <a:cxn ang="0">
                    <a:pos x="42" y="20"/>
                  </a:cxn>
                  <a:cxn ang="0">
                    <a:pos x="28" y="35"/>
                  </a:cxn>
                  <a:cxn ang="0">
                    <a:pos x="18" y="55"/>
                  </a:cxn>
                  <a:cxn ang="0">
                    <a:pos x="12" y="76"/>
                  </a:cxn>
                  <a:cxn ang="0">
                    <a:pos x="12" y="86"/>
                  </a:cxn>
                  <a:cxn ang="0">
                    <a:pos x="16" y="100"/>
                  </a:cxn>
                  <a:cxn ang="0">
                    <a:pos x="26" y="111"/>
                  </a:cxn>
                  <a:cxn ang="0">
                    <a:pos x="40" y="118"/>
                  </a:cxn>
                  <a:cxn ang="0">
                    <a:pos x="54" y="118"/>
                  </a:cxn>
                  <a:cxn ang="0">
                    <a:pos x="60" y="117"/>
                  </a:cxn>
                  <a:cxn ang="0">
                    <a:pos x="73" y="108"/>
                  </a:cxn>
                  <a:cxn ang="0">
                    <a:pos x="81" y="97"/>
                  </a:cxn>
                  <a:cxn ang="0">
                    <a:pos x="88" y="81"/>
                  </a:cxn>
                  <a:cxn ang="0">
                    <a:pos x="92" y="66"/>
                  </a:cxn>
                  <a:cxn ang="0">
                    <a:pos x="92" y="51"/>
                  </a:cxn>
                  <a:cxn ang="0">
                    <a:pos x="88" y="35"/>
                  </a:cxn>
                  <a:cxn ang="0">
                    <a:pos x="78" y="24"/>
                  </a:cxn>
                  <a:cxn ang="0">
                    <a:pos x="71" y="18"/>
                  </a:cxn>
                  <a:cxn ang="0">
                    <a:pos x="59" y="18"/>
                  </a:cxn>
                  <a:cxn ang="0">
                    <a:pos x="49" y="15"/>
                  </a:cxn>
                </a:cxnLst>
                <a:rect l="0" t="0" r="r" b="b"/>
                <a:pathLst>
                  <a:path w="106" h="133">
                    <a:moveTo>
                      <a:pt x="103" y="30"/>
                    </a:moveTo>
                    <a:lnTo>
                      <a:pt x="103" y="30"/>
                    </a:lnTo>
                    <a:lnTo>
                      <a:pt x="106" y="45"/>
                    </a:lnTo>
                    <a:lnTo>
                      <a:pt x="106" y="59"/>
                    </a:lnTo>
                    <a:lnTo>
                      <a:pt x="105" y="73"/>
                    </a:lnTo>
                    <a:lnTo>
                      <a:pt x="101" y="86"/>
                    </a:lnTo>
                    <a:lnTo>
                      <a:pt x="94" y="97"/>
                    </a:lnTo>
                    <a:lnTo>
                      <a:pt x="88" y="107"/>
                    </a:lnTo>
                    <a:lnTo>
                      <a:pt x="74" y="125"/>
                    </a:lnTo>
                    <a:lnTo>
                      <a:pt x="74" y="125"/>
                    </a:lnTo>
                    <a:lnTo>
                      <a:pt x="57" y="131"/>
                    </a:lnTo>
                    <a:lnTo>
                      <a:pt x="43" y="133"/>
                    </a:lnTo>
                    <a:lnTo>
                      <a:pt x="32" y="132"/>
                    </a:lnTo>
                    <a:lnTo>
                      <a:pt x="22" y="129"/>
                    </a:lnTo>
                    <a:lnTo>
                      <a:pt x="14" y="122"/>
                    </a:lnTo>
                    <a:lnTo>
                      <a:pt x="8" y="114"/>
                    </a:lnTo>
                    <a:lnTo>
                      <a:pt x="2" y="104"/>
                    </a:lnTo>
                    <a:lnTo>
                      <a:pt x="0" y="93"/>
                    </a:lnTo>
                    <a:lnTo>
                      <a:pt x="0" y="81"/>
                    </a:lnTo>
                    <a:lnTo>
                      <a:pt x="0" y="69"/>
                    </a:lnTo>
                    <a:lnTo>
                      <a:pt x="2" y="56"/>
                    </a:lnTo>
                    <a:lnTo>
                      <a:pt x="5" y="44"/>
                    </a:lnTo>
                    <a:lnTo>
                      <a:pt x="11" y="34"/>
                    </a:lnTo>
                    <a:lnTo>
                      <a:pt x="18" y="22"/>
                    </a:lnTo>
                    <a:lnTo>
                      <a:pt x="26" y="14"/>
                    </a:lnTo>
                    <a:lnTo>
                      <a:pt x="36" y="8"/>
                    </a:lnTo>
                    <a:lnTo>
                      <a:pt x="36" y="8"/>
                    </a:lnTo>
                    <a:lnTo>
                      <a:pt x="45" y="6"/>
                    </a:lnTo>
                    <a:lnTo>
                      <a:pt x="54" y="3"/>
                    </a:lnTo>
                    <a:lnTo>
                      <a:pt x="64" y="0"/>
                    </a:lnTo>
                    <a:lnTo>
                      <a:pt x="70" y="0"/>
                    </a:lnTo>
                    <a:lnTo>
                      <a:pt x="70" y="0"/>
                    </a:lnTo>
                    <a:lnTo>
                      <a:pt x="74" y="1"/>
                    </a:lnTo>
                    <a:lnTo>
                      <a:pt x="78" y="4"/>
                    </a:lnTo>
                    <a:lnTo>
                      <a:pt x="85" y="13"/>
                    </a:lnTo>
                    <a:lnTo>
                      <a:pt x="94" y="22"/>
                    </a:lnTo>
                    <a:lnTo>
                      <a:pt x="98" y="25"/>
                    </a:lnTo>
                    <a:lnTo>
                      <a:pt x="103" y="30"/>
                    </a:lnTo>
                    <a:lnTo>
                      <a:pt x="103" y="30"/>
                    </a:lnTo>
                    <a:close/>
                    <a:moveTo>
                      <a:pt x="49" y="15"/>
                    </a:moveTo>
                    <a:lnTo>
                      <a:pt x="49" y="15"/>
                    </a:lnTo>
                    <a:lnTo>
                      <a:pt x="42" y="20"/>
                    </a:lnTo>
                    <a:lnTo>
                      <a:pt x="35" y="27"/>
                    </a:lnTo>
                    <a:lnTo>
                      <a:pt x="28" y="35"/>
                    </a:lnTo>
                    <a:lnTo>
                      <a:pt x="22" y="45"/>
                    </a:lnTo>
                    <a:lnTo>
                      <a:pt x="18" y="55"/>
                    </a:lnTo>
                    <a:lnTo>
                      <a:pt x="14" y="66"/>
                    </a:lnTo>
                    <a:lnTo>
                      <a:pt x="12" y="76"/>
                    </a:lnTo>
                    <a:lnTo>
                      <a:pt x="12" y="86"/>
                    </a:lnTo>
                    <a:lnTo>
                      <a:pt x="12" y="86"/>
                    </a:lnTo>
                    <a:lnTo>
                      <a:pt x="14" y="93"/>
                    </a:lnTo>
                    <a:lnTo>
                      <a:pt x="16" y="100"/>
                    </a:lnTo>
                    <a:lnTo>
                      <a:pt x="21" y="105"/>
                    </a:lnTo>
                    <a:lnTo>
                      <a:pt x="26" y="111"/>
                    </a:lnTo>
                    <a:lnTo>
                      <a:pt x="33" y="115"/>
                    </a:lnTo>
                    <a:lnTo>
                      <a:pt x="40" y="118"/>
                    </a:lnTo>
                    <a:lnTo>
                      <a:pt x="47" y="119"/>
                    </a:lnTo>
                    <a:lnTo>
                      <a:pt x="54" y="118"/>
                    </a:lnTo>
                    <a:lnTo>
                      <a:pt x="54" y="118"/>
                    </a:lnTo>
                    <a:lnTo>
                      <a:pt x="60" y="117"/>
                    </a:lnTo>
                    <a:lnTo>
                      <a:pt x="67" y="112"/>
                    </a:lnTo>
                    <a:lnTo>
                      <a:pt x="73" y="108"/>
                    </a:lnTo>
                    <a:lnTo>
                      <a:pt x="77" y="103"/>
                    </a:lnTo>
                    <a:lnTo>
                      <a:pt x="81" y="97"/>
                    </a:lnTo>
                    <a:lnTo>
                      <a:pt x="85" y="90"/>
                    </a:lnTo>
                    <a:lnTo>
                      <a:pt x="88" y="81"/>
                    </a:lnTo>
                    <a:lnTo>
                      <a:pt x="91" y="74"/>
                    </a:lnTo>
                    <a:lnTo>
                      <a:pt x="92" y="66"/>
                    </a:lnTo>
                    <a:lnTo>
                      <a:pt x="92" y="58"/>
                    </a:lnTo>
                    <a:lnTo>
                      <a:pt x="92" y="51"/>
                    </a:lnTo>
                    <a:lnTo>
                      <a:pt x="91" y="42"/>
                    </a:lnTo>
                    <a:lnTo>
                      <a:pt x="88" y="35"/>
                    </a:lnTo>
                    <a:lnTo>
                      <a:pt x="84" y="30"/>
                    </a:lnTo>
                    <a:lnTo>
                      <a:pt x="78" y="24"/>
                    </a:lnTo>
                    <a:lnTo>
                      <a:pt x="71" y="18"/>
                    </a:lnTo>
                    <a:lnTo>
                      <a:pt x="71" y="18"/>
                    </a:lnTo>
                    <a:lnTo>
                      <a:pt x="64" y="20"/>
                    </a:lnTo>
                    <a:lnTo>
                      <a:pt x="59" y="18"/>
                    </a:lnTo>
                    <a:lnTo>
                      <a:pt x="49" y="15"/>
                    </a:lnTo>
                    <a:lnTo>
                      <a:pt x="49" y="15"/>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3" name="Freeform 166"/>
              <p:cNvSpPr>
                <a:spLocks noEditPoints="1"/>
              </p:cNvSpPr>
              <p:nvPr/>
            </p:nvSpPr>
            <p:spPr bwMode="auto">
              <a:xfrm>
                <a:off x="4695826" y="563563"/>
                <a:ext cx="30163" cy="30163"/>
              </a:xfrm>
              <a:custGeom>
                <a:avLst/>
                <a:gdLst/>
                <a:ahLst/>
                <a:cxnLst>
                  <a:cxn ang="0">
                    <a:pos x="49" y="0"/>
                  </a:cxn>
                  <a:cxn ang="0">
                    <a:pos x="49" y="0"/>
                  </a:cxn>
                  <a:cxn ang="0">
                    <a:pos x="53" y="6"/>
                  </a:cxn>
                  <a:cxn ang="0">
                    <a:pos x="55" y="11"/>
                  </a:cxn>
                  <a:cxn ang="0">
                    <a:pos x="55" y="18"/>
                  </a:cxn>
                  <a:cxn ang="0">
                    <a:pos x="55" y="26"/>
                  </a:cxn>
                  <a:cxn ang="0">
                    <a:pos x="53" y="31"/>
                  </a:cxn>
                  <a:cxn ang="0">
                    <a:pos x="51" y="37"/>
                  </a:cxn>
                  <a:cxn ang="0">
                    <a:pos x="48" y="42"/>
                  </a:cxn>
                  <a:cxn ang="0">
                    <a:pos x="44" y="48"/>
                  </a:cxn>
                  <a:cxn ang="0">
                    <a:pos x="39" y="52"/>
                  </a:cxn>
                  <a:cxn ang="0">
                    <a:pos x="35" y="55"/>
                  </a:cxn>
                  <a:cxn ang="0">
                    <a:pos x="30" y="58"/>
                  </a:cxn>
                  <a:cxn ang="0">
                    <a:pos x="24" y="59"/>
                  </a:cxn>
                  <a:cxn ang="0">
                    <a:pos x="18" y="59"/>
                  </a:cxn>
                  <a:cxn ang="0">
                    <a:pos x="13" y="58"/>
                  </a:cxn>
                  <a:cxn ang="0">
                    <a:pos x="7" y="55"/>
                  </a:cxn>
                  <a:cxn ang="0">
                    <a:pos x="3" y="51"/>
                  </a:cxn>
                  <a:cxn ang="0">
                    <a:pos x="3" y="51"/>
                  </a:cxn>
                  <a:cxn ang="0">
                    <a:pos x="0" y="38"/>
                  </a:cxn>
                  <a:cxn ang="0">
                    <a:pos x="2" y="28"/>
                  </a:cxn>
                  <a:cxn ang="0">
                    <a:pos x="6" y="20"/>
                  </a:cxn>
                  <a:cxn ang="0">
                    <a:pos x="11" y="13"/>
                  </a:cxn>
                  <a:cxn ang="0">
                    <a:pos x="20" y="9"/>
                  </a:cxn>
                  <a:cxn ang="0">
                    <a:pos x="28" y="4"/>
                  </a:cxn>
                  <a:cxn ang="0">
                    <a:pos x="39" y="2"/>
                  </a:cxn>
                  <a:cxn ang="0">
                    <a:pos x="49" y="0"/>
                  </a:cxn>
                  <a:cxn ang="0">
                    <a:pos x="49" y="0"/>
                  </a:cxn>
                  <a:cxn ang="0">
                    <a:pos x="18" y="47"/>
                  </a:cxn>
                  <a:cxn ang="0">
                    <a:pos x="18" y="47"/>
                  </a:cxn>
                  <a:cxn ang="0">
                    <a:pos x="24" y="47"/>
                  </a:cxn>
                  <a:cxn ang="0">
                    <a:pos x="30" y="44"/>
                  </a:cxn>
                  <a:cxn ang="0">
                    <a:pos x="34" y="40"/>
                  </a:cxn>
                  <a:cxn ang="0">
                    <a:pos x="37" y="34"/>
                  </a:cxn>
                  <a:cxn ang="0">
                    <a:pos x="39" y="28"/>
                  </a:cxn>
                  <a:cxn ang="0">
                    <a:pos x="39" y="23"/>
                  </a:cxn>
                  <a:cxn ang="0">
                    <a:pos x="39" y="17"/>
                  </a:cxn>
                  <a:cxn ang="0">
                    <a:pos x="38" y="14"/>
                  </a:cxn>
                  <a:cxn ang="0">
                    <a:pos x="38" y="14"/>
                  </a:cxn>
                  <a:cxn ang="0">
                    <a:pos x="27" y="18"/>
                  </a:cxn>
                  <a:cxn ang="0">
                    <a:pos x="23" y="23"/>
                  </a:cxn>
                  <a:cxn ang="0">
                    <a:pos x="18" y="27"/>
                  </a:cxn>
                  <a:cxn ang="0">
                    <a:pos x="16" y="31"/>
                  </a:cxn>
                  <a:cxn ang="0">
                    <a:pos x="14" y="37"/>
                  </a:cxn>
                  <a:cxn ang="0">
                    <a:pos x="14" y="42"/>
                  </a:cxn>
                  <a:cxn ang="0">
                    <a:pos x="18" y="47"/>
                  </a:cxn>
                  <a:cxn ang="0">
                    <a:pos x="18" y="47"/>
                  </a:cxn>
                </a:cxnLst>
                <a:rect l="0" t="0" r="r" b="b"/>
                <a:pathLst>
                  <a:path w="55" h="59">
                    <a:moveTo>
                      <a:pt x="49" y="0"/>
                    </a:moveTo>
                    <a:lnTo>
                      <a:pt x="49" y="0"/>
                    </a:lnTo>
                    <a:lnTo>
                      <a:pt x="53" y="6"/>
                    </a:lnTo>
                    <a:lnTo>
                      <a:pt x="55" y="11"/>
                    </a:lnTo>
                    <a:lnTo>
                      <a:pt x="55" y="18"/>
                    </a:lnTo>
                    <a:lnTo>
                      <a:pt x="55" y="26"/>
                    </a:lnTo>
                    <a:lnTo>
                      <a:pt x="53" y="31"/>
                    </a:lnTo>
                    <a:lnTo>
                      <a:pt x="51" y="37"/>
                    </a:lnTo>
                    <a:lnTo>
                      <a:pt x="48" y="42"/>
                    </a:lnTo>
                    <a:lnTo>
                      <a:pt x="44" y="48"/>
                    </a:lnTo>
                    <a:lnTo>
                      <a:pt x="39" y="52"/>
                    </a:lnTo>
                    <a:lnTo>
                      <a:pt x="35" y="55"/>
                    </a:lnTo>
                    <a:lnTo>
                      <a:pt x="30" y="58"/>
                    </a:lnTo>
                    <a:lnTo>
                      <a:pt x="24" y="59"/>
                    </a:lnTo>
                    <a:lnTo>
                      <a:pt x="18" y="59"/>
                    </a:lnTo>
                    <a:lnTo>
                      <a:pt x="13" y="58"/>
                    </a:lnTo>
                    <a:lnTo>
                      <a:pt x="7" y="55"/>
                    </a:lnTo>
                    <a:lnTo>
                      <a:pt x="3" y="51"/>
                    </a:lnTo>
                    <a:lnTo>
                      <a:pt x="3" y="51"/>
                    </a:lnTo>
                    <a:lnTo>
                      <a:pt x="0" y="38"/>
                    </a:lnTo>
                    <a:lnTo>
                      <a:pt x="2" y="28"/>
                    </a:lnTo>
                    <a:lnTo>
                      <a:pt x="6" y="20"/>
                    </a:lnTo>
                    <a:lnTo>
                      <a:pt x="11" y="13"/>
                    </a:lnTo>
                    <a:lnTo>
                      <a:pt x="20" y="9"/>
                    </a:lnTo>
                    <a:lnTo>
                      <a:pt x="28" y="4"/>
                    </a:lnTo>
                    <a:lnTo>
                      <a:pt x="39" y="2"/>
                    </a:lnTo>
                    <a:lnTo>
                      <a:pt x="49" y="0"/>
                    </a:lnTo>
                    <a:lnTo>
                      <a:pt x="49" y="0"/>
                    </a:lnTo>
                    <a:close/>
                    <a:moveTo>
                      <a:pt x="18" y="47"/>
                    </a:moveTo>
                    <a:lnTo>
                      <a:pt x="18" y="47"/>
                    </a:lnTo>
                    <a:lnTo>
                      <a:pt x="24" y="47"/>
                    </a:lnTo>
                    <a:lnTo>
                      <a:pt x="30" y="44"/>
                    </a:lnTo>
                    <a:lnTo>
                      <a:pt x="34" y="40"/>
                    </a:lnTo>
                    <a:lnTo>
                      <a:pt x="37" y="34"/>
                    </a:lnTo>
                    <a:lnTo>
                      <a:pt x="39" y="28"/>
                    </a:lnTo>
                    <a:lnTo>
                      <a:pt x="39" y="23"/>
                    </a:lnTo>
                    <a:lnTo>
                      <a:pt x="39" y="17"/>
                    </a:lnTo>
                    <a:lnTo>
                      <a:pt x="38" y="14"/>
                    </a:lnTo>
                    <a:lnTo>
                      <a:pt x="38" y="14"/>
                    </a:lnTo>
                    <a:lnTo>
                      <a:pt x="27" y="18"/>
                    </a:lnTo>
                    <a:lnTo>
                      <a:pt x="23" y="23"/>
                    </a:lnTo>
                    <a:lnTo>
                      <a:pt x="18" y="27"/>
                    </a:lnTo>
                    <a:lnTo>
                      <a:pt x="16" y="31"/>
                    </a:lnTo>
                    <a:lnTo>
                      <a:pt x="14" y="37"/>
                    </a:lnTo>
                    <a:lnTo>
                      <a:pt x="14" y="42"/>
                    </a:lnTo>
                    <a:lnTo>
                      <a:pt x="18" y="47"/>
                    </a:lnTo>
                    <a:lnTo>
                      <a:pt x="18" y="47"/>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54" name="Freeform 167"/>
              <p:cNvSpPr>
                <a:spLocks noEditPoints="1"/>
              </p:cNvSpPr>
              <p:nvPr/>
            </p:nvSpPr>
            <p:spPr bwMode="auto">
              <a:xfrm>
                <a:off x="4473576" y="44150"/>
                <a:ext cx="1346200" cy="858838"/>
              </a:xfrm>
              <a:custGeom>
                <a:avLst/>
                <a:gdLst/>
                <a:ahLst/>
                <a:cxnLst>
                  <a:cxn ang="0">
                    <a:pos x="1792" y="826"/>
                  </a:cxn>
                  <a:cxn ang="0">
                    <a:pos x="2158" y="1035"/>
                  </a:cxn>
                  <a:cxn ang="0">
                    <a:pos x="2241" y="1594"/>
                  </a:cxn>
                  <a:cxn ang="0">
                    <a:pos x="37" y="1504"/>
                  </a:cxn>
                  <a:cxn ang="0">
                    <a:pos x="372" y="1148"/>
                  </a:cxn>
                  <a:cxn ang="0">
                    <a:pos x="594" y="753"/>
                  </a:cxn>
                  <a:cxn ang="0">
                    <a:pos x="920" y="1172"/>
                  </a:cxn>
                  <a:cxn ang="0">
                    <a:pos x="1108" y="1205"/>
                  </a:cxn>
                  <a:cxn ang="0">
                    <a:pos x="1372" y="761"/>
                  </a:cxn>
                  <a:cxn ang="0">
                    <a:pos x="1036" y="577"/>
                  </a:cxn>
                  <a:cxn ang="0">
                    <a:pos x="1234" y="117"/>
                  </a:cxn>
                  <a:cxn ang="0">
                    <a:pos x="2099" y="348"/>
                  </a:cxn>
                  <a:cxn ang="0">
                    <a:pos x="1434" y="496"/>
                  </a:cxn>
                  <a:cxn ang="0">
                    <a:pos x="1594" y="393"/>
                  </a:cxn>
                  <a:cxn ang="0">
                    <a:pos x="1889" y="352"/>
                  </a:cxn>
                  <a:cxn ang="0">
                    <a:pos x="1782" y="84"/>
                  </a:cxn>
                  <a:cxn ang="0">
                    <a:pos x="1432" y="37"/>
                  </a:cxn>
                  <a:cxn ang="0">
                    <a:pos x="1027" y="549"/>
                  </a:cxn>
                  <a:cxn ang="0">
                    <a:pos x="1386" y="719"/>
                  </a:cxn>
                  <a:cxn ang="0">
                    <a:pos x="1147" y="446"/>
                  </a:cxn>
                  <a:cxn ang="0">
                    <a:pos x="1626" y="115"/>
                  </a:cxn>
                  <a:cxn ang="0">
                    <a:pos x="1167" y="462"/>
                  </a:cxn>
                  <a:cxn ang="0">
                    <a:pos x="1926" y="469"/>
                  </a:cxn>
                  <a:cxn ang="0">
                    <a:pos x="2042" y="489"/>
                  </a:cxn>
                  <a:cxn ang="0">
                    <a:pos x="1869" y="651"/>
                  </a:cxn>
                  <a:cxn ang="0">
                    <a:pos x="1575" y="417"/>
                  </a:cxn>
                  <a:cxn ang="0">
                    <a:pos x="1348" y="612"/>
                  </a:cxn>
                  <a:cxn ang="0">
                    <a:pos x="511" y="772"/>
                  </a:cxn>
                  <a:cxn ang="0">
                    <a:pos x="497" y="827"/>
                  </a:cxn>
                  <a:cxn ang="0">
                    <a:pos x="1539" y="812"/>
                  </a:cxn>
                  <a:cxn ang="0">
                    <a:pos x="1762" y="865"/>
                  </a:cxn>
                  <a:cxn ang="0">
                    <a:pos x="548" y="830"/>
                  </a:cxn>
                  <a:cxn ang="0">
                    <a:pos x="1390" y="979"/>
                  </a:cxn>
                  <a:cxn ang="0">
                    <a:pos x="1860" y="851"/>
                  </a:cxn>
                  <a:cxn ang="0">
                    <a:pos x="645" y="1102"/>
                  </a:cxn>
                  <a:cxn ang="0">
                    <a:pos x="1862" y="924"/>
                  </a:cxn>
                  <a:cxn ang="0">
                    <a:pos x="1222" y="1061"/>
                  </a:cxn>
                  <a:cxn ang="0">
                    <a:pos x="1276" y="1206"/>
                  </a:cxn>
                  <a:cxn ang="0">
                    <a:pos x="1379" y="988"/>
                  </a:cxn>
                  <a:cxn ang="0">
                    <a:pos x="1962" y="936"/>
                  </a:cxn>
                  <a:cxn ang="0">
                    <a:pos x="2028" y="1021"/>
                  </a:cxn>
                  <a:cxn ang="0">
                    <a:pos x="2026" y="1226"/>
                  </a:cxn>
                  <a:cxn ang="0">
                    <a:pos x="1647" y="1070"/>
                  </a:cxn>
                  <a:cxn ang="0">
                    <a:pos x="2092" y="1261"/>
                  </a:cxn>
                  <a:cxn ang="0">
                    <a:pos x="2105" y="1073"/>
                  </a:cxn>
                  <a:cxn ang="0">
                    <a:pos x="1582" y="1269"/>
                  </a:cxn>
                  <a:cxn ang="0">
                    <a:pos x="1712" y="1184"/>
                  </a:cxn>
                  <a:cxn ang="0">
                    <a:pos x="895" y="1279"/>
                  </a:cxn>
                  <a:cxn ang="0">
                    <a:pos x="879" y="1160"/>
                  </a:cxn>
                  <a:cxn ang="0">
                    <a:pos x="386" y="1163"/>
                  </a:cxn>
                  <a:cxn ang="0">
                    <a:pos x="396" y="1202"/>
                  </a:cxn>
                  <a:cxn ang="0">
                    <a:pos x="732" y="1234"/>
                  </a:cxn>
                  <a:cxn ang="0">
                    <a:pos x="1522" y="1382"/>
                  </a:cxn>
                  <a:cxn ang="0">
                    <a:pos x="1358" y="1306"/>
                  </a:cxn>
                  <a:cxn ang="0">
                    <a:pos x="1393" y="1213"/>
                  </a:cxn>
                  <a:cxn ang="0">
                    <a:pos x="2203" y="1252"/>
                  </a:cxn>
                  <a:cxn ang="0">
                    <a:pos x="867" y="1325"/>
                  </a:cxn>
                  <a:cxn ang="0">
                    <a:pos x="240" y="1387"/>
                  </a:cxn>
                  <a:cxn ang="0">
                    <a:pos x="363" y="1546"/>
                  </a:cxn>
                  <a:cxn ang="0">
                    <a:pos x="2529" y="1536"/>
                  </a:cxn>
                  <a:cxn ang="0">
                    <a:pos x="1720" y="1543"/>
                  </a:cxn>
                  <a:cxn ang="0">
                    <a:pos x="370" y="1499"/>
                  </a:cxn>
                  <a:cxn ang="0">
                    <a:pos x="840" y="1441"/>
                  </a:cxn>
                </a:cxnLst>
                <a:rect l="0" t="0" r="r" b="b"/>
                <a:pathLst>
                  <a:path w="2543" h="1623">
                    <a:moveTo>
                      <a:pt x="2026" y="500"/>
                    </a:moveTo>
                    <a:lnTo>
                      <a:pt x="2026" y="500"/>
                    </a:lnTo>
                    <a:lnTo>
                      <a:pt x="2039" y="507"/>
                    </a:lnTo>
                    <a:lnTo>
                      <a:pt x="2051" y="514"/>
                    </a:lnTo>
                    <a:lnTo>
                      <a:pt x="2058" y="515"/>
                    </a:lnTo>
                    <a:lnTo>
                      <a:pt x="2067" y="517"/>
                    </a:lnTo>
                    <a:lnTo>
                      <a:pt x="2074" y="517"/>
                    </a:lnTo>
                    <a:lnTo>
                      <a:pt x="2081" y="517"/>
                    </a:lnTo>
                    <a:lnTo>
                      <a:pt x="2081" y="517"/>
                    </a:lnTo>
                    <a:lnTo>
                      <a:pt x="2085" y="515"/>
                    </a:lnTo>
                    <a:lnTo>
                      <a:pt x="2089" y="512"/>
                    </a:lnTo>
                    <a:lnTo>
                      <a:pt x="2098" y="507"/>
                    </a:lnTo>
                    <a:lnTo>
                      <a:pt x="2103" y="504"/>
                    </a:lnTo>
                    <a:lnTo>
                      <a:pt x="2108" y="503"/>
                    </a:lnTo>
                    <a:lnTo>
                      <a:pt x="2112" y="504"/>
                    </a:lnTo>
                    <a:lnTo>
                      <a:pt x="2117" y="505"/>
                    </a:lnTo>
                    <a:lnTo>
                      <a:pt x="2117" y="505"/>
                    </a:lnTo>
                    <a:lnTo>
                      <a:pt x="2117" y="510"/>
                    </a:lnTo>
                    <a:lnTo>
                      <a:pt x="2119" y="511"/>
                    </a:lnTo>
                    <a:lnTo>
                      <a:pt x="2120" y="511"/>
                    </a:lnTo>
                    <a:lnTo>
                      <a:pt x="2120" y="511"/>
                    </a:lnTo>
                    <a:lnTo>
                      <a:pt x="2108" y="531"/>
                    </a:lnTo>
                    <a:lnTo>
                      <a:pt x="2093" y="552"/>
                    </a:lnTo>
                    <a:lnTo>
                      <a:pt x="2078" y="571"/>
                    </a:lnTo>
                    <a:lnTo>
                      <a:pt x="2070" y="581"/>
                    </a:lnTo>
                    <a:lnTo>
                      <a:pt x="2061" y="588"/>
                    </a:lnTo>
                    <a:lnTo>
                      <a:pt x="2061" y="588"/>
                    </a:lnTo>
                    <a:lnTo>
                      <a:pt x="2053" y="594"/>
                    </a:lnTo>
                    <a:lnTo>
                      <a:pt x="2040" y="597"/>
                    </a:lnTo>
                    <a:lnTo>
                      <a:pt x="2015" y="604"/>
                    </a:lnTo>
                    <a:lnTo>
                      <a:pt x="2015" y="604"/>
                    </a:lnTo>
                    <a:lnTo>
                      <a:pt x="2008" y="616"/>
                    </a:lnTo>
                    <a:lnTo>
                      <a:pt x="1998" y="629"/>
                    </a:lnTo>
                    <a:lnTo>
                      <a:pt x="1987" y="640"/>
                    </a:lnTo>
                    <a:lnTo>
                      <a:pt x="1973" y="649"/>
                    </a:lnTo>
                    <a:lnTo>
                      <a:pt x="1957" y="657"/>
                    </a:lnTo>
                    <a:lnTo>
                      <a:pt x="1940" y="661"/>
                    </a:lnTo>
                    <a:lnTo>
                      <a:pt x="1932" y="663"/>
                    </a:lnTo>
                    <a:lnTo>
                      <a:pt x="1922" y="663"/>
                    </a:lnTo>
                    <a:lnTo>
                      <a:pt x="1914" y="661"/>
                    </a:lnTo>
                    <a:lnTo>
                      <a:pt x="1904" y="660"/>
                    </a:lnTo>
                    <a:lnTo>
                      <a:pt x="1904" y="660"/>
                    </a:lnTo>
                    <a:lnTo>
                      <a:pt x="1905" y="664"/>
                    </a:lnTo>
                    <a:lnTo>
                      <a:pt x="1908" y="667"/>
                    </a:lnTo>
                    <a:lnTo>
                      <a:pt x="1917" y="671"/>
                    </a:lnTo>
                    <a:lnTo>
                      <a:pt x="1921" y="674"/>
                    </a:lnTo>
                    <a:lnTo>
                      <a:pt x="1925" y="677"/>
                    </a:lnTo>
                    <a:lnTo>
                      <a:pt x="1928" y="681"/>
                    </a:lnTo>
                    <a:lnTo>
                      <a:pt x="1929" y="687"/>
                    </a:lnTo>
                    <a:lnTo>
                      <a:pt x="1929" y="687"/>
                    </a:lnTo>
                    <a:lnTo>
                      <a:pt x="1910" y="695"/>
                    </a:lnTo>
                    <a:lnTo>
                      <a:pt x="1889" y="702"/>
                    </a:lnTo>
                    <a:lnTo>
                      <a:pt x="1867" y="708"/>
                    </a:lnTo>
                    <a:lnTo>
                      <a:pt x="1845" y="712"/>
                    </a:lnTo>
                    <a:lnTo>
                      <a:pt x="1845" y="712"/>
                    </a:lnTo>
                    <a:lnTo>
                      <a:pt x="1825" y="734"/>
                    </a:lnTo>
                    <a:lnTo>
                      <a:pt x="1806" y="755"/>
                    </a:lnTo>
                    <a:lnTo>
                      <a:pt x="1765" y="796"/>
                    </a:lnTo>
                    <a:lnTo>
                      <a:pt x="1765" y="796"/>
                    </a:lnTo>
                    <a:lnTo>
                      <a:pt x="1759" y="797"/>
                    </a:lnTo>
                    <a:lnTo>
                      <a:pt x="1755" y="799"/>
                    </a:lnTo>
                    <a:lnTo>
                      <a:pt x="1752" y="797"/>
                    </a:lnTo>
                    <a:lnTo>
                      <a:pt x="1752" y="797"/>
                    </a:lnTo>
                    <a:lnTo>
                      <a:pt x="1761" y="805"/>
                    </a:lnTo>
                    <a:lnTo>
                      <a:pt x="1769" y="809"/>
                    </a:lnTo>
                    <a:lnTo>
                      <a:pt x="1778" y="810"/>
                    </a:lnTo>
                    <a:lnTo>
                      <a:pt x="1789" y="812"/>
                    </a:lnTo>
                    <a:lnTo>
                      <a:pt x="1789" y="812"/>
                    </a:lnTo>
                    <a:lnTo>
                      <a:pt x="1789" y="816"/>
                    </a:lnTo>
                    <a:lnTo>
                      <a:pt x="1790" y="819"/>
                    </a:lnTo>
                    <a:lnTo>
                      <a:pt x="1792" y="821"/>
                    </a:lnTo>
                    <a:lnTo>
                      <a:pt x="1792" y="826"/>
                    </a:lnTo>
                    <a:lnTo>
                      <a:pt x="1792" y="826"/>
                    </a:lnTo>
                    <a:lnTo>
                      <a:pt x="1813" y="827"/>
                    </a:lnTo>
                    <a:lnTo>
                      <a:pt x="1838" y="830"/>
                    </a:lnTo>
                    <a:lnTo>
                      <a:pt x="1852" y="831"/>
                    </a:lnTo>
                    <a:lnTo>
                      <a:pt x="1865" y="835"/>
                    </a:lnTo>
                    <a:lnTo>
                      <a:pt x="1876" y="840"/>
                    </a:lnTo>
                    <a:lnTo>
                      <a:pt x="1886" y="845"/>
                    </a:lnTo>
                    <a:lnTo>
                      <a:pt x="1886" y="845"/>
                    </a:lnTo>
                    <a:lnTo>
                      <a:pt x="1893" y="845"/>
                    </a:lnTo>
                    <a:lnTo>
                      <a:pt x="1900" y="848"/>
                    </a:lnTo>
                    <a:lnTo>
                      <a:pt x="1905" y="849"/>
                    </a:lnTo>
                    <a:lnTo>
                      <a:pt x="1908" y="849"/>
                    </a:lnTo>
                    <a:lnTo>
                      <a:pt x="1911" y="849"/>
                    </a:lnTo>
                    <a:lnTo>
                      <a:pt x="1911" y="849"/>
                    </a:lnTo>
                    <a:lnTo>
                      <a:pt x="1922" y="859"/>
                    </a:lnTo>
                    <a:lnTo>
                      <a:pt x="1926" y="866"/>
                    </a:lnTo>
                    <a:lnTo>
                      <a:pt x="1931" y="873"/>
                    </a:lnTo>
                    <a:lnTo>
                      <a:pt x="1931" y="873"/>
                    </a:lnTo>
                    <a:lnTo>
                      <a:pt x="1940" y="868"/>
                    </a:lnTo>
                    <a:lnTo>
                      <a:pt x="1950" y="862"/>
                    </a:lnTo>
                    <a:lnTo>
                      <a:pt x="1962" y="858"/>
                    </a:lnTo>
                    <a:lnTo>
                      <a:pt x="1967" y="858"/>
                    </a:lnTo>
                    <a:lnTo>
                      <a:pt x="1973" y="858"/>
                    </a:lnTo>
                    <a:lnTo>
                      <a:pt x="1973" y="858"/>
                    </a:lnTo>
                    <a:lnTo>
                      <a:pt x="1974" y="872"/>
                    </a:lnTo>
                    <a:lnTo>
                      <a:pt x="1978" y="886"/>
                    </a:lnTo>
                    <a:lnTo>
                      <a:pt x="1984" y="899"/>
                    </a:lnTo>
                    <a:lnTo>
                      <a:pt x="1988" y="914"/>
                    </a:lnTo>
                    <a:lnTo>
                      <a:pt x="1988" y="914"/>
                    </a:lnTo>
                    <a:lnTo>
                      <a:pt x="2002" y="913"/>
                    </a:lnTo>
                    <a:lnTo>
                      <a:pt x="2015" y="911"/>
                    </a:lnTo>
                    <a:lnTo>
                      <a:pt x="2026" y="911"/>
                    </a:lnTo>
                    <a:lnTo>
                      <a:pt x="2033" y="911"/>
                    </a:lnTo>
                    <a:lnTo>
                      <a:pt x="2039" y="914"/>
                    </a:lnTo>
                    <a:lnTo>
                      <a:pt x="2039" y="914"/>
                    </a:lnTo>
                    <a:lnTo>
                      <a:pt x="2042" y="925"/>
                    </a:lnTo>
                    <a:lnTo>
                      <a:pt x="2043" y="936"/>
                    </a:lnTo>
                    <a:lnTo>
                      <a:pt x="2043" y="936"/>
                    </a:lnTo>
                    <a:lnTo>
                      <a:pt x="2043" y="938"/>
                    </a:lnTo>
                    <a:lnTo>
                      <a:pt x="2044" y="941"/>
                    </a:lnTo>
                    <a:lnTo>
                      <a:pt x="2049" y="942"/>
                    </a:lnTo>
                    <a:lnTo>
                      <a:pt x="2053" y="945"/>
                    </a:lnTo>
                    <a:lnTo>
                      <a:pt x="2054" y="946"/>
                    </a:lnTo>
                    <a:lnTo>
                      <a:pt x="2054" y="949"/>
                    </a:lnTo>
                    <a:lnTo>
                      <a:pt x="2054" y="949"/>
                    </a:lnTo>
                    <a:lnTo>
                      <a:pt x="2056" y="960"/>
                    </a:lnTo>
                    <a:lnTo>
                      <a:pt x="2054" y="966"/>
                    </a:lnTo>
                    <a:lnTo>
                      <a:pt x="2051" y="970"/>
                    </a:lnTo>
                    <a:lnTo>
                      <a:pt x="2051" y="970"/>
                    </a:lnTo>
                    <a:lnTo>
                      <a:pt x="2058" y="977"/>
                    </a:lnTo>
                    <a:lnTo>
                      <a:pt x="2061" y="983"/>
                    </a:lnTo>
                    <a:lnTo>
                      <a:pt x="2061" y="988"/>
                    </a:lnTo>
                    <a:lnTo>
                      <a:pt x="2061" y="988"/>
                    </a:lnTo>
                    <a:lnTo>
                      <a:pt x="2068" y="986"/>
                    </a:lnTo>
                    <a:lnTo>
                      <a:pt x="2075" y="981"/>
                    </a:lnTo>
                    <a:lnTo>
                      <a:pt x="2084" y="980"/>
                    </a:lnTo>
                    <a:lnTo>
                      <a:pt x="2092" y="979"/>
                    </a:lnTo>
                    <a:lnTo>
                      <a:pt x="2100" y="979"/>
                    </a:lnTo>
                    <a:lnTo>
                      <a:pt x="2109" y="980"/>
                    </a:lnTo>
                    <a:lnTo>
                      <a:pt x="2115" y="983"/>
                    </a:lnTo>
                    <a:lnTo>
                      <a:pt x="2120" y="988"/>
                    </a:lnTo>
                    <a:lnTo>
                      <a:pt x="2120" y="988"/>
                    </a:lnTo>
                    <a:lnTo>
                      <a:pt x="2116" y="1008"/>
                    </a:lnTo>
                    <a:lnTo>
                      <a:pt x="2113" y="1024"/>
                    </a:lnTo>
                    <a:lnTo>
                      <a:pt x="2113" y="1024"/>
                    </a:lnTo>
                    <a:lnTo>
                      <a:pt x="2117" y="1022"/>
                    </a:lnTo>
                    <a:lnTo>
                      <a:pt x="2124" y="1021"/>
                    </a:lnTo>
                    <a:lnTo>
                      <a:pt x="2130" y="1021"/>
                    </a:lnTo>
                    <a:lnTo>
                      <a:pt x="2137" y="1022"/>
                    </a:lnTo>
                    <a:lnTo>
                      <a:pt x="2143" y="1024"/>
                    </a:lnTo>
                    <a:lnTo>
                      <a:pt x="2148" y="1026"/>
                    </a:lnTo>
                    <a:lnTo>
                      <a:pt x="2154" y="1031"/>
                    </a:lnTo>
                    <a:lnTo>
                      <a:pt x="2158" y="1035"/>
                    </a:lnTo>
                    <a:lnTo>
                      <a:pt x="2158" y="1035"/>
                    </a:lnTo>
                    <a:lnTo>
                      <a:pt x="2155" y="1052"/>
                    </a:lnTo>
                    <a:lnTo>
                      <a:pt x="2154" y="1067"/>
                    </a:lnTo>
                    <a:lnTo>
                      <a:pt x="2152" y="1084"/>
                    </a:lnTo>
                    <a:lnTo>
                      <a:pt x="2151" y="1104"/>
                    </a:lnTo>
                    <a:lnTo>
                      <a:pt x="2151" y="1104"/>
                    </a:lnTo>
                    <a:lnTo>
                      <a:pt x="2161" y="1129"/>
                    </a:lnTo>
                    <a:lnTo>
                      <a:pt x="2172" y="1153"/>
                    </a:lnTo>
                    <a:lnTo>
                      <a:pt x="2199" y="1202"/>
                    </a:lnTo>
                    <a:lnTo>
                      <a:pt x="2211" y="1229"/>
                    </a:lnTo>
                    <a:lnTo>
                      <a:pt x="2223" y="1255"/>
                    </a:lnTo>
                    <a:lnTo>
                      <a:pt x="2227" y="1268"/>
                    </a:lnTo>
                    <a:lnTo>
                      <a:pt x="2230" y="1283"/>
                    </a:lnTo>
                    <a:lnTo>
                      <a:pt x="2232" y="1297"/>
                    </a:lnTo>
                    <a:lnTo>
                      <a:pt x="2234" y="1313"/>
                    </a:lnTo>
                    <a:lnTo>
                      <a:pt x="2234" y="1313"/>
                    </a:lnTo>
                    <a:lnTo>
                      <a:pt x="2234" y="1324"/>
                    </a:lnTo>
                    <a:lnTo>
                      <a:pt x="2235" y="1337"/>
                    </a:lnTo>
                    <a:lnTo>
                      <a:pt x="2235" y="1337"/>
                    </a:lnTo>
                    <a:lnTo>
                      <a:pt x="2234" y="1351"/>
                    </a:lnTo>
                    <a:lnTo>
                      <a:pt x="2230" y="1362"/>
                    </a:lnTo>
                    <a:lnTo>
                      <a:pt x="2224" y="1373"/>
                    </a:lnTo>
                    <a:lnTo>
                      <a:pt x="2217" y="1384"/>
                    </a:lnTo>
                    <a:lnTo>
                      <a:pt x="2207" y="1393"/>
                    </a:lnTo>
                    <a:lnTo>
                      <a:pt x="2197" y="1401"/>
                    </a:lnTo>
                    <a:lnTo>
                      <a:pt x="2186" y="1410"/>
                    </a:lnTo>
                    <a:lnTo>
                      <a:pt x="2175" y="1415"/>
                    </a:lnTo>
                    <a:lnTo>
                      <a:pt x="2175" y="1415"/>
                    </a:lnTo>
                    <a:lnTo>
                      <a:pt x="2234" y="1421"/>
                    </a:lnTo>
                    <a:lnTo>
                      <a:pt x="2297" y="1425"/>
                    </a:lnTo>
                    <a:lnTo>
                      <a:pt x="2360" y="1428"/>
                    </a:lnTo>
                    <a:lnTo>
                      <a:pt x="2421" y="1429"/>
                    </a:lnTo>
                    <a:lnTo>
                      <a:pt x="2421" y="1429"/>
                    </a:lnTo>
                    <a:lnTo>
                      <a:pt x="2449" y="1431"/>
                    </a:lnTo>
                    <a:lnTo>
                      <a:pt x="2463" y="1432"/>
                    </a:lnTo>
                    <a:lnTo>
                      <a:pt x="2477" y="1435"/>
                    </a:lnTo>
                    <a:lnTo>
                      <a:pt x="2491" y="1438"/>
                    </a:lnTo>
                    <a:lnTo>
                      <a:pt x="2503" y="1442"/>
                    </a:lnTo>
                    <a:lnTo>
                      <a:pt x="2515" y="1448"/>
                    </a:lnTo>
                    <a:lnTo>
                      <a:pt x="2523" y="1455"/>
                    </a:lnTo>
                    <a:lnTo>
                      <a:pt x="2523" y="1455"/>
                    </a:lnTo>
                    <a:lnTo>
                      <a:pt x="2529" y="1460"/>
                    </a:lnTo>
                    <a:lnTo>
                      <a:pt x="2533" y="1467"/>
                    </a:lnTo>
                    <a:lnTo>
                      <a:pt x="2536" y="1477"/>
                    </a:lnTo>
                    <a:lnTo>
                      <a:pt x="2538" y="1488"/>
                    </a:lnTo>
                    <a:lnTo>
                      <a:pt x="2541" y="1499"/>
                    </a:lnTo>
                    <a:lnTo>
                      <a:pt x="2543" y="1512"/>
                    </a:lnTo>
                    <a:lnTo>
                      <a:pt x="2543" y="1523"/>
                    </a:lnTo>
                    <a:lnTo>
                      <a:pt x="2541" y="1535"/>
                    </a:lnTo>
                    <a:lnTo>
                      <a:pt x="2541" y="1535"/>
                    </a:lnTo>
                    <a:lnTo>
                      <a:pt x="2540" y="1537"/>
                    </a:lnTo>
                    <a:lnTo>
                      <a:pt x="2536" y="1543"/>
                    </a:lnTo>
                    <a:lnTo>
                      <a:pt x="2536" y="1543"/>
                    </a:lnTo>
                    <a:lnTo>
                      <a:pt x="2536" y="1546"/>
                    </a:lnTo>
                    <a:lnTo>
                      <a:pt x="2536" y="1549"/>
                    </a:lnTo>
                    <a:lnTo>
                      <a:pt x="2536" y="1553"/>
                    </a:lnTo>
                    <a:lnTo>
                      <a:pt x="2536" y="1553"/>
                    </a:lnTo>
                    <a:lnTo>
                      <a:pt x="2530" y="1558"/>
                    </a:lnTo>
                    <a:lnTo>
                      <a:pt x="2524" y="1563"/>
                    </a:lnTo>
                    <a:lnTo>
                      <a:pt x="2516" y="1565"/>
                    </a:lnTo>
                    <a:lnTo>
                      <a:pt x="2506" y="1567"/>
                    </a:lnTo>
                    <a:lnTo>
                      <a:pt x="2485" y="1570"/>
                    </a:lnTo>
                    <a:lnTo>
                      <a:pt x="2475" y="1572"/>
                    </a:lnTo>
                    <a:lnTo>
                      <a:pt x="2465" y="1575"/>
                    </a:lnTo>
                    <a:lnTo>
                      <a:pt x="2465" y="1575"/>
                    </a:lnTo>
                    <a:lnTo>
                      <a:pt x="2446" y="1574"/>
                    </a:lnTo>
                    <a:lnTo>
                      <a:pt x="2423" y="1574"/>
                    </a:lnTo>
                    <a:lnTo>
                      <a:pt x="2373" y="1572"/>
                    </a:lnTo>
                    <a:lnTo>
                      <a:pt x="2373" y="1572"/>
                    </a:lnTo>
                    <a:lnTo>
                      <a:pt x="2350" y="1574"/>
                    </a:lnTo>
                    <a:lnTo>
                      <a:pt x="2328" y="1577"/>
                    </a:lnTo>
                    <a:lnTo>
                      <a:pt x="2305" y="1581"/>
                    </a:lnTo>
                    <a:lnTo>
                      <a:pt x="2284" y="1585"/>
                    </a:lnTo>
                    <a:lnTo>
                      <a:pt x="2241" y="1594"/>
                    </a:lnTo>
                    <a:lnTo>
                      <a:pt x="2220" y="1596"/>
                    </a:lnTo>
                    <a:lnTo>
                      <a:pt x="2200" y="1598"/>
                    </a:lnTo>
                    <a:lnTo>
                      <a:pt x="2200" y="1598"/>
                    </a:lnTo>
                    <a:lnTo>
                      <a:pt x="2148" y="1598"/>
                    </a:lnTo>
                    <a:lnTo>
                      <a:pt x="2123" y="1598"/>
                    </a:lnTo>
                    <a:lnTo>
                      <a:pt x="2096" y="1601"/>
                    </a:lnTo>
                    <a:lnTo>
                      <a:pt x="2096" y="1601"/>
                    </a:lnTo>
                    <a:lnTo>
                      <a:pt x="2079" y="1603"/>
                    </a:lnTo>
                    <a:lnTo>
                      <a:pt x="2061" y="1605"/>
                    </a:lnTo>
                    <a:lnTo>
                      <a:pt x="2025" y="1605"/>
                    </a:lnTo>
                    <a:lnTo>
                      <a:pt x="1987" y="1605"/>
                    </a:lnTo>
                    <a:lnTo>
                      <a:pt x="1950" y="1606"/>
                    </a:lnTo>
                    <a:lnTo>
                      <a:pt x="1950" y="1606"/>
                    </a:lnTo>
                    <a:lnTo>
                      <a:pt x="1876" y="1612"/>
                    </a:lnTo>
                    <a:lnTo>
                      <a:pt x="1835" y="1613"/>
                    </a:lnTo>
                    <a:lnTo>
                      <a:pt x="1790" y="1613"/>
                    </a:lnTo>
                    <a:lnTo>
                      <a:pt x="1790" y="1613"/>
                    </a:lnTo>
                    <a:lnTo>
                      <a:pt x="1797" y="1616"/>
                    </a:lnTo>
                    <a:lnTo>
                      <a:pt x="1807" y="1617"/>
                    </a:lnTo>
                    <a:lnTo>
                      <a:pt x="1816" y="1619"/>
                    </a:lnTo>
                    <a:lnTo>
                      <a:pt x="1824" y="1620"/>
                    </a:lnTo>
                    <a:lnTo>
                      <a:pt x="1824" y="1620"/>
                    </a:lnTo>
                    <a:lnTo>
                      <a:pt x="1796" y="1622"/>
                    </a:lnTo>
                    <a:lnTo>
                      <a:pt x="1768" y="1623"/>
                    </a:lnTo>
                    <a:lnTo>
                      <a:pt x="1740" y="1622"/>
                    </a:lnTo>
                    <a:lnTo>
                      <a:pt x="1727" y="1619"/>
                    </a:lnTo>
                    <a:lnTo>
                      <a:pt x="1716" y="1617"/>
                    </a:lnTo>
                    <a:lnTo>
                      <a:pt x="1716" y="1617"/>
                    </a:lnTo>
                    <a:lnTo>
                      <a:pt x="1675" y="1617"/>
                    </a:lnTo>
                    <a:lnTo>
                      <a:pt x="1633" y="1616"/>
                    </a:lnTo>
                    <a:lnTo>
                      <a:pt x="1591" y="1615"/>
                    </a:lnTo>
                    <a:lnTo>
                      <a:pt x="1553" y="1612"/>
                    </a:lnTo>
                    <a:lnTo>
                      <a:pt x="1553" y="1612"/>
                    </a:lnTo>
                    <a:lnTo>
                      <a:pt x="1532" y="1610"/>
                    </a:lnTo>
                    <a:lnTo>
                      <a:pt x="1509" y="1610"/>
                    </a:lnTo>
                    <a:lnTo>
                      <a:pt x="1488" y="1610"/>
                    </a:lnTo>
                    <a:lnTo>
                      <a:pt x="1467" y="1608"/>
                    </a:lnTo>
                    <a:lnTo>
                      <a:pt x="1467" y="1608"/>
                    </a:lnTo>
                    <a:lnTo>
                      <a:pt x="1442" y="1603"/>
                    </a:lnTo>
                    <a:lnTo>
                      <a:pt x="1413" y="1601"/>
                    </a:lnTo>
                    <a:lnTo>
                      <a:pt x="1413" y="1601"/>
                    </a:lnTo>
                    <a:lnTo>
                      <a:pt x="1289" y="1598"/>
                    </a:lnTo>
                    <a:lnTo>
                      <a:pt x="1166" y="1596"/>
                    </a:lnTo>
                    <a:lnTo>
                      <a:pt x="1166" y="1596"/>
                    </a:lnTo>
                    <a:lnTo>
                      <a:pt x="1102" y="1595"/>
                    </a:lnTo>
                    <a:lnTo>
                      <a:pt x="1036" y="1596"/>
                    </a:lnTo>
                    <a:lnTo>
                      <a:pt x="972" y="1595"/>
                    </a:lnTo>
                    <a:lnTo>
                      <a:pt x="940" y="1594"/>
                    </a:lnTo>
                    <a:lnTo>
                      <a:pt x="907" y="1591"/>
                    </a:lnTo>
                    <a:lnTo>
                      <a:pt x="907" y="1591"/>
                    </a:lnTo>
                    <a:lnTo>
                      <a:pt x="843" y="1584"/>
                    </a:lnTo>
                    <a:lnTo>
                      <a:pt x="782" y="1580"/>
                    </a:lnTo>
                    <a:lnTo>
                      <a:pt x="782" y="1580"/>
                    </a:lnTo>
                    <a:lnTo>
                      <a:pt x="747" y="1578"/>
                    </a:lnTo>
                    <a:lnTo>
                      <a:pt x="712" y="1574"/>
                    </a:lnTo>
                    <a:lnTo>
                      <a:pt x="639" y="1564"/>
                    </a:lnTo>
                    <a:lnTo>
                      <a:pt x="639" y="1564"/>
                    </a:lnTo>
                    <a:lnTo>
                      <a:pt x="612" y="1563"/>
                    </a:lnTo>
                    <a:lnTo>
                      <a:pt x="584" y="1561"/>
                    </a:lnTo>
                    <a:lnTo>
                      <a:pt x="527" y="1560"/>
                    </a:lnTo>
                    <a:lnTo>
                      <a:pt x="527" y="1560"/>
                    </a:lnTo>
                    <a:lnTo>
                      <a:pt x="458" y="1557"/>
                    </a:lnTo>
                    <a:lnTo>
                      <a:pt x="392" y="1556"/>
                    </a:lnTo>
                    <a:lnTo>
                      <a:pt x="327" y="1554"/>
                    </a:lnTo>
                    <a:lnTo>
                      <a:pt x="264" y="1550"/>
                    </a:lnTo>
                    <a:lnTo>
                      <a:pt x="264" y="1550"/>
                    </a:lnTo>
                    <a:lnTo>
                      <a:pt x="197" y="1544"/>
                    </a:lnTo>
                    <a:lnTo>
                      <a:pt x="163" y="1540"/>
                    </a:lnTo>
                    <a:lnTo>
                      <a:pt x="130" y="1535"/>
                    </a:lnTo>
                    <a:lnTo>
                      <a:pt x="97" y="1526"/>
                    </a:lnTo>
                    <a:lnTo>
                      <a:pt x="66" y="1516"/>
                    </a:lnTo>
                    <a:lnTo>
                      <a:pt x="52" y="1511"/>
                    </a:lnTo>
                    <a:lnTo>
                      <a:pt x="37" y="1504"/>
                    </a:lnTo>
                    <a:lnTo>
                      <a:pt x="23" y="1495"/>
                    </a:lnTo>
                    <a:lnTo>
                      <a:pt x="9" y="1487"/>
                    </a:lnTo>
                    <a:lnTo>
                      <a:pt x="9" y="1487"/>
                    </a:lnTo>
                    <a:lnTo>
                      <a:pt x="7" y="1477"/>
                    </a:lnTo>
                    <a:lnTo>
                      <a:pt x="5" y="1467"/>
                    </a:lnTo>
                    <a:lnTo>
                      <a:pt x="2" y="1457"/>
                    </a:lnTo>
                    <a:lnTo>
                      <a:pt x="0" y="1453"/>
                    </a:lnTo>
                    <a:lnTo>
                      <a:pt x="0" y="1448"/>
                    </a:lnTo>
                    <a:lnTo>
                      <a:pt x="0" y="1448"/>
                    </a:lnTo>
                    <a:lnTo>
                      <a:pt x="3" y="1439"/>
                    </a:lnTo>
                    <a:lnTo>
                      <a:pt x="7" y="1431"/>
                    </a:lnTo>
                    <a:lnTo>
                      <a:pt x="13" y="1424"/>
                    </a:lnTo>
                    <a:lnTo>
                      <a:pt x="20" y="1417"/>
                    </a:lnTo>
                    <a:lnTo>
                      <a:pt x="31" y="1403"/>
                    </a:lnTo>
                    <a:lnTo>
                      <a:pt x="37" y="1396"/>
                    </a:lnTo>
                    <a:lnTo>
                      <a:pt x="40" y="1387"/>
                    </a:lnTo>
                    <a:lnTo>
                      <a:pt x="40" y="1387"/>
                    </a:lnTo>
                    <a:lnTo>
                      <a:pt x="45" y="1384"/>
                    </a:lnTo>
                    <a:lnTo>
                      <a:pt x="52" y="1382"/>
                    </a:lnTo>
                    <a:lnTo>
                      <a:pt x="59" y="1380"/>
                    </a:lnTo>
                    <a:lnTo>
                      <a:pt x="66" y="1380"/>
                    </a:lnTo>
                    <a:lnTo>
                      <a:pt x="80" y="1382"/>
                    </a:lnTo>
                    <a:lnTo>
                      <a:pt x="96" y="1383"/>
                    </a:lnTo>
                    <a:lnTo>
                      <a:pt x="96" y="1383"/>
                    </a:lnTo>
                    <a:lnTo>
                      <a:pt x="116" y="1383"/>
                    </a:lnTo>
                    <a:lnTo>
                      <a:pt x="135" y="1380"/>
                    </a:lnTo>
                    <a:lnTo>
                      <a:pt x="155" y="1379"/>
                    </a:lnTo>
                    <a:lnTo>
                      <a:pt x="165" y="1379"/>
                    </a:lnTo>
                    <a:lnTo>
                      <a:pt x="174" y="1379"/>
                    </a:lnTo>
                    <a:lnTo>
                      <a:pt x="174" y="1379"/>
                    </a:lnTo>
                    <a:lnTo>
                      <a:pt x="173" y="1372"/>
                    </a:lnTo>
                    <a:lnTo>
                      <a:pt x="172" y="1363"/>
                    </a:lnTo>
                    <a:lnTo>
                      <a:pt x="170" y="1353"/>
                    </a:lnTo>
                    <a:lnTo>
                      <a:pt x="170" y="1344"/>
                    </a:lnTo>
                    <a:lnTo>
                      <a:pt x="170" y="1344"/>
                    </a:lnTo>
                    <a:lnTo>
                      <a:pt x="172" y="1338"/>
                    </a:lnTo>
                    <a:lnTo>
                      <a:pt x="173" y="1332"/>
                    </a:lnTo>
                    <a:lnTo>
                      <a:pt x="179" y="1323"/>
                    </a:lnTo>
                    <a:lnTo>
                      <a:pt x="183" y="1313"/>
                    </a:lnTo>
                    <a:lnTo>
                      <a:pt x="186" y="1309"/>
                    </a:lnTo>
                    <a:lnTo>
                      <a:pt x="186" y="1304"/>
                    </a:lnTo>
                    <a:lnTo>
                      <a:pt x="186" y="1304"/>
                    </a:lnTo>
                    <a:lnTo>
                      <a:pt x="194" y="1299"/>
                    </a:lnTo>
                    <a:lnTo>
                      <a:pt x="197" y="1295"/>
                    </a:lnTo>
                    <a:lnTo>
                      <a:pt x="198" y="1290"/>
                    </a:lnTo>
                    <a:lnTo>
                      <a:pt x="198" y="1290"/>
                    </a:lnTo>
                    <a:lnTo>
                      <a:pt x="201" y="1289"/>
                    </a:lnTo>
                    <a:lnTo>
                      <a:pt x="204" y="1287"/>
                    </a:lnTo>
                    <a:lnTo>
                      <a:pt x="205" y="1287"/>
                    </a:lnTo>
                    <a:lnTo>
                      <a:pt x="210" y="1287"/>
                    </a:lnTo>
                    <a:lnTo>
                      <a:pt x="210" y="1287"/>
                    </a:lnTo>
                    <a:lnTo>
                      <a:pt x="218" y="1276"/>
                    </a:lnTo>
                    <a:lnTo>
                      <a:pt x="226" y="1262"/>
                    </a:lnTo>
                    <a:lnTo>
                      <a:pt x="226" y="1262"/>
                    </a:lnTo>
                    <a:lnTo>
                      <a:pt x="235" y="1259"/>
                    </a:lnTo>
                    <a:lnTo>
                      <a:pt x="242" y="1261"/>
                    </a:lnTo>
                    <a:lnTo>
                      <a:pt x="249" y="1262"/>
                    </a:lnTo>
                    <a:lnTo>
                      <a:pt x="257" y="1264"/>
                    </a:lnTo>
                    <a:lnTo>
                      <a:pt x="257" y="1264"/>
                    </a:lnTo>
                    <a:lnTo>
                      <a:pt x="257" y="1250"/>
                    </a:lnTo>
                    <a:lnTo>
                      <a:pt x="257" y="1234"/>
                    </a:lnTo>
                    <a:lnTo>
                      <a:pt x="260" y="1219"/>
                    </a:lnTo>
                    <a:lnTo>
                      <a:pt x="263" y="1205"/>
                    </a:lnTo>
                    <a:lnTo>
                      <a:pt x="267" y="1191"/>
                    </a:lnTo>
                    <a:lnTo>
                      <a:pt x="271" y="1177"/>
                    </a:lnTo>
                    <a:lnTo>
                      <a:pt x="277" y="1165"/>
                    </a:lnTo>
                    <a:lnTo>
                      <a:pt x="283" y="1157"/>
                    </a:lnTo>
                    <a:lnTo>
                      <a:pt x="283" y="1157"/>
                    </a:lnTo>
                    <a:lnTo>
                      <a:pt x="298" y="1148"/>
                    </a:lnTo>
                    <a:lnTo>
                      <a:pt x="298" y="1148"/>
                    </a:lnTo>
                    <a:lnTo>
                      <a:pt x="326" y="1148"/>
                    </a:lnTo>
                    <a:lnTo>
                      <a:pt x="350" y="1150"/>
                    </a:lnTo>
                    <a:lnTo>
                      <a:pt x="372" y="1148"/>
                    </a:lnTo>
                    <a:lnTo>
                      <a:pt x="384" y="1146"/>
                    </a:lnTo>
                    <a:lnTo>
                      <a:pt x="396" y="1143"/>
                    </a:lnTo>
                    <a:lnTo>
                      <a:pt x="396" y="1143"/>
                    </a:lnTo>
                    <a:lnTo>
                      <a:pt x="381" y="1130"/>
                    </a:lnTo>
                    <a:lnTo>
                      <a:pt x="365" y="1115"/>
                    </a:lnTo>
                    <a:lnTo>
                      <a:pt x="351" y="1098"/>
                    </a:lnTo>
                    <a:lnTo>
                      <a:pt x="337" y="1078"/>
                    </a:lnTo>
                    <a:lnTo>
                      <a:pt x="326" y="1059"/>
                    </a:lnTo>
                    <a:lnTo>
                      <a:pt x="316" y="1036"/>
                    </a:lnTo>
                    <a:lnTo>
                      <a:pt x="308" y="1014"/>
                    </a:lnTo>
                    <a:lnTo>
                      <a:pt x="304" y="990"/>
                    </a:lnTo>
                    <a:lnTo>
                      <a:pt x="304" y="990"/>
                    </a:lnTo>
                    <a:lnTo>
                      <a:pt x="302" y="979"/>
                    </a:lnTo>
                    <a:lnTo>
                      <a:pt x="302" y="966"/>
                    </a:lnTo>
                    <a:lnTo>
                      <a:pt x="302" y="953"/>
                    </a:lnTo>
                    <a:lnTo>
                      <a:pt x="305" y="943"/>
                    </a:lnTo>
                    <a:lnTo>
                      <a:pt x="305" y="943"/>
                    </a:lnTo>
                    <a:lnTo>
                      <a:pt x="311" y="934"/>
                    </a:lnTo>
                    <a:lnTo>
                      <a:pt x="319" y="925"/>
                    </a:lnTo>
                    <a:lnTo>
                      <a:pt x="329" y="917"/>
                    </a:lnTo>
                    <a:lnTo>
                      <a:pt x="343" y="910"/>
                    </a:lnTo>
                    <a:lnTo>
                      <a:pt x="357" y="903"/>
                    </a:lnTo>
                    <a:lnTo>
                      <a:pt x="372" y="897"/>
                    </a:lnTo>
                    <a:lnTo>
                      <a:pt x="388" y="893"/>
                    </a:lnTo>
                    <a:lnTo>
                      <a:pt x="403" y="890"/>
                    </a:lnTo>
                    <a:lnTo>
                      <a:pt x="403" y="890"/>
                    </a:lnTo>
                    <a:lnTo>
                      <a:pt x="424" y="889"/>
                    </a:lnTo>
                    <a:lnTo>
                      <a:pt x="447" y="890"/>
                    </a:lnTo>
                    <a:lnTo>
                      <a:pt x="458" y="892"/>
                    </a:lnTo>
                    <a:lnTo>
                      <a:pt x="468" y="894"/>
                    </a:lnTo>
                    <a:lnTo>
                      <a:pt x="476" y="897"/>
                    </a:lnTo>
                    <a:lnTo>
                      <a:pt x="483" y="901"/>
                    </a:lnTo>
                    <a:lnTo>
                      <a:pt x="483" y="901"/>
                    </a:lnTo>
                    <a:lnTo>
                      <a:pt x="475" y="890"/>
                    </a:lnTo>
                    <a:lnTo>
                      <a:pt x="466" y="879"/>
                    </a:lnTo>
                    <a:lnTo>
                      <a:pt x="445" y="859"/>
                    </a:lnTo>
                    <a:lnTo>
                      <a:pt x="424" y="841"/>
                    </a:lnTo>
                    <a:lnTo>
                      <a:pt x="403" y="823"/>
                    </a:lnTo>
                    <a:lnTo>
                      <a:pt x="403" y="823"/>
                    </a:lnTo>
                    <a:lnTo>
                      <a:pt x="409" y="813"/>
                    </a:lnTo>
                    <a:lnTo>
                      <a:pt x="415" y="803"/>
                    </a:lnTo>
                    <a:lnTo>
                      <a:pt x="417" y="799"/>
                    </a:lnTo>
                    <a:lnTo>
                      <a:pt x="422" y="797"/>
                    </a:lnTo>
                    <a:lnTo>
                      <a:pt x="426" y="796"/>
                    </a:lnTo>
                    <a:lnTo>
                      <a:pt x="431" y="797"/>
                    </a:lnTo>
                    <a:lnTo>
                      <a:pt x="431" y="797"/>
                    </a:lnTo>
                    <a:lnTo>
                      <a:pt x="438" y="802"/>
                    </a:lnTo>
                    <a:lnTo>
                      <a:pt x="445" y="807"/>
                    </a:lnTo>
                    <a:lnTo>
                      <a:pt x="462" y="823"/>
                    </a:lnTo>
                    <a:lnTo>
                      <a:pt x="476" y="840"/>
                    </a:lnTo>
                    <a:lnTo>
                      <a:pt x="485" y="852"/>
                    </a:lnTo>
                    <a:lnTo>
                      <a:pt x="485" y="852"/>
                    </a:lnTo>
                    <a:lnTo>
                      <a:pt x="483" y="838"/>
                    </a:lnTo>
                    <a:lnTo>
                      <a:pt x="482" y="826"/>
                    </a:lnTo>
                    <a:lnTo>
                      <a:pt x="483" y="813"/>
                    </a:lnTo>
                    <a:lnTo>
                      <a:pt x="485" y="800"/>
                    </a:lnTo>
                    <a:lnTo>
                      <a:pt x="489" y="789"/>
                    </a:lnTo>
                    <a:lnTo>
                      <a:pt x="493" y="779"/>
                    </a:lnTo>
                    <a:lnTo>
                      <a:pt x="499" y="769"/>
                    </a:lnTo>
                    <a:lnTo>
                      <a:pt x="504" y="760"/>
                    </a:lnTo>
                    <a:lnTo>
                      <a:pt x="520" y="740"/>
                    </a:lnTo>
                    <a:lnTo>
                      <a:pt x="535" y="723"/>
                    </a:lnTo>
                    <a:lnTo>
                      <a:pt x="551" y="705"/>
                    </a:lnTo>
                    <a:lnTo>
                      <a:pt x="566" y="688"/>
                    </a:lnTo>
                    <a:lnTo>
                      <a:pt x="566" y="688"/>
                    </a:lnTo>
                    <a:lnTo>
                      <a:pt x="573" y="691"/>
                    </a:lnTo>
                    <a:lnTo>
                      <a:pt x="577" y="691"/>
                    </a:lnTo>
                    <a:lnTo>
                      <a:pt x="582" y="694"/>
                    </a:lnTo>
                    <a:lnTo>
                      <a:pt x="582" y="694"/>
                    </a:lnTo>
                    <a:lnTo>
                      <a:pt x="582" y="705"/>
                    </a:lnTo>
                    <a:lnTo>
                      <a:pt x="583" y="717"/>
                    </a:lnTo>
                    <a:lnTo>
                      <a:pt x="590" y="740"/>
                    </a:lnTo>
                    <a:lnTo>
                      <a:pt x="594" y="753"/>
                    </a:lnTo>
                    <a:lnTo>
                      <a:pt x="597" y="765"/>
                    </a:lnTo>
                    <a:lnTo>
                      <a:pt x="598" y="778"/>
                    </a:lnTo>
                    <a:lnTo>
                      <a:pt x="597" y="793"/>
                    </a:lnTo>
                    <a:lnTo>
                      <a:pt x="597" y="793"/>
                    </a:lnTo>
                    <a:lnTo>
                      <a:pt x="594" y="805"/>
                    </a:lnTo>
                    <a:lnTo>
                      <a:pt x="590" y="814"/>
                    </a:lnTo>
                    <a:lnTo>
                      <a:pt x="583" y="823"/>
                    </a:lnTo>
                    <a:lnTo>
                      <a:pt x="576" y="830"/>
                    </a:lnTo>
                    <a:lnTo>
                      <a:pt x="559" y="844"/>
                    </a:lnTo>
                    <a:lnTo>
                      <a:pt x="551" y="849"/>
                    </a:lnTo>
                    <a:lnTo>
                      <a:pt x="544" y="858"/>
                    </a:lnTo>
                    <a:lnTo>
                      <a:pt x="544" y="858"/>
                    </a:lnTo>
                    <a:lnTo>
                      <a:pt x="561" y="852"/>
                    </a:lnTo>
                    <a:lnTo>
                      <a:pt x="577" y="848"/>
                    </a:lnTo>
                    <a:lnTo>
                      <a:pt x="586" y="847"/>
                    </a:lnTo>
                    <a:lnTo>
                      <a:pt x="594" y="847"/>
                    </a:lnTo>
                    <a:lnTo>
                      <a:pt x="603" y="847"/>
                    </a:lnTo>
                    <a:lnTo>
                      <a:pt x="611" y="849"/>
                    </a:lnTo>
                    <a:lnTo>
                      <a:pt x="611" y="849"/>
                    </a:lnTo>
                    <a:lnTo>
                      <a:pt x="624" y="854"/>
                    </a:lnTo>
                    <a:lnTo>
                      <a:pt x="635" y="861"/>
                    </a:lnTo>
                    <a:lnTo>
                      <a:pt x="643" y="868"/>
                    </a:lnTo>
                    <a:lnTo>
                      <a:pt x="653" y="878"/>
                    </a:lnTo>
                    <a:lnTo>
                      <a:pt x="669" y="896"/>
                    </a:lnTo>
                    <a:lnTo>
                      <a:pt x="685" y="914"/>
                    </a:lnTo>
                    <a:lnTo>
                      <a:pt x="685" y="914"/>
                    </a:lnTo>
                    <a:lnTo>
                      <a:pt x="695" y="949"/>
                    </a:lnTo>
                    <a:lnTo>
                      <a:pt x="699" y="967"/>
                    </a:lnTo>
                    <a:lnTo>
                      <a:pt x="701" y="987"/>
                    </a:lnTo>
                    <a:lnTo>
                      <a:pt x="701" y="987"/>
                    </a:lnTo>
                    <a:lnTo>
                      <a:pt x="699" y="1007"/>
                    </a:lnTo>
                    <a:lnTo>
                      <a:pt x="695" y="1025"/>
                    </a:lnTo>
                    <a:lnTo>
                      <a:pt x="691" y="1043"/>
                    </a:lnTo>
                    <a:lnTo>
                      <a:pt x="684" y="1060"/>
                    </a:lnTo>
                    <a:lnTo>
                      <a:pt x="676" y="1077"/>
                    </a:lnTo>
                    <a:lnTo>
                      <a:pt x="669" y="1094"/>
                    </a:lnTo>
                    <a:lnTo>
                      <a:pt x="652" y="1122"/>
                    </a:lnTo>
                    <a:lnTo>
                      <a:pt x="652" y="1122"/>
                    </a:lnTo>
                    <a:lnTo>
                      <a:pt x="663" y="1125"/>
                    </a:lnTo>
                    <a:lnTo>
                      <a:pt x="678" y="1130"/>
                    </a:lnTo>
                    <a:lnTo>
                      <a:pt x="678" y="1130"/>
                    </a:lnTo>
                    <a:lnTo>
                      <a:pt x="740" y="1122"/>
                    </a:lnTo>
                    <a:lnTo>
                      <a:pt x="757" y="1119"/>
                    </a:lnTo>
                    <a:lnTo>
                      <a:pt x="775" y="1119"/>
                    </a:lnTo>
                    <a:lnTo>
                      <a:pt x="794" y="1119"/>
                    </a:lnTo>
                    <a:lnTo>
                      <a:pt x="813" y="1120"/>
                    </a:lnTo>
                    <a:lnTo>
                      <a:pt x="813" y="1120"/>
                    </a:lnTo>
                    <a:lnTo>
                      <a:pt x="823" y="1123"/>
                    </a:lnTo>
                    <a:lnTo>
                      <a:pt x="831" y="1125"/>
                    </a:lnTo>
                    <a:lnTo>
                      <a:pt x="831" y="1125"/>
                    </a:lnTo>
                    <a:lnTo>
                      <a:pt x="838" y="1125"/>
                    </a:lnTo>
                    <a:lnTo>
                      <a:pt x="845" y="1125"/>
                    </a:lnTo>
                    <a:lnTo>
                      <a:pt x="853" y="1125"/>
                    </a:lnTo>
                    <a:lnTo>
                      <a:pt x="858" y="1125"/>
                    </a:lnTo>
                    <a:lnTo>
                      <a:pt x="858" y="1125"/>
                    </a:lnTo>
                    <a:lnTo>
                      <a:pt x="861" y="1127"/>
                    </a:lnTo>
                    <a:lnTo>
                      <a:pt x="864" y="1130"/>
                    </a:lnTo>
                    <a:lnTo>
                      <a:pt x="865" y="1133"/>
                    </a:lnTo>
                    <a:lnTo>
                      <a:pt x="868" y="1136"/>
                    </a:lnTo>
                    <a:lnTo>
                      <a:pt x="868" y="1136"/>
                    </a:lnTo>
                    <a:lnTo>
                      <a:pt x="872" y="1137"/>
                    </a:lnTo>
                    <a:lnTo>
                      <a:pt x="875" y="1137"/>
                    </a:lnTo>
                    <a:lnTo>
                      <a:pt x="878" y="1139"/>
                    </a:lnTo>
                    <a:lnTo>
                      <a:pt x="881" y="1139"/>
                    </a:lnTo>
                    <a:lnTo>
                      <a:pt x="881" y="1139"/>
                    </a:lnTo>
                    <a:lnTo>
                      <a:pt x="889" y="1146"/>
                    </a:lnTo>
                    <a:lnTo>
                      <a:pt x="896" y="1154"/>
                    </a:lnTo>
                    <a:lnTo>
                      <a:pt x="904" y="1160"/>
                    </a:lnTo>
                    <a:lnTo>
                      <a:pt x="909" y="1163"/>
                    </a:lnTo>
                    <a:lnTo>
                      <a:pt x="914" y="1164"/>
                    </a:lnTo>
                    <a:lnTo>
                      <a:pt x="914" y="1164"/>
                    </a:lnTo>
                    <a:lnTo>
                      <a:pt x="917" y="1168"/>
                    </a:lnTo>
                    <a:lnTo>
                      <a:pt x="920" y="1172"/>
                    </a:lnTo>
                    <a:lnTo>
                      <a:pt x="927" y="1177"/>
                    </a:lnTo>
                    <a:lnTo>
                      <a:pt x="931" y="1179"/>
                    </a:lnTo>
                    <a:lnTo>
                      <a:pt x="934" y="1182"/>
                    </a:lnTo>
                    <a:lnTo>
                      <a:pt x="935" y="1186"/>
                    </a:lnTo>
                    <a:lnTo>
                      <a:pt x="935" y="1192"/>
                    </a:lnTo>
                    <a:lnTo>
                      <a:pt x="935" y="1192"/>
                    </a:lnTo>
                    <a:lnTo>
                      <a:pt x="934" y="1196"/>
                    </a:lnTo>
                    <a:lnTo>
                      <a:pt x="930" y="1199"/>
                    </a:lnTo>
                    <a:lnTo>
                      <a:pt x="926" y="1202"/>
                    </a:lnTo>
                    <a:lnTo>
                      <a:pt x="920" y="1203"/>
                    </a:lnTo>
                    <a:lnTo>
                      <a:pt x="907" y="1205"/>
                    </a:lnTo>
                    <a:lnTo>
                      <a:pt x="896" y="1205"/>
                    </a:lnTo>
                    <a:lnTo>
                      <a:pt x="896" y="1205"/>
                    </a:lnTo>
                    <a:lnTo>
                      <a:pt x="899" y="1210"/>
                    </a:lnTo>
                    <a:lnTo>
                      <a:pt x="900" y="1216"/>
                    </a:lnTo>
                    <a:lnTo>
                      <a:pt x="902" y="1220"/>
                    </a:lnTo>
                    <a:lnTo>
                      <a:pt x="902" y="1223"/>
                    </a:lnTo>
                    <a:lnTo>
                      <a:pt x="900" y="1224"/>
                    </a:lnTo>
                    <a:lnTo>
                      <a:pt x="900" y="1224"/>
                    </a:lnTo>
                    <a:lnTo>
                      <a:pt x="902" y="1231"/>
                    </a:lnTo>
                    <a:lnTo>
                      <a:pt x="904" y="1236"/>
                    </a:lnTo>
                    <a:lnTo>
                      <a:pt x="913" y="1245"/>
                    </a:lnTo>
                    <a:lnTo>
                      <a:pt x="923" y="1254"/>
                    </a:lnTo>
                    <a:lnTo>
                      <a:pt x="933" y="1262"/>
                    </a:lnTo>
                    <a:lnTo>
                      <a:pt x="942" y="1271"/>
                    </a:lnTo>
                    <a:lnTo>
                      <a:pt x="945" y="1276"/>
                    </a:lnTo>
                    <a:lnTo>
                      <a:pt x="947" y="1280"/>
                    </a:lnTo>
                    <a:lnTo>
                      <a:pt x="947" y="1286"/>
                    </a:lnTo>
                    <a:lnTo>
                      <a:pt x="947" y="1292"/>
                    </a:lnTo>
                    <a:lnTo>
                      <a:pt x="944" y="1297"/>
                    </a:lnTo>
                    <a:lnTo>
                      <a:pt x="938" y="1304"/>
                    </a:lnTo>
                    <a:lnTo>
                      <a:pt x="938" y="1304"/>
                    </a:lnTo>
                    <a:lnTo>
                      <a:pt x="907" y="1306"/>
                    </a:lnTo>
                    <a:lnTo>
                      <a:pt x="875" y="1309"/>
                    </a:lnTo>
                    <a:lnTo>
                      <a:pt x="875" y="1309"/>
                    </a:lnTo>
                    <a:lnTo>
                      <a:pt x="883" y="1317"/>
                    </a:lnTo>
                    <a:lnTo>
                      <a:pt x="890" y="1325"/>
                    </a:lnTo>
                    <a:lnTo>
                      <a:pt x="895" y="1337"/>
                    </a:lnTo>
                    <a:lnTo>
                      <a:pt x="899" y="1346"/>
                    </a:lnTo>
                    <a:lnTo>
                      <a:pt x="900" y="1359"/>
                    </a:lnTo>
                    <a:lnTo>
                      <a:pt x="902" y="1370"/>
                    </a:lnTo>
                    <a:lnTo>
                      <a:pt x="900" y="1383"/>
                    </a:lnTo>
                    <a:lnTo>
                      <a:pt x="899" y="1397"/>
                    </a:lnTo>
                    <a:lnTo>
                      <a:pt x="899" y="1397"/>
                    </a:lnTo>
                    <a:lnTo>
                      <a:pt x="959" y="1403"/>
                    </a:lnTo>
                    <a:lnTo>
                      <a:pt x="1022" y="1408"/>
                    </a:lnTo>
                    <a:lnTo>
                      <a:pt x="1090" y="1414"/>
                    </a:lnTo>
                    <a:lnTo>
                      <a:pt x="1159" y="1421"/>
                    </a:lnTo>
                    <a:lnTo>
                      <a:pt x="1159" y="1421"/>
                    </a:lnTo>
                    <a:lnTo>
                      <a:pt x="1143" y="1411"/>
                    </a:lnTo>
                    <a:lnTo>
                      <a:pt x="1128" y="1400"/>
                    </a:lnTo>
                    <a:lnTo>
                      <a:pt x="1115" y="1387"/>
                    </a:lnTo>
                    <a:lnTo>
                      <a:pt x="1102" y="1372"/>
                    </a:lnTo>
                    <a:lnTo>
                      <a:pt x="1102" y="1372"/>
                    </a:lnTo>
                    <a:lnTo>
                      <a:pt x="1097" y="1353"/>
                    </a:lnTo>
                    <a:lnTo>
                      <a:pt x="1090" y="1335"/>
                    </a:lnTo>
                    <a:lnTo>
                      <a:pt x="1086" y="1317"/>
                    </a:lnTo>
                    <a:lnTo>
                      <a:pt x="1086" y="1309"/>
                    </a:lnTo>
                    <a:lnTo>
                      <a:pt x="1086" y="1300"/>
                    </a:lnTo>
                    <a:lnTo>
                      <a:pt x="1086" y="1300"/>
                    </a:lnTo>
                    <a:lnTo>
                      <a:pt x="1087" y="1295"/>
                    </a:lnTo>
                    <a:lnTo>
                      <a:pt x="1090" y="1289"/>
                    </a:lnTo>
                    <a:lnTo>
                      <a:pt x="1091" y="1283"/>
                    </a:lnTo>
                    <a:lnTo>
                      <a:pt x="1093" y="1278"/>
                    </a:lnTo>
                    <a:lnTo>
                      <a:pt x="1093" y="1278"/>
                    </a:lnTo>
                    <a:lnTo>
                      <a:pt x="1094" y="1248"/>
                    </a:lnTo>
                    <a:lnTo>
                      <a:pt x="1095" y="1236"/>
                    </a:lnTo>
                    <a:lnTo>
                      <a:pt x="1098" y="1229"/>
                    </a:lnTo>
                    <a:lnTo>
                      <a:pt x="1101" y="1221"/>
                    </a:lnTo>
                    <a:lnTo>
                      <a:pt x="1101" y="1221"/>
                    </a:lnTo>
                    <a:lnTo>
                      <a:pt x="1105" y="1213"/>
                    </a:lnTo>
                    <a:lnTo>
                      <a:pt x="1108" y="1205"/>
                    </a:lnTo>
                    <a:lnTo>
                      <a:pt x="1108" y="1205"/>
                    </a:lnTo>
                    <a:lnTo>
                      <a:pt x="1114" y="1198"/>
                    </a:lnTo>
                    <a:lnTo>
                      <a:pt x="1119" y="1192"/>
                    </a:lnTo>
                    <a:lnTo>
                      <a:pt x="1125" y="1186"/>
                    </a:lnTo>
                    <a:lnTo>
                      <a:pt x="1129" y="1181"/>
                    </a:lnTo>
                    <a:lnTo>
                      <a:pt x="1129" y="1181"/>
                    </a:lnTo>
                    <a:lnTo>
                      <a:pt x="1130" y="1178"/>
                    </a:lnTo>
                    <a:lnTo>
                      <a:pt x="1132" y="1174"/>
                    </a:lnTo>
                    <a:lnTo>
                      <a:pt x="1133" y="1170"/>
                    </a:lnTo>
                    <a:lnTo>
                      <a:pt x="1135" y="1167"/>
                    </a:lnTo>
                    <a:lnTo>
                      <a:pt x="1135" y="1167"/>
                    </a:lnTo>
                    <a:lnTo>
                      <a:pt x="1145" y="1156"/>
                    </a:lnTo>
                    <a:lnTo>
                      <a:pt x="1147" y="1147"/>
                    </a:lnTo>
                    <a:lnTo>
                      <a:pt x="1150" y="1139"/>
                    </a:lnTo>
                    <a:lnTo>
                      <a:pt x="1150" y="1139"/>
                    </a:lnTo>
                    <a:lnTo>
                      <a:pt x="1167" y="1115"/>
                    </a:lnTo>
                    <a:lnTo>
                      <a:pt x="1185" y="1088"/>
                    </a:lnTo>
                    <a:lnTo>
                      <a:pt x="1203" y="1060"/>
                    </a:lnTo>
                    <a:lnTo>
                      <a:pt x="1223" y="1032"/>
                    </a:lnTo>
                    <a:lnTo>
                      <a:pt x="1223" y="1032"/>
                    </a:lnTo>
                    <a:lnTo>
                      <a:pt x="1230" y="1025"/>
                    </a:lnTo>
                    <a:lnTo>
                      <a:pt x="1239" y="1018"/>
                    </a:lnTo>
                    <a:lnTo>
                      <a:pt x="1246" y="1012"/>
                    </a:lnTo>
                    <a:lnTo>
                      <a:pt x="1254" y="1004"/>
                    </a:lnTo>
                    <a:lnTo>
                      <a:pt x="1254" y="1004"/>
                    </a:lnTo>
                    <a:lnTo>
                      <a:pt x="1268" y="984"/>
                    </a:lnTo>
                    <a:lnTo>
                      <a:pt x="1282" y="963"/>
                    </a:lnTo>
                    <a:lnTo>
                      <a:pt x="1298" y="943"/>
                    </a:lnTo>
                    <a:lnTo>
                      <a:pt x="1305" y="935"/>
                    </a:lnTo>
                    <a:lnTo>
                      <a:pt x="1313" y="928"/>
                    </a:lnTo>
                    <a:lnTo>
                      <a:pt x="1313" y="928"/>
                    </a:lnTo>
                    <a:lnTo>
                      <a:pt x="1323" y="921"/>
                    </a:lnTo>
                    <a:lnTo>
                      <a:pt x="1334" y="915"/>
                    </a:lnTo>
                    <a:lnTo>
                      <a:pt x="1334" y="915"/>
                    </a:lnTo>
                    <a:lnTo>
                      <a:pt x="1338" y="914"/>
                    </a:lnTo>
                    <a:lnTo>
                      <a:pt x="1344" y="913"/>
                    </a:lnTo>
                    <a:lnTo>
                      <a:pt x="1355" y="911"/>
                    </a:lnTo>
                    <a:lnTo>
                      <a:pt x="1355" y="911"/>
                    </a:lnTo>
                    <a:lnTo>
                      <a:pt x="1368" y="900"/>
                    </a:lnTo>
                    <a:lnTo>
                      <a:pt x="1385" y="890"/>
                    </a:lnTo>
                    <a:lnTo>
                      <a:pt x="1401" y="882"/>
                    </a:lnTo>
                    <a:lnTo>
                      <a:pt x="1420" y="873"/>
                    </a:lnTo>
                    <a:lnTo>
                      <a:pt x="1438" y="863"/>
                    </a:lnTo>
                    <a:lnTo>
                      <a:pt x="1455" y="854"/>
                    </a:lnTo>
                    <a:lnTo>
                      <a:pt x="1472" y="842"/>
                    </a:lnTo>
                    <a:lnTo>
                      <a:pt x="1479" y="837"/>
                    </a:lnTo>
                    <a:lnTo>
                      <a:pt x="1486" y="830"/>
                    </a:lnTo>
                    <a:lnTo>
                      <a:pt x="1486" y="830"/>
                    </a:lnTo>
                    <a:lnTo>
                      <a:pt x="1490" y="830"/>
                    </a:lnTo>
                    <a:lnTo>
                      <a:pt x="1493" y="830"/>
                    </a:lnTo>
                    <a:lnTo>
                      <a:pt x="1495" y="831"/>
                    </a:lnTo>
                    <a:lnTo>
                      <a:pt x="1498" y="831"/>
                    </a:lnTo>
                    <a:lnTo>
                      <a:pt x="1498" y="831"/>
                    </a:lnTo>
                    <a:lnTo>
                      <a:pt x="1501" y="819"/>
                    </a:lnTo>
                    <a:lnTo>
                      <a:pt x="1505" y="807"/>
                    </a:lnTo>
                    <a:lnTo>
                      <a:pt x="1511" y="797"/>
                    </a:lnTo>
                    <a:lnTo>
                      <a:pt x="1519" y="789"/>
                    </a:lnTo>
                    <a:lnTo>
                      <a:pt x="1519" y="789"/>
                    </a:lnTo>
                    <a:lnTo>
                      <a:pt x="1514" y="786"/>
                    </a:lnTo>
                    <a:lnTo>
                      <a:pt x="1508" y="783"/>
                    </a:lnTo>
                    <a:lnTo>
                      <a:pt x="1502" y="783"/>
                    </a:lnTo>
                    <a:lnTo>
                      <a:pt x="1500" y="783"/>
                    </a:lnTo>
                    <a:lnTo>
                      <a:pt x="1497" y="786"/>
                    </a:lnTo>
                    <a:lnTo>
                      <a:pt x="1497" y="786"/>
                    </a:lnTo>
                    <a:lnTo>
                      <a:pt x="1476" y="779"/>
                    </a:lnTo>
                    <a:lnTo>
                      <a:pt x="1458" y="769"/>
                    </a:lnTo>
                    <a:lnTo>
                      <a:pt x="1439" y="758"/>
                    </a:lnTo>
                    <a:lnTo>
                      <a:pt x="1422" y="747"/>
                    </a:lnTo>
                    <a:lnTo>
                      <a:pt x="1422" y="747"/>
                    </a:lnTo>
                    <a:lnTo>
                      <a:pt x="1415" y="753"/>
                    </a:lnTo>
                    <a:lnTo>
                      <a:pt x="1407" y="757"/>
                    </a:lnTo>
                    <a:lnTo>
                      <a:pt x="1399" y="760"/>
                    </a:lnTo>
                    <a:lnTo>
                      <a:pt x="1389" y="761"/>
                    </a:lnTo>
                    <a:lnTo>
                      <a:pt x="1372" y="761"/>
                    </a:lnTo>
                    <a:lnTo>
                      <a:pt x="1354" y="760"/>
                    </a:lnTo>
                    <a:lnTo>
                      <a:pt x="1334" y="757"/>
                    </a:lnTo>
                    <a:lnTo>
                      <a:pt x="1316" y="754"/>
                    </a:lnTo>
                    <a:lnTo>
                      <a:pt x="1296" y="754"/>
                    </a:lnTo>
                    <a:lnTo>
                      <a:pt x="1288" y="754"/>
                    </a:lnTo>
                    <a:lnTo>
                      <a:pt x="1278" y="755"/>
                    </a:lnTo>
                    <a:lnTo>
                      <a:pt x="1278" y="755"/>
                    </a:lnTo>
                    <a:lnTo>
                      <a:pt x="1275" y="753"/>
                    </a:lnTo>
                    <a:lnTo>
                      <a:pt x="1272" y="751"/>
                    </a:lnTo>
                    <a:lnTo>
                      <a:pt x="1269" y="751"/>
                    </a:lnTo>
                    <a:lnTo>
                      <a:pt x="1269" y="751"/>
                    </a:lnTo>
                    <a:lnTo>
                      <a:pt x="1268" y="746"/>
                    </a:lnTo>
                    <a:lnTo>
                      <a:pt x="1267" y="741"/>
                    </a:lnTo>
                    <a:lnTo>
                      <a:pt x="1268" y="739"/>
                    </a:lnTo>
                    <a:lnTo>
                      <a:pt x="1271" y="736"/>
                    </a:lnTo>
                    <a:lnTo>
                      <a:pt x="1271" y="736"/>
                    </a:lnTo>
                    <a:lnTo>
                      <a:pt x="1253" y="736"/>
                    </a:lnTo>
                    <a:lnTo>
                      <a:pt x="1232" y="737"/>
                    </a:lnTo>
                    <a:lnTo>
                      <a:pt x="1220" y="737"/>
                    </a:lnTo>
                    <a:lnTo>
                      <a:pt x="1210" y="734"/>
                    </a:lnTo>
                    <a:lnTo>
                      <a:pt x="1199" y="730"/>
                    </a:lnTo>
                    <a:lnTo>
                      <a:pt x="1191" y="724"/>
                    </a:lnTo>
                    <a:lnTo>
                      <a:pt x="1191" y="724"/>
                    </a:lnTo>
                    <a:lnTo>
                      <a:pt x="1191" y="720"/>
                    </a:lnTo>
                    <a:lnTo>
                      <a:pt x="1194" y="716"/>
                    </a:lnTo>
                    <a:lnTo>
                      <a:pt x="1198" y="713"/>
                    </a:lnTo>
                    <a:lnTo>
                      <a:pt x="1203" y="712"/>
                    </a:lnTo>
                    <a:lnTo>
                      <a:pt x="1215" y="708"/>
                    </a:lnTo>
                    <a:lnTo>
                      <a:pt x="1219" y="705"/>
                    </a:lnTo>
                    <a:lnTo>
                      <a:pt x="1222" y="701"/>
                    </a:lnTo>
                    <a:lnTo>
                      <a:pt x="1222" y="701"/>
                    </a:lnTo>
                    <a:lnTo>
                      <a:pt x="1205" y="701"/>
                    </a:lnTo>
                    <a:lnTo>
                      <a:pt x="1188" y="701"/>
                    </a:lnTo>
                    <a:lnTo>
                      <a:pt x="1171" y="698"/>
                    </a:lnTo>
                    <a:lnTo>
                      <a:pt x="1154" y="695"/>
                    </a:lnTo>
                    <a:lnTo>
                      <a:pt x="1139" y="691"/>
                    </a:lnTo>
                    <a:lnTo>
                      <a:pt x="1125" y="684"/>
                    </a:lnTo>
                    <a:lnTo>
                      <a:pt x="1111" y="677"/>
                    </a:lnTo>
                    <a:lnTo>
                      <a:pt x="1100" y="667"/>
                    </a:lnTo>
                    <a:lnTo>
                      <a:pt x="1100" y="667"/>
                    </a:lnTo>
                    <a:lnTo>
                      <a:pt x="1095" y="667"/>
                    </a:lnTo>
                    <a:lnTo>
                      <a:pt x="1093" y="666"/>
                    </a:lnTo>
                    <a:lnTo>
                      <a:pt x="1091" y="666"/>
                    </a:lnTo>
                    <a:lnTo>
                      <a:pt x="1087" y="666"/>
                    </a:lnTo>
                    <a:lnTo>
                      <a:pt x="1087" y="666"/>
                    </a:lnTo>
                    <a:lnTo>
                      <a:pt x="1072" y="651"/>
                    </a:lnTo>
                    <a:lnTo>
                      <a:pt x="1064" y="643"/>
                    </a:lnTo>
                    <a:lnTo>
                      <a:pt x="1057" y="635"/>
                    </a:lnTo>
                    <a:lnTo>
                      <a:pt x="1057" y="635"/>
                    </a:lnTo>
                    <a:lnTo>
                      <a:pt x="1050" y="630"/>
                    </a:lnTo>
                    <a:lnTo>
                      <a:pt x="1042" y="626"/>
                    </a:lnTo>
                    <a:lnTo>
                      <a:pt x="1035" y="621"/>
                    </a:lnTo>
                    <a:lnTo>
                      <a:pt x="1032" y="616"/>
                    </a:lnTo>
                    <a:lnTo>
                      <a:pt x="1031" y="612"/>
                    </a:lnTo>
                    <a:lnTo>
                      <a:pt x="1031" y="612"/>
                    </a:lnTo>
                    <a:lnTo>
                      <a:pt x="1032" y="612"/>
                    </a:lnTo>
                    <a:lnTo>
                      <a:pt x="1031" y="611"/>
                    </a:lnTo>
                    <a:lnTo>
                      <a:pt x="1031" y="611"/>
                    </a:lnTo>
                    <a:lnTo>
                      <a:pt x="1035" y="609"/>
                    </a:lnTo>
                    <a:lnTo>
                      <a:pt x="1039" y="608"/>
                    </a:lnTo>
                    <a:lnTo>
                      <a:pt x="1048" y="607"/>
                    </a:lnTo>
                    <a:lnTo>
                      <a:pt x="1059" y="608"/>
                    </a:lnTo>
                    <a:lnTo>
                      <a:pt x="1069" y="609"/>
                    </a:lnTo>
                    <a:lnTo>
                      <a:pt x="1080" y="611"/>
                    </a:lnTo>
                    <a:lnTo>
                      <a:pt x="1090" y="611"/>
                    </a:lnTo>
                    <a:lnTo>
                      <a:pt x="1098" y="609"/>
                    </a:lnTo>
                    <a:lnTo>
                      <a:pt x="1102" y="608"/>
                    </a:lnTo>
                    <a:lnTo>
                      <a:pt x="1107" y="605"/>
                    </a:lnTo>
                    <a:lnTo>
                      <a:pt x="1107" y="605"/>
                    </a:lnTo>
                    <a:lnTo>
                      <a:pt x="1088" y="602"/>
                    </a:lnTo>
                    <a:lnTo>
                      <a:pt x="1070" y="595"/>
                    </a:lnTo>
                    <a:lnTo>
                      <a:pt x="1053" y="587"/>
                    </a:lnTo>
                    <a:lnTo>
                      <a:pt x="1036" y="577"/>
                    </a:lnTo>
                    <a:lnTo>
                      <a:pt x="1036" y="577"/>
                    </a:lnTo>
                    <a:lnTo>
                      <a:pt x="1029" y="571"/>
                    </a:lnTo>
                    <a:lnTo>
                      <a:pt x="1022" y="564"/>
                    </a:lnTo>
                    <a:lnTo>
                      <a:pt x="1008" y="549"/>
                    </a:lnTo>
                    <a:lnTo>
                      <a:pt x="1008" y="549"/>
                    </a:lnTo>
                    <a:lnTo>
                      <a:pt x="989" y="532"/>
                    </a:lnTo>
                    <a:lnTo>
                      <a:pt x="982" y="522"/>
                    </a:lnTo>
                    <a:lnTo>
                      <a:pt x="977" y="517"/>
                    </a:lnTo>
                    <a:lnTo>
                      <a:pt x="975" y="510"/>
                    </a:lnTo>
                    <a:lnTo>
                      <a:pt x="975" y="510"/>
                    </a:lnTo>
                    <a:lnTo>
                      <a:pt x="970" y="490"/>
                    </a:lnTo>
                    <a:lnTo>
                      <a:pt x="966" y="472"/>
                    </a:lnTo>
                    <a:lnTo>
                      <a:pt x="961" y="453"/>
                    </a:lnTo>
                    <a:lnTo>
                      <a:pt x="958" y="444"/>
                    </a:lnTo>
                    <a:lnTo>
                      <a:pt x="952" y="435"/>
                    </a:lnTo>
                    <a:lnTo>
                      <a:pt x="952" y="435"/>
                    </a:lnTo>
                    <a:lnTo>
                      <a:pt x="958" y="431"/>
                    </a:lnTo>
                    <a:lnTo>
                      <a:pt x="963" y="430"/>
                    </a:lnTo>
                    <a:lnTo>
                      <a:pt x="969" y="431"/>
                    </a:lnTo>
                    <a:lnTo>
                      <a:pt x="973" y="432"/>
                    </a:lnTo>
                    <a:lnTo>
                      <a:pt x="983" y="441"/>
                    </a:lnTo>
                    <a:lnTo>
                      <a:pt x="989" y="444"/>
                    </a:lnTo>
                    <a:lnTo>
                      <a:pt x="993" y="446"/>
                    </a:lnTo>
                    <a:lnTo>
                      <a:pt x="993" y="446"/>
                    </a:lnTo>
                    <a:lnTo>
                      <a:pt x="1007" y="452"/>
                    </a:lnTo>
                    <a:lnTo>
                      <a:pt x="1015" y="453"/>
                    </a:lnTo>
                    <a:lnTo>
                      <a:pt x="1024" y="455"/>
                    </a:lnTo>
                    <a:lnTo>
                      <a:pt x="1024" y="455"/>
                    </a:lnTo>
                    <a:lnTo>
                      <a:pt x="1015" y="446"/>
                    </a:lnTo>
                    <a:lnTo>
                      <a:pt x="1003" y="437"/>
                    </a:lnTo>
                    <a:lnTo>
                      <a:pt x="979" y="418"/>
                    </a:lnTo>
                    <a:lnTo>
                      <a:pt x="979" y="418"/>
                    </a:lnTo>
                    <a:lnTo>
                      <a:pt x="976" y="413"/>
                    </a:lnTo>
                    <a:lnTo>
                      <a:pt x="973" y="409"/>
                    </a:lnTo>
                    <a:lnTo>
                      <a:pt x="965" y="399"/>
                    </a:lnTo>
                    <a:lnTo>
                      <a:pt x="961" y="395"/>
                    </a:lnTo>
                    <a:lnTo>
                      <a:pt x="959" y="390"/>
                    </a:lnTo>
                    <a:lnTo>
                      <a:pt x="958" y="386"/>
                    </a:lnTo>
                    <a:lnTo>
                      <a:pt x="959" y="379"/>
                    </a:lnTo>
                    <a:lnTo>
                      <a:pt x="959" y="379"/>
                    </a:lnTo>
                    <a:lnTo>
                      <a:pt x="963" y="379"/>
                    </a:lnTo>
                    <a:lnTo>
                      <a:pt x="966" y="379"/>
                    </a:lnTo>
                    <a:lnTo>
                      <a:pt x="973" y="382"/>
                    </a:lnTo>
                    <a:lnTo>
                      <a:pt x="977" y="385"/>
                    </a:lnTo>
                    <a:lnTo>
                      <a:pt x="984" y="389"/>
                    </a:lnTo>
                    <a:lnTo>
                      <a:pt x="984" y="389"/>
                    </a:lnTo>
                    <a:lnTo>
                      <a:pt x="996" y="388"/>
                    </a:lnTo>
                    <a:lnTo>
                      <a:pt x="1006" y="388"/>
                    </a:lnTo>
                    <a:lnTo>
                      <a:pt x="1015" y="388"/>
                    </a:lnTo>
                    <a:lnTo>
                      <a:pt x="1028" y="386"/>
                    </a:lnTo>
                    <a:lnTo>
                      <a:pt x="1028" y="386"/>
                    </a:lnTo>
                    <a:lnTo>
                      <a:pt x="1043" y="383"/>
                    </a:lnTo>
                    <a:lnTo>
                      <a:pt x="1057" y="378"/>
                    </a:lnTo>
                    <a:lnTo>
                      <a:pt x="1070" y="369"/>
                    </a:lnTo>
                    <a:lnTo>
                      <a:pt x="1081" y="359"/>
                    </a:lnTo>
                    <a:lnTo>
                      <a:pt x="1093" y="350"/>
                    </a:lnTo>
                    <a:lnTo>
                      <a:pt x="1101" y="337"/>
                    </a:lnTo>
                    <a:lnTo>
                      <a:pt x="1109" y="324"/>
                    </a:lnTo>
                    <a:lnTo>
                      <a:pt x="1116" y="310"/>
                    </a:lnTo>
                    <a:lnTo>
                      <a:pt x="1130" y="282"/>
                    </a:lnTo>
                    <a:lnTo>
                      <a:pt x="1145" y="253"/>
                    </a:lnTo>
                    <a:lnTo>
                      <a:pt x="1160" y="225"/>
                    </a:lnTo>
                    <a:lnTo>
                      <a:pt x="1167" y="213"/>
                    </a:lnTo>
                    <a:lnTo>
                      <a:pt x="1177" y="201"/>
                    </a:lnTo>
                    <a:lnTo>
                      <a:pt x="1177" y="201"/>
                    </a:lnTo>
                    <a:lnTo>
                      <a:pt x="1181" y="191"/>
                    </a:lnTo>
                    <a:lnTo>
                      <a:pt x="1187" y="180"/>
                    </a:lnTo>
                    <a:lnTo>
                      <a:pt x="1192" y="171"/>
                    </a:lnTo>
                    <a:lnTo>
                      <a:pt x="1202" y="164"/>
                    </a:lnTo>
                    <a:lnTo>
                      <a:pt x="1202" y="164"/>
                    </a:lnTo>
                    <a:lnTo>
                      <a:pt x="1212" y="149"/>
                    </a:lnTo>
                    <a:lnTo>
                      <a:pt x="1223" y="132"/>
                    </a:lnTo>
                    <a:lnTo>
                      <a:pt x="1234" y="117"/>
                    </a:lnTo>
                    <a:lnTo>
                      <a:pt x="1248" y="102"/>
                    </a:lnTo>
                    <a:lnTo>
                      <a:pt x="1262" y="88"/>
                    </a:lnTo>
                    <a:lnTo>
                      <a:pt x="1279" y="76"/>
                    </a:lnTo>
                    <a:lnTo>
                      <a:pt x="1296" y="63"/>
                    </a:lnTo>
                    <a:lnTo>
                      <a:pt x="1313" y="53"/>
                    </a:lnTo>
                    <a:lnTo>
                      <a:pt x="1333" y="44"/>
                    </a:lnTo>
                    <a:lnTo>
                      <a:pt x="1351" y="35"/>
                    </a:lnTo>
                    <a:lnTo>
                      <a:pt x="1372" y="29"/>
                    </a:lnTo>
                    <a:lnTo>
                      <a:pt x="1393" y="25"/>
                    </a:lnTo>
                    <a:lnTo>
                      <a:pt x="1414" y="22"/>
                    </a:lnTo>
                    <a:lnTo>
                      <a:pt x="1436" y="21"/>
                    </a:lnTo>
                    <a:lnTo>
                      <a:pt x="1459" y="22"/>
                    </a:lnTo>
                    <a:lnTo>
                      <a:pt x="1481" y="27"/>
                    </a:lnTo>
                    <a:lnTo>
                      <a:pt x="1481" y="27"/>
                    </a:lnTo>
                    <a:lnTo>
                      <a:pt x="1493" y="29"/>
                    </a:lnTo>
                    <a:lnTo>
                      <a:pt x="1504" y="34"/>
                    </a:lnTo>
                    <a:lnTo>
                      <a:pt x="1528" y="44"/>
                    </a:lnTo>
                    <a:lnTo>
                      <a:pt x="1528" y="44"/>
                    </a:lnTo>
                    <a:lnTo>
                      <a:pt x="1542" y="32"/>
                    </a:lnTo>
                    <a:lnTo>
                      <a:pt x="1557" y="22"/>
                    </a:lnTo>
                    <a:lnTo>
                      <a:pt x="1574" y="14"/>
                    </a:lnTo>
                    <a:lnTo>
                      <a:pt x="1591" y="8"/>
                    </a:lnTo>
                    <a:lnTo>
                      <a:pt x="1609" y="4"/>
                    </a:lnTo>
                    <a:lnTo>
                      <a:pt x="1627" y="1"/>
                    </a:lnTo>
                    <a:lnTo>
                      <a:pt x="1647" y="0"/>
                    </a:lnTo>
                    <a:lnTo>
                      <a:pt x="1667" y="0"/>
                    </a:lnTo>
                    <a:lnTo>
                      <a:pt x="1686" y="1"/>
                    </a:lnTo>
                    <a:lnTo>
                      <a:pt x="1706" y="4"/>
                    </a:lnTo>
                    <a:lnTo>
                      <a:pt x="1726" y="8"/>
                    </a:lnTo>
                    <a:lnTo>
                      <a:pt x="1745" y="13"/>
                    </a:lnTo>
                    <a:lnTo>
                      <a:pt x="1764" y="18"/>
                    </a:lnTo>
                    <a:lnTo>
                      <a:pt x="1782" y="24"/>
                    </a:lnTo>
                    <a:lnTo>
                      <a:pt x="1799" y="31"/>
                    </a:lnTo>
                    <a:lnTo>
                      <a:pt x="1816" y="38"/>
                    </a:lnTo>
                    <a:lnTo>
                      <a:pt x="1816" y="38"/>
                    </a:lnTo>
                    <a:lnTo>
                      <a:pt x="1816" y="45"/>
                    </a:lnTo>
                    <a:lnTo>
                      <a:pt x="1814" y="49"/>
                    </a:lnTo>
                    <a:lnTo>
                      <a:pt x="1810" y="52"/>
                    </a:lnTo>
                    <a:lnTo>
                      <a:pt x="1804" y="52"/>
                    </a:lnTo>
                    <a:lnTo>
                      <a:pt x="1804" y="52"/>
                    </a:lnTo>
                    <a:lnTo>
                      <a:pt x="1825" y="63"/>
                    </a:lnTo>
                    <a:lnTo>
                      <a:pt x="1845" y="74"/>
                    </a:lnTo>
                    <a:lnTo>
                      <a:pt x="1865" y="86"/>
                    </a:lnTo>
                    <a:lnTo>
                      <a:pt x="1882" y="100"/>
                    </a:lnTo>
                    <a:lnTo>
                      <a:pt x="1898" y="115"/>
                    </a:lnTo>
                    <a:lnTo>
                      <a:pt x="1912" y="132"/>
                    </a:lnTo>
                    <a:lnTo>
                      <a:pt x="1924" y="150"/>
                    </a:lnTo>
                    <a:lnTo>
                      <a:pt x="1928" y="160"/>
                    </a:lnTo>
                    <a:lnTo>
                      <a:pt x="1932" y="170"/>
                    </a:lnTo>
                    <a:lnTo>
                      <a:pt x="1932" y="170"/>
                    </a:lnTo>
                    <a:lnTo>
                      <a:pt x="1942" y="170"/>
                    </a:lnTo>
                    <a:lnTo>
                      <a:pt x="1952" y="170"/>
                    </a:lnTo>
                    <a:lnTo>
                      <a:pt x="1955" y="170"/>
                    </a:lnTo>
                    <a:lnTo>
                      <a:pt x="1959" y="171"/>
                    </a:lnTo>
                    <a:lnTo>
                      <a:pt x="1962" y="174"/>
                    </a:lnTo>
                    <a:lnTo>
                      <a:pt x="1964" y="178"/>
                    </a:lnTo>
                    <a:lnTo>
                      <a:pt x="1964" y="178"/>
                    </a:lnTo>
                    <a:lnTo>
                      <a:pt x="1963" y="181"/>
                    </a:lnTo>
                    <a:lnTo>
                      <a:pt x="1962" y="184"/>
                    </a:lnTo>
                    <a:lnTo>
                      <a:pt x="1957" y="187"/>
                    </a:lnTo>
                    <a:lnTo>
                      <a:pt x="1947" y="190"/>
                    </a:lnTo>
                    <a:lnTo>
                      <a:pt x="1947" y="190"/>
                    </a:lnTo>
                    <a:lnTo>
                      <a:pt x="1963" y="219"/>
                    </a:lnTo>
                    <a:lnTo>
                      <a:pt x="1978" y="249"/>
                    </a:lnTo>
                    <a:lnTo>
                      <a:pt x="1997" y="278"/>
                    </a:lnTo>
                    <a:lnTo>
                      <a:pt x="2006" y="292"/>
                    </a:lnTo>
                    <a:lnTo>
                      <a:pt x="2016" y="305"/>
                    </a:lnTo>
                    <a:lnTo>
                      <a:pt x="2028" y="316"/>
                    </a:lnTo>
                    <a:lnTo>
                      <a:pt x="2040" y="326"/>
                    </a:lnTo>
                    <a:lnTo>
                      <a:pt x="2053" y="334"/>
                    </a:lnTo>
                    <a:lnTo>
                      <a:pt x="2067" y="341"/>
                    </a:lnTo>
                    <a:lnTo>
                      <a:pt x="2082" y="345"/>
                    </a:lnTo>
                    <a:lnTo>
                      <a:pt x="2099" y="348"/>
                    </a:lnTo>
                    <a:lnTo>
                      <a:pt x="2116" y="348"/>
                    </a:lnTo>
                    <a:lnTo>
                      <a:pt x="2136" y="345"/>
                    </a:lnTo>
                    <a:lnTo>
                      <a:pt x="2136" y="345"/>
                    </a:lnTo>
                    <a:lnTo>
                      <a:pt x="2138" y="341"/>
                    </a:lnTo>
                    <a:lnTo>
                      <a:pt x="2143" y="337"/>
                    </a:lnTo>
                    <a:lnTo>
                      <a:pt x="2150" y="327"/>
                    </a:lnTo>
                    <a:lnTo>
                      <a:pt x="2154" y="324"/>
                    </a:lnTo>
                    <a:lnTo>
                      <a:pt x="2158" y="322"/>
                    </a:lnTo>
                    <a:lnTo>
                      <a:pt x="2162" y="322"/>
                    </a:lnTo>
                    <a:lnTo>
                      <a:pt x="2168" y="324"/>
                    </a:lnTo>
                    <a:lnTo>
                      <a:pt x="2168" y="324"/>
                    </a:lnTo>
                    <a:lnTo>
                      <a:pt x="2169" y="343"/>
                    </a:lnTo>
                    <a:lnTo>
                      <a:pt x="2168" y="359"/>
                    </a:lnTo>
                    <a:lnTo>
                      <a:pt x="2166" y="378"/>
                    </a:lnTo>
                    <a:lnTo>
                      <a:pt x="2164" y="395"/>
                    </a:lnTo>
                    <a:lnTo>
                      <a:pt x="2159" y="410"/>
                    </a:lnTo>
                    <a:lnTo>
                      <a:pt x="2154" y="425"/>
                    </a:lnTo>
                    <a:lnTo>
                      <a:pt x="2147" y="439"/>
                    </a:lnTo>
                    <a:lnTo>
                      <a:pt x="2138" y="452"/>
                    </a:lnTo>
                    <a:lnTo>
                      <a:pt x="2130" y="463"/>
                    </a:lnTo>
                    <a:lnTo>
                      <a:pt x="2119" y="475"/>
                    </a:lnTo>
                    <a:lnTo>
                      <a:pt x="2108" y="483"/>
                    </a:lnTo>
                    <a:lnTo>
                      <a:pt x="2093" y="490"/>
                    </a:lnTo>
                    <a:lnTo>
                      <a:pt x="2079" y="496"/>
                    </a:lnTo>
                    <a:lnTo>
                      <a:pt x="2063" y="500"/>
                    </a:lnTo>
                    <a:lnTo>
                      <a:pt x="2046" y="501"/>
                    </a:lnTo>
                    <a:lnTo>
                      <a:pt x="2026" y="500"/>
                    </a:lnTo>
                    <a:lnTo>
                      <a:pt x="2026" y="500"/>
                    </a:lnTo>
                    <a:close/>
                    <a:moveTo>
                      <a:pt x="1181" y="584"/>
                    </a:moveTo>
                    <a:lnTo>
                      <a:pt x="1181" y="584"/>
                    </a:lnTo>
                    <a:lnTo>
                      <a:pt x="1180" y="585"/>
                    </a:lnTo>
                    <a:lnTo>
                      <a:pt x="1178" y="585"/>
                    </a:lnTo>
                    <a:lnTo>
                      <a:pt x="1180" y="587"/>
                    </a:lnTo>
                    <a:lnTo>
                      <a:pt x="1180" y="587"/>
                    </a:lnTo>
                    <a:lnTo>
                      <a:pt x="1195" y="595"/>
                    </a:lnTo>
                    <a:lnTo>
                      <a:pt x="1213" y="604"/>
                    </a:lnTo>
                    <a:lnTo>
                      <a:pt x="1234" y="611"/>
                    </a:lnTo>
                    <a:lnTo>
                      <a:pt x="1257" y="615"/>
                    </a:lnTo>
                    <a:lnTo>
                      <a:pt x="1279" y="616"/>
                    </a:lnTo>
                    <a:lnTo>
                      <a:pt x="1291" y="616"/>
                    </a:lnTo>
                    <a:lnTo>
                      <a:pt x="1300" y="615"/>
                    </a:lnTo>
                    <a:lnTo>
                      <a:pt x="1312" y="614"/>
                    </a:lnTo>
                    <a:lnTo>
                      <a:pt x="1320" y="611"/>
                    </a:lnTo>
                    <a:lnTo>
                      <a:pt x="1330" y="605"/>
                    </a:lnTo>
                    <a:lnTo>
                      <a:pt x="1337" y="601"/>
                    </a:lnTo>
                    <a:lnTo>
                      <a:pt x="1337" y="601"/>
                    </a:lnTo>
                    <a:lnTo>
                      <a:pt x="1341" y="597"/>
                    </a:lnTo>
                    <a:lnTo>
                      <a:pt x="1344" y="591"/>
                    </a:lnTo>
                    <a:lnTo>
                      <a:pt x="1349" y="578"/>
                    </a:lnTo>
                    <a:lnTo>
                      <a:pt x="1356" y="567"/>
                    </a:lnTo>
                    <a:lnTo>
                      <a:pt x="1361" y="563"/>
                    </a:lnTo>
                    <a:lnTo>
                      <a:pt x="1363" y="562"/>
                    </a:lnTo>
                    <a:lnTo>
                      <a:pt x="1363" y="562"/>
                    </a:lnTo>
                    <a:lnTo>
                      <a:pt x="1368" y="562"/>
                    </a:lnTo>
                    <a:lnTo>
                      <a:pt x="1371" y="563"/>
                    </a:lnTo>
                    <a:lnTo>
                      <a:pt x="1372" y="564"/>
                    </a:lnTo>
                    <a:lnTo>
                      <a:pt x="1373" y="567"/>
                    </a:lnTo>
                    <a:lnTo>
                      <a:pt x="1373" y="573"/>
                    </a:lnTo>
                    <a:lnTo>
                      <a:pt x="1371" y="581"/>
                    </a:lnTo>
                    <a:lnTo>
                      <a:pt x="1365" y="597"/>
                    </a:lnTo>
                    <a:lnTo>
                      <a:pt x="1363" y="604"/>
                    </a:lnTo>
                    <a:lnTo>
                      <a:pt x="1363" y="609"/>
                    </a:lnTo>
                    <a:lnTo>
                      <a:pt x="1363" y="609"/>
                    </a:lnTo>
                    <a:lnTo>
                      <a:pt x="1372" y="605"/>
                    </a:lnTo>
                    <a:lnTo>
                      <a:pt x="1378" y="601"/>
                    </a:lnTo>
                    <a:lnTo>
                      <a:pt x="1385" y="595"/>
                    </a:lnTo>
                    <a:lnTo>
                      <a:pt x="1389" y="588"/>
                    </a:lnTo>
                    <a:lnTo>
                      <a:pt x="1399" y="574"/>
                    </a:lnTo>
                    <a:lnTo>
                      <a:pt x="1406" y="559"/>
                    </a:lnTo>
                    <a:lnTo>
                      <a:pt x="1417" y="525"/>
                    </a:lnTo>
                    <a:lnTo>
                      <a:pt x="1425" y="510"/>
                    </a:lnTo>
                    <a:lnTo>
                      <a:pt x="1434" y="496"/>
                    </a:lnTo>
                    <a:lnTo>
                      <a:pt x="1434" y="496"/>
                    </a:lnTo>
                    <a:lnTo>
                      <a:pt x="1403" y="496"/>
                    </a:lnTo>
                    <a:lnTo>
                      <a:pt x="1378" y="494"/>
                    </a:lnTo>
                    <a:lnTo>
                      <a:pt x="1354" y="490"/>
                    </a:lnTo>
                    <a:lnTo>
                      <a:pt x="1330" y="484"/>
                    </a:lnTo>
                    <a:lnTo>
                      <a:pt x="1330" y="484"/>
                    </a:lnTo>
                    <a:lnTo>
                      <a:pt x="1317" y="480"/>
                    </a:lnTo>
                    <a:lnTo>
                      <a:pt x="1303" y="476"/>
                    </a:lnTo>
                    <a:lnTo>
                      <a:pt x="1291" y="469"/>
                    </a:lnTo>
                    <a:lnTo>
                      <a:pt x="1286" y="465"/>
                    </a:lnTo>
                    <a:lnTo>
                      <a:pt x="1282" y="461"/>
                    </a:lnTo>
                    <a:lnTo>
                      <a:pt x="1282" y="461"/>
                    </a:lnTo>
                    <a:lnTo>
                      <a:pt x="1288" y="456"/>
                    </a:lnTo>
                    <a:lnTo>
                      <a:pt x="1293" y="455"/>
                    </a:lnTo>
                    <a:lnTo>
                      <a:pt x="1299" y="453"/>
                    </a:lnTo>
                    <a:lnTo>
                      <a:pt x="1306" y="453"/>
                    </a:lnTo>
                    <a:lnTo>
                      <a:pt x="1320" y="455"/>
                    </a:lnTo>
                    <a:lnTo>
                      <a:pt x="1327" y="455"/>
                    </a:lnTo>
                    <a:lnTo>
                      <a:pt x="1335" y="453"/>
                    </a:lnTo>
                    <a:lnTo>
                      <a:pt x="1335" y="453"/>
                    </a:lnTo>
                    <a:lnTo>
                      <a:pt x="1345" y="451"/>
                    </a:lnTo>
                    <a:lnTo>
                      <a:pt x="1355" y="445"/>
                    </a:lnTo>
                    <a:lnTo>
                      <a:pt x="1363" y="439"/>
                    </a:lnTo>
                    <a:lnTo>
                      <a:pt x="1372" y="432"/>
                    </a:lnTo>
                    <a:lnTo>
                      <a:pt x="1386" y="418"/>
                    </a:lnTo>
                    <a:lnTo>
                      <a:pt x="1393" y="413"/>
                    </a:lnTo>
                    <a:lnTo>
                      <a:pt x="1400" y="410"/>
                    </a:lnTo>
                    <a:lnTo>
                      <a:pt x="1400" y="410"/>
                    </a:lnTo>
                    <a:lnTo>
                      <a:pt x="1393" y="420"/>
                    </a:lnTo>
                    <a:lnTo>
                      <a:pt x="1386" y="430"/>
                    </a:lnTo>
                    <a:lnTo>
                      <a:pt x="1378" y="439"/>
                    </a:lnTo>
                    <a:lnTo>
                      <a:pt x="1368" y="448"/>
                    </a:lnTo>
                    <a:lnTo>
                      <a:pt x="1358" y="455"/>
                    </a:lnTo>
                    <a:lnTo>
                      <a:pt x="1347" y="461"/>
                    </a:lnTo>
                    <a:lnTo>
                      <a:pt x="1334" y="465"/>
                    </a:lnTo>
                    <a:lnTo>
                      <a:pt x="1320" y="468"/>
                    </a:lnTo>
                    <a:lnTo>
                      <a:pt x="1320" y="468"/>
                    </a:lnTo>
                    <a:lnTo>
                      <a:pt x="1338" y="473"/>
                    </a:lnTo>
                    <a:lnTo>
                      <a:pt x="1356" y="479"/>
                    </a:lnTo>
                    <a:lnTo>
                      <a:pt x="1375" y="482"/>
                    </a:lnTo>
                    <a:lnTo>
                      <a:pt x="1393" y="483"/>
                    </a:lnTo>
                    <a:lnTo>
                      <a:pt x="1413" y="483"/>
                    </a:lnTo>
                    <a:lnTo>
                      <a:pt x="1431" y="480"/>
                    </a:lnTo>
                    <a:lnTo>
                      <a:pt x="1449" y="477"/>
                    </a:lnTo>
                    <a:lnTo>
                      <a:pt x="1466" y="472"/>
                    </a:lnTo>
                    <a:lnTo>
                      <a:pt x="1483" y="466"/>
                    </a:lnTo>
                    <a:lnTo>
                      <a:pt x="1500" y="458"/>
                    </a:lnTo>
                    <a:lnTo>
                      <a:pt x="1515" y="449"/>
                    </a:lnTo>
                    <a:lnTo>
                      <a:pt x="1529" y="439"/>
                    </a:lnTo>
                    <a:lnTo>
                      <a:pt x="1542" y="428"/>
                    </a:lnTo>
                    <a:lnTo>
                      <a:pt x="1554" y="416"/>
                    </a:lnTo>
                    <a:lnTo>
                      <a:pt x="1564" y="403"/>
                    </a:lnTo>
                    <a:lnTo>
                      <a:pt x="1574" y="389"/>
                    </a:lnTo>
                    <a:lnTo>
                      <a:pt x="1574" y="389"/>
                    </a:lnTo>
                    <a:lnTo>
                      <a:pt x="1575" y="379"/>
                    </a:lnTo>
                    <a:lnTo>
                      <a:pt x="1575" y="369"/>
                    </a:lnTo>
                    <a:lnTo>
                      <a:pt x="1575" y="359"/>
                    </a:lnTo>
                    <a:lnTo>
                      <a:pt x="1577" y="355"/>
                    </a:lnTo>
                    <a:lnTo>
                      <a:pt x="1578" y="352"/>
                    </a:lnTo>
                    <a:lnTo>
                      <a:pt x="1578" y="352"/>
                    </a:lnTo>
                    <a:lnTo>
                      <a:pt x="1581" y="351"/>
                    </a:lnTo>
                    <a:lnTo>
                      <a:pt x="1582" y="350"/>
                    </a:lnTo>
                    <a:lnTo>
                      <a:pt x="1584" y="348"/>
                    </a:lnTo>
                    <a:lnTo>
                      <a:pt x="1585" y="348"/>
                    </a:lnTo>
                    <a:lnTo>
                      <a:pt x="1585" y="348"/>
                    </a:lnTo>
                    <a:lnTo>
                      <a:pt x="1590" y="351"/>
                    </a:lnTo>
                    <a:lnTo>
                      <a:pt x="1592" y="354"/>
                    </a:lnTo>
                    <a:lnTo>
                      <a:pt x="1595" y="358"/>
                    </a:lnTo>
                    <a:lnTo>
                      <a:pt x="1595" y="362"/>
                    </a:lnTo>
                    <a:lnTo>
                      <a:pt x="1597" y="372"/>
                    </a:lnTo>
                    <a:lnTo>
                      <a:pt x="1599" y="383"/>
                    </a:lnTo>
                    <a:lnTo>
                      <a:pt x="1599" y="383"/>
                    </a:lnTo>
                    <a:lnTo>
                      <a:pt x="1597" y="388"/>
                    </a:lnTo>
                    <a:lnTo>
                      <a:pt x="1594" y="393"/>
                    </a:lnTo>
                    <a:lnTo>
                      <a:pt x="1592" y="404"/>
                    </a:lnTo>
                    <a:lnTo>
                      <a:pt x="1590" y="417"/>
                    </a:lnTo>
                    <a:lnTo>
                      <a:pt x="1588" y="423"/>
                    </a:lnTo>
                    <a:lnTo>
                      <a:pt x="1585" y="428"/>
                    </a:lnTo>
                    <a:lnTo>
                      <a:pt x="1585" y="428"/>
                    </a:lnTo>
                    <a:lnTo>
                      <a:pt x="1611" y="421"/>
                    </a:lnTo>
                    <a:lnTo>
                      <a:pt x="1633" y="413"/>
                    </a:lnTo>
                    <a:lnTo>
                      <a:pt x="1654" y="403"/>
                    </a:lnTo>
                    <a:lnTo>
                      <a:pt x="1674" y="392"/>
                    </a:lnTo>
                    <a:lnTo>
                      <a:pt x="1691" y="379"/>
                    </a:lnTo>
                    <a:lnTo>
                      <a:pt x="1706" y="364"/>
                    </a:lnTo>
                    <a:lnTo>
                      <a:pt x="1720" y="347"/>
                    </a:lnTo>
                    <a:lnTo>
                      <a:pt x="1731" y="327"/>
                    </a:lnTo>
                    <a:lnTo>
                      <a:pt x="1731" y="327"/>
                    </a:lnTo>
                    <a:lnTo>
                      <a:pt x="1738" y="312"/>
                    </a:lnTo>
                    <a:lnTo>
                      <a:pt x="1743" y="296"/>
                    </a:lnTo>
                    <a:lnTo>
                      <a:pt x="1747" y="281"/>
                    </a:lnTo>
                    <a:lnTo>
                      <a:pt x="1748" y="264"/>
                    </a:lnTo>
                    <a:lnTo>
                      <a:pt x="1748" y="249"/>
                    </a:lnTo>
                    <a:lnTo>
                      <a:pt x="1747" y="232"/>
                    </a:lnTo>
                    <a:lnTo>
                      <a:pt x="1744" y="213"/>
                    </a:lnTo>
                    <a:lnTo>
                      <a:pt x="1740" y="197"/>
                    </a:lnTo>
                    <a:lnTo>
                      <a:pt x="1740" y="197"/>
                    </a:lnTo>
                    <a:lnTo>
                      <a:pt x="1737" y="188"/>
                    </a:lnTo>
                    <a:lnTo>
                      <a:pt x="1733" y="181"/>
                    </a:lnTo>
                    <a:lnTo>
                      <a:pt x="1731" y="177"/>
                    </a:lnTo>
                    <a:lnTo>
                      <a:pt x="1731" y="174"/>
                    </a:lnTo>
                    <a:lnTo>
                      <a:pt x="1733" y="170"/>
                    </a:lnTo>
                    <a:lnTo>
                      <a:pt x="1734" y="166"/>
                    </a:lnTo>
                    <a:lnTo>
                      <a:pt x="1734" y="166"/>
                    </a:lnTo>
                    <a:lnTo>
                      <a:pt x="1738" y="166"/>
                    </a:lnTo>
                    <a:lnTo>
                      <a:pt x="1741" y="167"/>
                    </a:lnTo>
                    <a:lnTo>
                      <a:pt x="1747" y="171"/>
                    </a:lnTo>
                    <a:lnTo>
                      <a:pt x="1747" y="171"/>
                    </a:lnTo>
                    <a:lnTo>
                      <a:pt x="1745" y="177"/>
                    </a:lnTo>
                    <a:lnTo>
                      <a:pt x="1745" y="183"/>
                    </a:lnTo>
                    <a:lnTo>
                      <a:pt x="1750" y="195"/>
                    </a:lnTo>
                    <a:lnTo>
                      <a:pt x="1755" y="206"/>
                    </a:lnTo>
                    <a:lnTo>
                      <a:pt x="1757" y="213"/>
                    </a:lnTo>
                    <a:lnTo>
                      <a:pt x="1758" y="219"/>
                    </a:lnTo>
                    <a:lnTo>
                      <a:pt x="1758" y="219"/>
                    </a:lnTo>
                    <a:lnTo>
                      <a:pt x="1759" y="220"/>
                    </a:lnTo>
                    <a:lnTo>
                      <a:pt x="1762" y="222"/>
                    </a:lnTo>
                    <a:lnTo>
                      <a:pt x="1765" y="223"/>
                    </a:lnTo>
                    <a:lnTo>
                      <a:pt x="1766" y="226"/>
                    </a:lnTo>
                    <a:lnTo>
                      <a:pt x="1766" y="226"/>
                    </a:lnTo>
                    <a:lnTo>
                      <a:pt x="1771" y="240"/>
                    </a:lnTo>
                    <a:lnTo>
                      <a:pt x="1776" y="254"/>
                    </a:lnTo>
                    <a:lnTo>
                      <a:pt x="1785" y="268"/>
                    </a:lnTo>
                    <a:lnTo>
                      <a:pt x="1794" y="279"/>
                    </a:lnTo>
                    <a:lnTo>
                      <a:pt x="1806" y="291"/>
                    </a:lnTo>
                    <a:lnTo>
                      <a:pt x="1820" y="300"/>
                    </a:lnTo>
                    <a:lnTo>
                      <a:pt x="1834" y="309"/>
                    </a:lnTo>
                    <a:lnTo>
                      <a:pt x="1848" y="317"/>
                    </a:lnTo>
                    <a:lnTo>
                      <a:pt x="1848" y="317"/>
                    </a:lnTo>
                    <a:lnTo>
                      <a:pt x="1856" y="327"/>
                    </a:lnTo>
                    <a:lnTo>
                      <a:pt x="1865" y="338"/>
                    </a:lnTo>
                    <a:lnTo>
                      <a:pt x="1873" y="350"/>
                    </a:lnTo>
                    <a:lnTo>
                      <a:pt x="1877" y="355"/>
                    </a:lnTo>
                    <a:lnTo>
                      <a:pt x="1880" y="362"/>
                    </a:lnTo>
                    <a:lnTo>
                      <a:pt x="1880" y="362"/>
                    </a:lnTo>
                    <a:lnTo>
                      <a:pt x="1882" y="369"/>
                    </a:lnTo>
                    <a:lnTo>
                      <a:pt x="1883" y="378"/>
                    </a:lnTo>
                    <a:lnTo>
                      <a:pt x="1886" y="385"/>
                    </a:lnTo>
                    <a:lnTo>
                      <a:pt x="1887" y="388"/>
                    </a:lnTo>
                    <a:lnTo>
                      <a:pt x="1890" y="390"/>
                    </a:lnTo>
                    <a:lnTo>
                      <a:pt x="1890" y="390"/>
                    </a:lnTo>
                    <a:lnTo>
                      <a:pt x="1893" y="385"/>
                    </a:lnTo>
                    <a:lnTo>
                      <a:pt x="1893" y="380"/>
                    </a:lnTo>
                    <a:lnTo>
                      <a:pt x="1891" y="372"/>
                    </a:lnTo>
                    <a:lnTo>
                      <a:pt x="1890" y="362"/>
                    </a:lnTo>
                    <a:lnTo>
                      <a:pt x="1889" y="352"/>
                    </a:lnTo>
                    <a:lnTo>
                      <a:pt x="1889" y="352"/>
                    </a:lnTo>
                    <a:lnTo>
                      <a:pt x="1894" y="350"/>
                    </a:lnTo>
                    <a:lnTo>
                      <a:pt x="1898" y="350"/>
                    </a:lnTo>
                    <a:lnTo>
                      <a:pt x="1901" y="351"/>
                    </a:lnTo>
                    <a:lnTo>
                      <a:pt x="1904" y="354"/>
                    </a:lnTo>
                    <a:lnTo>
                      <a:pt x="1908" y="359"/>
                    </a:lnTo>
                    <a:lnTo>
                      <a:pt x="1912" y="366"/>
                    </a:lnTo>
                    <a:lnTo>
                      <a:pt x="1912" y="366"/>
                    </a:lnTo>
                    <a:lnTo>
                      <a:pt x="1912" y="368"/>
                    </a:lnTo>
                    <a:lnTo>
                      <a:pt x="1911" y="368"/>
                    </a:lnTo>
                    <a:lnTo>
                      <a:pt x="1908" y="368"/>
                    </a:lnTo>
                    <a:lnTo>
                      <a:pt x="1908" y="369"/>
                    </a:lnTo>
                    <a:lnTo>
                      <a:pt x="1908" y="369"/>
                    </a:lnTo>
                    <a:lnTo>
                      <a:pt x="1912" y="378"/>
                    </a:lnTo>
                    <a:lnTo>
                      <a:pt x="1917" y="389"/>
                    </a:lnTo>
                    <a:lnTo>
                      <a:pt x="1918" y="399"/>
                    </a:lnTo>
                    <a:lnTo>
                      <a:pt x="1918" y="410"/>
                    </a:lnTo>
                    <a:lnTo>
                      <a:pt x="1918" y="421"/>
                    </a:lnTo>
                    <a:lnTo>
                      <a:pt x="1917" y="432"/>
                    </a:lnTo>
                    <a:lnTo>
                      <a:pt x="1911" y="455"/>
                    </a:lnTo>
                    <a:lnTo>
                      <a:pt x="1911" y="455"/>
                    </a:lnTo>
                    <a:lnTo>
                      <a:pt x="1917" y="453"/>
                    </a:lnTo>
                    <a:lnTo>
                      <a:pt x="1922" y="451"/>
                    </a:lnTo>
                    <a:lnTo>
                      <a:pt x="1925" y="446"/>
                    </a:lnTo>
                    <a:lnTo>
                      <a:pt x="1928" y="441"/>
                    </a:lnTo>
                    <a:lnTo>
                      <a:pt x="1933" y="431"/>
                    </a:lnTo>
                    <a:lnTo>
                      <a:pt x="1936" y="425"/>
                    </a:lnTo>
                    <a:lnTo>
                      <a:pt x="1939" y="421"/>
                    </a:lnTo>
                    <a:lnTo>
                      <a:pt x="1939" y="421"/>
                    </a:lnTo>
                    <a:lnTo>
                      <a:pt x="1947" y="404"/>
                    </a:lnTo>
                    <a:lnTo>
                      <a:pt x="1955" y="388"/>
                    </a:lnTo>
                    <a:lnTo>
                      <a:pt x="1960" y="369"/>
                    </a:lnTo>
                    <a:lnTo>
                      <a:pt x="1963" y="359"/>
                    </a:lnTo>
                    <a:lnTo>
                      <a:pt x="1964" y="348"/>
                    </a:lnTo>
                    <a:lnTo>
                      <a:pt x="1964" y="348"/>
                    </a:lnTo>
                    <a:lnTo>
                      <a:pt x="1964" y="333"/>
                    </a:lnTo>
                    <a:lnTo>
                      <a:pt x="1963" y="319"/>
                    </a:lnTo>
                    <a:lnTo>
                      <a:pt x="1960" y="305"/>
                    </a:lnTo>
                    <a:lnTo>
                      <a:pt x="1956" y="292"/>
                    </a:lnTo>
                    <a:lnTo>
                      <a:pt x="1950" y="279"/>
                    </a:lnTo>
                    <a:lnTo>
                      <a:pt x="1946" y="268"/>
                    </a:lnTo>
                    <a:lnTo>
                      <a:pt x="1933" y="247"/>
                    </a:lnTo>
                    <a:lnTo>
                      <a:pt x="1933" y="247"/>
                    </a:lnTo>
                    <a:lnTo>
                      <a:pt x="1914" y="218"/>
                    </a:lnTo>
                    <a:lnTo>
                      <a:pt x="1905" y="202"/>
                    </a:lnTo>
                    <a:lnTo>
                      <a:pt x="1903" y="195"/>
                    </a:lnTo>
                    <a:lnTo>
                      <a:pt x="1903" y="191"/>
                    </a:lnTo>
                    <a:lnTo>
                      <a:pt x="1903" y="191"/>
                    </a:lnTo>
                    <a:lnTo>
                      <a:pt x="1904" y="187"/>
                    </a:lnTo>
                    <a:lnTo>
                      <a:pt x="1907" y="185"/>
                    </a:lnTo>
                    <a:lnTo>
                      <a:pt x="1914" y="183"/>
                    </a:lnTo>
                    <a:lnTo>
                      <a:pt x="1921" y="181"/>
                    </a:lnTo>
                    <a:lnTo>
                      <a:pt x="1924" y="180"/>
                    </a:lnTo>
                    <a:lnTo>
                      <a:pt x="1925" y="178"/>
                    </a:lnTo>
                    <a:lnTo>
                      <a:pt x="1925" y="178"/>
                    </a:lnTo>
                    <a:lnTo>
                      <a:pt x="1915" y="174"/>
                    </a:lnTo>
                    <a:lnTo>
                      <a:pt x="1904" y="168"/>
                    </a:lnTo>
                    <a:lnTo>
                      <a:pt x="1886" y="156"/>
                    </a:lnTo>
                    <a:lnTo>
                      <a:pt x="1849" y="128"/>
                    </a:lnTo>
                    <a:lnTo>
                      <a:pt x="1831" y="115"/>
                    </a:lnTo>
                    <a:lnTo>
                      <a:pt x="1821" y="110"/>
                    </a:lnTo>
                    <a:lnTo>
                      <a:pt x="1810" y="105"/>
                    </a:lnTo>
                    <a:lnTo>
                      <a:pt x="1799" y="101"/>
                    </a:lnTo>
                    <a:lnTo>
                      <a:pt x="1787" y="100"/>
                    </a:lnTo>
                    <a:lnTo>
                      <a:pt x="1775" y="100"/>
                    </a:lnTo>
                    <a:lnTo>
                      <a:pt x="1761" y="101"/>
                    </a:lnTo>
                    <a:lnTo>
                      <a:pt x="1761" y="101"/>
                    </a:lnTo>
                    <a:lnTo>
                      <a:pt x="1755" y="97"/>
                    </a:lnTo>
                    <a:lnTo>
                      <a:pt x="1754" y="94"/>
                    </a:lnTo>
                    <a:lnTo>
                      <a:pt x="1754" y="90"/>
                    </a:lnTo>
                    <a:lnTo>
                      <a:pt x="1754" y="90"/>
                    </a:lnTo>
                    <a:lnTo>
                      <a:pt x="1764" y="87"/>
                    </a:lnTo>
                    <a:lnTo>
                      <a:pt x="1773" y="84"/>
                    </a:lnTo>
                    <a:lnTo>
                      <a:pt x="1782" y="84"/>
                    </a:lnTo>
                    <a:lnTo>
                      <a:pt x="1790" y="86"/>
                    </a:lnTo>
                    <a:lnTo>
                      <a:pt x="1799" y="87"/>
                    </a:lnTo>
                    <a:lnTo>
                      <a:pt x="1807" y="88"/>
                    </a:lnTo>
                    <a:lnTo>
                      <a:pt x="1824" y="95"/>
                    </a:lnTo>
                    <a:lnTo>
                      <a:pt x="1839" y="104"/>
                    </a:lnTo>
                    <a:lnTo>
                      <a:pt x="1853" y="114"/>
                    </a:lnTo>
                    <a:lnTo>
                      <a:pt x="1867" y="124"/>
                    </a:lnTo>
                    <a:lnTo>
                      <a:pt x="1882" y="132"/>
                    </a:lnTo>
                    <a:lnTo>
                      <a:pt x="1882" y="132"/>
                    </a:lnTo>
                    <a:lnTo>
                      <a:pt x="1884" y="138"/>
                    </a:lnTo>
                    <a:lnTo>
                      <a:pt x="1889" y="142"/>
                    </a:lnTo>
                    <a:lnTo>
                      <a:pt x="1893" y="147"/>
                    </a:lnTo>
                    <a:lnTo>
                      <a:pt x="1897" y="150"/>
                    </a:lnTo>
                    <a:lnTo>
                      <a:pt x="1908" y="157"/>
                    </a:lnTo>
                    <a:lnTo>
                      <a:pt x="1919" y="163"/>
                    </a:lnTo>
                    <a:lnTo>
                      <a:pt x="1919" y="163"/>
                    </a:lnTo>
                    <a:lnTo>
                      <a:pt x="1907" y="145"/>
                    </a:lnTo>
                    <a:lnTo>
                      <a:pt x="1891" y="128"/>
                    </a:lnTo>
                    <a:lnTo>
                      <a:pt x="1874" y="111"/>
                    </a:lnTo>
                    <a:lnTo>
                      <a:pt x="1856" y="97"/>
                    </a:lnTo>
                    <a:lnTo>
                      <a:pt x="1837" y="84"/>
                    </a:lnTo>
                    <a:lnTo>
                      <a:pt x="1816" y="76"/>
                    </a:lnTo>
                    <a:lnTo>
                      <a:pt x="1804" y="72"/>
                    </a:lnTo>
                    <a:lnTo>
                      <a:pt x="1793" y="69"/>
                    </a:lnTo>
                    <a:lnTo>
                      <a:pt x="1782" y="67"/>
                    </a:lnTo>
                    <a:lnTo>
                      <a:pt x="1769" y="66"/>
                    </a:lnTo>
                    <a:lnTo>
                      <a:pt x="1769" y="66"/>
                    </a:lnTo>
                    <a:lnTo>
                      <a:pt x="1766" y="62"/>
                    </a:lnTo>
                    <a:lnTo>
                      <a:pt x="1766" y="58"/>
                    </a:lnTo>
                    <a:lnTo>
                      <a:pt x="1766" y="55"/>
                    </a:lnTo>
                    <a:lnTo>
                      <a:pt x="1769" y="52"/>
                    </a:lnTo>
                    <a:lnTo>
                      <a:pt x="1776" y="46"/>
                    </a:lnTo>
                    <a:lnTo>
                      <a:pt x="1779" y="44"/>
                    </a:lnTo>
                    <a:lnTo>
                      <a:pt x="1782" y="41"/>
                    </a:lnTo>
                    <a:lnTo>
                      <a:pt x="1782" y="41"/>
                    </a:lnTo>
                    <a:lnTo>
                      <a:pt x="1758" y="31"/>
                    </a:lnTo>
                    <a:lnTo>
                      <a:pt x="1731" y="22"/>
                    </a:lnTo>
                    <a:lnTo>
                      <a:pt x="1705" y="17"/>
                    </a:lnTo>
                    <a:lnTo>
                      <a:pt x="1677" y="14"/>
                    </a:lnTo>
                    <a:lnTo>
                      <a:pt x="1648" y="13"/>
                    </a:lnTo>
                    <a:lnTo>
                      <a:pt x="1634" y="14"/>
                    </a:lnTo>
                    <a:lnTo>
                      <a:pt x="1620" y="15"/>
                    </a:lnTo>
                    <a:lnTo>
                      <a:pt x="1606" y="18"/>
                    </a:lnTo>
                    <a:lnTo>
                      <a:pt x="1592" y="21"/>
                    </a:lnTo>
                    <a:lnTo>
                      <a:pt x="1578" y="27"/>
                    </a:lnTo>
                    <a:lnTo>
                      <a:pt x="1564" y="31"/>
                    </a:lnTo>
                    <a:lnTo>
                      <a:pt x="1564" y="31"/>
                    </a:lnTo>
                    <a:lnTo>
                      <a:pt x="1560" y="38"/>
                    </a:lnTo>
                    <a:lnTo>
                      <a:pt x="1554" y="44"/>
                    </a:lnTo>
                    <a:lnTo>
                      <a:pt x="1542" y="55"/>
                    </a:lnTo>
                    <a:lnTo>
                      <a:pt x="1542" y="55"/>
                    </a:lnTo>
                    <a:lnTo>
                      <a:pt x="1549" y="59"/>
                    </a:lnTo>
                    <a:lnTo>
                      <a:pt x="1556" y="62"/>
                    </a:lnTo>
                    <a:lnTo>
                      <a:pt x="1563" y="66"/>
                    </a:lnTo>
                    <a:lnTo>
                      <a:pt x="1568" y="72"/>
                    </a:lnTo>
                    <a:lnTo>
                      <a:pt x="1568" y="72"/>
                    </a:lnTo>
                    <a:lnTo>
                      <a:pt x="1566" y="79"/>
                    </a:lnTo>
                    <a:lnTo>
                      <a:pt x="1564" y="83"/>
                    </a:lnTo>
                    <a:lnTo>
                      <a:pt x="1560" y="84"/>
                    </a:lnTo>
                    <a:lnTo>
                      <a:pt x="1560" y="84"/>
                    </a:lnTo>
                    <a:lnTo>
                      <a:pt x="1557" y="84"/>
                    </a:lnTo>
                    <a:lnTo>
                      <a:pt x="1554" y="83"/>
                    </a:lnTo>
                    <a:lnTo>
                      <a:pt x="1550" y="80"/>
                    </a:lnTo>
                    <a:lnTo>
                      <a:pt x="1546" y="76"/>
                    </a:lnTo>
                    <a:lnTo>
                      <a:pt x="1542" y="72"/>
                    </a:lnTo>
                    <a:lnTo>
                      <a:pt x="1542" y="72"/>
                    </a:lnTo>
                    <a:lnTo>
                      <a:pt x="1531" y="65"/>
                    </a:lnTo>
                    <a:lnTo>
                      <a:pt x="1517" y="58"/>
                    </a:lnTo>
                    <a:lnTo>
                      <a:pt x="1501" y="52"/>
                    </a:lnTo>
                    <a:lnTo>
                      <a:pt x="1484" y="46"/>
                    </a:lnTo>
                    <a:lnTo>
                      <a:pt x="1467" y="42"/>
                    </a:lnTo>
                    <a:lnTo>
                      <a:pt x="1449" y="38"/>
                    </a:lnTo>
                    <a:lnTo>
                      <a:pt x="1432" y="37"/>
                    </a:lnTo>
                    <a:lnTo>
                      <a:pt x="1417" y="37"/>
                    </a:lnTo>
                    <a:lnTo>
                      <a:pt x="1417" y="37"/>
                    </a:lnTo>
                    <a:lnTo>
                      <a:pt x="1389" y="44"/>
                    </a:lnTo>
                    <a:lnTo>
                      <a:pt x="1362" y="51"/>
                    </a:lnTo>
                    <a:lnTo>
                      <a:pt x="1362" y="51"/>
                    </a:lnTo>
                    <a:lnTo>
                      <a:pt x="1342" y="56"/>
                    </a:lnTo>
                    <a:lnTo>
                      <a:pt x="1326" y="63"/>
                    </a:lnTo>
                    <a:lnTo>
                      <a:pt x="1309" y="72"/>
                    </a:lnTo>
                    <a:lnTo>
                      <a:pt x="1293" y="81"/>
                    </a:lnTo>
                    <a:lnTo>
                      <a:pt x="1279" y="93"/>
                    </a:lnTo>
                    <a:lnTo>
                      <a:pt x="1265" y="107"/>
                    </a:lnTo>
                    <a:lnTo>
                      <a:pt x="1253" y="119"/>
                    </a:lnTo>
                    <a:lnTo>
                      <a:pt x="1241" y="135"/>
                    </a:lnTo>
                    <a:lnTo>
                      <a:pt x="1230" y="150"/>
                    </a:lnTo>
                    <a:lnTo>
                      <a:pt x="1219" y="166"/>
                    </a:lnTo>
                    <a:lnTo>
                      <a:pt x="1201" y="199"/>
                    </a:lnTo>
                    <a:lnTo>
                      <a:pt x="1184" y="234"/>
                    </a:lnTo>
                    <a:lnTo>
                      <a:pt x="1168" y="268"/>
                    </a:lnTo>
                    <a:lnTo>
                      <a:pt x="1168" y="268"/>
                    </a:lnTo>
                    <a:lnTo>
                      <a:pt x="1157" y="289"/>
                    </a:lnTo>
                    <a:lnTo>
                      <a:pt x="1147" y="306"/>
                    </a:lnTo>
                    <a:lnTo>
                      <a:pt x="1136" y="323"/>
                    </a:lnTo>
                    <a:lnTo>
                      <a:pt x="1123" y="340"/>
                    </a:lnTo>
                    <a:lnTo>
                      <a:pt x="1123" y="340"/>
                    </a:lnTo>
                    <a:lnTo>
                      <a:pt x="1112" y="354"/>
                    </a:lnTo>
                    <a:lnTo>
                      <a:pt x="1098" y="366"/>
                    </a:lnTo>
                    <a:lnTo>
                      <a:pt x="1083" y="379"/>
                    </a:lnTo>
                    <a:lnTo>
                      <a:pt x="1066" y="389"/>
                    </a:lnTo>
                    <a:lnTo>
                      <a:pt x="1046" y="397"/>
                    </a:lnTo>
                    <a:lnTo>
                      <a:pt x="1038" y="400"/>
                    </a:lnTo>
                    <a:lnTo>
                      <a:pt x="1028" y="402"/>
                    </a:lnTo>
                    <a:lnTo>
                      <a:pt x="1017" y="403"/>
                    </a:lnTo>
                    <a:lnTo>
                      <a:pt x="1007" y="403"/>
                    </a:lnTo>
                    <a:lnTo>
                      <a:pt x="997" y="402"/>
                    </a:lnTo>
                    <a:lnTo>
                      <a:pt x="986" y="399"/>
                    </a:lnTo>
                    <a:lnTo>
                      <a:pt x="986" y="399"/>
                    </a:lnTo>
                    <a:lnTo>
                      <a:pt x="987" y="403"/>
                    </a:lnTo>
                    <a:lnTo>
                      <a:pt x="990" y="407"/>
                    </a:lnTo>
                    <a:lnTo>
                      <a:pt x="997" y="413"/>
                    </a:lnTo>
                    <a:lnTo>
                      <a:pt x="1004" y="418"/>
                    </a:lnTo>
                    <a:lnTo>
                      <a:pt x="1007" y="423"/>
                    </a:lnTo>
                    <a:lnTo>
                      <a:pt x="1008" y="427"/>
                    </a:lnTo>
                    <a:lnTo>
                      <a:pt x="1008" y="427"/>
                    </a:lnTo>
                    <a:lnTo>
                      <a:pt x="1014" y="428"/>
                    </a:lnTo>
                    <a:lnTo>
                      <a:pt x="1018" y="430"/>
                    </a:lnTo>
                    <a:lnTo>
                      <a:pt x="1025" y="435"/>
                    </a:lnTo>
                    <a:lnTo>
                      <a:pt x="1031" y="442"/>
                    </a:lnTo>
                    <a:lnTo>
                      <a:pt x="1038" y="448"/>
                    </a:lnTo>
                    <a:lnTo>
                      <a:pt x="1038" y="448"/>
                    </a:lnTo>
                    <a:lnTo>
                      <a:pt x="1046" y="451"/>
                    </a:lnTo>
                    <a:lnTo>
                      <a:pt x="1053" y="451"/>
                    </a:lnTo>
                    <a:lnTo>
                      <a:pt x="1057" y="452"/>
                    </a:lnTo>
                    <a:lnTo>
                      <a:pt x="1062" y="453"/>
                    </a:lnTo>
                    <a:lnTo>
                      <a:pt x="1064" y="456"/>
                    </a:lnTo>
                    <a:lnTo>
                      <a:pt x="1066" y="461"/>
                    </a:lnTo>
                    <a:lnTo>
                      <a:pt x="1066" y="461"/>
                    </a:lnTo>
                    <a:lnTo>
                      <a:pt x="1062" y="463"/>
                    </a:lnTo>
                    <a:lnTo>
                      <a:pt x="1057" y="466"/>
                    </a:lnTo>
                    <a:lnTo>
                      <a:pt x="1046" y="469"/>
                    </a:lnTo>
                    <a:lnTo>
                      <a:pt x="1035" y="469"/>
                    </a:lnTo>
                    <a:lnTo>
                      <a:pt x="1022" y="468"/>
                    </a:lnTo>
                    <a:lnTo>
                      <a:pt x="1010" y="465"/>
                    </a:lnTo>
                    <a:lnTo>
                      <a:pt x="997" y="462"/>
                    </a:lnTo>
                    <a:lnTo>
                      <a:pt x="977" y="455"/>
                    </a:lnTo>
                    <a:lnTo>
                      <a:pt x="977" y="455"/>
                    </a:lnTo>
                    <a:lnTo>
                      <a:pt x="984" y="476"/>
                    </a:lnTo>
                    <a:lnTo>
                      <a:pt x="990" y="497"/>
                    </a:lnTo>
                    <a:lnTo>
                      <a:pt x="997" y="515"/>
                    </a:lnTo>
                    <a:lnTo>
                      <a:pt x="1001" y="524"/>
                    </a:lnTo>
                    <a:lnTo>
                      <a:pt x="1007" y="532"/>
                    </a:lnTo>
                    <a:lnTo>
                      <a:pt x="1007" y="532"/>
                    </a:lnTo>
                    <a:lnTo>
                      <a:pt x="1015" y="541"/>
                    </a:lnTo>
                    <a:lnTo>
                      <a:pt x="1027" y="549"/>
                    </a:lnTo>
                    <a:lnTo>
                      <a:pt x="1027" y="549"/>
                    </a:lnTo>
                    <a:lnTo>
                      <a:pt x="1038" y="559"/>
                    </a:lnTo>
                    <a:lnTo>
                      <a:pt x="1050" y="569"/>
                    </a:lnTo>
                    <a:lnTo>
                      <a:pt x="1064" y="577"/>
                    </a:lnTo>
                    <a:lnTo>
                      <a:pt x="1079" y="584"/>
                    </a:lnTo>
                    <a:lnTo>
                      <a:pt x="1094" y="590"/>
                    </a:lnTo>
                    <a:lnTo>
                      <a:pt x="1109" y="591"/>
                    </a:lnTo>
                    <a:lnTo>
                      <a:pt x="1118" y="591"/>
                    </a:lnTo>
                    <a:lnTo>
                      <a:pt x="1126" y="591"/>
                    </a:lnTo>
                    <a:lnTo>
                      <a:pt x="1135" y="588"/>
                    </a:lnTo>
                    <a:lnTo>
                      <a:pt x="1143" y="587"/>
                    </a:lnTo>
                    <a:lnTo>
                      <a:pt x="1143" y="587"/>
                    </a:lnTo>
                    <a:lnTo>
                      <a:pt x="1147" y="588"/>
                    </a:lnTo>
                    <a:lnTo>
                      <a:pt x="1150" y="590"/>
                    </a:lnTo>
                    <a:lnTo>
                      <a:pt x="1153" y="592"/>
                    </a:lnTo>
                    <a:lnTo>
                      <a:pt x="1153" y="595"/>
                    </a:lnTo>
                    <a:lnTo>
                      <a:pt x="1153" y="602"/>
                    </a:lnTo>
                    <a:lnTo>
                      <a:pt x="1150" y="611"/>
                    </a:lnTo>
                    <a:lnTo>
                      <a:pt x="1150" y="611"/>
                    </a:lnTo>
                    <a:lnTo>
                      <a:pt x="1130" y="615"/>
                    </a:lnTo>
                    <a:lnTo>
                      <a:pt x="1109" y="621"/>
                    </a:lnTo>
                    <a:lnTo>
                      <a:pt x="1097" y="622"/>
                    </a:lnTo>
                    <a:lnTo>
                      <a:pt x="1086" y="623"/>
                    </a:lnTo>
                    <a:lnTo>
                      <a:pt x="1076" y="625"/>
                    </a:lnTo>
                    <a:lnTo>
                      <a:pt x="1064" y="623"/>
                    </a:lnTo>
                    <a:lnTo>
                      <a:pt x="1064" y="623"/>
                    </a:lnTo>
                    <a:lnTo>
                      <a:pt x="1074" y="633"/>
                    </a:lnTo>
                    <a:lnTo>
                      <a:pt x="1086" y="644"/>
                    </a:lnTo>
                    <a:lnTo>
                      <a:pt x="1100" y="654"/>
                    </a:lnTo>
                    <a:lnTo>
                      <a:pt x="1114" y="664"/>
                    </a:lnTo>
                    <a:lnTo>
                      <a:pt x="1130" y="673"/>
                    </a:lnTo>
                    <a:lnTo>
                      <a:pt x="1146" y="680"/>
                    </a:lnTo>
                    <a:lnTo>
                      <a:pt x="1163" y="684"/>
                    </a:lnTo>
                    <a:lnTo>
                      <a:pt x="1180" y="688"/>
                    </a:lnTo>
                    <a:lnTo>
                      <a:pt x="1180" y="688"/>
                    </a:lnTo>
                    <a:lnTo>
                      <a:pt x="1189" y="688"/>
                    </a:lnTo>
                    <a:lnTo>
                      <a:pt x="1201" y="688"/>
                    </a:lnTo>
                    <a:lnTo>
                      <a:pt x="1222" y="687"/>
                    </a:lnTo>
                    <a:lnTo>
                      <a:pt x="1232" y="685"/>
                    </a:lnTo>
                    <a:lnTo>
                      <a:pt x="1240" y="687"/>
                    </a:lnTo>
                    <a:lnTo>
                      <a:pt x="1247" y="689"/>
                    </a:lnTo>
                    <a:lnTo>
                      <a:pt x="1251" y="694"/>
                    </a:lnTo>
                    <a:lnTo>
                      <a:pt x="1251" y="694"/>
                    </a:lnTo>
                    <a:lnTo>
                      <a:pt x="1250" y="698"/>
                    </a:lnTo>
                    <a:lnTo>
                      <a:pt x="1247" y="701"/>
                    </a:lnTo>
                    <a:lnTo>
                      <a:pt x="1239" y="706"/>
                    </a:lnTo>
                    <a:lnTo>
                      <a:pt x="1230" y="712"/>
                    </a:lnTo>
                    <a:lnTo>
                      <a:pt x="1226" y="716"/>
                    </a:lnTo>
                    <a:lnTo>
                      <a:pt x="1223" y="722"/>
                    </a:lnTo>
                    <a:lnTo>
                      <a:pt x="1223" y="722"/>
                    </a:lnTo>
                    <a:lnTo>
                      <a:pt x="1233" y="724"/>
                    </a:lnTo>
                    <a:lnTo>
                      <a:pt x="1243" y="724"/>
                    </a:lnTo>
                    <a:lnTo>
                      <a:pt x="1251" y="723"/>
                    </a:lnTo>
                    <a:lnTo>
                      <a:pt x="1261" y="720"/>
                    </a:lnTo>
                    <a:lnTo>
                      <a:pt x="1271" y="719"/>
                    </a:lnTo>
                    <a:lnTo>
                      <a:pt x="1279" y="717"/>
                    </a:lnTo>
                    <a:lnTo>
                      <a:pt x="1288" y="717"/>
                    </a:lnTo>
                    <a:lnTo>
                      <a:pt x="1298" y="719"/>
                    </a:lnTo>
                    <a:lnTo>
                      <a:pt x="1298" y="719"/>
                    </a:lnTo>
                    <a:lnTo>
                      <a:pt x="1299" y="723"/>
                    </a:lnTo>
                    <a:lnTo>
                      <a:pt x="1299" y="727"/>
                    </a:lnTo>
                    <a:lnTo>
                      <a:pt x="1298" y="737"/>
                    </a:lnTo>
                    <a:lnTo>
                      <a:pt x="1298" y="737"/>
                    </a:lnTo>
                    <a:lnTo>
                      <a:pt x="1327" y="740"/>
                    </a:lnTo>
                    <a:lnTo>
                      <a:pt x="1354" y="743"/>
                    </a:lnTo>
                    <a:lnTo>
                      <a:pt x="1368" y="744"/>
                    </a:lnTo>
                    <a:lnTo>
                      <a:pt x="1382" y="743"/>
                    </a:lnTo>
                    <a:lnTo>
                      <a:pt x="1396" y="741"/>
                    </a:lnTo>
                    <a:lnTo>
                      <a:pt x="1410" y="737"/>
                    </a:lnTo>
                    <a:lnTo>
                      <a:pt x="1410" y="737"/>
                    </a:lnTo>
                    <a:lnTo>
                      <a:pt x="1401" y="730"/>
                    </a:lnTo>
                    <a:lnTo>
                      <a:pt x="1393" y="726"/>
                    </a:lnTo>
                    <a:lnTo>
                      <a:pt x="1386" y="719"/>
                    </a:lnTo>
                    <a:lnTo>
                      <a:pt x="1383" y="715"/>
                    </a:lnTo>
                    <a:lnTo>
                      <a:pt x="1382" y="710"/>
                    </a:lnTo>
                    <a:lnTo>
                      <a:pt x="1382" y="710"/>
                    </a:lnTo>
                    <a:lnTo>
                      <a:pt x="1372" y="712"/>
                    </a:lnTo>
                    <a:lnTo>
                      <a:pt x="1363" y="713"/>
                    </a:lnTo>
                    <a:lnTo>
                      <a:pt x="1354" y="712"/>
                    </a:lnTo>
                    <a:lnTo>
                      <a:pt x="1344" y="710"/>
                    </a:lnTo>
                    <a:lnTo>
                      <a:pt x="1334" y="708"/>
                    </a:lnTo>
                    <a:lnTo>
                      <a:pt x="1326" y="705"/>
                    </a:lnTo>
                    <a:lnTo>
                      <a:pt x="1316" y="699"/>
                    </a:lnTo>
                    <a:lnTo>
                      <a:pt x="1309" y="695"/>
                    </a:lnTo>
                    <a:lnTo>
                      <a:pt x="1302" y="688"/>
                    </a:lnTo>
                    <a:lnTo>
                      <a:pt x="1295" y="681"/>
                    </a:lnTo>
                    <a:lnTo>
                      <a:pt x="1291" y="674"/>
                    </a:lnTo>
                    <a:lnTo>
                      <a:pt x="1286" y="666"/>
                    </a:lnTo>
                    <a:lnTo>
                      <a:pt x="1285" y="657"/>
                    </a:lnTo>
                    <a:lnTo>
                      <a:pt x="1285" y="649"/>
                    </a:lnTo>
                    <a:lnTo>
                      <a:pt x="1286" y="639"/>
                    </a:lnTo>
                    <a:lnTo>
                      <a:pt x="1291" y="630"/>
                    </a:lnTo>
                    <a:lnTo>
                      <a:pt x="1291" y="630"/>
                    </a:lnTo>
                    <a:lnTo>
                      <a:pt x="1269" y="629"/>
                    </a:lnTo>
                    <a:lnTo>
                      <a:pt x="1248" y="626"/>
                    </a:lnTo>
                    <a:lnTo>
                      <a:pt x="1229" y="622"/>
                    </a:lnTo>
                    <a:lnTo>
                      <a:pt x="1209" y="618"/>
                    </a:lnTo>
                    <a:lnTo>
                      <a:pt x="1192" y="611"/>
                    </a:lnTo>
                    <a:lnTo>
                      <a:pt x="1177" y="601"/>
                    </a:lnTo>
                    <a:lnTo>
                      <a:pt x="1170" y="595"/>
                    </a:lnTo>
                    <a:lnTo>
                      <a:pt x="1164" y="590"/>
                    </a:lnTo>
                    <a:lnTo>
                      <a:pt x="1159" y="583"/>
                    </a:lnTo>
                    <a:lnTo>
                      <a:pt x="1154" y="576"/>
                    </a:lnTo>
                    <a:lnTo>
                      <a:pt x="1154" y="576"/>
                    </a:lnTo>
                    <a:lnTo>
                      <a:pt x="1156" y="573"/>
                    </a:lnTo>
                    <a:lnTo>
                      <a:pt x="1160" y="571"/>
                    </a:lnTo>
                    <a:lnTo>
                      <a:pt x="1167" y="570"/>
                    </a:lnTo>
                    <a:lnTo>
                      <a:pt x="1175" y="570"/>
                    </a:lnTo>
                    <a:lnTo>
                      <a:pt x="1185" y="571"/>
                    </a:lnTo>
                    <a:lnTo>
                      <a:pt x="1195" y="571"/>
                    </a:lnTo>
                    <a:lnTo>
                      <a:pt x="1203" y="570"/>
                    </a:lnTo>
                    <a:lnTo>
                      <a:pt x="1208" y="569"/>
                    </a:lnTo>
                    <a:lnTo>
                      <a:pt x="1210" y="567"/>
                    </a:lnTo>
                    <a:lnTo>
                      <a:pt x="1215" y="564"/>
                    </a:lnTo>
                    <a:lnTo>
                      <a:pt x="1216" y="560"/>
                    </a:lnTo>
                    <a:lnTo>
                      <a:pt x="1216" y="560"/>
                    </a:lnTo>
                    <a:lnTo>
                      <a:pt x="1206" y="556"/>
                    </a:lnTo>
                    <a:lnTo>
                      <a:pt x="1195" y="550"/>
                    </a:lnTo>
                    <a:lnTo>
                      <a:pt x="1185" y="545"/>
                    </a:lnTo>
                    <a:lnTo>
                      <a:pt x="1175" y="538"/>
                    </a:lnTo>
                    <a:lnTo>
                      <a:pt x="1167" y="529"/>
                    </a:lnTo>
                    <a:lnTo>
                      <a:pt x="1159" y="521"/>
                    </a:lnTo>
                    <a:lnTo>
                      <a:pt x="1152" y="512"/>
                    </a:lnTo>
                    <a:lnTo>
                      <a:pt x="1147" y="503"/>
                    </a:lnTo>
                    <a:lnTo>
                      <a:pt x="1147" y="503"/>
                    </a:lnTo>
                    <a:lnTo>
                      <a:pt x="1143" y="494"/>
                    </a:lnTo>
                    <a:lnTo>
                      <a:pt x="1139" y="483"/>
                    </a:lnTo>
                    <a:lnTo>
                      <a:pt x="1137" y="477"/>
                    </a:lnTo>
                    <a:lnTo>
                      <a:pt x="1137" y="473"/>
                    </a:lnTo>
                    <a:lnTo>
                      <a:pt x="1137" y="468"/>
                    </a:lnTo>
                    <a:lnTo>
                      <a:pt x="1140" y="462"/>
                    </a:lnTo>
                    <a:lnTo>
                      <a:pt x="1140" y="462"/>
                    </a:lnTo>
                    <a:lnTo>
                      <a:pt x="1146" y="462"/>
                    </a:lnTo>
                    <a:lnTo>
                      <a:pt x="1150" y="465"/>
                    </a:lnTo>
                    <a:lnTo>
                      <a:pt x="1153" y="469"/>
                    </a:lnTo>
                    <a:lnTo>
                      <a:pt x="1154" y="475"/>
                    </a:lnTo>
                    <a:lnTo>
                      <a:pt x="1157" y="479"/>
                    </a:lnTo>
                    <a:lnTo>
                      <a:pt x="1160" y="483"/>
                    </a:lnTo>
                    <a:lnTo>
                      <a:pt x="1163" y="486"/>
                    </a:lnTo>
                    <a:lnTo>
                      <a:pt x="1170" y="484"/>
                    </a:lnTo>
                    <a:lnTo>
                      <a:pt x="1170" y="484"/>
                    </a:lnTo>
                    <a:lnTo>
                      <a:pt x="1163" y="476"/>
                    </a:lnTo>
                    <a:lnTo>
                      <a:pt x="1156" y="468"/>
                    </a:lnTo>
                    <a:lnTo>
                      <a:pt x="1150" y="458"/>
                    </a:lnTo>
                    <a:lnTo>
                      <a:pt x="1147" y="446"/>
                    </a:lnTo>
                    <a:lnTo>
                      <a:pt x="1147" y="446"/>
                    </a:lnTo>
                    <a:lnTo>
                      <a:pt x="1143" y="432"/>
                    </a:lnTo>
                    <a:lnTo>
                      <a:pt x="1140" y="417"/>
                    </a:lnTo>
                    <a:lnTo>
                      <a:pt x="1140" y="400"/>
                    </a:lnTo>
                    <a:lnTo>
                      <a:pt x="1140" y="395"/>
                    </a:lnTo>
                    <a:lnTo>
                      <a:pt x="1143" y="390"/>
                    </a:lnTo>
                    <a:lnTo>
                      <a:pt x="1143" y="390"/>
                    </a:lnTo>
                    <a:lnTo>
                      <a:pt x="1145" y="393"/>
                    </a:lnTo>
                    <a:lnTo>
                      <a:pt x="1147" y="396"/>
                    </a:lnTo>
                    <a:lnTo>
                      <a:pt x="1153" y="402"/>
                    </a:lnTo>
                    <a:lnTo>
                      <a:pt x="1156" y="404"/>
                    </a:lnTo>
                    <a:lnTo>
                      <a:pt x="1156" y="407"/>
                    </a:lnTo>
                    <a:lnTo>
                      <a:pt x="1156" y="411"/>
                    </a:lnTo>
                    <a:lnTo>
                      <a:pt x="1154" y="414"/>
                    </a:lnTo>
                    <a:lnTo>
                      <a:pt x="1154" y="414"/>
                    </a:lnTo>
                    <a:lnTo>
                      <a:pt x="1166" y="424"/>
                    </a:lnTo>
                    <a:lnTo>
                      <a:pt x="1177" y="430"/>
                    </a:lnTo>
                    <a:lnTo>
                      <a:pt x="1189" y="434"/>
                    </a:lnTo>
                    <a:lnTo>
                      <a:pt x="1201" y="435"/>
                    </a:lnTo>
                    <a:lnTo>
                      <a:pt x="1213" y="434"/>
                    </a:lnTo>
                    <a:lnTo>
                      <a:pt x="1226" y="432"/>
                    </a:lnTo>
                    <a:lnTo>
                      <a:pt x="1237" y="427"/>
                    </a:lnTo>
                    <a:lnTo>
                      <a:pt x="1248" y="421"/>
                    </a:lnTo>
                    <a:lnTo>
                      <a:pt x="1260" y="414"/>
                    </a:lnTo>
                    <a:lnTo>
                      <a:pt x="1269" y="406"/>
                    </a:lnTo>
                    <a:lnTo>
                      <a:pt x="1279" y="396"/>
                    </a:lnTo>
                    <a:lnTo>
                      <a:pt x="1288" y="386"/>
                    </a:lnTo>
                    <a:lnTo>
                      <a:pt x="1296" y="376"/>
                    </a:lnTo>
                    <a:lnTo>
                      <a:pt x="1303" y="365"/>
                    </a:lnTo>
                    <a:lnTo>
                      <a:pt x="1309" y="352"/>
                    </a:lnTo>
                    <a:lnTo>
                      <a:pt x="1313" y="341"/>
                    </a:lnTo>
                    <a:lnTo>
                      <a:pt x="1313" y="341"/>
                    </a:lnTo>
                    <a:lnTo>
                      <a:pt x="1317" y="322"/>
                    </a:lnTo>
                    <a:lnTo>
                      <a:pt x="1321" y="299"/>
                    </a:lnTo>
                    <a:lnTo>
                      <a:pt x="1324" y="278"/>
                    </a:lnTo>
                    <a:lnTo>
                      <a:pt x="1327" y="268"/>
                    </a:lnTo>
                    <a:lnTo>
                      <a:pt x="1330" y="258"/>
                    </a:lnTo>
                    <a:lnTo>
                      <a:pt x="1330" y="258"/>
                    </a:lnTo>
                    <a:lnTo>
                      <a:pt x="1337" y="253"/>
                    </a:lnTo>
                    <a:lnTo>
                      <a:pt x="1344" y="246"/>
                    </a:lnTo>
                    <a:lnTo>
                      <a:pt x="1349" y="237"/>
                    </a:lnTo>
                    <a:lnTo>
                      <a:pt x="1354" y="232"/>
                    </a:lnTo>
                    <a:lnTo>
                      <a:pt x="1354" y="232"/>
                    </a:lnTo>
                    <a:lnTo>
                      <a:pt x="1349" y="233"/>
                    </a:lnTo>
                    <a:lnTo>
                      <a:pt x="1345" y="237"/>
                    </a:lnTo>
                    <a:lnTo>
                      <a:pt x="1338" y="244"/>
                    </a:lnTo>
                    <a:lnTo>
                      <a:pt x="1334" y="247"/>
                    </a:lnTo>
                    <a:lnTo>
                      <a:pt x="1330" y="249"/>
                    </a:lnTo>
                    <a:lnTo>
                      <a:pt x="1326" y="246"/>
                    </a:lnTo>
                    <a:lnTo>
                      <a:pt x="1321" y="241"/>
                    </a:lnTo>
                    <a:lnTo>
                      <a:pt x="1321" y="241"/>
                    </a:lnTo>
                    <a:lnTo>
                      <a:pt x="1333" y="223"/>
                    </a:lnTo>
                    <a:lnTo>
                      <a:pt x="1347" y="204"/>
                    </a:lnTo>
                    <a:lnTo>
                      <a:pt x="1362" y="185"/>
                    </a:lnTo>
                    <a:lnTo>
                      <a:pt x="1380" y="167"/>
                    </a:lnTo>
                    <a:lnTo>
                      <a:pt x="1400" y="152"/>
                    </a:lnTo>
                    <a:lnTo>
                      <a:pt x="1421" y="138"/>
                    </a:lnTo>
                    <a:lnTo>
                      <a:pt x="1432" y="131"/>
                    </a:lnTo>
                    <a:lnTo>
                      <a:pt x="1445" y="125"/>
                    </a:lnTo>
                    <a:lnTo>
                      <a:pt x="1458" y="121"/>
                    </a:lnTo>
                    <a:lnTo>
                      <a:pt x="1470" y="118"/>
                    </a:lnTo>
                    <a:lnTo>
                      <a:pt x="1470" y="118"/>
                    </a:lnTo>
                    <a:lnTo>
                      <a:pt x="1502" y="111"/>
                    </a:lnTo>
                    <a:lnTo>
                      <a:pt x="1535" y="107"/>
                    </a:lnTo>
                    <a:lnTo>
                      <a:pt x="1567" y="105"/>
                    </a:lnTo>
                    <a:lnTo>
                      <a:pt x="1602" y="104"/>
                    </a:lnTo>
                    <a:lnTo>
                      <a:pt x="1602" y="104"/>
                    </a:lnTo>
                    <a:lnTo>
                      <a:pt x="1611" y="102"/>
                    </a:lnTo>
                    <a:lnTo>
                      <a:pt x="1618" y="102"/>
                    </a:lnTo>
                    <a:lnTo>
                      <a:pt x="1620" y="104"/>
                    </a:lnTo>
                    <a:lnTo>
                      <a:pt x="1623" y="105"/>
                    </a:lnTo>
                    <a:lnTo>
                      <a:pt x="1625" y="110"/>
                    </a:lnTo>
                    <a:lnTo>
                      <a:pt x="1626" y="115"/>
                    </a:lnTo>
                    <a:lnTo>
                      <a:pt x="1626" y="115"/>
                    </a:lnTo>
                    <a:lnTo>
                      <a:pt x="1622" y="119"/>
                    </a:lnTo>
                    <a:lnTo>
                      <a:pt x="1619" y="121"/>
                    </a:lnTo>
                    <a:lnTo>
                      <a:pt x="1616" y="122"/>
                    </a:lnTo>
                    <a:lnTo>
                      <a:pt x="1613" y="122"/>
                    </a:lnTo>
                    <a:lnTo>
                      <a:pt x="1606" y="119"/>
                    </a:lnTo>
                    <a:lnTo>
                      <a:pt x="1599" y="118"/>
                    </a:lnTo>
                    <a:lnTo>
                      <a:pt x="1599" y="118"/>
                    </a:lnTo>
                    <a:lnTo>
                      <a:pt x="1587" y="117"/>
                    </a:lnTo>
                    <a:lnTo>
                      <a:pt x="1575" y="117"/>
                    </a:lnTo>
                    <a:lnTo>
                      <a:pt x="1554" y="118"/>
                    </a:lnTo>
                    <a:lnTo>
                      <a:pt x="1535" y="122"/>
                    </a:lnTo>
                    <a:lnTo>
                      <a:pt x="1517" y="125"/>
                    </a:lnTo>
                    <a:lnTo>
                      <a:pt x="1517" y="125"/>
                    </a:lnTo>
                    <a:lnTo>
                      <a:pt x="1490" y="128"/>
                    </a:lnTo>
                    <a:lnTo>
                      <a:pt x="1466" y="135"/>
                    </a:lnTo>
                    <a:lnTo>
                      <a:pt x="1444" y="143"/>
                    </a:lnTo>
                    <a:lnTo>
                      <a:pt x="1422" y="153"/>
                    </a:lnTo>
                    <a:lnTo>
                      <a:pt x="1403" y="166"/>
                    </a:lnTo>
                    <a:lnTo>
                      <a:pt x="1385" y="181"/>
                    </a:lnTo>
                    <a:lnTo>
                      <a:pt x="1369" y="198"/>
                    </a:lnTo>
                    <a:lnTo>
                      <a:pt x="1356" y="215"/>
                    </a:lnTo>
                    <a:lnTo>
                      <a:pt x="1356" y="215"/>
                    </a:lnTo>
                    <a:lnTo>
                      <a:pt x="1363" y="215"/>
                    </a:lnTo>
                    <a:lnTo>
                      <a:pt x="1371" y="212"/>
                    </a:lnTo>
                    <a:lnTo>
                      <a:pt x="1376" y="209"/>
                    </a:lnTo>
                    <a:lnTo>
                      <a:pt x="1379" y="205"/>
                    </a:lnTo>
                    <a:lnTo>
                      <a:pt x="1379" y="205"/>
                    </a:lnTo>
                    <a:lnTo>
                      <a:pt x="1387" y="208"/>
                    </a:lnTo>
                    <a:lnTo>
                      <a:pt x="1390" y="209"/>
                    </a:lnTo>
                    <a:lnTo>
                      <a:pt x="1392" y="212"/>
                    </a:lnTo>
                    <a:lnTo>
                      <a:pt x="1393" y="215"/>
                    </a:lnTo>
                    <a:lnTo>
                      <a:pt x="1393" y="218"/>
                    </a:lnTo>
                    <a:lnTo>
                      <a:pt x="1390" y="226"/>
                    </a:lnTo>
                    <a:lnTo>
                      <a:pt x="1390" y="226"/>
                    </a:lnTo>
                    <a:lnTo>
                      <a:pt x="1386" y="226"/>
                    </a:lnTo>
                    <a:lnTo>
                      <a:pt x="1383" y="227"/>
                    </a:lnTo>
                    <a:lnTo>
                      <a:pt x="1380" y="229"/>
                    </a:lnTo>
                    <a:lnTo>
                      <a:pt x="1378" y="229"/>
                    </a:lnTo>
                    <a:lnTo>
                      <a:pt x="1378" y="229"/>
                    </a:lnTo>
                    <a:lnTo>
                      <a:pt x="1371" y="234"/>
                    </a:lnTo>
                    <a:lnTo>
                      <a:pt x="1365" y="239"/>
                    </a:lnTo>
                    <a:lnTo>
                      <a:pt x="1356" y="250"/>
                    </a:lnTo>
                    <a:lnTo>
                      <a:pt x="1348" y="264"/>
                    </a:lnTo>
                    <a:lnTo>
                      <a:pt x="1344" y="278"/>
                    </a:lnTo>
                    <a:lnTo>
                      <a:pt x="1340" y="292"/>
                    </a:lnTo>
                    <a:lnTo>
                      <a:pt x="1335" y="307"/>
                    </a:lnTo>
                    <a:lnTo>
                      <a:pt x="1328" y="340"/>
                    </a:lnTo>
                    <a:lnTo>
                      <a:pt x="1328" y="340"/>
                    </a:lnTo>
                    <a:lnTo>
                      <a:pt x="1323" y="357"/>
                    </a:lnTo>
                    <a:lnTo>
                      <a:pt x="1316" y="373"/>
                    </a:lnTo>
                    <a:lnTo>
                      <a:pt x="1307" y="388"/>
                    </a:lnTo>
                    <a:lnTo>
                      <a:pt x="1296" y="402"/>
                    </a:lnTo>
                    <a:lnTo>
                      <a:pt x="1285" y="414"/>
                    </a:lnTo>
                    <a:lnTo>
                      <a:pt x="1272" y="424"/>
                    </a:lnTo>
                    <a:lnTo>
                      <a:pt x="1260" y="434"/>
                    </a:lnTo>
                    <a:lnTo>
                      <a:pt x="1244" y="442"/>
                    </a:lnTo>
                    <a:lnTo>
                      <a:pt x="1244" y="442"/>
                    </a:lnTo>
                    <a:lnTo>
                      <a:pt x="1240" y="444"/>
                    </a:lnTo>
                    <a:lnTo>
                      <a:pt x="1234" y="445"/>
                    </a:lnTo>
                    <a:lnTo>
                      <a:pt x="1225" y="449"/>
                    </a:lnTo>
                    <a:lnTo>
                      <a:pt x="1213" y="453"/>
                    </a:lnTo>
                    <a:lnTo>
                      <a:pt x="1208" y="455"/>
                    </a:lnTo>
                    <a:lnTo>
                      <a:pt x="1201" y="455"/>
                    </a:lnTo>
                    <a:lnTo>
                      <a:pt x="1201" y="455"/>
                    </a:lnTo>
                    <a:lnTo>
                      <a:pt x="1195" y="455"/>
                    </a:lnTo>
                    <a:lnTo>
                      <a:pt x="1189" y="453"/>
                    </a:lnTo>
                    <a:lnTo>
                      <a:pt x="1178" y="448"/>
                    </a:lnTo>
                    <a:lnTo>
                      <a:pt x="1168" y="445"/>
                    </a:lnTo>
                    <a:lnTo>
                      <a:pt x="1164" y="444"/>
                    </a:lnTo>
                    <a:lnTo>
                      <a:pt x="1159" y="442"/>
                    </a:lnTo>
                    <a:lnTo>
                      <a:pt x="1159" y="442"/>
                    </a:lnTo>
                    <a:lnTo>
                      <a:pt x="1163" y="452"/>
                    </a:lnTo>
                    <a:lnTo>
                      <a:pt x="1167" y="462"/>
                    </a:lnTo>
                    <a:lnTo>
                      <a:pt x="1171" y="469"/>
                    </a:lnTo>
                    <a:lnTo>
                      <a:pt x="1178" y="476"/>
                    </a:lnTo>
                    <a:lnTo>
                      <a:pt x="1185" y="482"/>
                    </a:lnTo>
                    <a:lnTo>
                      <a:pt x="1192" y="486"/>
                    </a:lnTo>
                    <a:lnTo>
                      <a:pt x="1202" y="489"/>
                    </a:lnTo>
                    <a:lnTo>
                      <a:pt x="1212" y="490"/>
                    </a:lnTo>
                    <a:lnTo>
                      <a:pt x="1212" y="490"/>
                    </a:lnTo>
                    <a:lnTo>
                      <a:pt x="1208" y="496"/>
                    </a:lnTo>
                    <a:lnTo>
                      <a:pt x="1203" y="500"/>
                    </a:lnTo>
                    <a:lnTo>
                      <a:pt x="1196" y="501"/>
                    </a:lnTo>
                    <a:lnTo>
                      <a:pt x="1188" y="503"/>
                    </a:lnTo>
                    <a:lnTo>
                      <a:pt x="1180" y="501"/>
                    </a:lnTo>
                    <a:lnTo>
                      <a:pt x="1173" y="500"/>
                    </a:lnTo>
                    <a:lnTo>
                      <a:pt x="1159" y="496"/>
                    </a:lnTo>
                    <a:lnTo>
                      <a:pt x="1159" y="496"/>
                    </a:lnTo>
                    <a:lnTo>
                      <a:pt x="1166" y="507"/>
                    </a:lnTo>
                    <a:lnTo>
                      <a:pt x="1173" y="518"/>
                    </a:lnTo>
                    <a:lnTo>
                      <a:pt x="1181" y="527"/>
                    </a:lnTo>
                    <a:lnTo>
                      <a:pt x="1191" y="534"/>
                    </a:lnTo>
                    <a:lnTo>
                      <a:pt x="1202" y="539"/>
                    </a:lnTo>
                    <a:lnTo>
                      <a:pt x="1215" y="543"/>
                    </a:lnTo>
                    <a:lnTo>
                      <a:pt x="1227" y="546"/>
                    </a:lnTo>
                    <a:lnTo>
                      <a:pt x="1241" y="548"/>
                    </a:lnTo>
                    <a:lnTo>
                      <a:pt x="1241" y="548"/>
                    </a:lnTo>
                    <a:lnTo>
                      <a:pt x="1239" y="557"/>
                    </a:lnTo>
                    <a:lnTo>
                      <a:pt x="1233" y="564"/>
                    </a:lnTo>
                    <a:lnTo>
                      <a:pt x="1226" y="570"/>
                    </a:lnTo>
                    <a:lnTo>
                      <a:pt x="1218" y="574"/>
                    </a:lnTo>
                    <a:lnTo>
                      <a:pt x="1209" y="578"/>
                    </a:lnTo>
                    <a:lnTo>
                      <a:pt x="1199" y="581"/>
                    </a:lnTo>
                    <a:lnTo>
                      <a:pt x="1181" y="584"/>
                    </a:lnTo>
                    <a:lnTo>
                      <a:pt x="1181" y="584"/>
                    </a:lnTo>
                    <a:close/>
                    <a:moveTo>
                      <a:pt x="2099" y="364"/>
                    </a:moveTo>
                    <a:lnTo>
                      <a:pt x="2099" y="364"/>
                    </a:lnTo>
                    <a:lnTo>
                      <a:pt x="2082" y="361"/>
                    </a:lnTo>
                    <a:lnTo>
                      <a:pt x="2067" y="357"/>
                    </a:lnTo>
                    <a:lnTo>
                      <a:pt x="2053" y="350"/>
                    </a:lnTo>
                    <a:lnTo>
                      <a:pt x="2040" y="341"/>
                    </a:lnTo>
                    <a:lnTo>
                      <a:pt x="2028" y="333"/>
                    </a:lnTo>
                    <a:lnTo>
                      <a:pt x="2016" y="323"/>
                    </a:lnTo>
                    <a:lnTo>
                      <a:pt x="2005" y="310"/>
                    </a:lnTo>
                    <a:lnTo>
                      <a:pt x="1995" y="299"/>
                    </a:lnTo>
                    <a:lnTo>
                      <a:pt x="1978" y="274"/>
                    </a:lnTo>
                    <a:lnTo>
                      <a:pt x="1962" y="246"/>
                    </a:lnTo>
                    <a:lnTo>
                      <a:pt x="1932" y="194"/>
                    </a:lnTo>
                    <a:lnTo>
                      <a:pt x="1932" y="194"/>
                    </a:lnTo>
                    <a:lnTo>
                      <a:pt x="1926" y="194"/>
                    </a:lnTo>
                    <a:lnTo>
                      <a:pt x="1926" y="194"/>
                    </a:lnTo>
                    <a:lnTo>
                      <a:pt x="1926" y="195"/>
                    </a:lnTo>
                    <a:lnTo>
                      <a:pt x="1925" y="197"/>
                    </a:lnTo>
                    <a:lnTo>
                      <a:pt x="1922" y="198"/>
                    </a:lnTo>
                    <a:lnTo>
                      <a:pt x="1922" y="198"/>
                    </a:lnTo>
                    <a:lnTo>
                      <a:pt x="1928" y="211"/>
                    </a:lnTo>
                    <a:lnTo>
                      <a:pt x="1935" y="223"/>
                    </a:lnTo>
                    <a:lnTo>
                      <a:pt x="1950" y="250"/>
                    </a:lnTo>
                    <a:lnTo>
                      <a:pt x="1959" y="264"/>
                    </a:lnTo>
                    <a:lnTo>
                      <a:pt x="1964" y="278"/>
                    </a:lnTo>
                    <a:lnTo>
                      <a:pt x="1970" y="293"/>
                    </a:lnTo>
                    <a:lnTo>
                      <a:pt x="1974" y="307"/>
                    </a:lnTo>
                    <a:lnTo>
                      <a:pt x="1974" y="307"/>
                    </a:lnTo>
                    <a:lnTo>
                      <a:pt x="1977" y="329"/>
                    </a:lnTo>
                    <a:lnTo>
                      <a:pt x="1977" y="347"/>
                    </a:lnTo>
                    <a:lnTo>
                      <a:pt x="1976" y="365"/>
                    </a:lnTo>
                    <a:lnTo>
                      <a:pt x="1971" y="382"/>
                    </a:lnTo>
                    <a:lnTo>
                      <a:pt x="1966" y="399"/>
                    </a:lnTo>
                    <a:lnTo>
                      <a:pt x="1960" y="416"/>
                    </a:lnTo>
                    <a:lnTo>
                      <a:pt x="1945" y="448"/>
                    </a:lnTo>
                    <a:lnTo>
                      <a:pt x="1945" y="448"/>
                    </a:lnTo>
                    <a:lnTo>
                      <a:pt x="1939" y="452"/>
                    </a:lnTo>
                    <a:lnTo>
                      <a:pt x="1935" y="458"/>
                    </a:lnTo>
                    <a:lnTo>
                      <a:pt x="1931" y="463"/>
                    </a:lnTo>
                    <a:lnTo>
                      <a:pt x="1926" y="469"/>
                    </a:lnTo>
                    <a:lnTo>
                      <a:pt x="1926" y="469"/>
                    </a:lnTo>
                    <a:lnTo>
                      <a:pt x="1932" y="482"/>
                    </a:lnTo>
                    <a:lnTo>
                      <a:pt x="1936" y="496"/>
                    </a:lnTo>
                    <a:lnTo>
                      <a:pt x="1938" y="510"/>
                    </a:lnTo>
                    <a:lnTo>
                      <a:pt x="1938" y="524"/>
                    </a:lnTo>
                    <a:lnTo>
                      <a:pt x="1935" y="536"/>
                    </a:lnTo>
                    <a:lnTo>
                      <a:pt x="1933" y="543"/>
                    </a:lnTo>
                    <a:lnTo>
                      <a:pt x="1929" y="549"/>
                    </a:lnTo>
                    <a:lnTo>
                      <a:pt x="1926" y="553"/>
                    </a:lnTo>
                    <a:lnTo>
                      <a:pt x="1921" y="557"/>
                    </a:lnTo>
                    <a:lnTo>
                      <a:pt x="1915" y="562"/>
                    </a:lnTo>
                    <a:lnTo>
                      <a:pt x="1908" y="563"/>
                    </a:lnTo>
                    <a:lnTo>
                      <a:pt x="1908" y="563"/>
                    </a:lnTo>
                    <a:lnTo>
                      <a:pt x="1908" y="574"/>
                    </a:lnTo>
                    <a:lnTo>
                      <a:pt x="1908" y="585"/>
                    </a:lnTo>
                    <a:lnTo>
                      <a:pt x="1907" y="595"/>
                    </a:lnTo>
                    <a:lnTo>
                      <a:pt x="1904" y="604"/>
                    </a:lnTo>
                    <a:lnTo>
                      <a:pt x="1898" y="623"/>
                    </a:lnTo>
                    <a:lnTo>
                      <a:pt x="1894" y="644"/>
                    </a:lnTo>
                    <a:lnTo>
                      <a:pt x="1894" y="644"/>
                    </a:lnTo>
                    <a:lnTo>
                      <a:pt x="1910" y="646"/>
                    </a:lnTo>
                    <a:lnTo>
                      <a:pt x="1925" y="646"/>
                    </a:lnTo>
                    <a:lnTo>
                      <a:pt x="1940" y="644"/>
                    </a:lnTo>
                    <a:lnTo>
                      <a:pt x="1955" y="642"/>
                    </a:lnTo>
                    <a:lnTo>
                      <a:pt x="1967" y="635"/>
                    </a:lnTo>
                    <a:lnTo>
                      <a:pt x="1978" y="628"/>
                    </a:lnTo>
                    <a:lnTo>
                      <a:pt x="1983" y="622"/>
                    </a:lnTo>
                    <a:lnTo>
                      <a:pt x="1987" y="616"/>
                    </a:lnTo>
                    <a:lnTo>
                      <a:pt x="1990" y="611"/>
                    </a:lnTo>
                    <a:lnTo>
                      <a:pt x="1992" y="604"/>
                    </a:lnTo>
                    <a:lnTo>
                      <a:pt x="1992" y="604"/>
                    </a:lnTo>
                    <a:lnTo>
                      <a:pt x="1974" y="601"/>
                    </a:lnTo>
                    <a:lnTo>
                      <a:pt x="1957" y="597"/>
                    </a:lnTo>
                    <a:lnTo>
                      <a:pt x="1950" y="594"/>
                    </a:lnTo>
                    <a:lnTo>
                      <a:pt x="1945" y="591"/>
                    </a:lnTo>
                    <a:lnTo>
                      <a:pt x="1940" y="585"/>
                    </a:lnTo>
                    <a:lnTo>
                      <a:pt x="1939" y="580"/>
                    </a:lnTo>
                    <a:lnTo>
                      <a:pt x="1939" y="580"/>
                    </a:lnTo>
                    <a:lnTo>
                      <a:pt x="1950" y="584"/>
                    </a:lnTo>
                    <a:lnTo>
                      <a:pt x="1960" y="587"/>
                    </a:lnTo>
                    <a:lnTo>
                      <a:pt x="1971" y="590"/>
                    </a:lnTo>
                    <a:lnTo>
                      <a:pt x="1983" y="590"/>
                    </a:lnTo>
                    <a:lnTo>
                      <a:pt x="1994" y="591"/>
                    </a:lnTo>
                    <a:lnTo>
                      <a:pt x="2005" y="590"/>
                    </a:lnTo>
                    <a:lnTo>
                      <a:pt x="2016" y="588"/>
                    </a:lnTo>
                    <a:lnTo>
                      <a:pt x="2026" y="585"/>
                    </a:lnTo>
                    <a:lnTo>
                      <a:pt x="2037" y="581"/>
                    </a:lnTo>
                    <a:lnTo>
                      <a:pt x="2047" y="577"/>
                    </a:lnTo>
                    <a:lnTo>
                      <a:pt x="2056" y="571"/>
                    </a:lnTo>
                    <a:lnTo>
                      <a:pt x="2064" y="564"/>
                    </a:lnTo>
                    <a:lnTo>
                      <a:pt x="2071" y="557"/>
                    </a:lnTo>
                    <a:lnTo>
                      <a:pt x="2077" y="549"/>
                    </a:lnTo>
                    <a:lnTo>
                      <a:pt x="2082" y="541"/>
                    </a:lnTo>
                    <a:lnTo>
                      <a:pt x="2086" y="531"/>
                    </a:lnTo>
                    <a:lnTo>
                      <a:pt x="2086" y="531"/>
                    </a:lnTo>
                    <a:lnTo>
                      <a:pt x="2075" y="531"/>
                    </a:lnTo>
                    <a:lnTo>
                      <a:pt x="2065" y="529"/>
                    </a:lnTo>
                    <a:lnTo>
                      <a:pt x="2056" y="528"/>
                    </a:lnTo>
                    <a:lnTo>
                      <a:pt x="2046" y="525"/>
                    </a:lnTo>
                    <a:lnTo>
                      <a:pt x="2028" y="518"/>
                    </a:lnTo>
                    <a:lnTo>
                      <a:pt x="2011" y="510"/>
                    </a:lnTo>
                    <a:lnTo>
                      <a:pt x="2011" y="510"/>
                    </a:lnTo>
                    <a:lnTo>
                      <a:pt x="1995" y="501"/>
                    </a:lnTo>
                    <a:lnTo>
                      <a:pt x="1983" y="494"/>
                    </a:lnTo>
                    <a:lnTo>
                      <a:pt x="1977" y="490"/>
                    </a:lnTo>
                    <a:lnTo>
                      <a:pt x="1974" y="484"/>
                    </a:lnTo>
                    <a:lnTo>
                      <a:pt x="1973" y="479"/>
                    </a:lnTo>
                    <a:lnTo>
                      <a:pt x="1973" y="470"/>
                    </a:lnTo>
                    <a:lnTo>
                      <a:pt x="1973" y="470"/>
                    </a:lnTo>
                    <a:lnTo>
                      <a:pt x="1999" y="482"/>
                    </a:lnTo>
                    <a:lnTo>
                      <a:pt x="2012" y="486"/>
                    </a:lnTo>
                    <a:lnTo>
                      <a:pt x="2026" y="489"/>
                    </a:lnTo>
                    <a:lnTo>
                      <a:pt x="2026" y="489"/>
                    </a:lnTo>
                    <a:lnTo>
                      <a:pt x="2042" y="489"/>
                    </a:lnTo>
                    <a:lnTo>
                      <a:pt x="2057" y="489"/>
                    </a:lnTo>
                    <a:lnTo>
                      <a:pt x="2070" y="486"/>
                    </a:lnTo>
                    <a:lnTo>
                      <a:pt x="2082" y="482"/>
                    </a:lnTo>
                    <a:lnTo>
                      <a:pt x="2093" y="476"/>
                    </a:lnTo>
                    <a:lnTo>
                      <a:pt x="2105" y="469"/>
                    </a:lnTo>
                    <a:lnTo>
                      <a:pt x="2113" y="461"/>
                    </a:lnTo>
                    <a:lnTo>
                      <a:pt x="2122" y="452"/>
                    </a:lnTo>
                    <a:lnTo>
                      <a:pt x="2129" y="442"/>
                    </a:lnTo>
                    <a:lnTo>
                      <a:pt x="2136" y="431"/>
                    </a:lnTo>
                    <a:lnTo>
                      <a:pt x="2141" y="420"/>
                    </a:lnTo>
                    <a:lnTo>
                      <a:pt x="2145" y="407"/>
                    </a:lnTo>
                    <a:lnTo>
                      <a:pt x="2148" y="395"/>
                    </a:lnTo>
                    <a:lnTo>
                      <a:pt x="2150" y="380"/>
                    </a:lnTo>
                    <a:lnTo>
                      <a:pt x="2151" y="368"/>
                    </a:lnTo>
                    <a:lnTo>
                      <a:pt x="2151" y="354"/>
                    </a:lnTo>
                    <a:lnTo>
                      <a:pt x="2151" y="354"/>
                    </a:lnTo>
                    <a:lnTo>
                      <a:pt x="2138" y="358"/>
                    </a:lnTo>
                    <a:lnTo>
                      <a:pt x="2127" y="362"/>
                    </a:lnTo>
                    <a:lnTo>
                      <a:pt x="2115" y="365"/>
                    </a:lnTo>
                    <a:lnTo>
                      <a:pt x="2099" y="364"/>
                    </a:lnTo>
                    <a:lnTo>
                      <a:pt x="2099" y="364"/>
                    </a:lnTo>
                    <a:close/>
                    <a:moveTo>
                      <a:pt x="1313" y="625"/>
                    </a:moveTo>
                    <a:lnTo>
                      <a:pt x="1313" y="625"/>
                    </a:lnTo>
                    <a:lnTo>
                      <a:pt x="1309" y="630"/>
                    </a:lnTo>
                    <a:lnTo>
                      <a:pt x="1306" y="636"/>
                    </a:lnTo>
                    <a:lnTo>
                      <a:pt x="1303" y="643"/>
                    </a:lnTo>
                    <a:lnTo>
                      <a:pt x="1303" y="649"/>
                    </a:lnTo>
                    <a:lnTo>
                      <a:pt x="1303" y="654"/>
                    </a:lnTo>
                    <a:lnTo>
                      <a:pt x="1305" y="660"/>
                    </a:lnTo>
                    <a:lnTo>
                      <a:pt x="1306" y="666"/>
                    </a:lnTo>
                    <a:lnTo>
                      <a:pt x="1309" y="671"/>
                    </a:lnTo>
                    <a:lnTo>
                      <a:pt x="1317" y="681"/>
                    </a:lnTo>
                    <a:lnTo>
                      <a:pt x="1327" y="688"/>
                    </a:lnTo>
                    <a:lnTo>
                      <a:pt x="1340" y="695"/>
                    </a:lnTo>
                    <a:lnTo>
                      <a:pt x="1351" y="698"/>
                    </a:lnTo>
                    <a:lnTo>
                      <a:pt x="1351" y="698"/>
                    </a:lnTo>
                    <a:lnTo>
                      <a:pt x="1356" y="695"/>
                    </a:lnTo>
                    <a:lnTo>
                      <a:pt x="1363" y="692"/>
                    </a:lnTo>
                    <a:lnTo>
                      <a:pt x="1371" y="691"/>
                    </a:lnTo>
                    <a:lnTo>
                      <a:pt x="1376" y="688"/>
                    </a:lnTo>
                    <a:lnTo>
                      <a:pt x="1376" y="688"/>
                    </a:lnTo>
                    <a:lnTo>
                      <a:pt x="1389" y="698"/>
                    </a:lnTo>
                    <a:lnTo>
                      <a:pt x="1403" y="708"/>
                    </a:lnTo>
                    <a:lnTo>
                      <a:pt x="1431" y="727"/>
                    </a:lnTo>
                    <a:lnTo>
                      <a:pt x="1459" y="744"/>
                    </a:lnTo>
                    <a:lnTo>
                      <a:pt x="1488" y="762"/>
                    </a:lnTo>
                    <a:lnTo>
                      <a:pt x="1488" y="762"/>
                    </a:lnTo>
                    <a:lnTo>
                      <a:pt x="1525" y="772"/>
                    </a:lnTo>
                    <a:lnTo>
                      <a:pt x="1560" y="781"/>
                    </a:lnTo>
                    <a:lnTo>
                      <a:pt x="1577" y="785"/>
                    </a:lnTo>
                    <a:lnTo>
                      <a:pt x="1595" y="786"/>
                    </a:lnTo>
                    <a:lnTo>
                      <a:pt x="1612" y="788"/>
                    </a:lnTo>
                    <a:lnTo>
                      <a:pt x="1630" y="788"/>
                    </a:lnTo>
                    <a:lnTo>
                      <a:pt x="1630" y="788"/>
                    </a:lnTo>
                    <a:lnTo>
                      <a:pt x="1644" y="790"/>
                    </a:lnTo>
                    <a:lnTo>
                      <a:pt x="1661" y="792"/>
                    </a:lnTo>
                    <a:lnTo>
                      <a:pt x="1678" y="792"/>
                    </a:lnTo>
                    <a:lnTo>
                      <a:pt x="1695" y="792"/>
                    </a:lnTo>
                    <a:lnTo>
                      <a:pt x="1710" y="789"/>
                    </a:lnTo>
                    <a:lnTo>
                      <a:pt x="1726" y="785"/>
                    </a:lnTo>
                    <a:lnTo>
                      <a:pt x="1740" y="781"/>
                    </a:lnTo>
                    <a:lnTo>
                      <a:pt x="1752" y="774"/>
                    </a:lnTo>
                    <a:lnTo>
                      <a:pt x="1752" y="774"/>
                    </a:lnTo>
                    <a:lnTo>
                      <a:pt x="1757" y="774"/>
                    </a:lnTo>
                    <a:lnTo>
                      <a:pt x="1759" y="772"/>
                    </a:lnTo>
                    <a:lnTo>
                      <a:pt x="1762" y="772"/>
                    </a:lnTo>
                    <a:lnTo>
                      <a:pt x="1766" y="772"/>
                    </a:lnTo>
                    <a:lnTo>
                      <a:pt x="1766" y="772"/>
                    </a:lnTo>
                    <a:lnTo>
                      <a:pt x="1803" y="734"/>
                    </a:lnTo>
                    <a:lnTo>
                      <a:pt x="1821" y="716"/>
                    </a:lnTo>
                    <a:lnTo>
                      <a:pt x="1839" y="695"/>
                    </a:lnTo>
                    <a:lnTo>
                      <a:pt x="1855" y="674"/>
                    </a:lnTo>
                    <a:lnTo>
                      <a:pt x="1869" y="651"/>
                    </a:lnTo>
                    <a:lnTo>
                      <a:pt x="1880" y="626"/>
                    </a:lnTo>
                    <a:lnTo>
                      <a:pt x="1884" y="614"/>
                    </a:lnTo>
                    <a:lnTo>
                      <a:pt x="1889" y="601"/>
                    </a:lnTo>
                    <a:lnTo>
                      <a:pt x="1889" y="601"/>
                    </a:lnTo>
                    <a:lnTo>
                      <a:pt x="1887" y="591"/>
                    </a:lnTo>
                    <a:lnTo>
                      <a:pt x="1889" y="583"/>
                    </a:lnTo>
                    <a:lnTo>
                      <a:pt x="1890" y="576"/>
                    </a:lnTo>
                    <a:lnTo>
                      <a:pt x="1893" y="567"/>
                    </a:lnTo>
                    <a:lnTo>
                      <a:pt x="1893" y="567"/>
                    </a:lnTo>
                    <a:lnTo>
                      <a:pt x="1894" y="560"/>
                    </a:lnTo>
                    <a:lnTo>
                      <a:pt x="1894" y="560"/>
                    </a:lnTo>
                    <a:lnTo>
                      <a:pt x="1893" y="548"/>
                    </a:lnTo>
                    <a:lnTo>
                      <a:pt x="1891" y="535"/>
                    </a:lnTo>
                    <a:lnTo>
                      <a:pt x="1886" y="514"/>
                    </a:lnTo>
                    <a:lnTo>
                      <a:pt x="1886" y="514"/>
                    </a:lnTo>
                    <a:lnTo>
                      <a:pt x="1883" y="500"/>
                    </a:lnTo>
                    <a:lnTo>
                      <a:pt x="1882" y="484"/>
                    </a:lnTo>
                    <a:lnTo>
                      <a:pt x="1882" y="469"/>
                    </a:lnTo>
                    <a:lnTo>
                      <a:pt x="1879" y="453"/>
                    </a:lnTo>
                    <a:lnTo>
                      <a:pt x="1879" y="453"/>
                    </a:lnTo>
                    <a:lnTo>
                      <a:pt x="1882" y="444"/>
                    </a:lnTo>
                    <a:lnTo>
                      <a:pt x="1882" y="431"/>
                    </a:lnTo>
                    <a:lnTo>
                      <a:pt x="1882" y="425"/>
                    </a:lnTo>
                    <a:lnTo>
                      <a:pt x="1880" y="420"/>
                    </a:lnTo>
                    <a:lnTo>
                      <a:pt x="1877" y="416"/>
                    </a:lnTo>
                    <a:lnTo>
                      <a:pt x="1874" y="411"/>
                    </a:lnTo>
                    <a:lnTo>
                      <a:pt x="1874" y="411"/>
                    </a:lnTo>
                    <a:lnTo>
                      <a:pt x="1874" y="396"/>
                    </a:lnTo>
                    <a:lnTo>
                      <a:pt x="1873" y="383"/>
                    </a:lnTo>
                    <a:lnTo>
                      <a:pt x="1870" y="371"/>
                    </a:lnTo>
                    <a:lnTo>
                      <a:pt x="1865" y="361"/>
                    </a:lnTo>
                    <a:lnTo>
                      <a:pt x="1859" y="351"/>
                    </a:lnTo>
                    <a:lnTo>
                      <a:pt x="1851" y="341"/>
                    </a:lnTo>
                    <a:lnTo>
                      <a:pt x="1842" y="333"/>
                    </a:lnTo>
                    <a:lnTo>
                      <a:pt x="1834" y="326"/>
                    </a:lnTo>
                    <a:lnTo>
                      <a:pt x="1814" y="310"/>
                    </a:lnTo>
                    <a:lnTo>
                      <a:pt x="1794" y="296"/>
                    </a:lnTo>
                    <a:lnTo>
                      <a:pt x="1785" y="288"/>
                    </a:lnTo>
                    <a:lnTo>
                      <a:pt x="1776" y="279"/>
                    </a:lnTo>
                    <a:lnTo>
                      <a:pt x="1769" y="271"/>
                    </a:lnTo>
                    <a:lnTo>
                      <a:pt x="1762" y="261"/>
                    </a:lnTo>
                    <a:lnTo>
                      <a:pt x="1762" y="261"/>
                    </a:lnTo>
                    <a:lnTo>
                      <a:pt x="1761" y="279"/>
                    </a:lnTo>
                    <a:lnTo>
                      <a:pt x="1758" y="298"/>
                    </a:lnTo>
                    <a:lnTo>
                      <a:pt x="1754" y="314"/>
                    </a:lnTo>
                    <a:lnTo>
                      <a:pt x="1747" y="331"/>
                    </a:lnTo>
                    <a:lnTo>
                      <a:pt x="1740" y="347"/>
                    </a:lnTo>
                    <a:lnTo>
                      <a:pt x="1730" y="359"/>
                    </a:lnTo>
                    <a:lnTo>
                      <a:pt x="1720" y="373"/>
                    </a:lnTo>
                    <a:lnTo>
                      <a:pt x="1709" y="385"/>
                    </a:lnTo>
                    <a:lnTo>
                      <a:pt x="1695" y="396"/>
                    </a:lnTo>
                    <a:lnTo>
                      <a:pt x="1681" y="406"/>
                    </a:lnTo>
                    <a:lnTo>
                      <a:pt x="1667" y="414"/>
                    </a:lnTo>
                    <a:lnTo>
                      <a:pt x="1651" y="423"/>
                    </a:lnTo>
                    <a:lnTo>
                      <a:pt x="1634" y="428"/>
                    </a:lnTo>
                    <a:lnTo>
                      <a:pt x="1618" y="434"/>
                    </a:lnTo>
                    <a:lnTo>
                      <a:pt x="1599" y="439"/>
                    </a:lnTo>
                    <a:lnTo>
                      <a:pt x="1581" y="442"/>
                    </a:lnTo>
                    <a:lnTo>
                      <a:pt x="1581" y="442"/>
                    </a:lnTo>
                    <a:lnTo>
                      <a:pt x="1575" y="448"/>
                    </a:lnTo>
                    <a:lnTo>
                      <a:pt x="1570" y="453"/>
                    </a:lnTo>
                    <a:lnTo>
                      <a:pt x="1566" y="458"/>
                    </a:lnTo>
                    <a:lnTo>
                      <a:pt x="1560" y="462"/>
                    </a:lnTo>
                    <a:lnTo>
                      <a:pt x="1560" y="462"/>
                    </a:lnTo>
                    <a:lnTo>
                      <a:pt x="1550" y="456"/>
                    </a:lnTo>
                    <a:lnTo>
                      <a:pt x="1545" y="452"/>
                    </a:lnTo>
                    <a:lnTo>
                      <a:pt x="1545" y="452"/>
                    </a:lnTo>
                    <a:lnTo>
                      <a:pt x="1547" y="446"/>
                    </a:lnTo>
                    <a:lnTo>
                      <a:pt x="1553" y="441"/>
                    </a:lnTo>
                    <a:lnTo>
                      <a:pt x="1564" y="432"/>
                    </a:lnTo>
                    <a:lnTo>
                      <a:pt x="1570" y="428"/>
                    </a:lnTo>
                    <a:lnTo>
                      <a:pt x="1574" y="423"/>
                    </a:lnTo>
                    <a:lnTo>
                      <a:pt x="1575" y="417"/>
                    </a:lnTo>
                    <a:lnTo>
                      <a:pt x="1575" y="410"/>
                    </a:lnTo>
                    <a:lnTo>
                      <a:pt x="1575" y="410"/>
                    </a:lnTo>
                    <a:lnTo>
                      <a:pt x="1564" y="424"/>
                    </a:lnTo>
                    <a:lnTo>
                      <a:pt x="1550" y="439"/>
                    </a:lnTo>
                    <a:lnTo>
                      <a:pt x="1535" y="453"/>
                    </a:lnTo>
                    <a:lnTo>
                      <a:pt x="1521" y="463"/>
                    </a:lnTo>
                    <a:lnTo>
                      <a:pt x="1521" y="463"/>
                    </a:lnTo>
                    <a:lnTo>
                      <a:pt x="1505" y="472"/>
                    </a:lnTo>
                    <a:lnTo>
                      <a:pt x="1488" y="477"/>
                    </a:lnTo>
                    <a:lnTo>
                      <a:pt x="1470" y="484"/>
                    </a:lnTo>
                    <a:lnTo>
                      <a:pt x="1463" y="489"/>
                    </a:lnTo>
                    <a:lnTo>
                      <a:pt x="1455" y="494"/>
                    </a:lnTo>
                    <a:lnTo>
                      <a:pt x="1455" y="494"/>
                    </a:lnTo>
                    <a:lnTo>
                      <a:pt x="1449" y="498"/>
                    </a:lnTo>
                    <a:lnTo>
                      <a:pt x="1445" y="503"/>
                    </a:lnTo>
                    <a:lnTo>
                      <a:pt x="1438" y="514"/>
                    </a:lnTo>
                    <a:lnTo>
                      <a:pt x="1432" y="527"/>
                    </a:lnTo>
                    <a:lnTo>
                      <a:pt x="1427" y="541"/>
                    </a:lnTo>
                    <a:lnTo>
                      <a:pt x="1417" y="570"/>
                    </a:lnTo>
                    <a:lnTo>
                      <a:pt x="1411" y="583"/>
                    </a:lnTo>
                    <a:lnTo>
                      <a:pt x="1404" y="595"/>
                    </a:lnTo>
                    <a:lnTo>
                      <a:pt x="1404" y="595"/>
                    </a:lnTo>
                    <a:lnTo>
                      <a:pt x="1399" y="601"/>
                    </a:lnTo>
                    <a:lnTo>
                      <a:pt x="1394" y="605"/>
                    </a:lnTo>
                    <a:lnTo>
                      <a:pt x="1383" y="614"/>
                    </a:lnTo>
                    <a:lnTo>
                      <a:pt x="1372" y="621"/>
                    </a:lnTo>
                    <a:lnTo>
                      <a:pt x="1361" y="630"/>
                    </a:lnTo>
                    <a:lnTo>
                      <a:pt x="1361" y="630"/>
                    </a:lnTo>
                    <a:lnTo>
                      <a:pt x="1371" y="636"/>
                    </a:lnTo>
                    <a:lnTo>
                      <a:pt x="1380" y="643"/>
                    </a:lnTo>
                    <a:lnTo>
                      <a:pt x="1389" y="653"/>
                    </a:lnTo>
                    <a:lnTo>
                      <a:pt x="1396" y="663"/>
                    </a:lnTo>
                    <a:lnTo>
                      <a:pt x="1396" y="663"/>
                    </a:lnTo>
                    <a:lnTo>
                      <a:pt x="1394" y="667"/>
                    </a:lnTo>
                    <a:lnTo>
                      <a:pt x="1392" y="668"/>
                    </a:lnTo>
                    <a:lnTo>
                      <a:pt x="1389" y="670"/>
                    </a:lnTo>
                    <a:lnTo>
                      <a:pt x="1385" y="670"/>
                    </a:lnTo>
                    <a:lnTo>
                      <a:pt x="1385" y="670"/>
                    </a:lnTo>
                    <a:lnTo>
                      <a:pt x="1378" y="660"/>
                    </a:lnTo>
                    <a:lnTo>
                      <a:pt x="1368" y="649"/>
                    </a:lnTo>
                    <a:lnTo>
                      <a:pt x="1362" y="646"/>
                    </a:lnTo>
                    <a:lnTo>
                      <a:pt x="1356" y="643"/>
                    </a:lnTo>
                    <a:lnTo>
                      <a:pt x="1349" y="642"/>
                    </a:lnTo>
                    <a:lnTo>
                      <a:pt x="1342" y="644"/>
                    </a:lnTo>
                    <a:lnTo>
                      <a:pt x="1342" y="644"/>
                    </a:lnTo>
                    <a:lnTo>
                      <a:pt x="1341" y="650"/>
                    </a:lnTo>
                    <a:lnTo>
                      <a:pt x="1341" y="656"/>
                    </a:lnTo>
                    <a:lnTo>
                      <a:pt x="1341" y="661"/>
                    </a:lnTo>
                    <a:lnTo>
                      <a:pt x="1342" y="667"/>
                    </a:lnTo>
                    <a:lnTo>
                      <a:pt x="1347" y="675"/>
                    </a:lnTo>
                    <a:lnTo>
                      <a:pt x="1348" y="684"/>
                    </a:lnTo>
                    <a:lnTo>
                      <a:pt x="1348" y="684"/>
                    </a:lnTo>
                    <a:lnTo>
                      <a:pt x="1342" y="682"/>
                    </a:lnTo>
                    <a:lnTo>
                      <a:pt x="1337" y="678"/>
                    </a:lnTo>
                    <a:lnTo>
                      <a:pt x="1333" y="674"/>
                    </a:lnTo>
                    <a:lnTo>
                      <a:pt x="1330" y="668"/>
                    </a:lnTo>
                    <a:lnTo>
                      <a:pt x="1328" y="663"/>
                    </a:lnTo>
                    <a:lnTo>
                      <a:pt x="1327" y="656"/>
                    </a:lnTo>
                    <a:lnTo>
                      <a:pt x="1326" y="649"/>
                    </a:lnTo>
                    <a:lnTo>
                      <a:pt x="1327" y="642"/>
                    </a:lnTo>
                    <a:lnTo>
                      <a:pt x="1327" y="642"/>
                    </a:lnTo>
                    <a:lnTo>
                      <a:pt x="1323" y="644"/>
                    </a:lnTo>
                    <a:lnTo>
                      <a:pt x="1319" y="647"/>
                    </a:lnTo>
                    <a:lnTo>
                      <a:pt x="1314" y="649"/>
                    </a:lnTo>
                    <a:lnTo>
                      <a:pt x="1313" y="647"/>
                    </a:lnTo>
                    <a:lnTo>
                      <a:pt x="1312" y="646"/>
                    </a:lnTo>
                    <a:lnTo>
                      <a:pt x="1312" y="646"/>
                    </a:lnTo>
                    <a:lnTo>
                      <a:pt x="1314" y="639"/>
                    </a:lnTo>
                    <a:lnTo>
                      <a:pt x="1319" y="633"/>
                    </a:lnTo>
                    <a:lnTo>
                      <a:pt x="1324" y="629"/>
                    </a:lnTo>
                    <a:lnTo>
                      <a:pt x="1331" y="625"/>
                    </a:lnTo>
                    <a:lnTo>
                      <a:pt x="1344" y="618"/>
                    </a:lnTo>
                    <a:lnTo>
                      <a:pt x="1348" y="612"/>
                    </a:lnTo>
                    <a:lnTo>
                      <a:pt x="1349" y="608"/>
                    </a:lnTo>
                    <a:lnTo>
                      <a:pt x="1349" y="608"/>
                    </a:lnTo>
                    <a:lnTo>
                      <a:pt x="1342" y="614"/>
                    </a:lnTo>
                    <a:lnTo>
                      <a:pt x="1334" y="618"/>
                    </a:lnTo>
                    <a:lnTo>
                      <a:pt x="1324" y="622"/>
                    </a:lnTo>
                    <a:lnTo>
                      <a:pt x="1313" y="625"/>
                    </a:lnTo>
                    <a:lnTo>
                      <a:pt x="1313" y="625"/>
                    </a:lnTo>
                    <a:close/>
                    <a:moveTo>
                      <a:pt x="1896" y="459"/>
                    </a:moveTo>
                    <a:lnTo>
                      <a:pt x="1896" y="459"/>
                    </a:lnTo>
                    <a:lnTo>
                      <a:pt x="1898" y="445"/>
                    </a:lnTo>
                    <a:lnTo>
                      <a:pt x="1903" y="430"/>
                    </a:lnTo>
                    <a:lnTo>
                      <a:pt x="1904" y="423"/>
                    </a:lnTo>
                    <a:lnTo>
                      <a:pt x="1904" y="416"/>
                    </a:lnTo>
                    <a:lnTo>
                      <a:pt x="1903" y="409"/>
                    </a:lnTo>
                    <a:lnTo>
                      <a:pt x="1900" y="404"/>
                    </a:lnTo>
                    <a:lnTo>
                      <a:pt x="1900" y="404"/>
                    </a:lnTo>
                    <a:lnTo>
                      <a:pt x="1896" y="434"/>
                    </a:lnTo>
                    <a:lnTo>
                      <a:pt x="1896" y="446"/>
                    </a:lnTo>
                    <a:lnTo>
                      <a:pt x="1896" y="459"/>
                    </a:lnTo>
                    <a:lnTo>
                      <a:pt x="1896" y="459"/>
                    </a:lnTo>
                    <a:close/>
                    <a:moveTo>
                      <a:pt x="1910" y="549"/>
                    </a:moveTo>
                    <a:lnTo>
                      <a:pt x="1910" y="549"/>
                    </a:lnTo>
                    <a:lnTo>
                      <a:pt x="1915" y="543"/>
                    </a:lnTo>
                    <a:lnTo>
                      <a:pt x="1919" y="536"/>
                    </a:lnTo>
                    <a:lnTo>
                      <a:pt x="1922" y="528"/>
                    </a:lnTo>
                    <a:lnTo>
                      <a:pt x="1922" y="518"/>
                    </a:lnTo>
                    <a:lnTo>
                      <a:pt x="1922" y="508"/>
                    </a:lnTo>
                    <a:lnTo>
                      <a:pt x="1921" y="498"/>
                    </a:lnTo>
                    <a:lnTo>
                      <a:pt x="1918" y="490"/>
                    </a:lnTo>
                    <a:lnTo>
                      <a:pt x="1915" y="482"/>
                    </a:lnTo>
                    <a:lnTo>
                      <a:pt x="1915" y="482"/>
                    </a:lnTo>
                    <a:lnTo>
                      <a:pt x="1905" y="482"/>
                    </a:lnTo>
                    <a:lnTo>
                      <a:pt x="1897" y="480"/>
                    </a:lnTo>
                    <a:lnTo>
                      <a:pt x="1897" y="480"/>
                    </a:lnTo>
                    <a:lnTo>
                      <a:pt x="1897" y="489"/>
                    </a:lnTo>
                    <a:lnTo>
                      <a:pt x="1898" y="498"/>
                    </a:lnTo>
                    <a:lnTo>
                      <a:pt x="1901" y="517"/>
                    </a:lnTo>
                    <a:lnTo>
                      <a:pt x="1905" y="534"/>
                    </a:lnTo>
                    <a:lnTo>
                      <a:pt x="1910" y="549"/>
                    </a:lnTo>
                    <a:lnTo>
                      <a:pt x="1910" y="549"/>
                    </a:lnTo>
                    <a:close/>
                    <a:moveTo>
                      <a:pt x="1860" y="696"/>
                    </a:moveTo>
                    <a:lnTo>
                      <a:pt x="1860" y="696"/>
                    </a:lnTo>
                    <a:lnTo>
                      <a:pt x="1870" y="692"/>
                    </a:lnTo>
                    <a:lnTo>
                      <a:pt x="1879" y="689"/>
                    </a:lnTo>
                    <a:lnTo>
                      <a:pt x="1889" y="687"/>
                    </a:lnTo>
                    <a:lnTo>
                      <a:pt x="1900" y="682"/>
                    </a:lnTo>
                    <a:lnTo>
                      <a:pt x="1900" y="682"/>
                    </a:lnTo>
                    <a:lnTo>
                      <a:pt x="1891" y="671"/>
                    </a:lnTo>
                    <a:lnTo>
                      <a:pt x="1887" y="666"/>
                    </a:lnTo>
                    <a:lnTo>
                      <a:pt x="1882" y="661"/>
                    </a:lnTo>
                    <a:lnTo>
                      <a:pt x="1882" y="661"/>
                    </a:lnTo>
                    <a:lnTo>
                      <a:pt x="1876" y="671"/>
                    </a:lnTo>
                    <a:lnTo>
                      <a:pt x="1869" y="680"/>
                    </a:lnTo>
                    <a:lnTo>
                      <a:pt x="1863" y="688"/>
                    </a:lnTo>
                    <a:lnTo>
                      <a:pt x="1862" y="692"/>
                    </a:lnTo>
                    <a:lnTo>
                      <a:pt x="1860" y="696"/>
                    </a:lnTo>
                    <a:lnTo>
                      <a:pt x="1860" y="696"/>
                    </a:lnTo>
                    <a:close/>
                    <a:moveTo>
                      <a:pt x="559" y="779"/>
                    </a:moveTo>
                    <a:lnTo>
                      <a:pt x="559" y="779"/>
                    </a:lnTo>
                    <a:lnTo>
                      <a:pt x="563" y="775"/>
                    </a:lnTo>
                    <a:lnTo>
                      <a:pt x="569" y="774"/>
                    </a:lnTo>
                    <a:lnTo>
                      <a:pt x="575" y="772"/>
                    </a:lnTo>
                    <a:lnTo>
                      <a:pt x="582" y="772"/>
                    </a:lnTo>
                    <a:lnTo>
                      <a:pt x="582" y="772"/>
                    </a:lnTo>
                    <a:lnTo>
                      <a:pt x="580" y="757"/>
                    </a:lnTo>
                    <a:lnTo>
                      <a:pt x="576" y="743"/>
                    </a:lnTo>
                    <a:lnTo>
                      <a:pt x="568" y="712"/>
                    </a:lnTo>
                    <a:lnTo>
                      <a:pt x="568" y="712"/>
                    </a:lnTo>
                    <a:lnTo>
                      <a:pt x="551" y="729"/>
                    </a:lnTo>
                    <a:lnTo>
                      <a:pt x="534" y="746"/>
                    </a:lnTo>
                    <a:lnTo>
                      <a:pt x="525" y="754"/>
                    </a:lnTo>
                    <a:lnTo>
                      <a:pt x="518" y="762"/>
                    </a:lnTo>
                    <a:lnTo>
                      <a:pt x="511" y="772"/>
                    </a:lnTo>
                    <a:lnTo>
                      <a:pt x="506" y="783"/>
                    </a:lnTo>
                    <a:lnTo>
                      <a:pt x="506" y="783"/>
                    </a:lnTo>
                    <a:lnTo>
                      <a:pt x="510" y="785"/>
                    </a:lnTo>
                    <a:lnTo>
                      <a:pt x="514" y="786"/>
                    </a:lnTo>
                    <a:lnTo>
                      <a:pt x="520" y="792"/>
                    </a:lnTo>
                    <a:lnTo>
                      <a:pt x="523" y="797"/>
                    </a:lnTo>
                    <a:lnTo>
                      <a:pt x="524" y="803"/>
                    </a:lnTo>
                    <a:lnTo>
                      <a:pt x="524" y="803"/>
                    </a:lnTo>
                    <a:lnTo>
                      <a:pt x="530" y="799"/>
                    </a:lnTo>
                    <a:lnTo>
                      <a:pt x="532" y="795"/>
                    </a:lnTo>
                    <a:lnTo>
                      <a:pt x="532" y="790"/>
                    </a:lnTo>
                    <a:lnTo>
                      <a:pt x="531" y="785"/>
                    </a:lnTo>
                    <a:lnTo>
                      <a:pt x="525" y="774"/>
                    </a:lnTo>
                    <a:lnTo>
                      <a:pt x="523" y="768"/>
                    </a:lnTo>
                    <a:lnTo>
                      <a:pt x="520" y="762"/>
                    </a:lnTo>
                    <a:lnTo>
                      <a:pt x="520" y="762"/>
                    </a:lnTo>
                    <a:lnTo>
                      <a:pt x="523" y="762"/>
                    </a:lnTo>
                    <a:lnTo>
                      <a:pt x="524" y="761"/>
                    </a:lnTo>
                    <a:lnTo>
                      <a:pt x="524" y="761"/>
                    </a:lnTo>
                    <a:lnTo>
                      <a:pt x="530" y="764"/>
                    </a:lnTo>
                    <a:lnTo>
                      <a:pt x="534" y="769"/>
                    </a:lnTo>
                    <a:lnTo>
                      <a:pt x="539" y="774"/>
                    </a:lnTo>
                    <a:lnTo>
                      <a:pt x="545" y="776"/>
                    </a:lnTo>
                    <a:lnTo>
                      <a:pt x="545" y="776"/>
                    </a:lnTo>
                    <a:lnTo>
                      <a:pt x="549" y="767"/>
                    </a:lnTo>
                    <a:lnTo>
                      <a:pt x="551" y="760"/>
                    </a:lnTo>
                    <a:lnTo>
                      <a:pt x="551" y="751"/>
                    </a:lnTo>
                    <a:lnTo>
                      <a:pt x="551" y="740"/>
                    </a:lnTo>
                    <a:lnTo>
                      <a:pt x="551" y="740"/>
                    </a:lnTo>
                    <a:lnTo>
                      <a:pt x="554" y="739"/>
                    </a:lnTo>
                    <a:lnTo>
                      <a:pt x="556" y="737"/>
                    </a:lnTo>
                    <a:lnTo>
                      <a:pt x="559" y="737"/>
                    </a:lnTo>
                    <a:lnTo>
                      <a:pt x="559" y="737"/>
                    </a:lnTo>
                    <a:lnTo>
                      <a:pt x="563" y="740"/>
                    </a:lnTo>
                    <a:lnTo>
                      <a:pt x="566" y="744"/>
                    </a:lnTo>
                    <a:lnTo>
                      <a:pt x="566" y="750"/>
                    </a:lnTo>
                    <a:lnTo>
                      <a:pt x="566" y="757"/>
                    </a:lnTo>
                    <a:lnTo>
                      <a:pt x="562" y="768"/>
                    </a:lnTo>
                    <a:lnTo>
                      <a:pt x="559" y="779"/>
                    </a:lnTo>
                    <a:lnTo>
                      <a:pt x="559" y="779"/>
                    </a:lnTo>
                    <a:close/>
                    <a:moveTo>
                      <a:pt x="537" y="812"/>
                    </a:moveTo>
                    <a:lnTo>
                      <a:pt x="537" y="812"/>
                    </a:lnTo>
                    <a:lnTo>
                      <a:pt x="545" y="809"/>
                    </a:lnTo>
                    <a:lnTo>
                      <a:pt x="555" y="809"/>
                    </a:lnTo>
                    <a:lnTo>
                      <a:pt x="563" y="810"/>
                    </a:lnTo>
                    <a:lnTo>
                      <a:pt x="572" y="814"/>
                    </a:lnTo>
                    <a:lnTo>
                      <a:pt x="572" y="814"/>
                    </a:lnTo>
                    <a:lnTo>
                      <a:pt x="576" y="807"/>
                    </a:lnTo>
                    <a:lnTo>
                      <a:pt x="580" y="799"/>
                    </a:lnTo>
                    <a:lnTo>
                      <a:pt x="582" y="790"/>
                    </a:lnTo>
                    <a:lnTo>
                      <a:pt x="582" y="785"/>
                    </a:lnTo>
                    <a:lnTo>
                      <a:pt x="580" y="781"/>
                    </a:lnTo>
                    <a:lnTo>
                      <a:pt x="580" y="781"/>
                    </a:lnTo>
                    <a:lnTo>
                      <a:pt x="575" y="785"/>
                    </a:lnTo>
                    <a:lnTo>
                      <a:pt x="568" y="788"/>
                    </a:lnTo>
                    <a:lnTo>
                      <a:pt x="554" y="793"/>
                    </a:lnTo>
                    <a:lnTo>
                      <a:pt x="548" y="796"/>
                    </a:lnTo>
                    <a:lnTo>
                      <a:pt x="542" y="799"/>
                    </a:lnTo>
                    <a:lnTo>
                      <a:pt x="538" y="805"/>
                    </a:lnTo>
                    <a:lnTo>
                      <a:pt x="537" y="812"/>
                    </a:lnTo>
                    <a:lnTo>
                      <a:pt x="537" y="812"/>
                    </a:lnTo>
                    <a:close/>
                    <a:moveTo>
                      <a:pt x="506" y="862"/>
                    </a:moveTo>
                    <a:lnTo>
                      <a:pt x="506" y="862"/>
                    </a:lnTo>
                    <a:lnTo>
                      <a:pt x="510" y="842"/>
                    </a:lnTo>
                    <a:lnTo>
                      <a:pt x="514" y="824"/>
                    </a:lnTo>
                    <a:lnTo>
                      <a:pt x="514" y="814"/>
                    </a:lnTo>
                    <a:lnTo>
                      <a:pt x="513" y="805"/>
                    </a:lnTo>
                    <a:lnTo>
                      <a:pt x="510" y="796"/>
                    </a:lnTo>
                    <a:lnTo>
                      <a:pt x="503" y="788"/>
                    </a:lnTo>
                    <a:lnTo>
                      <a:pt x="503" y="788"/>
                    </a:lnTo>
                    <a:lnTo>
                      <a:pt x="499" y="807"/>
                    </a:lnTo>
                    <a:lnTo>
                      <a:pt x="497" y="817"/>
                    </a:lnTo>
                    <a:lnTo>
                      <a:pt x="497" y="827"/>
                    </a:lnTo>
                    <a:lnTo>
                      <a:pt x="497" y="835"/>
                    </a:lnTo>
                    <a:lnTo>
                      <a:pt x="499" y="845"/>
                    </a:lnTo>
                    <a:lnTo>
                      <a:pt x="502" y="854"/>
                    </a:lnTo>
                    <a:lnTo>
                      <a:pt x="506" y="862"/>
                    </a:lnTo>
                    <a:lnTo>
                      <a:pt x="506" y="862"/>
                    </a:lnTo>
                    <a:close/>
                    <a:moveTo>
                      <a:pt x="1696" y="824"/>
                    </a:moveTo>
                    <a:lnTo>
                      <a:pt x="1696" y="824"/>
                    </a:lnTo>
                    <a:lnTo>
                      <a:pt x="1693" y="824"/>
                    </a:lnTo>
                    <a:lnTo>
                      <a:pt x="1692" y="823"/>
                    </a:lnTo>
                    <a:lnTo>
                      <a:pt x="1692" y="820"/>
                    </a:lnTo>
                    <a:lnTo>
                      <a:pt x="1692" y="816"/>
                    </a:lnTo>
                    <a:lnTo>
                      <a:pt x="1691" y="814"/>
                    </a:lnTo>
                    <a:lnTo>
                      <a:pt x="1689" y="814"/>
                    </a:lnTo>
                    <a:lnTo>
                      <a:pt x="1689" y="814"/>
                    </a:lnTo>
                    <a:lnTo>
                      <a:pt x="1692" y="813"/>
                    </a:lnTo>
                    <a:lnTo>
                      <a:pt x="1693" y="812"/>
                    </a:lnTo>
                    <a:lnTo>
                      <a:pt x="1695" y="809"/>
                    </a:lnTo>
                    <a:lnTo>
                      <a:pt x="1692" y="807"/>
                    </a:lnTo>
                    <a:lnTo>
                      <a:pt x="1692" y="807"/>
                    </a:lnTo>
                    <a:lnTo>
                      <a:pt x="1661" y="809"/>
                    </a:lnTo>
                    <a:lnTo>
                      <a:pt x="1627" y="807"/>
                    </a:lnTo>
                    <a:lnTo>
                      <a:pt x="1597" y="805"/>
                    </a:lnTo>
                    <a:lnTo>
                      <a:pt x="1582" y="802"/>
                    </a:lnTo>
                    <a:lnTo>
                      <a:pt x="1570" y="797"/>
                    </a:lnTo>
                    <a:lnTo>
                      <a:pt x="1570" y="797"/>
                    </a:lnTo>
                    <a:lnTo>
                      <a:pt x="1573" y="810"/>
                    </a:lnTo>
                    <a:lnTo>
                      <a:pt x="1575" y="821"/>
                    </a:lnTo>
                    <a:lnTo>
                      <a:pt x="1581" y="831"/>
                    </a:lnTo>
                    <a:lnTo>
                      <a:pt x="1588" y="840"/>
                    </a:lnTo>
                    <a:lnTo>
                      <a:pt x="1597" y="847"/>
                    </a:lnTo>
                    <a:lnTo>
                      <a:pt x="1606" y="852"/>
                    </a:lnTo>
                    <a:lnTo>
                      <a:pt x="1616" y="856"/>
                    </a:lnTo>
                    <a:lnTo>
                      <a:pt x="1626" y="858"/>
                    </a:lnTo>
                    <a:lnTo>
                      <a:pt x="1636" y="859"/>
                    </a:lnTo>
                    <a:lnTo>
                      <a:pt x="1647" y="859"/>
                    </a:lnTo>
                    <a:lnTo>
                      <a:pt x="1657" y="856"/>
                    </a:lnTo>
                    <a:lnTo>
                      <a:pt x="1667" y="854"/>
                    </a:lnTo>
                    <a:lnTo>
                      <a:pt x="1677" y="848"/>
                    </a:lnTo>
                    <a:lnTo>
                      <a:pt x="1684" y="842"/>
                    </a:lnTo>
                    <a:lnTo>
                      <a:pt x="1691" y="834"/>
                    </a:lnTo>
                    <a:lnTo>
                      <a:pt x="1696" y="824"/>
                    </a:lnTo>
                    <a:lnTo>
                      <a:pt x="1696" y="824"/>
                    </a:lnTo>
                    <a:close/>
                    <a:moveTo>
                      <a:pt x="1713" y="835"/>
                    </a:moveTo>
                    <a:lnTo>
                      <a:pt x="1713" y="835"/>
                    </a:lnTo>
                    <a:lnTo>
                      <a:pt x="1706" y="844"/>
                    </a:lnTo>
                    <a:lnTo>
                      <a:pt x="1696" y="852"/>
                    </a:lnTo>
                    <a:lnTo>
                      <a:pt x="1685" y="861"/>
                    </a:lnTo>
                    <a:lnTo>
                      <a:pt x="1672" y="868"/>
                    </a:lnTo>
                    <a:lnTo>
                      <a:pt x="1660" y="873"/>
                    </a:lnTo>
                    <a:lnTo>
                      <a:pt x="1646" y="878"/>
                    </a:lnTo>
                    <a:lnTo>
                      <a:pt x="1632" y="879"/>
                    </a:lnTo>
                    <a:lnTo>
                      <a:pt x="1618" y="876"/>
                    </a:lnTo>
                    <a:lnTo>
                      <a:pt x="1618" y="876"/>
                    </a:lnTo>
                    <a:lnTo>
                      <a:pt x="1609" y="873"/>
                    </a:lnTo>
                    <a:lnTo>
                      <a:pt x="1601" y="869"/>
                    </a:lnTo>
                    <a:lnTo>
                      <a:pt x="1592" y="863"/>
                    </a:lnTo>
                    <a:lnTo>
                      <a:pt x="1584" y="861"/>
                    </a:lnTo>
                    <a:lnTo>
                      <a:pt x="1584" y="861"/>
                    </a:lnTo>
                    <a:lnTo>
                      <a:pt x="1582" y="858"/>
                    </a:lnTo>
                    <a:lnTo>
                      <a:pt x="1580" y="854"/>
                    </a:lnTo>
                    <a:lnTo>
                      <a:pt x="1573" y="848"/>
                    </a:lnTo>
                    <a:lnTo>
                      <a:pt x="1567" y="844"/>
                    </a:lnTo>
                    <a:lnTo>
                      <a:pt x="1561" y="837"/>
                    </a:lnTo>
                    <a:lnTo>
                      <a:pt x="1561" y="837"/>
                    </a:lnTo>
                    <a:lnTo>
                      <a:pt x="1563" y="827"/>
                    </a:lnTo>
                    <a:lnTo>
                      <a:pt x="1561" y="817"/>
                    </a:lnTo>
                    <a:lnTo>
                      <a:pt x="1557" y="807"/>
                    </a:lnTo>
                    <a:lnTo>
                      <a:pt x="1554" y="800"/>
                    </a:lnTo>
                    <a:lnTo>
                      <a:pt x="1554" y="800"/>
                    </a:lnTo>
                    <a:lnTo>
                      <a:pt x="1550" y="800"/>
                    </a:lnTo>
                    <a:lnTo>
                      <a:pt x="1549" y="802"/>
                    </a:lnTo>
                    <a:lnTo>
                      <a:pt x="1543" y="807"/>
                    </a:lnTo>
                    <a:lnTo>
                      <a:pt x="1539" y="812"/>
                    </a:lnTo>
                    <a:lnTo>
                      <a:pt x="1536" y="813"/>
                    </a:lnTo>
                    <a:lnTo>
                      <a:pt x="1533" y="814"/>
                    </a:lnTo>
                    <a:lnTo>
                      <a:pt x="1533" y="814"/>
                    </a:lnTo>
                    <a:lnTo>
                      <a:pt x="1535" y="823"/>
                    </a:lnTo>
                    <a:lnTo>
                      <a:pt x="1538" y="833"/>
                    </a:lnTo>
                    <a:lnTo>
                      <a:pt x="1542" y="841"/>
                    </a:lnTo>
                    <a:lnTo>
                      <a:pt x="1547" y="848"/>
                    </a:lnTo>
                    <a:lnTo>
                      <a:pt x="1559" y="863"/>
                    </a:lnTo>
                    <a:lnTo>
                      <a:pt x="1570" y="875"/>
                    </a:lnTo>
                    <a:lnTo>
                      <a:pt x="1570" y="875"/>
                    </a:lnTo>
                    <a:lnTo>
                      <a:pt x="1582" y="886"/>
                    </a:lnTo>
                    <a:lnTo>
                      <a:pt x="1598" y="897"/>
                    </a:lnTo>
                    <a:lnTo>
                      <a:pt x="1613" y="906"/>
                    </a:lnTo>
                    <a:lnTo>
                      <a:pt x="1629" y="913"/>
                    </a:lnTo>
                    <a:lnTo>
                      <a:pt x="1646" y="915"/>
                    </a:lnTo>
                    <a:lnTo>
                      <a:pt x="1655" y="917"/>
                    </a:lnTo>
                    <a:lnTo>
                      <a:pt x="1664" y="915"/>
                    </a:lnTo>
                    <a:lnTo>
                      <a:pt x="1672" y="914"/>
                    </a:lnTo>
                    <a:lnTo>
                      <a:pt x="1681" y="911"/>
                    </a:lnTo>
                    <a:lnTo>
                      <a:pt x="1689" y="908"/>
                    </a:lnTo>
                    <a:lnTo>
                      <a:pt x="1698" y="903"/>
                    </a:lnTo>
                    <a:lnTo>
                      <a:pt x="1698" y="903"/>
                    </a:lnTo>
                    <a:lnTo>
                      <a:pt x="1695" y="908"/>
                    </a:lnTo>
                    <a:lnTo>
                      <a:pt x="1692" y="914"/>
                    </a:lnTo>
                    <a:lnTo>
                      <a:pt x="1682" y="921"/>
                    </a:lnTo>
                    <a:lnTo>
                      <a:pt x="1672" y="928"/>
                    </a:lnTo>
                    <a:lnTo>
                      <a:pt x="1660" y="931"/>
                    </a:lnTo>
                    <a:lnTo>
                      <a:pt x="1647" y="932"/>
                    </a:lnTo>
                    <a:lnTo>
                      <a:pt x="1636" y="931"/>
                    </a:lnTo>
                    <a:lnTo>
                      <a:pt x="1625" y="927"/>
                    </a:lnTo>
                    <a:lnTo>
                      <a:pt x="1619" y="922"/>
                    </a:lnTo>
                    <a:lnTo>
                      <a:pt x="1613" y="918"/>
                    </a:lnTo>
                    <a:lnTo>
                      <a:pt x="1613" y="918"/>
                    </a:lnTo>
                    <a:lnTo>
                      <a:pt x="1598" y="913"/>
                    </a:lnTo>
                    <a:lnTo>
                      <a:pt x="1584" y="904"/>
                    </a:lnTo>
                    <a:lnTo>
                      <a:pt x="1570" y="893"/>
                    </a:lnTo>
                    <a:lnTo>
                      <a:pt x="1556" y="882"/>
                    </a:lnTo>
                    <a:lnTo>
                      <a:pt x="1545" y="868"/>
                    </a:lnTo>
                    <a:lnTo>
                      <a:pt x="1535" y="854"/>
                    </a:lnTo>
                    <a:lnTo>
                      <a:pt x="1526" y="840"/>
                    </a:lnTo>
                    <a:lnTo>
                      <a:pt x="1521" y="826"/>
                    </a:lnTo>
                    <a:lnTo>
                      <a:pt x="1521" y="826"/>
                    </a:lnTo>
                    <a:lnTo>
                      <a:pt x="1517" y="834"/>
                    </a:lnTo>
                    <a:lnTo>
                      <a:pt x="1511" y="841"/>
                    </a:lnTo>
                    <a:lnTo>
                      <a:pt x="1505" y="858"/>
                    </a:lnTo>
                    <a:lnTo>
                      <a:pt x="1505" y="858"/>
                    </a:lnTo>
                    <a:lnTo>
                      <a:pt x="1515" y="873"/>
                    </a:lnTo>
                    <a:lnTo>
                      <a:pt x="1521" y="879"/>
                    </a:lnTo>
                    <a:lnTo>
                      <a:pt x="1528" y="886"/>
                    </a:lnTo>
                    <a:lnTo>
                      <a:pt x="1528" y="886"/>
                    </a:lnTo>
                    <a:lnTo>
                      <a:pt x="1547" y="900"/>
                    </a:lnTo>
                    <a:lnTo>
                      <a:pt x="1567" y="914"/>
                    </a:lnTo>
                    <a:lnTo>
                      <a:pt x="1567" y="914"/>
                    </a:lnTo>
                    <a:lnTo>
                      <a:pt x="1598" y="934"/>
                    </a:lnTo>
                    <a:lnTo>
                      <a:pt x="1615" y="942"/>
                    </a:lnTo>
                    <a:lnTo>
                      <a:pt x="1630" y="949"/>
                    </a:lnTo>
                    <a:lnTo>
                      <a:pt x="1630" y="949"/>
                    </a:lnTo>
                    <a:lnTo>
                      <a:pt x="1639" y="951"/>
                    </a:lnTo>
                    <a:lnTo>
                      <a:pt x="1646" y="951"/>
                    </a:lnTo>
                    <a:lnTo>
                      <a:pt x="1663" y="951"/>
                    </a:lnTo>
                    <a:lnTo>
                      <a:pt x="1679" y="946"/>
                    </a:lnTo>
                    <a:lnTo>
                      <a:pt x="1693" y="941"/>
                    </a:lnTo>
                    <a:lnTo>
                      <a:pt x="1707" y="932"/>
                    </a:lnTo>
                    <a:lnTo>
                      <a:pt x="1721" y="922"/>
                    </a:lnTo>
                    <a:lnTo>
                      <a:pt x="1733" y="913"/>
                    </a:lnTo>
                    <a:lnTo>
                      <a:pt x="1741" y="901"/>
                    </a:lnTo>
                    <a:lnTo>
                      <a:pt x="1741" y="901"/>
                    </a:lnTo>
                    <a:lnTo>
                      <a:pt x="1745" y="894"/>
                    </a:lnTo>
                    <a:lnTo>
                      <a:pt x="1748" y="889"/>
                    </a:lnTo>
                    <a:lnTo>
                      <a:pt x="1751" y="882"/>
                    </a:lnTo>
                    <a:lnTo>
                      <a:pt x="1754" y="875"/>
                    </a:lnTo>
                    <a:lnTo>
                      <a:pt x="1754" y="875"/>
                    </a:lnTo>
                    <a:lnTo>
                      <a:pt x="1762" y="865"/>
                    </a:lnTo>
                    <a:lnTo>
                      <a:pt x="1772" y="854"/>
                    </a:lnTo>
                    <a:lnTo>
                      <a:pt x="1775" y="848"/>
                    </a:lnTo>
                    <a:lnTo>
                      <a:pt x="1778" y="841"/>
                    </a:lnTo>
                    <a:lnTo>
                      <a:pt x="1776" y="835"/>
                    </a:lnTo>
                    <a:lnTo>
                      <a:pt x="1773" y="828"/>
                    </a:lnTo>
                    <a:lnTo>
                      <a:pt x="1773" y="828"/>
                    </a:lnTo>
                    <a:lnTo>
                      <a:pt x="1772" y="828"/>
                    </a:lnTo>
                    <a:lnTo>
                      <a:pt x="1769" y="828"/>
                    </a:lnTo>
                    <a:lnTo>
                      <a:pt x="1762" y="827"/>
                    </a:lnTo>
                    <a:lnTo>
                      <a:pt x="1755" y="827"/>
                    </a:lnTo>
                    <a:lnTo>
                      <a:pt x="1754" y="828"/>
                    </a:lnTo>
                    <a:lnTo>
                      <a:pt x="1754" y="831"/>
                    </a:lnTo>
                    <a:lnTo>
                      <a:pt x="1754" y="831"/>
                    </a:lnTo>
                    <a:lnTo>
                      <a:pt x="1754" y="833"/>
                    </a:lnTo>
                    <a:lnTo>
                      <a:pt x="1754" y="835"/>
                    </a:lnTo>
                    <a:lnTo>
                      <a:pt x="1758" y="841"/>
                    </a:lnTo>
                    <a:lnTo>
                      <a:pt x="1761" y="845"/>
                    </a:lnTo>
                    <a:lnTo>
                      <a:pt x="1762" y="848"/>
                    </a:lnTo>
                    <a:lnTo>
                      <a:pt x="1761" y="851"/>
                    </a:lnTo>
                    <a:lnTo>
                      <a:pt x="1761" y="851"/>
                    </a:lnTo>
                    <a:lnTo>
                      <a:pt x="1757" y="852"/>
                    </a:lnTo>
                    <a:lnTo>
                      <a:pt x="1752" y="852"/>
                    </a:lnTo>
                    <a:lnTo>
                      <a:pt x="1745" y="849"/>
                    </a:lnTo>
                    <a:lnTo>
                      <a:pt x="1740" y="845"/>
                    </a:lnTo>
                    <a:lnTo>
                      <a:pt x="1734" y="840"/>
                    </a:lnTo>
                    <a:lnTo>
                      <a:pt x="1734" y="840"/>
                    </a:lnTo>
                    <a:lnTo>
                      <a:pt x="1736" y="831"/>
                    </a:lnTo>
                    <a:lnTo>
                      <a:pt x="1734" y="821"/>
                    </a:lnTo>
                    <a:lnTo>
                      <a:pt x="1733" y="812"/>
                    </a:lnTo>
                    <a:lnTo>
                      <a:pt x="1730" y="803"/>
                    </a:lnTo>
                    <a:lnTo>
                      <a:pt x="1730" y="803"/>
                    </a:lnTo>
                    <a:lnTo>
                      <a:pt x="1726" y="806"/>
                    </a:lnTo>
                    <a:lnTo>
                      <a:pt x="1720" y="807"/>
                    </a:lnTo>
                    <a:lnTo>
                      <a:pt x="1716" y="807"/>
                    </a:lnTo>
                    <a:lnTo>
                      <a:pt x="1713" y="809"/>
                    </a:lnTo>
                    <a:lnTo>
                      <a:pt x="1713" y="809"/>
                    </a:lnTo>
                    <a:lnTo>
                      <a:pt x="1714" y="812"/>
                    </a:lnTo>
                    <a:lnTo>
                      <a:pt x="1716" y="814"/>
                    </a:lnTo>
                    <a:lnTo>
                      <a:pt x="1716" y="821"/>
                    </a:lnTo>
                    <a:lnTo>
                      <a:pt x="1714" y="828"/>
                    </a:lnTo>
                    <a:lnTo>
                      <a:pt x="1713" y="835"/>
                    </a:lnTo>
                    <a:lnTo>
                      <a:pt x="1713" y="835"/>
                    </a:lnTo>
                    <a:close/>
                    <a:moveTo>
                      <a:pt x="489" y="886"/>
                    </a:moveTo>
                    <a:lnTo>
                      <a:pt x="489" y="886"/>
                    </a:lnTo>
                    <a:lnTo>
                      <a:pt x="485" y="875"/>
                    </a:lnTo>
                    <a:lnTo>
                      <a:pt x="479" y="865"/>
                    </a:lnTo>
                    <a:lnTo>
                      <a:pt x="472" y="854"/>
                    </a:lnTo>
                    <a:lnTo>
                      <a:pt x="465" y="844"/>
                    </a:lnTo>
                    <a:lnTo>
                      <a:pt x="465" y="844"/>
                    </a:lnTo>
                    <a:lnTo>
                      <a:pt x="457" y="835"/>
                    </a:lnTo>
                    <a:lnTo>
                      <a:pt x="447" y="827"/>
                    </a:lnTo>
                    <a:lnTo>
                      <a:pt x="443" y="824"/>
                    </a:lnTo>
                    <a:lnTo>
                      <a:pt x="437" y="823"/>
                    </a:lnTo>
                    <a:lnTo>
                      <a:pt x="433" y="823"/>
                    </a:lnTo>
                    <a:lnTo>
                      <a:pt x="427" y="824"/>
                    </a:lnTo>
                    <a:lnTo>
                      <a:pt x="427" y="824"/>
                    </a:lnTo>
                    <a:lnTo>
                      <a:pt x="441" y="838"/>
                    </a:lnTo>
                    <a:lnTo>
                      <a:pt x="457" y="854"/>
                    </a:lnTo>
                    <a:lnTo>
                      <a:pt x="473" y="869"/>
                    </a:lnTo>
                    <a:lnTo>
                      <a:pt x="489" y="886"/>
                    </a:lnTo>
                    <a:lnTo>
                      <a:pt x="489" y="886"/>
                    </a:lnTo>
                    <a:close/>
                    <a:moveTo>
                      <a:pt x="530" y="823"/>
                    </a:moveTo>
                    <a:lnTo>
                      <a:pt x="530" y="823"/>
                    </a:lnTo>
                    <a:lnTo>
                      <a:pt x="525" y="831"/>
                    </a:lnTo>
                    <a:lnTo>
                      <a:pt x="523" y="838"/>
                    </a:lnTo>
                    <a:lnTo>
                      <a:pt x="518" y="847"/>
                    </a:lnTo>
                    <a:lnTo>
                      <a:pt x="517" y="855"/>
                    </a:lnTo>
                    <a:lnTo>
                      <a:pt x="517" y="855"/>
                    </a:lnTo>
                    <a:lnTo>
                      <a:pt x="527" y="851"/>
                    </a:lnTo>
                    <a:lnTo>
                      <a:pt x="535" y="845"/>
                    </a:lnTo>
                    <a:lnTo>
                      <a:pt x="542" y="837"/>
                    </a:lnTo>
                    <a:lnTo>
                      <a:pt x="548" y="830"/>
                    </a:lnTo>
                    <a:lnTo>
                      <a:pt x="548" y="830"/>
                    </a:lnTo>
                    <a:lnTo>
                      <a:pt x="552" y="828"/>
                    </a:lnTo>
                    <a:lnTo>
                      <a:pt x="555" y="827"/>
                    </a:lnTo>
                    <a:lnTo>
                      <a:pt x="558" y="824"/>
                    </a:lnTo>
                    <a:lnTo>
                      <a:pt x="556" y="823"/>
                    </a:lnTo>
                    <a:lnTo>
                      <a:pt x="555" y="821"/>
                    </a:lnTo>
                    <a:lnTo>
                      <a:pt x="555" y="821"/>
                    </a:lnTo>
                    <a:lnTo>
                      <a:pt x="551" y="823"/>
                    </a:lnTo>
                    <a:lnTo>
                      <a:pt x="545" y="823"/>
                    </a:lnTo>
                    <a:lnTo>
                      <a:pt x="537" y="824"/>
                    </a:lnTo>
                    <a:lnTo>
                      <a:pt x="530" y="823"/>
                    </a:lnTo>
                    <a:lnTo>
                      <a:pt x="530" y="823"/>
                    </a:lnTo>
                    <a:close/>
                    <a:moveTo>
                      <a:pt x="1792" y="845"/>
                    </a:moveTo>
                    <a:lnTo>
                      <a:pt x="1792" y="845"/>
                    </a:lnTo>
                    <a:lnTo>
                      <a:pt x="1792" y="849"/>
                    </a:lnTo>
                    <a:lnTo>
                      <a:pt x="1792" y="849"/>
                    </a:lnTo>
                    <a:lnTo>
                      <a:pt x="1769" y="883"/>
                    </a:lnTo>
                    <a:lnTo>
                      <a:pt x="1757" y="901"/>
                    </a:lnTo>
                    <a:lnTo>
                      <a:pt x="1743" y="918"/>
                    </a:lnTo>
                    <a:lnTo>
                      <a:pt x="1727" y="934"/>
                    </a:lnTo>
                    <a:lnTo>
                      <a:pt x="1719" y="941"/>
                    </a:lnTo>
                    <a:lnTo>
                      <a:pt x="1710" y="948"/>
                    </a:lnTo>
                    <a:lnTo>
                      <a:pt x="1700" y="953"/>
                    </a:lnTo>
                    <a:lnTo>
                      <a:pt x="1692" y="958"/>
                    </a:lnTo>
                    <a:lnTo>
                      <a:pt x="1681" y="960"/>
                    </a:lnTo>
                    <a:lnTo>
                      <a:pt x="1670" y="963"/>
                    </a:lnTo>
                    <a:lnTo>
                      <a:pt x="1670" y="963"/>
                    </a:lnTo>
                    <a:lnTo>
                      <a:pt x="1658" y="963"/>
                    </a:lnTo>
                    <a:lnTo>
                      <a:pt x="1647" y="963"/>
                    </a:lnTo>
                    <a:lnTo>
                      <a:pt x="1636" y="963"/>
                    </a:lnTo>
                    <a:lnTo>
                      <a:pt x="1626" y="960"/>
                    </a:lnTo>
                    <a:lnTo>
                      <a:pt x="1616" y="958"/>
                    </a:lnTo>
                    <a:lnTo>
                      <a:pt x="1608" y="955"/>
                    </a:lnTo>
                    <a:lnTo>
                      <a:pt x="1599" y="951"/>
                    </a:lnTo>
                    <a:lnTo>
                      <a:pt x="1591" y="945"/>
                    </a:lnTo>
                    <a:lnTo>
                      <a:pt x="1591" y="945"/>
                    </a:lnTo>
                    <a:lnTo>
                      <a:pt x="1587" y="939"/>
                    </a:lnTo>
                    <a:lnTo>
                      <a:pt x="1585" y="936"/>
                    </a:lnTo>
                    <a:lnTo>
                      <a:pt x="1582" y="935"/>
                    </a:lnTo>
                    <a:lnTo>
                      <a:pt x="1582" y="935"/>
                    </a:lnTo>
                    <a:lnTo>
                      <a:pt x="1580" y="934"/>
                    </a:lnTo>
                    <a:lnTo>
                      <a:pt x="1575" y="932"/>
                    </a:lnTo>
                    <a:lnTo>
                      <a:pt x="1571" y="932"/>
                    </a:lnTo>
                    <a:lnTo>
                      <a:pt x="1568" y="931"/>
                    </a:lnTo>
                    <a:lnTo>
                      <a:pt x="1568" y="931"/>
                    </a:lnTo>
                    <a:lnTo>
                      <a:pt x="1561" y="927"/>
                    </a:lnTo>
                    <a:lnTo>
                      <a:pt x="1554" y="921"/>
                    </a:lnTo>
                    <a:lnTo>
                      <a:pt x="1540" y="910"/>
                    </a:lnTo>
                    <a:lnTo>
                      <a:pt x="1535" y="904"/>
                    </a:lnTo>
                    <a:lnTo>
                      <a:pt x="1528" y="900"/>
                    </a:lnTo>
                    <a:lnTo>
                      <a:pt x="1521" y="896"/>
                    </a:lnTo>
                    <a:lnTo>
                      <a:pt x="1512" y="894"/>
                    </a:lnTo>
                    <a:lnTo>
                      <a:pt x="1512" y="894"/>
                    </a:lnTo>
                    <a:lnTo>
                      <a:pt x="1495" y="875"/>
                    </a:lnTo>
                    <a:lnTo>
                      <a:pt x="1488" y="863"/>
                    </a:lnTo>
                    <a:lnTo>
                      <a:pt x="1486" y="858"/>
                    </a:lnTo>
                    <a:lnTo>
                      <a:pt x="1484" y="852"/>
                    </a:lnTo>
                    <a:lnTo>
                      <a:pt x="1484" y="852"/>
                    </a:lnTo>
                    <a:lnTo>
                      <a:pt x="1436" y="880"/>
                    </a:lnTo>
                    <a:lnTo>
                      <a:pt x="1413" y="894"/>
                    </a:lnTo>
                    <a:lnTo>
                      <a:pt x="1393" y="907"/>
                    </a:lnTo>
                    <a:lnTo>
                      <a:pt x="1393" y="907"/>
                    </a:lnTo>
                    <a:lnTo>
                      <a:pt x="1387" y="910"/>
                    </a:lnTo>
                    <a:lnTo>
                      <a:pt x="1382" y="913"/>
                    </a:lnTo>
                    <a:lnTo>
                      <a:pt x="1378" y="914"/>
                    </a:lnTo>
                    <a:lnTo>
                      <a:pt x="1375" y="917"/>
                    </a:lnTo>
                    <a:lnTo>
                      <a:pt x="1375" y="917"/>
                    </a:lnTo>
                    <a:lnTo>
                      <a:pt x="1372" y="921"/>
                    </a:lnTo>
                    <a:lnTo>
                      <a:pt x="1372" y="925"/>
                    </a:lnTo>
                    <a:lnTo>
                      <a:pt x="1373" y="935"/>
                    </a:lnTo>
                    <a:lnTo>
                      <a:pt x="1382" y="956"/>
                    </a:lnTo>
                    <a:lnTo>
                      <a:pt x="1382" y="956"/>
                    </a:lnTo>
                    <a:lnTo>
                      <a:pt x="1387" y="972"/>
                    </a:lnTo>
                    <a:lnTo>
                      <a:pt x="1390" y="979"/>
                    </a:lnTo>
                    <a:lnTo>
                      <a:pt x="1392" y="987"/>
                    </a:lnTo>
                    <a:lnTo>
                      <a:pt x="1392" y="987"/>
                    </a:lnTo>
                    <a:lnTo>
                      <a:pt x="1400" y="987"/>
                    </a:lnTo>
                    <a:lnTo>
                      <a:pt x="1408" y="988"/>
                    </a:lnTo>
                    <a:lnTo>
                      <a:pt x="1417" y="990"/>
                    </a:lnTo>
                    <a:lnTo>
                      <a:pt x="1422" y="988"/>
                    </a:lnTo>
                    <a:lnTo>
                      <a:pt x="1422" y="988"/>
                    </a:lnTo>
                    <a:lnTo>
                      <a:pt x="1425" y="981"/>
                    </a:lnTo>
                    <a:lnTo>
                      <a:pt x="1425" y="970"/>
                    </a:lnTo>
                    <a:lnTo>
                      <a:pt x="1425" y="959"/>
                    </a:lnTo>
                    <a:lnTo>
                      <a:pt x="1427" y="949"/>
                    </a:lnTo>
                    <a:lnTo>
                      <a:pt x="1427" y="949"/>
                    </a:lnTo>
                    <a:lnTo>
                      <a:pt x="1436" y="948"/>
                    </a:lnTo>
                    <a:lnTo>
                      <a:pt x="1441" y="946"/>
                    </a:lnTo>
                    <a:lnTo>
                      <a:pt x="1446" y="945"/>
                    </a:lnTo>
                    <a:lnTo>
                      <a:pt x="1446" y="945"/>
                    </a:lnTo>
                    <a:lnTo>
                      <a:pt x="1456" y="951"/>
                    </a:lnTo>
                    <a:lnTo>
                      <a:pt x="1467" y="955"/>
                    </a:lnTo>
                    <a:lnTo>
                      <a:pt x="1493" y="963"/>
                    </a:lnTo>
                    <a:lnTo>
                      <a:pt x="1493" y="963"/>
                    </a:lnTo>
                    <a:lnTo>
                      <a:pt x="1509" y="967"/>
                    </a:lnTo>
                    <a:lnTo>
                      <a:pt x="1525" y="974"/>
                    </a:lnTo>
                    <a:lnTo>
                      <a:pt x="1554" y="987"/>
                    </a:lnTo>
                    <a:lnTo>
                      <a:pt x="1554" y="987"/>
                    </a:lnTo>
                    <a:lnTo>
                      <a:pt x="1592" y="1001"/>
                    </a:lnTo>
                    <a:lnTo>
                      <a:pt x="1611" y="1007"/>
                    </a:lnTo>
                    <a:lnTo>
                      <a:pt x="1627" y="1015"/>
                    </a:lnTo>
                    <a:lnTo>
                      <a:pt x="1627" y="1015"/>
                    </a:lnTo>
                    <a:lnTo>
                      <a:pt x="1663" y="1032"/>
                    </a:lnTo>
                    <a:lnTo>
                      <a:pt x="1678" y="1040"/>
                    </a:lnTo>
                    <a:lnTo>
                      <a:pt x="1695" y="1050"/>
                    </a:lnTo>
                    <a:lnTo>
                      <a:pt x="1695" y="1050"/>
                    </a:lnTo>
                    <a:lnTo>
                      <a:pt x="1702" y="1056"/>
                    </a:lnTo>
                    <a:lnTo>
                      <a:pt x="1709" y="1063"/>
                    </a:lnTo>
                    <a:lnTo>
                      <a:pt x="1723" y="1075"/>
                    </a:lnTo>
                    <a:lnTo>
                      <a:pt x="1730" y="1082"/>
                    </a:lnTo>
                    <a:lnTo>
                      <a:pt x="1738" y="1087"/>
                    </a:lnTo>
                    <a:lnTo>
                      <a:pt x="1747" y="1090"/>
                    </a:lnTo>
                    <a:lnTo>
                      <a:pt x="1758" y="1090"/>
                    </a:lnTo>
                    <a:lnTo>
                      <a:pt x="1758" y="1090"/>
                    </a:lnTo>
                    <a:lnTo>
                      <a:pt x="1757" y="1080"/>
                    </a:lnTo>
                    <a:lnTo>
                      <a:pt x="1757" y="1070"/>
                    </a:lnTo>
                    <a:lnTo>
                      <a:pt x="1758" y="1049"/>
                    </a:lnTo>
                    <a:lnTo>
                      <a:pt x="1762" y="1028"/>
                    </a:lnTo>
                    <a:lnTo>
                      <a:pt x="1768" y="1007"/>
                    </a:lnTo>
                    <a:lnTo>
                      <a:pt x="1780" y="966"/>
                    </a:lnTo>
                    <a:lnTo>
                      <a:pt x="1786" y="948"/>
                    </a:lnTo>
                    <a:lnTo>
                      <a:pt x="1790" y="929"/>
                    </a:lnTo>
                    <a:lnTo>
                      <a:pt x="1790" y="929"/>
                    </a:lnTo>
                    <a:lnTo>
                      <a:pt x="1814" y="889"/>
                    </a:lnTo>
                    <a:lnTo>
                      <a:pt x="1825" y="868"/>
                    </a:lnTo>
                    <a:lnTo>
                      <a:pt x="1831" y="855"/>
                    </a:lnTo>
                    <a:lnTo>
                      <a:pt x="1834" y="844"/>
                    </a:lnTo>
                    <a:lnTo>
                      <a:pt x="1834" y="844"/>
                    </a:lnTo>
                    <a:lnTo>
                      <a:pt x="1823" y="842"/>
                    </a:lnTo>
                    <a:lnTo>
                      <a:pt x="1813" y="841"/>
                    </a:lnTo>
                    <a:lnTo>
                      <a:pt x="1804" y="840"/>
                    </a:lnTo>
                    <a:lnTo>
                      <a:pt x="1792" y="840"/>
                    </a:lnTo>
                    <a:lnTo>
                      <a:pt x="1792" y="840"/>
                    </a:lnTo>
                    <a:lnTo>
                      <a:pt x="1792" y="845"/>
                    </a:lnTo>
                    <a:lnTo>
                      <a:pt x="1792" y="845"/>
                    </a:lnTo>
                    <a:close/>
                    <a:moveTo>
                      <a:pt x="1900" y="893"/>
                    </a:moveTo>
                    <a:lnTo>
                      <a:pt x="1900" y="893"/>
                    </a:lnTo>
                    <a:lnTo>
                      <a:pt x="1904" y="890"/>
                    </a:lnTo>
                    <a:lnTo>
                      <a:pt x="1910" y="886"/>
                    </a:lnTo>
                    <a:lnTo>
                      <a:pt x="1914" y="883"/>
                    </a:lnTo>
                    <a:lnTo>
                      <a:pt x="1919" y="880"/>
                    </a:lnTo>
                    <a:lnTo>
                      <a:pt x="1919" y="880"/>
                    </a:lnTo>
                    <a:lnTo>
                      <a:pt x="1915" y="875"/>
                    </a:lnTo>
                    <a:lnTo>
                      <a:pt x="1908" y="870"/>
                    </a:lnTo>
                    <a:lnTo>
                      <a:pt x="1894" y="863"/>
                    </a:lnTo>
                    <a:lnTo>
                      <a:pt x="1877" y="858"/>
                    </a:lnTo>
                    <a:lnTo>
                      <a:pt x="1860" y="851"/>
                    </a:lnTo>
                    <a:lnTo>
                      <a:pt x="1860" y="851"/>
                    </a:lnTo>
                    <a:lnTo>
                      <a:pt x="1858" y="851"/>
                    </a:lnTo>
                    <a:lnTo>
                      <a:pt x="1858" y="852"/>
                    </a:lnTo>
                    <a:lnTo>
                      <a:pt x="1858" y="852"/>
                    </a:lnTo>
                    <a:lnTo>
                      <a:pt x="1865" y="865"/>
                    </a:lnTo>
                    <a:lnTo>
                      <a:pt x="1874" y="876"/>
                    </a:lnTo>
                    <a:lnTo>
                      <a:pt x="1886" y="885"/>
                    </a:lnTo>
                    <a:lnTo>
                      <a:pt x="1900" y="893"/>
                    </a:lnTo>
                    <a:lnTo>
                      <a:pt x="1900" y="893"/>
                    </a:lnTo>
                    <a:close/>
                    <a:moveTo>
                      <a:pt x="562" y="924"/>
                    </a:moveTo>
                    <a:lnTo>
                      <a:pt x="562" y="924"/>
                    </a:lnTo>
                    <a:lnTo>
                      <a:pt x="561" y="925"/>
                    </a:lnTo>
                    <a:lnTo>
                      <a:pt x="556" y="928"/>
                    </a:lnTo>
                    <a:lnTo>
                      <a:pt x="546" y="929"/>
                    </a:lnTo>
                    <a:lnTo>
                      <a:pt x="537" y="931"/>
                    </a:lnTo>
                    <a:lnTo>
                      <a:pt x="527" y="931"/>
                    </a:lnTo>
                    <a:lnTo>
                      <a:pt x="527" y="931"/>
                    </a:lnTo>
                    <a:lnTo>
                      <a:pt x="524" y="932"/>
                    </a:lnTo>
                    <a:lnTo>
                      <a:pt x="520" y="932"/>
                    </a:lnTo>
                    <a:lnTo>
                      <a:pt x="520" y="932"/>
                    </a:lnTo>
                    <a:lnTo>
                      <a:pt x="510" y="931"/>
                    </a:lnTo>
                    <a:lnTo>
                      <a:pt x="500" y="928"/>
                    </a:lnTo>
                    <a:lnTo>
                      <a:pt x="481" y="918"/>
                    </a:lnTo>
                    <a:lnTo>
                      <a:pt x="471" y="914"/>
                    </a:lnTo>
                    <a:lnTo>
                      <a:pt x="459" y="910"/>
                    </a:lnTo>
                    <a:lnTo>
                      <a:pt x="448" y="907"/>
                    </a:lnTo>
                    <a:lnTo>
                      <a:pt x="434" y="904"/>
                    </a:lnTo>
                    <a:lnTo>
                      <a:pt x="434" y="904"/>
                    </a:lnTo>
                    <a:lnTo>
                      <a:pt x="419" y="904"/>
                    </a:lnTo>
                    <a:lnTo>
                      <a:pt x="403" y="907"/>
                    </a:lnTo>
                    <a:lnTo>
                      <a:pt x="389" y="910"/>
                    </a:lnTo>
                    <a:lnTo>
                      <a:pt x="375" y="914"/>
                    </a:lnTo>
                    <a:lnTo>
                      <a:pt x="375" y="914"/>
                    </a:lnTo>
                    <a:lnTo>
                      <a:pt x="357" y="920"/>
                    </a:lnTo>
                    <a:lnTo>
                      <a:pt x="343" y="928"/>
                    </a:lnTo>
                    <a:lnTo>
                      <a:pt x="336" y="932"/>
                    </a:lnTo>
                    <a:lnTo>
                      <a:pt x="330" y="938"/>
                    </a:lnTo>
                    <a:lnTo>
                      <a:pt x="318" y="952"/>
                    </a:lnTo>
                    <a:lnTo>
                      <a:pt x="318" y="952"/>
                    </a:lnTo>
                    <a:lnTo>
                      <a:pt x="318" y="976"/>
                    </a:lnTo>
                    <a:lnTo>
                      <a:pt x="320" y="997"/>
                    </a:lnTo>
                    <a:lnTo>
                      <a:pt x="326" y="1015"/>
                    </a:lnTo>
                    <a:lnTo>
                      <a:pt x="333" y="1033"/>
                    </a:lnTo>
                    <a:lnTo>
                      <a:pt x="342" y="1049"/>
                    </a:lnTo>
                    <a:lnTo>
                      <a:pt x="350" y="1066"/>
                    </a:lnTo>
                    <a:lnTo>
                      <a:pt x="368" y="1097"/>
                    </a:lnTo>
                    <a:lnTo>
                      <a:pt x="368" y="1097"/>
                    </a:lnTo>
                    <a:lnTo>
                      <a:pt x="391" y="1118"/>
                    </a:lnTo>
                    <a:lnTo>
                      <a:pt x="403" y="1127"/>
                    </a:lnTo>
                    <a:lnTo>
                      <a:pt x="415" y="1136"/>
                    </a:lnTo>
                    <a:lnTo>
                      <a:pt x="429" y="1144"/>
                    </a:lnTo>
                    <a:lnTo>
                      <a:pt x="443" y="1150"/>
                    </a:lnTo>
                    <a:lnTo>
                      <a:pt x="459" y="1154"/>
                    </a:lnTo>
                    <a:lnTo>
                      <a:pt x="476" y="1156"/>
                    </a:lnTo>
                    <a:lnTo>
                      <a:pt x="476" y="1156"/>
                    </a:lnTo>
                    <a:lnTo>
                      <a:pt x="488" y="1154"/>
                    </a:lnTo>
                    <a:lnTo>
                      <a:pt x="497" y="1151"/>
                    </a:lnTo>
                    <a:lnTo>
                      <a:pt x="516" y="1144"/>
                    </a:lnTo>
                    <a:lnTo>
                      <a:pt x="535" y="1137"/>
                    </a:lnTo>
                    <a:lnTo>
                      <a:pt x="544" y="1134"/>
                    </a:lnTo>
                    <a:lnTo>
                      <a:pt x="554" y="1134"/>
                    </a:lnTo>
                    <a:lnTo>
                      <a:pt x="554" y="1134"/>
                    </a:lnTo>
                    <a:lnTo>
                      <a:pt x="565" y="1136"/>
                    </a:lnTo>
                    <a:lnTo>
                      <a:pt x="575" y="1139"/>
                    </a:lnTo>
                    <a:lnTo>
                      <a:pt x="586" y="1141"/>
                    </a:lnTo>
                    <a:lnTo>
                      <a:pt x="591" y="1141"/>
                    </a:lnTo>
                    <a:lnTo>
                      <a:pt x="597" y="1141"/>
                    </a:lnTo>
                    <a:lnTo>
                      <a:pt x="597" y="1141"/>
                    </a:lnTo>
                    <a:lnTo>
                      <a:pt x="607" y="1139"/>
                    </a:lnTo>
                    <a:lnTo>
                      <a:pt x="615" y="1133"/>
                    </a:lnTo>
                    <a:lnTo>
                      <a:pt x="624" y="1127"/>
                    </a:lnTo>
                    <a:lnTo>
                      <a:pt x="631" y="1119"/>
                    </a:lnTo>
                    <a:lnTo>
                      <a:pt x="645" y="1102"/>
                    </a:lnTo>
                    <a:lnTo>
                      <a:pt x="655" y="1085"/>
                    </a:lnTo>
                    <a:lnTo>
                      <a:pt x="655" y="1085"/>
                    </a:lnTo>
                    <a:lnTo>
                      <a:pt x="662" y="1075"/>
                    </a:lnTo>
                    <a:lnTo>
                      <a:pt x="667" y="1067"/>
                    </a:lnTo>
                    <a:lnTo>
                      <a:pt x="667" y="1067"/>
                    </a:lnTo>
                    <a:lnTo>
                      <a:pt x="676" y="1046"/>
                    </a:lnTo>
                    <a:lnTo>
                      <a:pt x="681" y="1024"/>
                    </a:lnTo>
                    <a:lnTo>
                      <a:pt x="684" y="1001"/>
                    </a:lnTo>
                    <a:lnTo>
                      <a:pt x="684" y="979"/>
                    </a:lnTo>
                    <a:lnTo>
                      <a:pt x="681" y="956"/>
                    </a:lnTo>
                    <a:lnTo>
                      <a:pt x="680" y="945"/>
                    </a:lnTo>
                    <a:lnTo>
                      <a:pt x="676" y="935"/>
                    </a:lnTo>
                    <a:lnTo>
                      <a:pt x="671" y="925"/>
                    </a:lnTo>
                    <a:lnTo>
                      <a:pt x="666" y="915"/>
                    </a:lnTo>
                    <a:lnTo>
                      <a:pt x="660" y="906"/>
                    </a:lnTo>
                    <a:lnTo>
                      <a:pt x="653" y="896"/>
                    </a:lnTo>
                    <a:lnTo>
                      <a:pt x="653" y="896"/>
                    </a:lnTo>
                    <a:lnTo>
                      <a:pt x="648" y="893"/>
                    </a:lnTo>
                    <a:lnTo>
                      <a:pt x="642" y="889"/>
                    </a:lnTo>
                    <a:lnTo>
                      <a:pt x="631" y="879"/>
                    </a:lnTo>
                    <a:lnTo>
                      <a:pt x="621" y="869"/>
                    </a:lnTo>
                    <a:lnTo>
                      <a:pt x="614" y="865"/>
                    </a:lnTo>
                    <a:lnTo>
                      <a:pt x="608" y="862"/>
                    </a:lnTo>
                    <a:lnTo>
                      <a:pt x="608" y="862"/>
                    </a:lnTo>
                    <a:lnTo>
                      <a:pt x="593" y="861"/>
                    </a:lnTo>
                    <a:lnTo>
                      <a:pt x="579" y="861"/>
                    </a:lnTo>
                    <a:lnTo>
                      <a:pt x="566" y="863"/>
                    </a:lnTo>
                    <a:lnTo>
                      <a:pt x="554" y="869"/>
                    </a:lnTo>
                    <a:lnTo>
                      <a:pt x="541" y="876"/>
                    </a:lnTo>
                    <a:lnTo>
                      <a:pt x="531" y="883"/>
                    </a:lnTo>
                    <a:lnTo>
                      <a:pt x="521" y="892"/>
                    </a:lnTo>
                    <a:lnTo>
                      <a:pt x="513" y="900"/>
                    </a:lnTo>
                    <a:lnTo>
                      <a:pt x="513" y="900"/>
                    </a:lnTo>
                    <a:lnTo>
                      <a:pt x="521" y="908"/>
                    </a:lnTo>
                    <a:lnTo>
                      <a:pt x="524" y="910"/>
                    </a:lnTo>
                    <a:lnTo>
                      <a:pt x="528" y="913"/>
                    </a:lnTo>
                    <a:lnTo>
                      <a:pt x="532" y="913"/>
                    </a:lnTo>
                    <a:lnTo>
                      <a:pt x="538" y="913"/>
                    </a:lnTo>
                    <a:lnTo>
                      <a:pt x="551" y="910"/>
                    </a:lnTo>
                    <a:lnTo>
                      <a:pt x="551" y="910"/>
                    </a:lnTo>
                    <a:lnTo>
                      <a:pt x="551" y="906"/>
                    </a:lnTo>
                    <a:lnTo>
                      <a:pt x="549" y="901"/>
                    </a:lnTo>
                    <a:lnTo>
                      <a:pt x="548" y="896"/>
                    </a:lnTo>
                    <a:lnTo>
                      <a:pt x="546" y="890"/>
                    </a:lnTo>
                    <a:lnTo>
                      <a:pt x="546" y="887"/>
                    </a:lnTo>
                    <a:lnTo>
                      <a:pt x="548" y="886"/>
                    </a:lnTo>
                    <a:lnTo>
                      <a:pt x="548" y="886"/>
                    </a:lnTo>
                    <a:lnTo>
                      <a:pt x="554" y="889"/>
                    </a:lnTo>
                    <a:lnTo>
                      <a:pt x="559" y="892"/>
                    </a:lnTo>
                    <a:lnTo>
                      <a:pt x="562" y="897"/>
                    </a:lnTo>
                    <a:lnTo>
                      <a:pt x="565" y="901"/>
                    </a:lnTo>
                    <a:lnTo>
                      <a:pt x="566" y="907"/>
                    </a:lnTo>
                    <a:lnTo>
                      <a:pt x="566" y="914"/>
                    </a:lnTo>
                    <a:lnTo>
                      <a:pt x="565" y="918"/>
                    </a:lnTo>
                    <a:lnTo>
                      <a:pt x="562" y="924"/>
                    </a:lnTo>
                    <a:lnTo>
                      <a:pt x="562" y="924"/>
                    </a:lnTo>
                    <a:close/>
                    <a:moveTo>
                      <a:pt x="1772" y="1087"/>
                    </a:moveTo>
                    <a:lnTo>
                      <a:pt x="1772" y="1087"/>
                    </a:lnTo>
                    <a:lnTo>
                      <a:pt x="1775" y="1081"/>
                    </a:lnTo>
                    <a:lnTo>
                      <a:pt x="1776" y="1075"/>
                    </a:lnTo>
                    <a:lnTo>
                      <a:pt x="1778" y="1070"/>
                    </a:lnTo>
                    <a:lnTo>
                      <a:pt x="1782" y="1064"/>
                    </a:lnTo>
                    <a:lnTo>
                      <a:pt x="1782" y="1064"/>
                    </a:lnTo>
                    <a:lnTo>
                      <a:pt x="1782" y="1054"/>
                    </a:lnTo>
                    <a:lnTo>
                      <a:pt x="1783" y="1045"/>
                    </a:lnTo>
                    <a:lnTo>
                      <a:pt x="1785" y="1038"/>
                    </a:lnTo>
                    <a:lnTo>
                      <a:pt x="1789" y="1029"/>
                    </a:lnTo>
                    <a:lnTo>
                      <a:pt x="1796" y="1015"/>
                    </a:lnTo>
                    <a:lnTo>
                      <a:pt x="1804" y="1001"/>
                    </a:lnTo>
                    <a:lnTo>
                      <a:pt x="1804" y="1001"/>
                    </a:lnTo>
                    <a:lnTo>
                      <a:pt x="1823" y="973"/>
                    </a:lnTo>
                    <a:lnTo>
                      <a:pt x="1841" y="946"/>
                    </a:lnTo>
                    <a:lnTo>
                      <a:pt x="1862" y="924"/>
                    </a:lnTo>
                    <a:lnTo>
                      <a:pt x="1883" y="901"/>
                    </a:lnTo>
                    <a:lnTo>
                      <a:pt x="1883" y="901"/>
                    </a:lnTo>
                    <a:lnTo>
                      <a:pt x="1877" y="897"/>
                    </a:lnTo>
                    <a:lnTo>
                      <a:pt x="1872" y="893"/>
                    </a:lnTo>
                    <a:lnTo>
                      <a:pt x="1863" y="883"/>
                    </a:lnTo>
                    <a:lnTo>
                      <a:pt x="1855" y="873"/>
                    </a:lnTo>
                    <a:lnTo>
                      <a:pt x="1851" y="869"/>
                    </a:lnTo>
                    <a:lnTo>
                      <a:pt x="1845" y="865"/>
                    </a:lnTo>
                    <a:lnTo>
                      <a:pt x="1845" y="865"/>
                    </a:lnTo>
                    <a:lnTo>
                      <a:pt x="1830" y="887"/>
                    </a:lnTo>
                    <a:lnTo>
                      <a:pt x="1816" y="913"/>
                    </a:lnTo>
                    <a:lnTo>
                      <a:pt x="1803" y="939"/>
                    </a:lnTo>
                    <a:lnTo>
                      <a:pt x="1792" y="969"/>
                    </a:lnTo>
                    <a:lnTo>
                      <a:pt x="1782" y="1000"/>
                    </a:lnTo>
                    <a:lnTo>
                      <a:pt x="1775" y="1029"/>
                    </a:lnTo>
                    <a:lnTo>
                      <a:pt x="1772" y="1059"/>
                    </a:lnTo>
                    <a:lnTo>
                      <a:pt x="1771" y="1073"/>
                    </a:lnTo>
                    <a:lnTo>
                      <a:pt x="1772" y="1087"/>
                    </a:lnTo>
                    <a:lnTo>
                      <a:pt x="1772" y="1087"/>
                    </a:lnTo>
                    <a:close/>
                    <a:moveTo>
                      <a:pt x="1897" y="914"/>
                    </a:moveTo>
                    <a:lnTo>
                      <a:pt x="1897" y="914"/>
                    </a:lnTo>
                    <a:lnTo>
                      <a:pt x="1886" y="921"/>
                    </a:lnTo>
                    <a:lnTo>
                      <a:pt x="1874" y="931"/>
                    </a:lnTo>
                    <a:lnTo>
                      <a:pt x="1863" y="941"/>
                    </a:lnTo>
                    <a:lnTo>
                      <a:pt x="1853" y="952"/>
                    </a:lnTo>
                    <a:lnTo>
                      <a:pt x="1835" y="976"/>
                    </a:lnTo>
                    <a:lnTo>
                      <a:pt x="1818" y="1001"/>
                    </a:lnTo>
                    <a:lnTo>
                      <a:pt x="1818" y="1001"/>
                    </a:lnTo>
                    <a:lnTo>
                      <a:pt x="1807" y="1022"/>
                    </a:lnTo>
                    <a:lnTo>
                      <a:pt x="1800" y="1042"/>
                    </a:lnTo>
                    <a:lnTo>
                      <a:pt x="1797" y="1053"/>
                    </a:lnTo>
                    <a:lnTo>
                      <a:pt x="1794" y="1063"/>
                    </a:lnTo>
                    <a:lnTo>
                      <a:pt x="1794" y="1074"/>
                    </a:lnTo>
                    <a:lnTo>
                      <a:pt x="1794" y="1085"/>
                    </a:lnTo>
                    <a:lnTo>
                      <a:pt x="1794" y="1085"/>
                    </a:lnTo>
                    <a:lnTo>
                      <a:pt x="1810" y="1057"/>
                    </a:lnTo>
                    <a:lnTo>
                      <a:pt x="1825" y="1031"/>
                    </a:lnTo>
                    <a:lnTo>
                      <a:pt x="1845" y="1005"/>
                    </a:lnTo>
                    <a:lnTo>
                      <a:pt x="1865" y="983"/>
                    </a:lnTo>
                    <a:lnTo>
                      <a:pt x="1876" y="972"/>
                    </a:lnTo>
                    <a:lnTo>
                      <a:pt x="1889" y="962"/>
                    </a:lnTo>
                    <a:lnTo>
                      <a:pt x="1900" y="953"/>
                    </a:lnTo>
                    <a:lnTo>
                      <a:pt x="1912" y="943"/>
                    </a:lnTo>
                    <a:lnTo>
                      <a:pt x="1926" y="936"/>
                    </a:lnTo>
                    <a:lnTo>
                      <a:pt x="1940" y="929"/>
                    </a:lnTo>
                    <a:lnTo>
                      <a:pt x="1956" y="924"/>
                    </a:lnTo>
                    <a:lnTo>
                      <a:pt x="1971" y="918"/>
                    </a:lnTo>
                    <a:lnTo>
                      <a:pt x="1971" y="918"/>
                    </a:lnTo>
                    <a:lnTo>
                      <a:pt x="1969" y="897"/>
                    </a:lnTo>
                    <a:lnTo>
                      <a:pt x="1966" y="887"/>
                    </a:lnTo>
                    <a:lnTo>
                      <a:pt x="1962" y="879"/>
                    </a:lnTo>
                    <a:lnTo>
                      <a:pt x="1962" y="879"/>
                    </a:lnTo>
                    <a:lnTo>
                      <a:pt x="1953" y="880"/>
                    </a:lnTo>
                    <a:lnTo>
                      <a:pt x="1943" y="883"/>
                    </a:lnTo>
                    <a:lnTo>
                      <a:pt x="1935" y="886"/>
                    </a:lnTo>
                    <a:lnTo>
                      <a:pt x="1926" y="890"/>
                    </a:lnTo>
                    <a:lnTo>
                      <a:pt x="1911" y="901"/>
                    </a:lnTo>
                    <a:lnTo>
                      <a:pt x="1897" y="914"/>
                    </a:lnTo>
                    <a:lnTo>
                      <a:pt x="1897" y="914"/>
                    </a:lnTo>
                    <a:close/>
                    <a:moveTo>
                      <a:pt x="1320" y="942"/>
                    </a:moveTo>
                    <a:lnTo>
                      <a:pt x="1320" y="942"/>
                    </a:lnTo>
                    <a:lnTo>
                      <a:pt x="1300" y="972"/>
                    </a:lnTo>
                    <a:lnTo>
                      <a:pt x="1288" y="984"/>
                    </a:lnTo>
                    <a:lnTo>
                      <a:pt x="1282" y="991"/>
                    </a:lnTo>
                    <a:lnTo>
                      <a:pt x="1275" y="995"/>
                    </a:lnTo>
                    <a:lnTo>
                      <a:pt x="1275" y="995"/>
                    </a:lnTo>
                    <a:lnTo>
                      <a:pt x="1271" y="1002"/>
                    </a:lnTo>
                    <a:lnTo>
                      <a:pt x="1267" y="1009"/>
                    </a:lnTo>
                    <a:lnTo>
                      <a:pt x="1257" y="1021"/>
                    </a:lnTo>
                    <a:lnTo>
                      <a:pt x="1246" y="1032"/>
                    </a:lnTo>
                    <a:lnTo>
                      <a:pt x="1234" y="1043"/>
                    </a:lnTo>
                    <a:lnTo>
                      <a:pt x="1234" y="1043"/>
                    </a:lnTo>
                    <a:lnTo>
                      <a:pt x="1222" y="1061"/>
                    </a:lnTo>
                    <a:lnTo>
                      <a:pt x="1209" y="1081"/>
                    </a:lnTo>
                    <a:lnTo>
                      <a:pt x="1196" y="1099"/>
                    </a:lnTo>
                    <a:lnTo>
                      <a:pt x="1189" y="1108"/>
                    </a:lnTo>
                    <a:lnTo>
                      <a:pt x="1181" y="1116"/>
                    </a:lnTo>
                    <a:lnTo>
                      <a:pt x="1181" y="1116"/>
                    </a:lnTo>
                    <a:lnTo>
                      <a:pt x="1180" y="1125"/>
                    </a:lnTo>
                    <a:lnTo>
                      <a:pt x="1175" y="1133"/>
                    </a:lnTo>
                    <a:lnTo>
                      <a:pt x="1164" y="1148"/>
                    </a:lnTo>
                    <a:lnTo>
                      <a:pt x="1164" y="1148"/>
                    </a:lnTo>
                    <a:lnTo>
                      <a:pt x="1160" y="1161"/>
                    </a:lnTo>
                    <a:lnTo>
                      <a:pt x="1153" y="1172"/>
                    </a:lnTo>
                    <a:lnTo>
                      <a:pt x="1146" y="1184"/>
                    </a:lnTo>
                    <a:lnTo>
                      <a:pt x="1137" y="1195"/>
                    </a:lnTo>
                    <a:lnTo>
                      <a:pt x="1122" y="1216"/>
                    </a:lnTo>
                    <a:lnTo>
                      <a:pt x="1115" y="1227"/>
                    </a:lnTo>
                    <a:lnTo>
                      <a:pt x="1109" y="1238"/>
                    </a:lnTo>
                    <a:lnTo>
                      <a:pt x="1109" y="1238"/>
                    </a:lnTo>
                    <a:lnTo>
                      <a:pt x="1107" y="1251"/>
                    </a:lnTo>
                    <a:lnTo>
                      <a:pt x="1105" y="1265"/>
                    </a:lnTo>
                    <a:lnTo>
                      <a:pt x="1107" y="1279"/>
                    </a:lnTo>
                    <a:lnTo>
                      <a:pt x="1108" y="1293"/>
                    </a:lnTo>
                    <a:lnTo>
                      <a:pt x="1112" y="1323"/>
                    </a:lnTo>
                    <a:lnTo>
                      <a:pt x="1114" y="1338"/>
                    </a:lnTo>
                    <a:lnTo>
                      <a:pt x="1114" y="1355"/>
                    </a:lnTo>
                    <a:lnTo>
                      <a:pt x="1114" y="1355"/>
                    </a:lnTo>
                    <a:lnTo>
                      <a:pt x="1119" y="1365"/>
                    </a:lnTo>
                    <a:lnTo>
                      <a:pt x="1126" y="1375"/>
                    </a:lnTo>
                    <a:lnTo>
                      <a:pt x="1135" y="1383"/>
                    </a:lnTo>
                    <a:lnTo>
                      <a:pt x="1145" y="1391"/>
                    </a:lnTo>
                    <a:lnTo>
                      <a:pt x="1154" y="1400"/>
                    </a:lnTo>
                    <a:lnTo>
                      <a:pt x="1166" y="1405"/>
                    </a:lnTo>
                    <a:lnTo>
                      <a:pt x="1177" y="1411"/>
                    </a:lnTo>
                    <a:lnTo>
                      <a:pt x="1188" y="1415"/>
                    </a:lnTo>
                    <a:lnTo>
                      <a:pt x="1188" y="1415"/>
                    </a:lnTo>
                    <a:lnTo>
                      <a:pt x="1219" y="1424"/>
                    </a:lnTo>
                    <a:lnTo>
                      <a:pt x="1234" y="1426"/>
                    </a:lnTo>
                    <a:lnTo>
                      <a:pt x="1251" y="1428"/>
                    </a:lnTo>
                    <a:lnTo>
                      <a:pt x="1268" y="1429"/>
                    </a:lnTo>
                    <a:lnTo>
                      <a:pt x="1285" y="1426"/>
                    </a:lnTo>
                    <a:lnTo>
                      <a:pt x="1299" y="1422"/>
                    </a:lnTo>
                    <a:lnTo>
                      <a:pt x="1306" y="1419"/>
                    </a:lnTo>
                    <a:lnTo>
                      <a:pt x="1313" y="1415"/>
                    </a:lnTo>
                    <a:lnTo>
                      <a:pt x="1313" y="1415"/>
                    </a:lnTo>
                    <a:lnTo>
                      <a:pt x="1305" y="1398"/>
                    </a:lnTo>
                    <a:lnTo>
                      <a:pt x="1300" y="1382"/>
                    </a:lnTo>
                    <a:lnTo>
                      <a:pt x="1298" y="1362"/>
                    </a:lnTo>
                    <a:lnTo>
                      <a:pt x="1298" y="1344"/>
                    </a:lnTo>
                    <a:lnTo>
                      <a:pt x="1300" y="1325"/>
                    </a:lnTo>
                    <a:lnTo>
                      <a:pt x="1306" y="1309"/>
                    </a:lnTo>
                    <a:lnTo>
                      <a:pt x="1314" y="1293"/>
                    </a:lnTo>
                    <a:lnTo>
                      <a:pt x="1323" y="1280"/>
                    </a:lnTo>
                    <a:lnTo>
                      <a:pt x="1323" y="1280"/>
                    </a:lnTo>
                    <a:lnTo>
                      <a:pt x="1321" y="1268"/>
                    </a:lnTo>
                    <a:lnTo>
                      <a:pt x="1316" y="1257"/>
                    </a:lnTo>
                    <a:lnTo>
                      <a:pt x="1309" y="1245"/>
                    </a:lnTo>
                    <a:lnTo>
                      <a:pt x="1300" y="1236"/>
                    </a:lnTo>
                    <a:lnTo>
                      <a:pt x="1291" y="1227"/>
                    </a:lnTo>
                    <a:lnTo>
                      <a:pt x="1278" y="1220"/>
                    </a:lnTo>
                    <a:lnTo>
                      <a:pt x="1265" y="1216"/>
                    </a:lnTo>
                    <a:lnTo>
                      <a:pt x="1251" y="1214"/>
                    </a:lnTo>
                    <a:lnTo>
                      <a:pt x="1251" y="1214"/>
                    </a:lnTo>
                    <a:lnTo>
                      <a:pt x="1246" y="1216"/>
                    </a:lnTo>
                    <a:lnTo>
                      <a:pt x="1240" y="1217"/>
                    </a:lnTo>
                    <a:lnTo>
                      <a:pt x="1234" y="1217"/>
                    </a:lnTo>
                    <a:lnTo>
                      <a:pt x="1232" y="1217"/>
                    </a:lnTo>
                    <a:lnTo>
                      <a:pt x="1229" y="1214"/>
                    </a:lnTo>
                    <a:lnTo>
                      <a:pt x="1229" y="1214"/>
                    </a:lnTo>
                    <a:lnTo>
                      <a:pt x="1232" y="1210"/>
                    </a:lnTo>
                    <a:lnTo>
                      <a:pt x="1233" y="1207"/>
                    </a:lnTo>
                    <a:lnTo>
                      <a:pt x="1240" y="1205"/>
                    </a:lnTo>
                    <a:lnTo>
                      <a:pt x="1248" y="1202"/>
                    </a:lnTo>
                    <a:lnTo>
                      <a:pt x="1258" y="1202"/>
                    </a:lnTo>
                    <a:lnTo>
                      <a:pt x="1276" y="1206"/>
                    </a:lnTo>
                    <a:lnTo>
                      <a:pt x="1293" y="1209"/>
                    </a:lnTo>
                    <a:lnTo>
                      <a:pt x="1293" y="1209"/>
                    </a:lnTo>
                    <a:lnTo>
                      <a:pt x="1293" y="1203"/>
                    </a:lnTo>
                    <a:lnTo>
                      <a:pt x="1292" y="1198"/>
                    </a:lnTo>
                    <a:lnTo>
                      <a:pt x="1286" y="1189"/>
                    </a:lnTo>
                    <a:lnTo>
                      <a:pt x="1281" y="1182"/>
                    </a:lnTo>
                    <a:lnTo>
                      <a:pt x="1279" y="1178"/>
                    </a:lnTo>
                    <a:lnTo>
                      <a:pt x="1279" y="1174"/>
                    </a:lnTo>
                    <a:lnTo>
                      <a:pt x="1279" y="1174"/>
                    </a:lnTo>
                    <a:lnTo>
                      <a:pt x="1288" y="1177"/>
                    </a:lnTo>
                    <a:lnTo>
                      <a:pt x="1293" y="1181"/>
                    </a:lnTo>
                    <a:lnTo>
                      <a:pt x="1300" y="1186"/>
                    </a:lnTo>
                    <a:lnTo>
                      <a:pt x="1305" y="1192"/>
                    </a:lnTo>
                    <a:lnTo>
                      <a:pt x="1309" y="1199"/>
                    </a:lnTo>
                    <a:lnTo>
                      <a:pt x="1310" y="1206"/>
                    </a:lnTo>
                    <a:lnTo>
                      <a:pt x="1310" y="1214"/>
                    </a:lnTo>
                    <a:lnTo>
                      <a:pt x="1307" y="1223"/>
                    </a:lnTo>
                    <a:lnTo>
                      <a:pt x="1307" y="1223"/>
                    </a:lnTo>
                    <a:lnTo>
                      <a:pt x="1317" y="1231"/>
                    </a:lnTo>
                    <a:lnTo>
                      <a:pt x="1327" y="1238"/>
                    </a:lnTo>
                    <a:lnTo>
                      <a:pt x="1327" y="1238"/>
                    </a:lnTo>
                    <a:lnTo>
                      <a:pt x="1331" y="1243"/>
                    </a:lnTo>
                    <a:lnTo>
                      <a:pt x="1334" y="1248"/>
                    </a:lnTo>
                    <a:lnTo>
                      <a:pt x="1340" y="1258"/>
                    </a:lnTo>
                    <a:lnTo>
                      <a:pt x="1344" y="1264"/>
                    </a:lnTo>
                    <a:lnTo>
                      <a:pt x="1347" y="1268"/>
                    </a:lnTo>
                    <a:lnTo>
                      <a:pt x="1352" y="1271"/>
                    </a:lnTo>
                    <a:lnTo>
                      <a:pt x="1358" y="1272"/>
                    </a:lnTo>
                    <a:lnTo>
                      <a:pt x="1358" y="1272"/>
                    </a:lnTo>
                    <a:lnTo>
                      <a:pt x="1361" y="1251"/>
                    </a:lnTo>
                    <a:lnTo>
                      <a:pt x="1362" y="1234"/>
                    </a:lnTo>
                    <a:lnTo>
                      <a:pt x="1363" y="1226"/>
                    </a:lnTo>
                    <a:lnTo>
                      <a:pt x="1365" y="1217"/>
                    </a:lnTo>
                    <a:lnTo>
                      <a:pt x="1368" y="1210"/>
                    </a:lnTo>
                    <a:lnTo>
                      <a:pt x="1372" y="1205"/>
                    </a:lnTo>
                    <a:lnTo>
                      <a:pt x="1372" y="1205"/>
                    </a:lnTo>
                    <a:lnTo>
                      <a:pt x="1369" y="1196"/>
                    </a:lnTo>
                    <a:lnTo>
                      <a:pt x="1368" y="1189"/>
                    </a:lnTo>
                    <a:lnTo>
                      <a:pt x="1366" y="1175"/>
                    </a:lnTo>
                    <a:lnTo>
                      <a:pt x="1366" y="1160"/>
                    </a:lnTo>
                    <a:lnTo>
                      <a:pt x="1363" y="1144"/>
                    </a:lnTo>
                    <a:lnTo>
                      <a:pt x="1363" y="1144"/>
                    </a:lnTo>
                    <a:lnTo>
                      <a:pt x="1359" y="1136"/>
                    </a:lnTo>
                    <a:lnTo>
                      <a:pt x="1358" y="1133"/>
                    </a:lnTo>
                    <a:lnTo>
                      <a:pt x="1356" y="1129"/>
                    </a:lnTo>
                    <a:lnTo>
                      <a:pt x="1356" y="1129"/>
                    </a:lnTo>
                    <a:lnTo>
                      <a:pt x="1356" y="1123"/>
                    </a:lnTo>
                    <a:lnTo>
                      <a:pt x="1356" y="1118"/>
                    </a:lnTo>
                    <a:lnTo>
                      <a:pt x="1356" y="1113"/>
                    </a:lnTo>
                    <a:lnTo>
                      <a:pt x="1356" y="1108"/>
                    </a:lnTo>
                    <a:lnTo>
                      <a:pt x="1356" y="1108"/>
                    </a:lnTo>
                    <a:lnTo>
                      <a:pt x="1354" y="1094"/>
                    </a:lnTo>
                    <a:lnTo>
                      <a:pt x="1349" y="1080"/>
                    </a:lnTo>
                    <a:lnTo>
                      <a:pt x="1344" y="1067"/>
                    </a:lnTo>
                    <a:lnTo>
                      <a:pt x="1341" y="1056"/>
                    </a:lnTo>
                    <a:lnTo>
                      <a:pt x="1341" y="1056"/>
                    </a:lnTo>
                    <a:lnTo>
                      <a:pt x="1340" y="1047"/>
                    </a:lnTo>
                    <a:lnTo>
                      <a:pt x="1341" y="1040"/>
                    </a:lnTo>
                    <a:lnTo>
                      <a:pt x="1344" y="1033"/>
                    </a:lnTo>
                    <a:lnTo>
                      <a:pt x="1349" y="1029"/>
                    </a:lnTo>
                    <a:lnTo>
                      <a:pt x="1355" y="1025"/>
                    </a:lnTo>
                    <a:lnTo>
                      <a:pt x="1362" y="1024"/>
                    </a:lnTo>
                    <a:lnTo>
                      <a:pt x="1371" y="1024"/>
                    </a:lnTo>
                    <a:lnTo>
                      <a:pt x="1379" y="1028"/>
                    </a:lnTo>
                    <a:lnTo>
                      <a:pt x="1379" y="1028"/>
                    </a:lnTo>
                    <a:lnTo>
                      <a:pt x="1380" y="1021"/>
                    </a:lnTo>
                    <a:lnTo>
                      <a:pt x="1379" y="1015"/>
                    </a:lnTo>
                    <a:lnTo>
                      <a:pt x="1376" y="1005"/>
                    </a:lnTo>
                    <a:lnTo>
                      <a:pt x="1375" y="1001"/>
                    </a:lnTo>
                    <a:lnTo>
                      <a:pt x="1375" y="997"/>
                    </a:lnTo>
                    <a:lnTo>
                      <a:pt x="1376" y="993"/>
                    </a:lnTo>
                    <a:lnTo>
                      <a:pt x="1379" y="988"/>
                    </a:lnTo>
                    <a:lnTo>
                      <a:pt x="1379" y="988"/>
                    </a:lnTo>
                    <a:lnTo>
                      <a:pt x="1368" y="958"/>
                    </a:lnTo>
                    <a:lnTo>
                      <a:pt x="1359" y="942"/>
                    </a:lnTo>
                    <a:lnTo>
                      <a:pt x="1351" y="928"/>
                    </a:lnTo>
                    <a:lnTo>
                      <a:pt x="1351" y="928"/>
                    </a:lnTo>
                    <a:lnTo>
                      <a:pt x="1344" y="932"/>
                    </a:lnTo>
                    <a:lnTo>
                      <a:pt x="1337" y="935"/>
                    </a:lnTo>
                    <a:lnTo>
                      <a:pt x="1320" y="942"/>
                    </a:lnTo>
                    <a:lnTo>
                      <a:pt x="1320" y="942"/>
                    </a:lnTo>
                    <a:close/>
                    <a:moveTo>
                      <a:pt x="1852" y="1077"/>
                    </a:moveTo>
                    <a:lnTo>
                      <a:pt x="1852" y="1077"/>
                    </a:lnTo>
                    <a:lnTo>
                      <a:pt x="1859" y="1077"/>
                    </a:lnTo>
                    <a:lnTo>
                      <a:pt x="1866" y="1075"/>
                    </a:lnTo>
                    <a:lnTo>
                      <a:pt x="1873" y="1074"/>
                    </a:lnTo>
                    <a:lnTo>
                      <a:pt x="1879" y="1071"/>
                    </a:lnTo>
                    <a:lnTo>
                      <a:pt x="1890" y="1066"/>
                    </a:lnTo>
                    <a:lnTo>
                      <a:pt x="1903" y="1057"/>
                    </a:lnTo>
                    <a:lnTo>
                      <a:pt x="1903" y="1057"/>
                    </a:lnTo>
                    <a:lnTo>
                      <a:pt x="1914" y="1052"/>
                    </a:lnTo>
                    <a:lnTo>
                      <a:pt x="1925" y="1047"/>
                    </a:lnTo>
                    <a:lnTo>
                      <a:pt x="1936" y="1043"/>
                    </a:lnTo>
                    <a:lnTo>
                      <a:pt x="1946" y="1039"/>
                    </a:lnTo>
                    <a:lnTo>
                      <a:pt x="1946" y="1039"/>
                    </a:lnTo>
                    <a:lnTo>
                      <a:pt x="1959" y="1032"/>
                    </a:lnTo>
                    <a:lnTo>
                      <a:pt x="1964" y="1029"/>
                    </a:lnTo>
                    <a:lnTo>
                      <a:pt x="1971" y="1025"/>
                    </a:lnTo>
                    <a:lnTo>
                      <a:pt x="1971" y="1025"/>
                    </a:lnTo>
                    <a:lnTo>
                      <a:pt x="2015" y="1011"/>
                    </a:lnTo>
                    <a:lnTo>
                      <a:pt x="2035" y="1002"/>
                    </a:lnTo>
                    <a:lnTo>
                      <a:pt x="2054" y="993"/>
                    </a:lnTo>
                    <a:lnTo>
                      <a:pt x="2054" y="993"/>
                    </a:lnTo>
                    <a:lnTo>
                      <a:pt x="2049" y="988"/>
                    </a:lnTo>
                    <a:lnTo>
                      <a:pt x="2043" y="984"/>
                    </a:lnTo>
                    <a:lnTo>
                      <a:pt x="2040" y="980"/>
                    </a:lnTo>
                    <a:lnTo>
                      <a:pt x="2039" y="973"/>
                    </a:lnTo>
                    <a:lnTo>
                      <a:pt x="2039" y="973"/>
                    </a:lnTo>
                    <a:lnTo>
                      <a:pt x="2023" y="973"/>
                    </a:lnTo>
                    <a:lnTo>
                      <a:pt x="2008" y="976"/>
                    </a:lnTo>
                    <a:lnTo>
                      <a:pt x="1994" y="979"/>
                    </a:lnTo>
                    <a:lnTo>
                      <a:pt x="1981" y="983"/>
                    </a:lnTo>
                    <a:lnTo>
                      <a:pt x="1957" y="993"/>
                    </a:lnTo>
                    <a:lnTo>
                      <a:pt x="1946" y="997"/>
                    </a:lnTo>
                    <a:lnTo>
                      <a:pt x="1936" y="1001"/>
                    </a:lnTo>
                    <a:lnTo>
                      <a:pt x="1936" y="1001"/>
                    </a:lnTo>
                    <a:lnTo>
                      <a:pt x="1946" y="993"/>
                    </a:lnTo>
                    <a:lnTo>
                      <a:pt x="1956" y="984"/>
                    </a:lnTo>
                    <a:lnTo>
                      <a:pt x="1969" y="977"/>
                    </a:lnTo>
                    <a:lnTo>
                      <a:pt x="1981" y="972"/>
                    </a:lnTo>
                    <a:lnTo>
                      <a:pt x="1997" y="967"/>
                    </a:lnTo>
                    <a:lnTo>
                      <a:pt x="2011" y="963"/>
                    </a:lnTo>
                    <a:lnTo>
                      <a:pt x="2028" y="960"/>
                    </a:lnTo>
                    <a:lnTo>
                      <a:pt x="2044" y="959"/>
                    </a:lnTo>
                    <a:lnTo>
                      <a:pt x="2044" y="959"/>
                    </a:lnTo>
                    <a:lnTo>
                      <a:pt x="2037" y="952"/>
                    </a:lnTo>
                    <a:lnTo>
                      <a:pt x="2030" y="946"/>
                    </a:lnTo>
                    <a:lnTo>
                      <a:pt x="2025" y="941"/>
                    </a:lnTo>
                    <a:lnTo>
                      <a:pt x="2023" y="936"/>
                    </a:lnTo>
                    <a:lnTo>
                      <a:pt x="2022" y="931"/>
                    </a:lnTo>
                    <a:lnTo>
                      <a:pt x="2022" y="931"/>
                    </a:lnTo>
                    <a:lnTo>
                      <a:pt x="2008" y="936"/>
                    </a:lnTo>
                    <a:lnTo>
                      <a:pt x="1995" y="942"/>
                    </a:lnTo>
                    <a:lnTo>
                      <a:pt x="1970" y="958"/>
                    </a:lnTo>
                    <a:lnTo>
                      <a:pt x="1943" y="970"/>
                    </a:lnTo>
                    <a:lnTo>
                      <a:pt x="1929" y="976"/>
                    </a:lnTo>
                    <a:lnTo>
                      <a:pt x="1915" y="980"/>
                    </a:lnTo>
                    <a:lnTo>
                      <a:pt x="1915" y="980"/>
                    </a:lnTo>
                    <a:lnTo>
                      <a:pt x="1924" y="973"/>
                    </a:lnTo>
                    <a:lnTo>
                      <a:pt x="1933" y="966"/>
                    </a:lnTo>
                    <a:lnTo>
                      <a:pt x="1955" y="953"/>
                    </a:lnTo>
                    <a:lnTo>
                      <a:pt x="1976" y="941"/>
                    </a:lnTo>
                    <a:lnTo>
                      <a:pt x="1995" y="928"/>
                    </a:lnTo>
                    <a:lnTo>
                      <a:pt x="1995" y="928"/>
                    </a:lnTo>
                    <a:lnTo>
                      <a:pt x="1978" y="931"/>
                    </a:lnTo>
                    <a:lnTo>
                      <a:pt x="1962" y="936"/>
                    </a:lnTo>
                    <a:lnTo>
                      <a:pt x="1947" y="942"/>
                    </a:lnTo>
                    <a:lnTo>
                      <a:pt x="1933" y="948"/>
                    </a:lnTo>
                    <a:lnTo>
                      <a:pt x="1919" y="956"/>
                    </a:lnTo>
                    <a:lnTo>
                      <a:pt x="1907" y="963"/>
                    </a:lnTo>
                    <a:lnTo>
                      <a:pt x="1896" y="973"/>
                    </a:lnTo>
                    <a:lnTo>
                      <a:pt x="1884" y="983"/>
                    </a:lnTo>
                    <a:lnTo>
                      <a:pt x="1873" y="993"/>
                    </a:lnTo>
                    <a:lnTo>
                      <a:pt x="1863" y="1004"/>
                    </a:lnTo>
                    <a:lnTo>
                      <a:pt x="1845" y="1026"/>
                    </a:lnTo>
                    <a:lnTo>
                      <a:pt x="1828" y="1052"/>
                    </a:lnTo>
                    <a:lnTo>
                      <a:pt x="1813" y="1078"/>
                    </a:lnTo>
                    <a:lnTo>
                      <a:pt x="1813" y="1078"/>
                    </a:lnTo>
                    <a:lnTo>
                      <a:pt x="1821" y="1074"/>
                    </a:lnTo>
                    <a:lnTo>
                      <a:pt x="1828" y="1068"/>
                    </a:lnTo>
                    <a:lnTo>
                      <a:pt x="1835" y="1061"/>
                    </a:lnTo>
                    <a:lnTo>
                      <a:pt x="1841" y="1054"/>
                    </a:lnTo>
                    <a:lnTo>
                      <a:pt x="1852" y="1040"/>
                    </a:lnTo>
                    <a:lnTo>
                      <a:pt x="1858" y="1035"/>
                    </a:lnTo>
                    <a:lnTo>
                      <a:pt x="1865" y="1031"/>
                    </a:lnTo>
                    <a:lnTo>
                      <a:pt x="1865" y="1031"/>
                    </a:lnTo>
                    <a:lnTo>
                      <a:pt x="1859" y="1039"/>
                    </a:lnTo>
                    <a:lnTo>
                      <a:pt x="1855" y="1049"/>
                    </a:lnTo>
                    <a:lnTo>
                      <a:pt x="1851" y="1057"/>
                    </a:lnTo>
                    <a:lnTo>
                      <a:pt x="1845" y="1066"/>
                    </a:lnTo>
                    <a:lnTo>
                      <a:pt x="1845" y="1066"/>
                    </a:lnTo>
                    <a:lnTo>
                      <a:pt x="1855" y="1060"/>
                    </a:lnTo>
                    <a:lnTo>
                      <a:pt x="1863" y="1052"/>
                    </a:lnTo>
                    <a:lnTo>
                      <a:pt x="1873" y="1045"/>
                    </a:lnTo>
                    <a:lnTo>
                      <a:pt x="1883" y="1039"/>
                    </a:lnTo>
                    <a:lnTo>
                      <a:pt x="1883" y="1039"/>
                    </a:lnTo>
                    <a:lnTo>
                      <a:pt x="1869" y="1059"/>
                    </a:lnTo>
                    <a:lnTo>
                      <a:pt x="1860" y="1068"/>
                    </a:lnTo>
                    <a:lnTo>
                      <a:pt x="1852" y="1077"/>
                    </a:lnTo>
                    <a:lnTo>
                      <a:pt x="1852" y="1077"/>
                    </a:lnTo>
                    <a:close/>
                    <a:moveTo>
                      <a:pt x="1512" y="1007"/>
                    </a:moveTo>
                    <a:lnTo>
                      <a:pt x="1512" y="1007"/>
                    </a:lnTo>
                    <a:lnTo>
                      <a:pt x="1539" y="1012"/>
                    </a:lnTo>
                    <a:lnTo>
                      <a:pt x="1566" y="1021"/>
                    </a:lnTo>
                    <a:lnTo>
                      <a:pt x="1590" y="1029"/>
                    </a:lnTo>
                    <a:lnTo>
                      <a:pt x="1613" y="1039"/>
                    </a:lnTo>
                    <a:lnTo>
                      <a:pt x="1660" y="1060"/>
                    </a:lnTo>
                    <a:lnTo>
                      <a:pt x="1705" y="1081"/>
                    </a:lnTo>
                    <a:lnTo>
                      <a:pt x="1705" y="1081"/>
                    </a:lnTo>
                    <a:lnTo>
                      <a:pt x="1709" y="1082"/>
                    </a:lnTo>
                    <a:lnTo>
                      <a:pt x="1707" y="1081"/>
                    </a:lnTo>
                    <a:lnTo>
                      <a:pt x="1705" y="1080"/>
                    </a:lnTo>
                    <a:lnTo>
                      <a:pt x="1705" y="1080"/>
                    </a:lnTo>
                    <a:lnTo>
                      <a:pt x="1692" y="1068"/>
                    </a:lnTo>
                    <a:lnTo>
                      <a:pt x="1678" y="1059"/>
                    </a:lnTo>
                    <a:lnTo>
                      <a:pt x="1678" y="1059"/>
                    </a:lnTo>
                    <a:lnTo>
                      <a:pt x="1648" y="1040"/>
                    </a:lnTo>
                    <a:lnTo>
                      <a:pt x="1615" y="1024"/>
                    </a:lnTo>
                    <a:lnTo>
                      <a:pt x="1598" y="1015"/>
                    </a:lnTo>
                    <a:lnTo>
                      <a:pt x="1581" y="1009"/>
                    </a:lnTo>
                    <a:lnTo>
                      <a:pt x="1563" y="1004"/>
                    </a:lnTo>
                    <a:lnTo>
                      <a:pt x="1546" y="1001"/>
                    </a:lnTo>
                    <a:lnTo>
                      <a:pt x="1546" y="1001"/>
                    </a:lnTo>
                    <a:lnTo>
                      <a:pt x="1524" y="990"/>
                    </a:lnTo>
                    <a:lnTo>
                      <a:pt x="1497" y="980"/>
                    </a:lnTo>
                    <a:lnTo>
                      <a:pt x="1469" y="973"/>
                    </a:lnTo>
                    <a:lnTo>
                      <a:pt x="1439" y="967"/>
                    </a:lnTo>
                    <a:lnTo>
                      <a:pt x="1439" y="967"/>
                    </a:lnTo>
                    <a:lnTo>
                      <a:pt x="1438" y="976"/>
                    </a:lnTo>
                    <a:lnTo>
                      <a:pt x="1436" y="986"/>
                    </a:lnTo>
                    <a:lnTo>
                      <a:pt x="1436" y="986"/>
                    </a:lnTo>
                    <a:lnTo>
                      <a:pt x="1444" y="990"/>
                    </a:lnTo>
                    <a:lnTo>
                      <a:pt x="1452" y="993"/>
                    </a:lnTo>
                    <a:lnTo>
                      <a:pt x="1470" y="998"/>
                    </a:lnTo>
                    <a:lnTo>
                      <a:pt x="1512" y="1007"/>
                    </a:lnTo>
                    <a:lnTo>
                      <a:pt x="1512" y="1007"/>
                    </a:lnTo>
                    <a:close/>
                    <a:moveTo>
                      <a:pt x="2053" y="1009"/>
                    </a:moveTo>
                    <a:lnTo>
                      <a:pt x="2053" y="1009"/>
                    </a:lnTo>
                    <a:lnTo>
                      <a:pt x="2028" y="1021"/>
                    </a:lnTo>
                    <a:lnTo>
                      <a:pt x="2002" y="1031"/>
                    </a:lnTo>
                    <a:lnTo>
                      <a:pt x="1977" y="1040"/>
                    </a:lnTo>
                    <a:lnTo>
                      <a:pt x="1952" y="1052"/>
                    </a:lnTo>
                    <a:lnTo>
                      <a:pt x="1952" y="1052"/>
                    </a:lnTo>
                    <a:lnTo>
                      <a:pt x="1933" y="1060"/>
                    </a:lnTo>
                    <a:lnTo>
                      <a:pt x="1925" y="1063"/>
                    </a:lnTo>
                    <a:lnTo>
                      <a:pt x="1915" y="1066"/>
                    </a:lnTo>
                    <a:lnTo>
                      <a:pt x="1915" y="1066"/>
                    </a:lnTo>
                    <a:lnTo>
                      <a:pt x="1896" y="1080"/>
                    </a:lnTo>
                    <a:lnTo>
                      <a:pt x="1876" y="1095"/>
                    </a:lnTo>
                    <a:lnTo>
                      <a:pt x="1876" y="1095"/>
                    </a:lnTo>
                    <a:lnTo>
                      <a:pt x="1866" y="1151"/>
                    </a:lnTo>
                    <a:lnTo>
                      <a:pt x="1859" y="1207"/>
                    </a:lnTo>
                    <a:lnTo>
                      <a:pt x="1852" y="1261"/>
                    </a:lnTo>
                    <a:lnTo>
                      <a:pt x="1848" y="1316"/>
                    </a:lnTo>
                    <a:lnTo>
                      <a:pt x="1839" y="1424"/>
                    </a:lnTo>
                    <a:lnTo>
                      <a:pt x="1835" y="1480"/>
                    </a:lnTo>
                    <a:lnTo>
                      <a:pt x="1830" y="1536"/>
                    </a:lnTo>
                    <a:lnTo>
                      <a:pt x="1830" y="1536"/>
                    </a:lnTo>
                    <a:lnTo>
                      <a:pt x="1838" y="1536"/>
                    </a:lnTo>
                    <a:lnTo>
                      <a:pt x="1848" y="1533"/>
                    </a:lnTo>
                    <a:lnTo>
                      <a:pt x="1865" y="1528"/>
                    </a:lnTo>
                    <a:lnTo>
                      <a:pt x="1883" y="1519"/>
                    </a:lnTo>
                    <a:lnTo>
                      <a:pt x="1903" y="1512"/>
                    </a:lnTo>
                    <a:lnTo>
                      <a:pt x="1903" y="1512"/>
                    </a:lnTo>
                    <a:lnTo>
                      <a:pt x="1919" y="1507"/>
                    </a:lnTo>
                    <a:lnTo>
                      <a:pt x="1936" y="1504"/>
                    </a:lnTo>
                    <a:lnTo>
                      <a:pt x="1970" y="1497"/>
                    </a:lnTo>
                    <a:lnTo>
                      <a:pt x="2002" y="1491"/>
                    </a:lnTo>
                    <a:lnTo>
                      <a:pt x="2016" y="1487"/>
                    </a:lnTo>
                    <a:lnTo>
                      <a:pt x="2030" y="1480"/>
                    </a:lnTo>
                    <a:lnTo>
                      <a:pt x="2030" y="1480"/>
                    </a:lnTo>
                    <a:lnTo>
                      <a:pt x="2035" y="1478"/>
                    </a:lnTo>
                    <a:lnTo>
                      <a:pt x="2039" y="1476"/>
                    </a:lnTo>
                    <a:lnTo>
                      <a:pt x="2039" y="1476"/>
                    </a:lnTo>
                    <a:lnTo>
                      <a:pt x="2042" y="1470"/>
                    </a:lnTo>
                    <a:lnTo>
                      <a:pt x="2044" y="1463"/>
                    </a:lnTo>
                    <a:lnTo>
                      <a:pt x="2047" y="1457"/>
                    </a:lnTo>
                    <a:lnTo>
                      <a:pt x="2049" y="1456"/>
                    </a:lnTo>
                    <a:lnTo>
                      <a:pt x="2051" y="1455"/>
                    </a:lnTo>
                    <a:lnTo>
                      <a:pt x="2051" y="1455"/>
                    </a:lnTo>
                    <a:lnTo>
                      <a:pt x="2054" y="1439"/>
                    </a:lnTo>
                    <a:lnTo>
                      <a:pt x="2057" y="1424"/>
                    </a:lnTo>
                    <a:lnTo>
                      <a:pt x="2065" y="1389"/>
                    </a:lnTo>
                    <a:lnTo>
                      <a:pt x="2068" y="1370"/>
                    </a:lnTo>
                    <a:lnTo>
                      <a:pt x="2070" y="1353"/>
                    </a:lnTo>
                    <a:lnTo>
                      <a:pt x="2068" y="1345"/>
                    </a:lnTo>
                    <a:lnTo>
                      <a:pt x="2065" y="1338"/>
                    </a:lnTo>
                    <a:lnTo>
                      <a:pt x="2063" y="1331"/>
                    </a:lnTo>
                    <a:lnTo>
                      <a:pt x="2058" y="1325"/>
                    </a:lnTo>
                    <a:lnTo>
                      <a:pt x="2058" y="1325"/>
                    </a:lnTo>
                    <a:lnTo>
                      <a:pt x="2058" y="1318"/>
                    </a:lnTo>
                    <a:lnTo>
                      <a:pt x="2058" y="1310"/>
                    </a:lnTo>
                    <a:lnTo>
                      <a:pt x="2057" y="1303"/>
                    </a:lnTo>
                    <a:lnTo>
                      <a:pt x="2057" y="1299"/>
                    </a:lnTo>
                    <a:lnTo>
                      <a:pt x="2058" y="1297"/>
                    </a:lnTo>
                    <a:lnTo>
                      <a:pt x="2058" y="1297"/>
                    </a:lnTo>
                    <a:lnTo>
                      <a:pt x="2050" y="1290"/>
                    </a:lnTo>
                    <a:lnTo>
                      <a:pt x="2044" y="1282"/>
                    </a:lnTo>
                    <a:lnTo>
                      <a:pt x="2042" y="1276"/>
                    </a:lnTo>
                    <a:lnTo>
                      <a:pt x="2042" y="1271"/>
                    </a:lnTo>
                    <a:lnTo>
                      <a:pt x="2042" y="1266"/>
                    </a:lnTo>
                    <a:lnTo>
                      <a:pt x="2043" y="1262"/>
                    </a:lnTo>
                    <a:lnTo>
                      <a:pt x="2043" y="1262"/>
                    </a:lnTo>
                    <a:lnTo>
                      <a:pt x="2037" y="1255"/>
                    </a:lnTo>
                    <a:lnTo>
                      <a:pt x="2033" y="1248"/>
                    </a:lnTo>
                    <a:lnTo>
                      <a:pt x="2030" y="1241"/>
                    </a:lnTo>
                    <a:lnTo>
                      <a:pt x="2030" y="1237"/>
                    </a:lnTo>
                    <a:lnTo>
                      <a:pt x="2032" y="1231"/>
                    </a:lnTo>
                    <a:lnTo>
                      <a:pt x="2032" y="1231"/>
                    </a:lnTo>
                    <a:lnTo>
                      <a:pt x="2029" y="1231"/>
                    </a:lnTo>
                    <a:lnTo>
                      <a:pt x="2026" y="1229"/>
                    </a:lnTo>
                    <a:lnTo>
                      <a:pt x="2026" y="1226"/>
                    </a:lnTo>
                    <a:lnTo>
                      <a:pt x="2026" y="1223"/>
                    </a:lnTo>
                    <a:lnTo>
                      <a:pt x="2026" y="1217"/>
                    </a:lnTo>
                    <a:lnTo>
                      <a:pt x="2026" y="1214"/>
                    </a:lnTo>
                    <a:lnTo>
                      <a:pt x="2025" y="1210"/>
                    </a:lnTo>
                    <a:lnTo>
                      <a:pt x="2025" y="1210"/>
                    </a:lnTo>
                    <a:lnTo>
                      <a:pt x="2032" y="1202"/>
                    </a:lnTo>
                    <a:lnTo>
                      <a:pt x="2039" y="1195"/>
                    </a:lnTo>
                    <a:lnTo>
                      <a:pt x="2047" y="1189"/>
                    </a:lnTo>
                    <a:lnTo>
                      <a:pt x="2057" y="1184"/>
                    </a:lnTo>
                    <a:lnTo>
                      <a:pt x="2065" y="1179"/>
                    </a:lnTo>
                    <a:lnTo>
                      <a:pt x="2072" y="1172"/>
                    </a:lnTo>
                    <a:lnTo>
                      <a:pt x="2079" y="1165"/>
                    </a:lnTo>
                    <a:lnTo>
                      <a:pt x="2085" y="1157"/>
                    </a:lnTo>
                    <a:lnTo>
                      <a:pt x="2085" y="1157"/>
                    </a:lnTo>
                    <a:lnTo>
                      <a:pt x="2086" y="1148"/>
                    </a:lnTo>
                    <a:lnTo>
                      <a:pt x="2086" y="1139"/>
                    </a:lnTo>
                    <a:lnTo>
                      <a:pt x="2088" y="1115"/>
                    </a:lnTo>
                    <a:lnTo>
                      <a:pt x="2088" y="1115"/>
                    </a:lnTo>
                    <a:lnTo>
                      <a:pt x="2089" y="1092"/>
                    </a:lnTo>
                    <a:lnTo>
                      <a:pt x="2089" y="1068"/>
                    </a:lnTo>
                    <a:lnTo>
                      <a:pt x="2091" y="1057"/>
                    </a:lnTo>
                    <a:lnTo>
                      <a:pt x="2092" y="1046"/>
                    </a:lnTo>
                    <a:lnTo>
                      <a:pt x="2096" y="1036"/>
                    </a:lnTo>
                    <a:lnTo>
                      <a:pt x="2100" y="1028"/>
                    </a:lnTo>
                    <a:lnTo>
                      <a:pt x="2100" y="1028"/>
                    </a:lnTo>
                    <a:lnTo>
                      <a:pt x="2099" y="1022"/>
                    </a:lnTo>
                    <a:lnTo>
                      <a:pt x="2099" y="1018"/>
                    </a:lnTo>
                    <a:lnTo>
                      <a:pt x="2100" y="1009"/>
                    </a:lnTo>
                    <a:lnTo>
                      <a:pt x="2102" y="1001"/>
                    </a:lnTo>
                    <a:lnTo>
                      <a:pt x="2102" y="997"/>
                    </a:lnTo>
                    <a:lnTo>
                      <a:pt x="2100" y="993"/>
                    </a:lnTo>
                    <a:lnTo>
                      <a:pt x="2100" y="993"/>
                    </a:lnTo>
                    <a:lnTo>
                      <a:pt x="2092" y="993"/>
                    </a:lnTo>
                    <a:lnTo>
                      <a:pt x="2085" y="993"/>
                    </a:lnTo>
                    <a:lnTo>
                      <a:pt x="2078" y="995"/>
                    </a:lnTo>
                    <a:lnTo>
                      <a:pt x="2072" y="998"/>
                    </a:lnTo>
                    <a:lnTo>
                      <a:pt x="2063" y="1004"/>
                    </a:lnTo>
                    <a:lnTo>
                      <a:pt x="2053" y="1009"/>
                    </a:lnTo>
                    <a:lnTo>
                      <a:pt x="2053" y="1009"/>
                    </a:lnTo>
                    <a:close/>
                    <a:moveTo>
                      <a:pt x="1597" y="1045"/>
                    </a:moveTo>
                    <a:lnTo>
                      <a:pt x="1597" y="1045"/>
                    </a:lnTo>
                    <a:lnTo>
                      <a:pt x="1574" y="1038"/>
                    </a:lnTo>
                    <a:lnTo>
                      <a:pt x="1550" y="1031"/>
                    </a:lnTo>
                    <a:lnTo>
                      <a:pt x="1500" y="1019"/>
                    </a:lnTo>
                    <a:lnTo>
                      <a:pt x="1449" y="1009"/>
                    </a:lnTo>
                    <a:lnTo>
                      <a:pt x="1400" y="1002"/>
                    </a:lnTo>
                    <a:lnTo>
                      <a:pt x="1400" y="1002"/>
                    </a:lnTo>
                    <a:lnTo>
                      <a:pt x="1400" y="1002"/>
                    </a:lnTo>
                    <a:lnTo>
                      <a:pt x="1399" y="1002"/>
                    </a:lnTo>
                    <a:lnTo>
                      <a:pt x="1397" y="1005"/>
                    </a:lnTo>
                    <a:lnTo>
                      <a:pt x="1394" y="1008"/>
                    </a:lnTo>
                    <a:lnTo>
                      <a:pt x="1392" y="1009"/>
                    </a:lnTo>
                    <a:lnTo>
                      <a:pt x="1392" y="1009"/>
                    </a:lnTo>
                    <a:lnTo>
                      <a:pt x="1393" y="1035"/>
                    </a:lnTo>
                    <a:lnTo>
                      <a:pt x="1393" y="1035"/>
                    </a:lnTo>
                    <a:lnTo>
                      <a:pt x="1411" y="1036"/>
                    </a:lnTo>
                    <a:lnTo>
                      <a:pt x="1428" y="1039"/>
                    </a:lnTo>
                    <a:lnTo>
                      <a:pt x="1460" y="1046"/>
                    </a:lnTo>
                    <a:lnTo>
                      <a:pt x="1493" y="1054"/>
                    </a:lnTo>
                    <a:lnTo>
                      <a:pt x="1525" y="1060"/>
                    </a:lnTo>
                    <a:lnTo>
                      <a:pt x="1525" y="1060"/>
                    </a:lnTo>
                    <a:lnTo>
                      <a:pt x="1553" y="1067"/>
                    </a:lnTo>
                    <a:lnTo>
                      <a:pt x="1580" y="1074"/>
                    </a:lnTo>
                    <a:lnTo>
                      <a:pt x="1606" y="1081"/>
                    </a:lnTo>
                    <a:lnTo>
                      <a:pt x="1633" y="1088"/>
                    </a:lnTo>
                    <a:lnTo>
                      <a:pt x="1633" y="1088"/>
                    </a:lnTo>
                    <a:lnTo>
                      <a:pt x="1650" y="1091"/>
                    </a:lnTo>
                    <a:lnTo>
                      <a:pt x="1668" y="1092"/>
                    </a:lnTo>
                    <a:lnTo>
                      <a:pt x="1702" y="1094"/>
                    </a:lnTo>
                    <a:lnTo>
                      <a:pt x="1702" y="1094"/>
                    </a:lnTo>
                    <a:lnTo>
                      <a:pt x="1688" y="1088"/>
                    </a:lnTo>
                    <a:lnTo>
                      <a:pt x="1674" y="1082"/>
                    </a:lnTo>
                    <a:lnTo>
                      <a:pt x="1647" y="1070"/>
                    </a:lnTo>
                    <a:lnTo>
                      <a:pt x="1622" y="1056"/>
                    </a:lnTo>
                    <a:lnTo>
                      <a:pt x="1609" y="1050"/>
                    </a:lnTo>
                    <a:lnTo>
                      <a:pt x="1597" y="1045"/>
                    </a:lnTo>
                    <a:lnTo>
                      <a:pt x="1597" y="1045"/>
                    </a:lnTo>
                    <a:close/>
                    <a:moveTo>
                      <a:pt x="2103" y="1129"/>
                    </a:moveTo>
                    <a:lnTo>
                      <a:pt x="2103" y="1129"/>
                    </a:lnTo>
                    <a:lnTo>
                      <a:pt x="2108" y="1132"/>
                    </a:lnTo>
                    <a:lnTo>
                      <a:pt x="2110" y="1134"/>
                    </a:lnTo>
                    <a:lnTo>
                      <a:pt x="2110" y="1139"/>
                    </a:lnTo>
                    <a:lnTo>
                      <a:pt x="2110" y="1143"/>
                    </a:lnTo>
                    <a:lnTo>
                      <a:pt x="2110" y="1143"/>
                    </a:lnTo>
                    <a:lnTo>
                      <a:pt x="2110" y="1147"/>
                    </a:lnTo>
                    <a:lnTo>
                      <a:pt x="2109" y="1151"/>
                    </a:lnTo>
                    <a:lnTo>
                      <a:pt x="2102" y="1160"/>
                    </a:lnTo>
                    <a:lnTo>
                      <a:pt x="2093" y="1170"/>
                    </a:lnTo>
                    <a:lnTo>
                      <a:pt x="2082" y="1179"/>
                    </a:lnTo>
                    <a:lnTo>
                      <a:pt x="2063" y="1198"/>
                    </a:lnTo>
                    <a:lnTo>
                      <a:pt x="2053" y="1207"/>
                    </a:lnTo>
                    <a:lnTo>
                      <a:pt x="2047" y="1216"/>
                    </a:lnTo>
                    <a:lnTo>
                      <a:pt x="2047" y="1216"/>
                    </a:lnTo>
                    <a:lnTo>
                      <a:pt x="2054" y="1220"/>
                    </a:lnTo>
                    <a:lnTo>
                      <a:pt x="2060" y="1221"/>
                    </a:lnTo>
                    <a:lnTo>
                      <a:pt x="2065" y="1221"/>
                    </a:lnTo>
                    <a:lnTo>
                      <a:pt x="2071" y="1220"/>
                    </a:lnTo>
                    <a:lnTo>
                      <a:pt x="2082" y="1214"/>
                    </a:lnTo>
                    <a:lnTo>
                      <a:pt x="2089" y="1212"/>
                    </a:lnTo>
                    <a:lnTo>
                      <a:pt x="2096" y="1209"/>
                    </a:lnTo>
                    <a:lnTo>
                      <a:pt x="2096" y="1209"/>
                    </a:lnTo>
                    <a:lnTo>
                      <a:pt x="2103" y="1202"/>
                    </a:lnTo>
                    <a:lnTo>
                      <a:pt x="2109" y="1193"/>
                    </a:lnTo>
                    <a:lnTo>
                      <a:pt x="2115" y="1186"/>
                    </a:lnTo>
                    <a:lnTo>
                      <a:pt x="2117" y="1182"/>
                    </a:lnTo>
                    <a:lnTo>
                      <a:pt x="2122" y="1179"/>
                    </a:lnTo>
                    <a:lnTo>
                      <a:pt x="2122" y="1179"/>
                    </a:lnTo>
                    <a:lnTo>
                      <a:pt x="2129" y="1164"/>
                    </a:lnTo>
                    <a:lnTo>
                      <a:pt x="2130" y="1160"/>
                    </a:lnTo>
                    <a:lnTo>
                      <a:pt x="2133" y="1157"/>
                    </a:lnTo>
                    <a:lnTo>
                      <a:pt x="2137" y="1156"/>
                    </a:lnTo>
                    <a:lnTo>
                      <a:pt x="2140" y="1157"/>
                    </a:lnTo>
                    <a:lnTo>
                      <a:pt x="2140" y="1157"/>
                    </a:lnTo>
                    <a:lnTo>
                      <a:pt x="2130" y="1181"/>
                    </a:lnTo>
                    <a:lnTo>
                      <a:pt x="2123" y="1192"/>
                    </a:lnTo>
                    <a:lnTo>
                      <a:pt x="2117" y="1203"/>
                    </a:lnTo>
                    <a:lnTo>
                      <a:pt x="2109" y="1212"/>
                    </a:lnTo>
                    <a:lnTo>
                      <a:pt x="2100" y="1220"/>
                    </a:lnTo>
                    <a:lnTo>
                      <a:pt x="2091" y="1227"/>
                    </a:lnTo>
                    <a:lnTo>
                      <a:pt x="2079" y="1234"/>
                    </a:lnTo>
                    <a:lnTo>
                      <a:pt x="2079" y="1234"/>
                    </a:lnTo>
                    <a:lnTo>
                      <a:pt x="2072" y="1236"/>
                    </a:lnTo>
                    <a:lnTo>
                      <a:pt x="2064" y="1237"/>
                    </a:lnTo>
                    <a:lnTo>
                      <a:pt x="2060" y="1240"/>
                    </a:lnTo>
                    <a:lnTo>
                      <a:pt x="2057" y="1241"/>
                    </a:lnTo>
                    <a:lnTo>
                      <a:pt x="2056" y="1245"/>
                    </a:lnTo>
                    <a:lnTo>
                      <a:pt x="2054" y="1251"/>
                    </a:lnTo>
                    <a:lnTo>
                      <a:pt x="2054" y="1251"/>
                    </a:lnTo>
                    <a:lnTo>
                      <a:pt x="2064" y="1254"/>
                    </a:lnTo>
                    <a:lnTo>
                      <a:pt x="2077" y="1254"/>
                    </a:lnTo>
                    <a:lnTo>
                      <a:pt x="2088" y="1251"/>
                    </a:lnTo>
                    <a:lnTo>
                      <a:pt x="2096" y="1248"/>
                    </a:lnTo>
                    <a:lnTo>
                      <a:pt x="2096" y="1248"/>
                    </a:lnTo>
                    <a:lnTo>
                      <a:pt x="2103" y="1243"/>
                    </a:lnTo>
                    <a:lnTo>
                      <a:pt x="2109" y="1237"/>
                    </a:lnTo>
                    <a:lnTo>
                      <a:pt x="2117" y="1224"/>
                    </a:lnTo>
                    <a:lnTo>
                      <a:pt x="2122" y="1219"/>
                    </a:lnTo>
                    <a:lnTo>
                      <a:pt x="2127" y="1213"/>
                    </a:lnTo>
                    <a:lnTo>
                      <a:pt x="2131" y="1207"/>
                    </a:lnTo>
                    <a:lnTo>
                      <a:pt x="2138" y="1205"/>
                    </a:lnTo>
                    <a:lnTo>
                      <a:pt x="2138" y="1205"/>
                    </a:lnTo>
                    <a:lnTo>
                      <a:pt x="2127" y="1227"/>
                    </a:lnTo>
                    <a:lnTo>
                      <a:pt x="2120" y="1238"/>
                    </a:lnTo>
                    <a:lnTo>
                      <a:pt x="2113" y="1247"/>
                    </a:lnTo>
                    <a:lnTo>
                      <a:pt x="2103" y="1255"/>
                    </a:lnTo>
                    <a:lnTo>
                      <a:pt x="2092" y="1261"/>
                    </a:lnTo>
                    <a:lnTo>
                      <a:pt x="2079" y="1265"/>
                    </a:lnTo>
                    <a:lnTo>
                      <a:pt x="2064" y="1266"/>
                    </a:lnTo>
                    <a:lnTo>
                      <a:pt x="2064" y="1266"/>
                    </a:lnTo>
                    <a:lnTo>
                      <a:pt x="2064" y="1271"/>
                    </a:lnTo>
                    <a:lnTo>
                      <a:pt x="2063" y="1273"/>
                    </a:lnTo>
                    <a:lnTo>
                      <a:pt x="2061" y="1276"/>
                    </a:lnTo>
                    <a:lnTo>
                      <a:pt x="2061" y="1279"/>
                    </a:lnTo>
                    <a:lnTo>
                      <a:pt x="2061" y="1279"/>
                    </a:lnTo>
                    <a:lnTo>
                      <a:pt x="2063" y="1280"/>
                    </a:lnTo>
                    <a:lnTo>
                      <a:pt x="2064" y="1283"/>
                    </a:lnTo>
                    <a:lnTo>
                      <a:pt x="2064" y="1283"/>
                    </a:lnTo>
                    <a:lnTo>
                      <a:pt x="2070" y="1285"/>
                    </a:lnTo>
                    <a:lnTo>
                      <a:pt x="2075" y="1286"/>
                    </a:lnTo>
                    <a:lnTo>
                      <a:pt x="2081" y="1286"/>
                    </a:lnTo>
                    <a:lnTo>
                      <a:pt x="2086" y="1285"/>
                    </a:lnTo>
                    <a:lnTo>
                      <a:pt x="2098" y="1282"/>
                    </a:lnTo>
                    <a:lnTo>
                      <a:pt x="2109" y="1275"/>
                    </a:lnTo>
                    <a:lnTo>
                      <a:pt x="2119" y="1266"/>
                    </a:lnTo>
                    <a:lnTo>
                      <a:pt x="2127" y="1257"/>
                    </a:lnTo>
                    <a:lnTo>
                      <a:pt x="2134" y="1247"/>
                    </a:lnTo>
                    <a:lnTo>
                      <a:pt x="2138" y="1236"/>
                    </a:lnTo>
                    <a:lnTo>
                      <a:pt x="2138" y="1236"/>
                    </a:lnTo>
                    <a:lnTo>
                      <a:pt x="2143" y="1233"/>
                    </a:lnTo>
                    <a:lnTo>
                      <a:pt x="2145" y="1230"/>
                    </a:lnTo>
                    <a:lnTo>
                      <a:pt x="2148" y="1227"/>
                    </a:lnTo>
                    <a:lnTo>
                      <a:pt x="2152" y="1227"/>
                    </a:lnTo>
                    <a:lnTo>
                      <a:pt x="2152" y="1227"/>
                    </a:lnTo>
                    <a:lnTo>
                      <a:pt x="2148" y="1241"/>
                    </a:lnTo>
                    <a:lnTo>
                      <a:pt x="2141" y="1254"/>
                    </a:lnTo>
                    <a:lnTo>
                      <a:pt x="2134" y="1265"/>
                    </a:lnTo>
                    <a:lnTo>
                      <a:pt x="2126" y="1275"/>
                    </a:lnTo>
                    <a:lnTo>
                      <a:pt x="2116" y="1283"/>
                    </a:lnTo>
                    <a:lnTo>
                      <a:pt x="2105" y="1292"/>
                    </a:lnTo>
                    <a:lnTo>
                      <a:pt x="2092" y="1297"/>
                    </a:lnTo>
                    <a:lnTo>
                      <a:pt x="2078" y="1302"/>
                    </a:lnTo>
                    <a:lnTo>
                      <a:pt x="2078" y="1302"/>
                    </a:lnTo>
                    <a:lnTo>
                      <a:pt x="2078" y="1306"/>
                    </a:lnTo>
                    <a:lnTo>
                      <a:pt x="2078" y="1309"/>
                    </a:lnTo>
                    <a:lnTo>
                      <a:pt x="2075" y="1314"/>
                    </a:lnTo>
                    <a:lnTo>
                      <a:pt x="2075" y="1314"/>
                    </a:lnTo>
                    <a:lnTo>
                      <a:pt x="2081" y="1314"/>
                    </a:lnTo>
                    <a:lnTo>
                      <a:pt x="2085" y="1316"/>
                    </a:lnTo>
                    <a:lnTo>
                      <a:pt x="2095" y="1321"/>
                    </a:lnTo>
                    <a:lnTo>
                      <a:pt x="2095" y="1321"/>
                    </a:lnTo>
                    <a:lnTo>
                      <a:pt x="2110" y="1313"/>
                    </a:lnTo>
                    <a:lnTo>
                      <a:pt x="2124" y="1303"/>
                    </a:lnTo>
                    <a:lnTo>
                      <a:pt x="2136" y="1292"/>
                    </a:lnTo>
                    <a:lnTo>
                      <a:pt x="2147" y="1279"/>
                    </a:lnTo>
                    <a:lnTo>
                      <a:pt x="2155" y="1265"/>
                    </a:lnTo>
                    <a:lnTo>
                      <a:pt x="2162" y="1250"/>
                    </a:lnTo>
                    <a:lnTo>
                      <a:pt x="2166" y="1233"/>
                    </a:lnTo>
                    <a:lnTo>
                      <a:pt x="2168" y="1216"/>
                    </a:lnTo>
                    <a:lnTo>
                      <a:pt x="2168" y="1216"/>
                    </a:lnTo>
                    <a:lnTo>
                      <a:pt x="2168" y="1200"/>
                    </a:lnTo>
                    <a:lnTo>
                      <a:pt x="2165" y="1185"/>
                    </a:lnTo>
                    <a:lnTo>
                      <a:pt x="2159" y="1171"/>
                    </a:lnTo>
                    <a:lnTo>
                      <a:pt x="2154" y="1157"/>
                    </a:lnTo>
                    <a:lnTo>
                      <a:pt x="2143" y="1127"/>
                    </a:lnTo>
                    <a:lnTo>
                      <a:pt x="2138" y="1113"/>
                    </a:lnTo>
                    <a:lnTo>
                      <a:pt x="2136" y="1097"/>
                    </a:lnTo>
                    <a:lnTo>
                      <a:pt x="2136" y="1097"/>
                    </a:lnTo>
                    <a:lnTo>
                      <a:pt x="2137" y="1084"/>
                    </a:lnTo>
                    <a:lnTo>
                      <a:pt x="2138" y="1068"/>
                    </a:lnTo>
                    <a:lnTo>
                      <a:pt x="2137" y="1053"/>
                    </a:lnTo>
                    <a:lnTo>
                      <a:pt x="2133" y="1038"/>
                    </a:lnTo>
                    <a:lnTo>
                      <a:pt x="2133" y="1038"/>
                    </a:lnTo>
                    <a:lnTo>
                      <a:pt x="2126" y="1039"/>
                    </a:lnTo>
                    <a:lnTo>
                      <a:pt x="2120" y="1040"/>
                    </a:lnTo>
                    <a:lnTo>
                      <a:pt x="2116" y="1045"/>
                    </a:lnTo>
                    <a:lnTo>
                      <a:pt x="2112" y="1049"/>
                    </a:lnTo>
                    <a:lnTo>
                      <a:pt x="2109" y="1053"/>
                    </a:lnTo>
                    <a:lnTo>
                      <a:pt x="2108" y="1059"/>
                    </a:lnTo>
                    <a:lnTo>
                      <a:pt x="2105" y="1073"/>
                    </a:lnTo>
                    <a:lnTo>
                      <a:pt x="2105" y="1087"/>
                    </a:lnTo>
                    <a:lnTo>
                      <a:pt x="2105" y="1102"/>
                    </a:lnTo>
                    <a:lnTo>
                      <a:pt x="2105" y="1116"/>
                    </a:lnTo>
                    <a:lnTo>
                      <a:pt x="2103" y="1129"/>
                    </a:lnTo>
                    <a:lnTo>
                      <a:pt x="2103" y="1129"/>
                    </a:lnTo>
                    <a:close/>
                    <a:moveTo>
                      <a:pt x="1634" y="1102"/>
                    </a:moveTo>
                    <a:lnTo>
                      <a:pt x="1634" y="1102"/>
                    </a:lnTo>
                    <a:lnTo>
                      <a:pt x="1618" y="1098"/>
                    </a:lnTo>
                    <a:lnTo>
                      <a:pt x="1601" y="1092"/>
                    </a:lnTo>
                    <a:lnTo>
                      <a:pt x="1584" y="1085"/>
                    </a:lnTo>
                    <a:lnTo>
                      <a:pt x="1564" y="1080"/>
                    </a:lnTo>
                    <a:lnTo>
                      <a:pt x="1564" y="1080"/>
                    </a:lnTo>
                    <a:lnTo>
                      <a:pt x="1553" y="1077"/>
                    </a:lnTo>
                    <a:lnTo>
                      <a:pt x="1542" y="1075"/>
                    </a:lnTo>
                    <a:lnTo>
                      <a:pt x="1521" y="1073"/>
                    </a:lnTo>
                    <a:lnTo>
                      <a:pt x="1521" y="1073"/>
                    </a:lnTo>
                    <a:lnTo>
                      <a:pt x="1508" y="1070"/>
                    </a:lnTo>
                    <a:lnTo>
                      <a:pt x="1495" y="1066"/>
                    </a:lnTo>
                    <a:lnTo>
                      <a:pt x="1495" y="1066"/>
                    </a:lnTo>
                    <a:lnTo>
                      <a:pt x="1462" y="1059"/>
                    </a:lnTo>
                    <a:lnTo>
                      <a:pt x="1429" y="1054"/>
                    </a:lnTo>
                    <a:lnTo>
                      <a:pt x="1399" y="1049"/>
                    </a:lnTo>
                    <a:lnTo>
                      <a:pt x="1383" y="1046"/>
                    </a:lnTo>
                    <a:lnTo>
                      <a:pt x="1369" y="1042"/>
                    </a:lnTo>
                    <a:lnTo>
                      <a:pt x="1369" y="1042"/>
                    </a:lnTo>
                    <a:lnTo>
                      <a:pt x="1366" y="1042"/>
                    </a:lnTo>
                    <a:lnTo>
                      <a:pt x="1363" y="1043"/>
                    </a:lnTo>
                    <a:lnTo>
                      <a:pt x="1356" y="1046"/>
                    </a:lnTo>
                    <a:lnTo>
                      <a:pt x="1356" y="1046"/>
                    </a:lnTo>
                    <a:lnTo>
                      <a:pt x="1362" y="1066"/>
                    </a:lnTo>
                    <a:lnTo>
                      <a:pt x="1366" y="1087"/>
                    </a:lnTo>
                    <a:lnTo>
                      <a:pt x="1375" y="1126"/>
                    </a:lnTo>
                    <a:lnTo>
                      <a:pt x="1382" y="1168"/>
                    </a:lnTo>
                    <a:lnTo>
                      <a:pt x="1386" y="1189"/>
                    </a:lnTo>
                    <a:lnTo>
                      <a:pt x="1392" y="1210"/>
                    </a:lnTo>
                    <a:lnTo>
                      <a:pt x="1392" y="1210"/>
                    </a:lnTo>
                    <a:lnTo>
                      <a:pt x="1399" y="1202"/>
                    </a:lnTo>
                    <a:lnTo>
                      <a:pt x="1407" y="1193"/>
                    </a:lnTo>
                    <a:lnTo>
                      <a:pt x="1411" y="1191"/>
                    </a:lnTo>
                    <a:lnTo>
                      <a:pt x="1417" y="1188"/>
                    </a:lnTo>
                    <a:lnTo>
                      <a:pt x="1424" y="1186"/>
                    </a:lnTo>
                    <a:lnTo>
                      <a:pt x="1432" y="1186"/>
                    </a:lnTo>
                    <a:lnTo>
                      <a:pt x="1432" y="1186"/>
                    </a:lnTo>
                    <a:lnTo>
                      <a:pt x="1439" y="1195"/>
                    </a:lnTo>
                    <a:lnTo>
                      <a:pt x="1446" y="1202"/>
                    </a:lnTo>
                    <a:lnTo>
                      <a:pt x="1452" y="1210"/>
                    </a:lnTo>
                    <a:lnTo>
                      <a:pt x="1455" y="1220"/>
                    </a:lnTo>
                    <a:lnTo>
                      <a:pt x="1458" y="1230"/>
                    </a:lnTo>
                    <a:lnTo>
                      <a:pt x="1458" y="1240"/>
                    </a:lnTo>
                    <a:lnTo>
                      <a:pt x="1458" y="1250"/>
                    </a:lnTo>
                    <a:lnTo>
                      <a:pt x="1455" y="1259"/>
                    </a:lnTo>
                    <a:lnTo>
                      <a:pt x="1455" y="1259"/>
                    </a:lnTo>
                    <a:lnTo>
                      <a:pt x="1452" y="1268"/>
                    </a:lnTo>
                    <a:lnTo>
                      <a:pt x="1448" y="1275"/>
                    </a:lnTo>
                    <a:lnTo>
                      <a:pt x="1446" y="1283"/>
                    </a:lnTo>
                    <a:lnTo>
                      <a:pt x="1448" y="1286"/>
                    </a:lnTo>
                    <a:lnTo>
                      <a:pt x="1449" y="1290"/>
                    </a:lnTo>
                    <a:lnTo>
                      <a:pt x="1449" y="1290"/>
                    </a:lnTo>
                    <a:lnTo>
                      <a:pt x="1467" y="1287"/>
                    </a:lnTo>
                    <a:lnTo>
                      <a:pt x="1486" y="1286"/>
                    </a:lnTo>
                    <a:lnTo>
                      <a:pt x="1502" y="1283"/>
                    </a:lnTo>
                    <a:lnTo>
                      <a:pt x="1509" y="1282"/>
                    </a:lnTo>
                    <a:lnTo>
                      <a:pt x="1518" y="1279"/>
                    </a:lnTo>
                    <a:lnTo>
                      <a:pt x="1518" y="1279"/>
                    </a:lnTo>
                    <a:lnTo>
                      <a:pt x="1525" y="1275"/>
                    </a:lnTo>
                    <a:lnTo>
                      <a:pt x="1532" y="1271"/>
                    </a:lnTo>
                    <a:lnTo>
                      <a:pt x="1546" y="1261"/>
                    </a:lnTo>
                    <a:lnTo>
                      <a:pt x="1554" y="1258"/>
                    </a:lnTo>
                    <a:lnTo>
                      <a:pt x="1561" y="1257"/>
                    </a:lnTo>
                    <a:lnTo>
                      <a:pt x="1571" y="1257"/>
                    </a:lnTo>
                    <a:lnTo>
                      <a:pt x="1581" y="1259"/>
                    </a:lnTo>
                    <a:lnTo>
                      <a:pt x="1581" y="1259"/>
                    </a:lnTo>
                    <a:lnTo>
                      <a:pt x="1582" y="1269"/>
                    </a:lnTo>
                    <a:lnTo>
                      <a:pt x="1584" y="1276"/>
                    </a:lnTo>
                    <a:lnTo>
                      <a:pt x="1582" y="1283"/>
                    </a:lnTo>
                    <a:lnTo>
                      <a:pt x="1581" y="1289"/>
                    </a:lnTo>
                    <a:lnTo>
                      <a:pt x="1578" y="1295"/>
                    </a:lnTo>
                    <a:lnTo>
                      <a:pt x="1574" y="1300"/>
                    </a:lnTo>
                    <a:lnTo>
                      <a:pt x="1564" y="1309"/>
                    </a:lnTo>
                    <a:lnTo>
                      <a:pt x="1553" y="1317"/>
                    </a:lnTo>
                    <a:lnTo>
                      <a:pt x="1542" y="1324"/>
                    </a:lnTo>
                    <a:lnTo>
                      <a:pt x="1531" y="1331"/>
                    </a:lnTo>
                    <a:lnTo>
                      <a:pt x="1521" y="1338"/>
                    </a:lnTo>
                    <a:lnTo>
                      <a:pt x="1521" y="1338"/>
                    </a:lnTo>
                    <a:lnTo>
                      <a:pt x="1543" y="1332"/>
                    </a:lnTo>
                    <a:lnTo>
                      <a:pt x="1566" y="1330"/>
                    </a:lnTo>
                    <a:lnTo>
                      <a:pt x="1612" y="1325"/>
                    </a:lnTo>
                    <a:lnTo>
                      <a:pt x="1612" y="1325"/>
                    </a:lnTo>
                    <a:lnTo>
                      <a:pt x="1616" y="1330"/>
                    </a:lnTo>
                    <a:lnTo>
                      <a:pt x="1616" y="1334"/>
                    </a:lnTo>
                    <a:lnTo>
                      <a:pt x="1616" y="1338"/>
                    </a:lnTo>
                    <a:lnTo>
                      <a:pt x="1615" y="1344"/>
                    </a:lnTo>
                    <a:lnTo>
                      <a:pt x="1611" y="1352"/>
                    </a:lnTo>
                    <a:lnTo>
                      <a:pt x="1609" y="1356"/>
                    </a:lnTo>
                    <a:lnTo>
                      <a:pt x="1609" y="1359"/>
                    </a:lnTo>
                    <a:lnTo>
                      <a:pt x="1609" y="1359"/>
                    </a:lnTo>
                    <a:lnTo>
                      <a:pt x="1609" y="1365"/>
                    </a:lnTo>
                    <a:lnTo>
                      <a:pt x="1612" y="1368"/>
                    </a:lnTo>
                    <a:lnTo>
                      <a:pt x="1612" y="1373"/>
                    </a:lnTo>
                    <a:lnTo>
                      <a:pt x="1611" y="1380"/>
                    </a:lnTo>
                    <a:lnTo>
                      <a:pt x="1611" y="1380"/>
                    </a:lnTo>
                    <a:lnTo>
                      <a:pt x="1584" y="1400"/>
                    </a:lnTo>
                    <a:lnTo>
                      <a:pt x="1553" y="1419"/>
                    </a:lnTo>
                    <a:lnTo>
                      <a:pt x="1553" y="1419"/>
                    </a:lnTo>
                    <a:lnTo>
                      <a:pt x="1557" y="1422"/>
                    </a:lnTo>
                    <a:lnTo>
                      <a:pt x="1561" y="1426"/>
                    </a:lnTo>
                    <a:lnTo>
                      <a:pt x="1564" y="1432"/>
                    </a:lnTo>
                    <a:lnTo>
                      <a:pt x="1566" y="1439"/>
                    </a:lnTo>
                    <a:lnTo>
                      <a:pt x="1566" y="1446"/>
                    </a:lnTo>
                    <a:lnTo>
                      <a:pt x="1563" y="1452"/>
                    </a:lnTo>
                    <a:lnTo>
                      <a:pt x="1559" y="1456"/>
                    </a:lnTo>
                    <a:lnTo>
                      <a:pt x="1550" y="1457"/>
                    </a:lnTo>
                    <a:lnTo>
                      <a:pt x="1550" y="1457"/>
                    </a:lnTo>
                    <a:lnTo>
                      <a:pt x="1538" y="1457"/>
                    </a:lnTo>
                    <a:lnTo>
                      <a:pt x="1522" y="1456"/>
                    </a:lnTo>
                    <a:lnTo>
                      <a:pt x="1490" y="1452"/>
                    </a:lnTo>
                    <a:lnTo>
                      <a:pt x="1459" y="1446"/>
                    </a:lnTo>
                    <a:lnTo>
                      <a:pt x="1435" y="1442"/>
                    </a:lnTo>
                    <a:lnTo>
                      <a:pt x="1435" y="1442"/>
                    </a:lnTo>
                    <a:lnTo>
                      <a:pt x="1439" y="1464"/>
                    </a:lnTo>
                    <a:lnTo>
                      <a:pt x="1445" y="1487"/>
                    </a:lnTo>
                    <a:lnTo>
                      <a:pt x="1453" y="1507"/>
                    </a:lnTo>
                    <a:lnTo>
                      <a:pt x="1462" y="1525"/>
                    </a:lnTo>
                    <a:lnTo>
                      <a:pt x="1462" y="1525"/>
                    </a:lnTo>
                    <a:lnTo>
                      <a:pt x="1495" y="1528"/>
                    </a:lnTo>
                    <a:lnTo>
                      <a:pt x="1532" y="1530"/>
                    </a:lnTo>
                    <a:lnTo>
                      <a:pt x="1568" y="1532"/>
                    </a:lnTo>
                    <a:lnTo>
                      <a:pt x="1605" y="1532"/>
                    </a:lnTo>
                    <a:lnTo>
                      <a:pt x="1641" y="1532"/>
                    </a:lnTo>
                    <a:lnTo>
                      <a:pt x="1677" y="1530"/>
                    </a:lnTo>
                    <a:lnTo>
                      <a:pt x="1709" y="1526"/>
                    </a:lnTo>
                    <a:lnTo>
                      <a:pt x="1738" y="1522"/>
                    </a:lnTo>
                    <a:lnTo>
                      <a:pt x="1738" y="1522"/>
                    </a:lnTo>
                    <a:lnTo>
                      <a:pt x="1736" y="1497"/>
                    </a:lnTo>
                    <a:lnTo>
                      <a:pt x="1733" y="1473"/>
                    </a:lnTo>
                    <a:lnTo>
                      <a:pt x="1733" y="1422"/>
                    </a:lnTo>
                    <a:lnTo>
                      <a:pt x="1734" y="1373"/>
                    </a:lnTo>
                    <a:lnTo>
                      <a:pt x="1733" y="1348"/>
                    </a:lnTo>
                    <a:lnTo>
                      <a:pt x="1731" y="1323"/>
                    </a:lnTo>
                    <a:lnTo>
                      <a:pt x="1731" y="1323"/>
                    </a:lnTo>
                    <a:lnTo>
                      <a:pt x="1727" y="1296"/>
                    </a:lnTo>
                    <a:lnTo>
                      <a:pt x="1723" y="1269"/>
                    </a:lnTo>
                    <a:lnTo>
                      <a:pt x="1717" y="1243"/>
                    </a:lnTo>
                    <a:lnTo>
                      <a:pt x="1713" y="1214"/>
                    </a:lnTo>
                    <a:lnTo>
                      <a:pt x="1713" y="1214"/>
                    </a:lnTo>
                    <a:lnTo>
                      <a:pt x="1712" y="1184"/>
                    </a:lnTo>
                    <a:lnTo>
                      <a:pt x="1709" y="1171"/>
                    </a:lnTo>
                    <a:lnTo>
                      <a:pt x="1705" y="1157"/>
                    </a:lnTo>
                    <a:lnTo>
                      <a:pt x="1705" y="1157"/>
                    </a:lnTo>
                    <a:lnTo>
                      <a:pt x="1706" y="1151"/>
                    </a:lnTo>
                    <a:lnTo>
                      <a:pt x="1706" y="1146"/>
                    </a:lnTo>
                    <a:lnTo>
                      <a:pt x="1703" y="1134"/>
                    </a:lnTo>
                    <a:lnTo>
                      <a:pt x="1699" y="1123"/>
                    </a:lnTo>
                    <a:lnTo>
                      <a:pt x="1696" y="1113"/>
                    </a:lnTo>
                    <a:lnTo>
                      <a:pt x="1696" y="1113"/>
                    </a:lnTo>
                    <a:lnTo>
                      <a:pt x="1689" y="1111"/>
                    </a:lnTo>
                    <a:lnTo>
                      <a:pt x="1682" y="1108"/>
                    </a:lnTo>
                    <a:lnTo>
                      <a:pt x="1667" y="1105"/>
                    </a:lnTo>
                    <a:lnTo>
                      <a:pt x="1651" y="1105"/>
                    </a:lnTo>
                    <a:lnTo>
                      <a:pt x="1634" y="1102"/>
                    </a:lnTo>
                    <a:lnTo>
                      <a:pt x="1634" y="1102"/>
                    </a:lnTo>
                    <a:close/>
                    <a:moveTo>
                      <a:pt x="1716" y="1120"/>
                    </a:moveTo>
                    <a:lnTo>
                      <a:pt x="1716" y="1120"/>
                    </a:lnTo>
                    <a:lnTo>
                      <a:pt x="1720" y="1139"/>
                    </a:lnTo>
                    <a:lnTo>
                      <a:pt x="1723" y="1157"/>
                    </a:lnTo>
                    <a:lnTo>
                      <a:pt x="1727" y="1196"/>
                    </a:lnTo>
                    <a:lnTo>
                      <a:pt x="1731" y="1236"/>
                    </a:lnTo>
                    <a:lnTo>
                      <a:pt x="1737" y="1276"/>
                    </a:lnTo>
                    <a:lnTo>
                      <a:pt x="1737" y="1276"/>
                    </a:lnTo>
                    <a:lnTo>
                      <a:pt x="1740" y="1290"/>
                    </a:lnTo>
                    <a:lnTo>
                      <a:pt x="1744" y="1304"/>
                    </a:lnTo>
                    <a:lnTo>
                      <a:pt x="1744" y="1304"/>
                    </a:lnTo>
                    <a:lnTo>
                      <a:pt x="1747" y="1332"/>
                    </a:lnTo>
                    <a:lnTo>
                      <a:pt x="1748" y="1360"/>
                    </a:lnTo>
                    <a:lnTo>
                      <a:pt x="1748" y="1419"/>
                    </a:lnTo>
                    <a:lnTo>
                      <a:pt x="1748" y="1448"/>
                    </a:lnTo>
                    <a:lnTo>
                      <a:pt x="1748" y="1476"/>
                    </a:lnTo>
                    <a:lnTo>
                      <a:pt x="1750" y="1502"/>
                    </a:lnTo>
                    <a:lnTo>
                      <a:pt x="1754" y="1528"/>
                    </a:lnTo>
                    <a:lnTo>
                      <a:pt x="1754" y="1528"/>
                    </a:lnTo>
                    <a:lnTo>
                      <a:pt x="1751" y="1530"/>
                    </a:lnTo>
                    <a:lnTo>
                      <a:pt x="1747" y="1532"/>
                    </a:lnTo>
                    <a:lnTo>
                      <a:pt x="1744" y="1533"/>
                    </a:lnTo>
                    <a:lnTo>
                      <a:pt x="1743" y="1535"/>
                    </a:lnTo>
                    <a:lnTo>
                      <a:pt x="1741" y="1536"/>
                    </a:lnTo>
                    <a:lnTo>
                      <a:pt x="1741" y="1536"/>
                    </a:lnTo>
                    <a:lnTo>
                      <a:pt x="1744" y="1542"/>
                    </a:lnTo>
                    <a:lnTo>
                      <a:pt x="1747" y="1546"/>
                    </a:lnTo>
                    <a:lnTo>
                      <a:pt x="1752" y="1553"/>
                    </a:lnTo>
                    <a:lnTo>
                      <a:pt x="1762" y="1558"/>
                    </a:lnTo>
                    <a:lnTo>
                      <a:pt x="1772" y="1561"/>
                    </a:lnTo>
                    <a:lnTo>
                      <a:pt x="1783" y="1561"/>
                    </a:lnTo>
                    <a:lnTo>
                      <a:pt x="1794" y="1558"/>
                    </a:lnTo>
                    <a:lnTo>
                      <a:pt x="1804" y="1556"/>
                    </a:lnTo>
                    <a:lnTo>
                      <a:pt x="1816" y="1549"/>
                    </a:lnTo>
                    <a:lnTo>
                      <a:pt x="1816" y="1549"/>
                    </a:lnTo>
                    <a:lnTo>
                      <a:pt x="1824" y="1435"/>
                    </a:lnTo>
                    <a:lnTo>
                      <a:pt x="1834" y="1321"/>
                    </a:lnTo>
                    <a:lnTo>
                      <a:pt x="1838" y="1265"/>
                    </a:lnTo>
                    <a:lnTo>
                      <a:pt x="1844" y="1209"/>
                    </a:lnTo>
                    <a:lnTo>
                      <a:pt x="1851" y="1154"/>
                    </a:lnTo>
                    <a:lnTo>
                      <a:pt x="1859" y="1101"/>
                    </a:lnTo>
                    <a:lnTo>
                      <a:pt x="1859" y="1101"/>
                    </a:lnTo>
                    <a:lnTo>
                      <a:pt x="1858" y="1099"/>
                    </a:lnTo>
                    <a:lnTo>
                      <a:pt x="1855" y="1099"/>
                    </a:lnTo>
                    <a:lnTo>
                      <a:pt x="1855" y="1099"/>
                    </a:lnTo>
                    <a:lnTo>
                      <a:pt x="1849" y="1105"/>
                    </a:lnTo>
                    <a:lnTo>
                      <a:pt x="1842" y="1111"/>
                    </a:lnTo>
                    <a:lnTo>
                      <a:pt x="1835" y="1115"/>
                    </a:lnTo>
                    <a:lnTo>
                      <a:pt x="1828" y="1118"/>
                    </a:lnTo>
                    <a:lnTo>
                      <a:pt x="1810" y="1123"/>
                    </a:lnTo>
                    <a:lnTo>
                      <a:pt x="1792" y="1126"/>
                    </a:lnTo>
                    <a:lnTo>
                      <a:pt x="1772" y="1126"/>
                    </a:lnTo>
                    <a:lnTo>
                      <a:pt x="1752" y="1125"/>
                    </a:lnTo>
                    <a:lnTo>
                      <a:pt x="1734" y="1123"/>
                    </a:lnTo>
                    <a:lnTo>
                      <a:pt x="1716" y="1120"/>
                    </a:lnTo>
                    <a:lnTo>
                      <a:pt x="1716" y="1120"/>
                    </a:lnTo>
                    <a:close/>
                    <a:moveTo>
                      <a:pt x="895" y="1279"/>
                    </a:moveTo>
                    <a:lnTo>
                      <a:pt x="895" y="1279"/>
                    </a:lnTo>
                    <a:lnTo>
                      <a:pt x="890" y="1280"/>
                    </a:lnTo>
                    <a:lnTo>
                      <a:pt x="885" y="1282"/>
                    </a:lnTo>
                    <a:lnTo>
                      <a:pt x="875" y="1280"/>
                    </a:lnTo>
                    <a:lnTo>
                      <a:pt x="867" y="1279"/>
                    </a:lnTo>
                    <a:lnTo>
                      <a:pt x="857" y="1278"/>
                    </a:lnTo>
                    <a:lnTo>
                      <a:pt x="857" y="1278"/>
                    </a:lnTo>
                    <a:lnTo>
                      <a:pt x="837" y="1278"/>
                    </a:lnTo>
                    <a:lnTo>
                      <a:pt x="816" y="1279"/>
                    </a:lnTo>
                    <a:lnTo>
                      <a:pt x="795" y="1282"/>
                    </a:lnTo>
                    <a:lnTo>
                      <a:pt x="774" y="1283"/>
                    </a:lnTo>
                    <a:lnTo>
                      <a:pt x="774" y="1283"/>
                    </a:lnTo>
                    <a:lnTo>
                      <a:pt x="698" y="1285"/>
                    </a:lnTo>
                    <a:lnTo>
                      <a:pt x="618" y="1283"/>
                    </a:lnTo>
                    <a:lnTo>
                      <a:pt x="618" y="1283"/>
                    </a:lnTo>
                    <a:lnTo>
                      <a:pt x="598" y="1283"/>
                    </a:lnTo>
                    <a:lnTo>
                      <a:pt x="598" y="1283"/>
                    </a:lnTo>
                    <a:lnTo>
                      <a:pt x="569" y="1285"/>
                    </a:lnTo>
                    <a:lnTo>
                      <a:pt x="541" y="1286"/>
                    </a:lnTo>
                    <a:lnTo>
                      <a:pt x="486" y="1287"/>
                    </a:lnTo>
                    <a:lnTo>
                      <a:pt x="434" y="1287"/>
                    </a:lnTo>
                    <a:lnTo>
                      <a:pt x="381" y="1290"/>
                    </a:lnTo>
                    <a:lnTo>
                      <a:pt x="381" y="1290"/>
                    </a:lnTo>
                    <a:lnTo>
                      <a:pt x="350" y="1292"/>
                    </a:lnTo>
                    <a:lnTo>
                      <a:pt x="336" y="1292"/>
                    </a:lnTo>
                    <a:lnTo>
                      <a:pt x="325" y="1292"/>
                    </a:lnTo>
                    <a:lnTo>
                      <a:pt x="325" y="1292"/>
                    </a:lnTo>
                    <a:lnTo>
                      <a:pt x="315" y="1289"/>
                    </a:lnTo>
                    <a:lnTo>
                      <a:pt x="308" y="1285"/>
                    </a:lnTo>
                    <a:lnTo>
                      <a:pt x="302" y="1279"/>
                    </a:lnTo>
                    <a:lnTo>
                      <a:pt x="298" y="1273"/>
                    </a:lnTo>
                    <a:lnTo>
                      <a:pt x="295" y="1268"/>
                    </a:lnTo>
                    <a:lnTo>
                      <a:pt x="294" y="1261"/>
                    </a:lnTo>
                    <a:lnTo>
                      <a:pt x="292" y="1245"/>
                    </a:lnTo>
                    <a:lnTo>
                      <a:pt x="292" y="1245"/>
                    </a:lnTo>
                    <a:lnTo>
                      <a:pt x="294" y="1229"/>
                    </a:lnTo>
                    <a:lnTo>
                      <a:pt x="297" y="1212"/>
                    </a:lnTo>
                    <a:lnTo>
                      <a:pt x="299" y="1205"/>
                    </a:lnTo>
                    <a:lnTo>
                      <a:pt x="304" y="1199"/>
                    </a:lnTo>
                    <a:lnTo>
                      <a:pt x="308" y="1193"/>
                    </a:lnTo>
                    <a:lnTo>
                      <a:pt x="312" y="1188"/>
                    </a:lnTo>
                    <a:lnTo>
                      <a:pt x="312" y="1188"/>
                    </a:lnTo>
                    <a:lnTo>
                      <a:pt x="335" y="1188"/>
                    </a:lnTo>
                    <a:lnTo>
                      <a:pt x="357" y="1186"/>
                    </a:lnTo>
                    <a:lnTo>
                      <a:pt x="377" y="1185"/>
                    </a:lnTo>
                    <a:lnTo>
                      <a:pt x="386" y="1186"/>
                    </a:lnTo>
                    <a:lnTo>
                      <a:pt x="395" y="1188"/>
                    </a:lnTo>
                    <a:lnTo>
                      <a:pt x="395" y="1188"/>
                    </a:lnTo>
                    <a:lnTo>
                      <a:pt x="406" y="1186"/>
                    </a:lnTo>
                    <a:lnTo>
                      <a:pt x="420" y="1186"/>
                    </a:lnTo>
                    <a:lnTo>
                      <a:pt x="447" y="1188"/>
                    </a:lnTo>
                    <a:lnTo>
                      <a:pt x="473" y="1189"/>
                    </a:lnTo>
                    <a:lnTo>
                      <a:pt x="499" y="1191"/>
                    </a:lnTo>
                    <a:lnTo>
                      <a:pt x="499" y="1191"/>
                    </a:lnTo>
                    <a:lnTo>
                      <a:pt x="520" y="1189"/>
                    </a:lnTo>
                    <a:lnTo>
                      <a:pt x="542" y="1188"/>
                    </a:lnTo>
                    <a:lnTo>
                      <a:pt x="586" y="1185"/>
                    </a:lnTo>
                    <a:lnTo>
                      <a:pt x="586" y="1185"/>
                    </a:lnTo>
                    <a:lnTo>
                      <a:pt x="608" y="1185"/>
                    </a:lnTo>
                    <a:lnTo>
                      <a:pt x="632" y="1186"/>
                    </a:lnTo>
                    <a:lnTo>
                      <a:pt x="657" y="1188"/>
                    </a:lnTo>
                    <a:lnTo>
                      <a:pt x="681" y="1186"/>
                    </a:lnTo>
                    <a:lnTo>
                      <a:pt x="681" y="1186"/>
                    </a:lnTo>
                    <a:lnTo>
                      <a:pt x="712" y="1185"/>
                    </a:lnTo>
                    <a:lnTo>
                      <a:pt x="742" y="1184"/>
                    </a:lnTo>
                    <a:lnTo>
                      <a:pt x="799" y="1185"/>
                    </a:lnTo>
                    <a:lnTo>
                      <a:pt x="857" y="1186"/>
                    </a:lnTo>
                    <a:lnTo>
                      <a:pt x="913" y="1188"/>
                    </a:lnTo>
                    <a:lnTo>
                      <a:pt x="913" y="1188"/>
                    </a:lnTo>
                    <a:lnTo>
                      <a:pt x="909" y="1182"/>
                    </a:lnTo>
                    <a:lnTo>
                      <a:pt x="903" y="1177"/>
                    </a:lnTo>
                    <a:lnTo>
                      <a:pt x="889" y="1167"/>
                    </a:lnTo>
                    <a:lnTo>
                      <a:pt x="889" y="1167"/>
                    </a:lnTo>
                    <a:lnTo>
                      <a:pt x="879" y="1160"/>
                    </a:lnTo>
                    <a:lnTo>
                      <a:pt x="869" y="1151"/>
                    </a:lnTo>
                    <a:lnTo>
                      <a:pt x="864" y="1148"/>
                    </a:lnTo>
                    <a:lnTo>
                      <a:pt x="858" y="1147"/>
                    </a:lnTo>
                    <a:lnTo>
                      <a:pt x="853" y="1146"/>
                    </a:lnTo>
                    <a:lnTo>
                      <a:pt x="845" y="1146"/>
                    </a:lnTo>
                    <a:lnTo>
                      <a:pt x="845" y="1146"/>
                    </a:lnTo>
                    <a:lnTo>
                      <a:pt x="840" y="1143"/>
                    </a:lnTo>
                    <a:lnTo>
                      <a:pt x="834" y="1140"/>
                    </a:lnTo>
                    <a:lnTo>
                      <a:pt x="820" y="1137"/>
                    </a:lnTo>
                    <a:lnTo>
                      <a:pt x="805" y="1136"/>
                    </a:lnTo>
                    <a:lnTo>
                      <a:pt x="789" y="1136"/>
                    </a:lnTo>
                    <a:lnTo>
                      <a:pt x="789" y="1136"/>
                    </a:lnTo>
                    <a:lnTo>
                      <a:pt x="770" y="1136"/>
                    </a:lnTo>
                    <a:lnTo>
                      <a:pt x="750" y="1137"/>
                    </a:lnTo>
                    <a:lnTo>
                      <a:pt x="711" y="1140"/>
                    </a:lnTo>
                    <a:lnTo>
                      <a:pt x="692" y="1141"/>
                    </a:lnTo>
                    <a:lnTo>
                      <a:pt x="673" y="1141"/>
                    </a:lnTo>
                    <a:lnTo>
                      <a:pt x="655" y="1140"/>
                    </a:lnTo>
                    <a:lnTo>
                      <a:pt x="634" y="1137"/>
                    </a:lnTo>
                    <a:lnTo>
                      <a:pt x="634" y="1137"/>
                    </a:lnTo>
                    <a:lnTo>
                      <a:pt x="628" y="1143"/>
                    </a:lnTo>
                    <a:lnTo>
                      <a:pt x="622" y="1147"/>
                    </a:lnTo>
                    <a:lnTo>
                      <a:pt x="615" y="1151"/>
                    </a:lnTo>
                    <a:lnTo>
                      <a:pt x="608" y="1154"/>
                    </a:lnTo>
                    <a:lnTo>
                      <a:pt x="600" y="1156"/>
                    </a:lnTo>
                    <a:lnTo>
                      <a:pt x="591" y="1156"/>
                    </a:lnTo>
                    <a:lnTo>
                      <a:pt x="583" y="1156"/>
                    </a:lnTo>
                    <a:lnTo>
                      <a:pt x="573" y="1156"/>
                    </a:lnTo>
                    <a:lnTo>
                      <a:pt x="573" y="1156"/>
                    </a:lnTo>
                    <a:lnTo>
                      <a:pt x="572" y="1158"/>
                    </a:lnTo>
                    <a:lnTo>
                      <a:pt x="572" y="1161"/>
                    </a:lnTo>
                    <a:lnTo>
                      <a:pt x="572" y="1165"/>
                    </a:lnTo>
                    <a:lnTo>
                      <a:pt x="570" y="1167"/>
                    </a:lnTo>
                    <a:lnTo>
                      <a:pt x="568" y="1167"/>
                    </a:lnTo>
                    <a:lnTo>
                      <a:pt x="568" y="1167"/>
                    </a:lnTo>
                    <a:lnTo>
                      <a:pt x="563" y="1167"/>
                    </a:lnTo>
                    <a:lnTo>
                      <a:pt x="562" y="1165"/>
                    </a:lnTo>
                    <a:lnTo>
                      <a:pt x="561" y="1164"/>
                    </a:lnTo>
                    <a:lnTo>
                      <a:pt x="558" y="1164"/>
                    </a:lnTo>
                    <a:lnTo>
                      <a:pt x="558" y="1164"/>
                    </a:lnTo>
                    <a:lnTo>
                      <a:pt x="558" y="1170"/>
                    </a:lnTo>
                    <a:lnTo>
                      <a:pt x="556" y="1174"/>
                    </a:lnTo>
                    <a:lnTo>
                      <a:pt x="554" y="1175"/>
                    </a:lnTo>
                    <a:lnTo>
                      <a:pt x="551" y="1178"/>
                    </a:lnTo>
                    <a:lnTo>
                      <a:pt x="551" y="1178"/>
                    </a:lnTo>
                    <a:lnTo>
                      <a:pt x="546" y="1177"/>
                    </a:lnTo>
                    <a:lnTo>
                      <a:pt x="545" y="1175"/>
                    </a:lnTo>
                    <a:lnTo>
                      <a:pt x="544" y="1171"/>
                    </a:lnTo>
                    <a:lnTo>
                      <a:pt x="541" y="1170"/>
                    </a:lnTo>
                    <a:lnTo>
                      <a:pt x="541" y="1170"/>
                    </a:lnTo>
                    <a:lnTo>
                      <a:pt x="541" y="1171"/>
                    </a:lnTo>
                    <a:lnTo>
                      <a:pt x="539" y="1172"/>
                    </a:lnTo>
                    <a:lnTo>
                      <a:pt x="537" y="1175"/>
                    </a:lnTo>
                    <a:lnTo>
                      <a:pt x="531" y="1177"/>
                    </a:lnTo>
                    <a:lnTo>
                      <a:pt x="530" y="1175"/>
                    </a:lnTo>
                    <a:lnTo>
                      <a:pt x="527" y="1174"/>
                    </a:lnTo>
                    <a:lnTo>
                      <a:pt x="527" y="1174"/>
                    </a:lnTo>
                    <a:lnTo>
                      <a:pt x="528" y="1170"/>
                    </a:lnTo>
                    <a:lnTo>
                      <a:pt x="530" y="1165"/>
                    </a:lnTo>
                    <a:lnTo>
                      <a:pt x="531" y="1161"/>
                    </a:lnTo>
                    <a:lnTo>
                      <a:pt x="532" y="1157"/>
                    </a:lnTo>
                    <a:lnTo>
                      <a:pt x="532" y="1157"/>
                    </a:lnTo>
                    <a:lnTo>
                      <a:pt x="520" y="1163"/>
                    </a:lnTo>
                    <a:lnTo>
                      <a:pt x="506" y="1167"/>
                    </a:lnTo>
                    <a:lnTo>
                      <a:pt x="490" y="1168"/>
                    </a:lnTo>
                    <a:lnTo>
                      <a:pt x="476" y="1168"/>
                    </a:lnTo>
                    <a:lnTo>
                      <a:pt x="461" y="1167"/>
                    </a:lnTo>
                    <a:lnTo>
                      <a:pt x="447" y="1164"/>
                    </a:lnTo>
                    <a:lnTo>
                      <a:pt x="433" y="1160"/>
                    </a:lnTo>
                    <a:lnTo>
                      <a:pt x="419" y="1156"/>
                    </a:lnTo>
                    <a:lnTo>
                      <a:pt x="419" y="1156"/>
                    </a:lnTo>
                    <a:lnTo>
                      <a:pt x="402" y="1160"/>
                    </a:lnTo>
                    <a:lnTo>
                      <a:pt x="386" y="1163"/>
                    </a:lnTo>
                    <a:lnTo>
                      <a:pt x="371" y="1164"/>
                    </a:lnTo>
                    <a:lnTo>
                      <a:pt x="356" y="1164"/>
                    </a:lnTo>
                    <a:lnTo>
                      <a:pt x="340" y="1164"/>
                    </a:lnTo>
                    <a:lnTo>
                      <a:pt x="323" y="1165"/>
                    </a:lnTo>
                    <a:lnTo>
                      <a:pt x="308" y="1168"/>
                    </a:lnTo>
                    <a:lnTo>
                      <a:pt x="291" y="1174"/>
                    </a:lnTo>
                    <a:lnTo>
                      <a:pt x="291" y="1174"/>
                    </a:lnTo>
                    <a:lnTo>
                      <a:pt x="281" y="1196"/>
                    </a:lnTo>
                    <a:lnTo>
                      <a:pt x="277" y="1209"/>
                    </a:lnTo>
                    <a:lnTo>
                      <a:pt x="274" y="1221"/>
                    </a:lnTo>
                    <a:lnTo>
                      <a:pt x="271" y="1236"/>
                    </a:lnTo>
                    <a:lnTo>
                      <a:pt x="273" y="1248"/>
                    </a:lnTo>
                    <a:lnTo>
                      <a:pt x="276" y="1261"/>
                    </a:lnTo>
                    <a:lnTo>
                      <a:pt x="281" y="1272"/>
                    </a:lnTo>
                    <a:lnTo>
                      <a:pt x="281" y="1272"/>
                    </a:lnTo>
                    <a:lnTo>
                      <a:pt x="278" y="1275"/>
                    </a:lnTo>
                    <a:lnTo>
                      <a:pt x="277" y="1278"/>
                    </a:lnTo>
                    <a:lnTo>
                      <a:pt x="277" y="1286"/>
                    </a:lnTo>
                    <a:lnTo>
                      <a:pt x="277" y="1286"/>
                    </a:lnTo>
                    <a:lnTo>
                      <a:pt x="284" y="1293"/>
                    </a:lnTo>
                    <a:lnTo>
                      <a:pt x="292" y="1297"/>
                    </a:lnTo>
                    <a:lnTo>
                      <a:pt x="302" y="1299"/>
                    </a:lnTo>
                    <a:lnTo>
                      <a:pt x="313" y="1300"/>
                    </a:lnTo>
                    <a:lnTo>
                      <a:pt x="339" y="1300"/>
                    </a:lnTo>
                    <a:lnTo>
                      <a:pt x="367" y="1299"/>
                    </a:lnTo>
                    <a:lnTo>
                      <a:pt x="367" y="1299"/>
                    </a:lnTo>
                    <a:lnTo>
                      <a:pt x="396" y="1297"/>
                    </a:lnTo>
                    <a:lnTo>
                      <a:pt x="429" y="1297"/>
                    </a:lnTo>
                    <a:lnTo>
                      <a:pt x="495" y="1297"/>
                    </a:lnTo>
                    <a:lnTo>
                      <a:pt x="495" y="1297"/>
                    </a:lnTo>
                    <a:lnTo>
                      <a:pt x="542" y="1297"/>
                    </a:lnTo>
                    <a:lnTo>
                      <a:pt x="596" y="1297"/>
                    </a:lnTo>
                    <a:lnTo>
                      <a:pt x="699" y="1300"/>
                    </a:lnTo>
                    <a:lnTo>
                      <a:pt x="699" y="1300"/>
                    </a:lnTo>
                    <a:lnTo>
                      <a:pt x="756" y="1300"/>
                    </a:lnTo>
                    <a:lnTo>
                      <a:pt x="809" y="1299"/>
                    </a:lnTo>
                    <a:lnTo>
                      <a:pt x="809" y="1299"/>
                    </a:lnTo>
                    <a:lnTo>
                      <a:pt x="840" y="1297"/>
                    </a:lnTo>
                    <a:lnTo>
                      <a:pt x="869" y="1295"/>
                    </a:lnTo>
                    <a:lnTo>
                      <a:pt x="897" y="1292"/>
                    </a:lnTo>
                    <a:lnTo>
                      <a:pt x="924" y="1285"/>
                    </a:lnTo>
                    <a:lnTo>
                      <a:pt x="924" y="1285"/>
                    </a:lnTo>
                    <a:lnTo>
                      <a:pt x="924" y="1280"/>
                    </a:lnTo>
                    <a:lnTo>
                      <a:pt x="924" y="1276"/>
                    </a:lnTo>
                    <a:lnTo>
                      <a:pt x="918" y="1268"/>
                    </a:lnTo>
                    <a:lnTo>
                      <a:pt x="916" y="1265"/>
                    </a:lnTo>
                    <a:lnTo>
                      <a:pt x="911" y="1261"/>
                    </a:lnTo>
                    <a:lnTo>
                      <a:pt x="907" y="1259"/>
                    </a:lnTo>
                    <a:lnTo>
                      <a:pt x="902" y="1258"/>
                    </a:lnTo>
                    <a:lnTo>
                      <a:pt x="902" y="1258"/>
                    </a:lnTo>
                    <a:lnTo>
                      <a:pt x="900" y="1268"/>
                    </a:lnTo>
                    <a:lnTo>
                      <a:pt x="899" y="1273"/>
                    </a:lnTo>
                    <a:lnTo>
                      <a:pt x="895" y="1279"/>
                    </a:lnTo>
                    <a:lnTo>
                      <a:pt x="895" y="1279"/>
                    </a:lnTo>
                    <a:close/>
                    <a:moveTo>
                      <a:pt x="722" y="1198"/>
                    </a:moveTo>
                    <a:lnTo>
                      <a:pt x="722" y="1198"/>
                    </a:lnTo>
                    <a:lnTo>
                      <a:pt x="714" y="1198"/>
                    </a:lnTo>
                    <a:lnTo>
                      <a:pt x="705" y="1200"/>
                    </a:lnTo>
                    <a:lnTo>
                      <a:pt x="698" y="1202"/>
                    </a:lnTo>
                    <a:lnTo>
                      <a:pt x="690" y="1202"/>
                    </a:lnTo>
                    <a:lnTo>
                      <a:pt x="690" y="1202"/>
                    </a:lnTo>
                    <a:lnTo>
                      <a:pt x="685" y="1202"/>
                    </a:lnTo>
                    <a:lnTo>
                      <a:pt x="683" y="1200"/>
                    </a:lnTo>
                    <a:lnTo>
                      <a:pt x="674" y="1199"/>
                    </a:lnTo>
                    <a:lnTo>
                      <a:pt x="674" y="1199"/>
                    </a:lnTo>
                    <a:lnTo>
                      <a:pt x="667" y="1199"/>
                    </a:lnTo>
                    <a:lnTo>
                      <a:pt x="659" y="1200"/>
                    </a:lnTo>
                    <a:lnTo>
                      <a:pt x="652" y="1202"/>
                    </a:lnTo>
                    <a:lnTo>
                      <a:pt x="645" y="1202"/>
                    </a:lnTo>
                    <a:lnTo>
                      <a:pt x="645" y="1202"/>
                    </a:lnTo>
                    <a:lnTo>
                      <a:pt x="580" y="1202"/>
                    </a:lnTo>
                    <a:lnTo>
                      <a:pt x="516" y="1202"/>
                    </a:lnTo>
                    <a:lnTo>
                      <a:pt x="396" y="1202"/>
                    </a:lnTo>
                    <a:lnTo>
                      <a:pt x="396" y="1202"/>
                    </a:lnTo>
                    <a:lnTo>
                      <a:pt x="378" y="1202"/>
                    </a:lnTo>
                    <a:lnTo>
                      <a:pt x="360" y="1200"/>
                    </a:lnTo>
                    <a:lnTo>
                      <a:pt x="351" y="1202"/>
                    </a:lnTo>
                    <a:lnTo>
                      <a:pt x="344" y="1205"/>
                    </a:lnTo>
                    <a:lnTo>
                      <a:pt x="337" y="1209"/>
                    </a:lnTo>
                    <a:lnTo>
                      <a:pt x="333" y="1214"/>
                    </a:lnTo>
                    <a:lnTo>
                      <a:pt x="333" y="1214"/>
                    </a:lnTo>
                    <a:lnTo>
                      <a:pt x="350" y="1214"/>
                    </a:lnTo>
                    <a:lnTo>
                      <a:pt x="365" y="1216"/>
                    </a:lnTo>
                    <a:lnTo>
                      <a:pt x="391" y="1220"/>
                    </a:lnTo>
                    <a:lnTo>
                      <a:pt x="391" y="1220"/>
                    </a:lnTo>
                    <a:lnTo>
                      <a:pt x="406" y="1220"/>
                    </a:lnTo>
                    <a:lnTo>
                      <a:pt x="413" y="1221"/>
                    </a:lnTo>
                    <a:lnTo>
                      <a:pt x="415" y="1224"/>
                    </a:lnTo>
                    <a:lnTo>
                      <a:pt x="417" y="1227"/>
                    </a:lnTo>
                    <a:lnTo>
                      <a:pt x="417" y="1227"/>
                    </a:lnTo>
                    <a:lnTo>
                      <a:pt x="393" y="1227"/>
                    </a:lnTo>
                    <a:lnTo>
                      <a:pt x="374" y="1226"/>
                    </a:lnTo>
                    <a:lnTo>
                      <a:pt x="356" y="1227"/>
                    </a:lnTo>
                    <a:lnTo>
                      <a:pt x="347" y="1229"/>
                    </a:lnTo>
                    <a:lnTo>
                      <a:pt x="339" y="1231"/>
                    </a:lnTo>
                    <a:lnTo>
                      <a:pt x="339" y="1231"/>
                    </a:lnTo>
                    <a:lnTo>
                      <a:pt x="343" y="1238"/>
                    </a:lnTo>
                    <a:lnTo>
                      <a:pt x="349" y="1244"/>
                    </a:lnTo>
                    <a:lnTo>
                      <a:pt x="356" y="1245"/>
                    </a:lnTo>
                    <a:lnTo>
                      <a:pt x="364" y="1247"/>
                    </a:lnTo>
                    <a:lnTo>
                      <a:pt x="384" y="1245"/>
                    </a:lnTo>
                    <a:lnTo>
                      <a:pt x="403" y="1244"/>
                    </a:lnTo>
                    <a:lnTo>
                      <a:pt x="403" y="1244"/>
                    </a:lnTo>
                    <a:lnTo>
                      <a:pt x="447" y="1243"/>
                    </a:lnTo>
                    <a:lnTo>
                      <a:pt x="483" y="1243"/>
                    </a:lnTo>
                    <a:lnTo>
                      <a:pt x="518" y="1244"/>
                    </a:lnTo>
                    <a:lnTo>
                      <a:pt x="554" y="1250"/>
                    </a:lnTo>
                    <a:lnTo>
                      <a:pt x="554" y="1250"/>
                    </a:lnTo>
                    <a:lnTo>
                      <a:pt x="469" y="1252"/>
                    </a:lnTo>
                    <a:lnTo>
                      <a:pt x="377" y="1257"/>
                    </a:lnTo>
                    <a:lnTo>
                      <a:pt x="377" y="1257"/>
                    </a:lnTo>
                    <a:lnTo>
                      <a:pt x="363" y="1258"/>
                    </a:lnTo>
                    <a:lnTo>
                      <a:pt x="351" y="1259"/>
                    </a:lnTo>
                    <a:lnTo>
                      <a:pt x="347" y="1261"/>
                    </a:lnTo>
                    <a:lnTo>
                      <a:pt x="344" y="1264"/>
                    </a:lnTo>
                    <a:lnTo>
                      <a:pt x="343" y="1268"/>
                    </a:lnTo>
                    <a:lnTo>
                      <a:pt x="342" y="1272"/>
                    </a:lnTo>
                    <a:lnTo>
                      <a:pt x="342" y="1272"/>
                    </a:lnTo>
                    <a:lnTo>
                      <a:pt x="468" y="1272"/>
                    </a:lnTo>
                    <a:lnTo>
                      <a:pt x="605" y="1272"/>
                    </a:lnTo>
                    <a:lnTo>
                      <a:pt x="674" y="1272"/>
                    </a:lnTo>
                    <a:lnTo>
                      <a:pt x="744" y="1271"/>
                    </a:lnTo>
                    <a:lnTo>
                      <a:pt x="812" y="1266"/>
                    </a:lnTo>
                    <a:lnTo>
                      <a:pt x="878" y="1262"/>
                    </a:lnTo>
                    <a:lnTo>
                      <a:pt x="878" y="1262"/>
                    </a:lnTo>
                    <a:lnTo>
                      <a:pt x="874" y="1258"/>
                    </a:lnTo>
                    <a:lnTo>
                      <a:pt x="868" y="1257"/>
                    </a:lnTo>
                    <a:lnTo>
                      <a:pt x="857" y="1254"/>
                    </a:lnTo>
                    <a:lnTo>
                      <a:pt x="844" y="1252"/>
                    </a:lnTo>
                    <a:lnTo>
                      <a:pt x="831" y="1254"/>
                    </a:lnTo>
                    <a:lnTo>
                      <a:pt x="806" y="1255"/>
                    </a:lnTo>
                    <a:lnTo>
                      <a:pt x="795" y="1254"/>
                    </a:lnTo>
                    <a:lnTo>
                      <a:pt x="791" y="1252"/>
                    </a:lnTo>
                    <a:lnTo>
                      <a:pt x="787" y="1251"/>
                    </a:lnTo>
                    <a:lnTo>
                      <a:pt x="787" y="1251"/>
                    </a:lnTo>
                    <a:lnTo>
                      <a:pt x="805" y="1250"/>
                    </a:lnTo>
                    <a:lnTo>
                      <a:pt x="827" y="1247"/>
                    </a:lnTo>
                    <a:lnTo>
                      <a:pt x="851" y="1244"/>
                    </a:lnTo>
                    <a:lnTo>
                      <a:pt x="862" y="1241"/>
                    </a:lnTo>
                    <a:lnTo>
                      <a:pt x="872" y="1237"/>
                    </a:lnTo>
                    <a:lnTo>
                      <a:pt x="872" y="1237"/>
                    </a:lnTo>
                    <a:lnTo>
                      <a:pt x="819" y="1234"/>
                    </a:lnTo>
                    <a:lnTo>
                      <a:pt x="764" y="1231"/>
                    </a:lnTo>
                    <a:lnTo>
                      <a:pt x="764" y="1231"/>
                    </a:lnTo>
                    <a:lnTo>
                      <a:pt x="747" y="1233"/>
                    </a:lnTo>
                    <a:lnTo>
                      <a:pt x="732" y="1234"/>
                    </a:lnTo>
                    <a:lnTo>
                      <a:pt x="719" y="1233"/>
                    </a:lnTo>
                    <a:lnTo>
                      <a:pt x="714" y="1231"/>
                    </a:lnTo>
                    <a:lnTo>
                      <a:pt x="709" y="1229"/>
                    </a:lnTo>
                    <a:lnTo>
                      <a:pt x="709" y="1229"/>
                    </a:lnTo>
                    <a:lnTo>
                      <a:pt x="746" y="1227"/>
                    </a:lnTo>
                    <a:lnTo>
                      <a:pt x="780" y="1226"/>
                    </a:lnTo>
                    <a:lnTo>
                      <a:pt x="812" y="1224"/>
                    </a:lnTo>
                    <a:lnTo>
                      <a:pt x="845" y="1223"/>
                    </a:lnTo>
                    <a:lnTo>
                      <a:pt x="845" y="1223"/>
                    </a:lnTo>
                    <a:lnTo>
                      <a:pt x="862" y="1224"/>
                    </a:lnTo>
                    <a:lnTo>
                      <a:pt x="869" y="1223"/>
                    </a:lnTo>
                    <a:lnTo>
                      <a:pt x="872" y="1221"/>
                    </a:lnTo>
                    <a:lnTo>
                      <a:pt x="875" y="1220"/>
                    </a:lnTo>
                    <a:lnTo>
                      <a:pt x="875" y="1220"/>
                    </a:lnTo>
                    <a:lnTo>
                      <a:pt x="816" y="1220"/>
                    </a:lnTo>
                    <a:lnTo>
                      <a:pt x="751" y="1219"/>
                    </a:lnTo>
                    <a:lnTo>
                      <a:pt x="688" y="1214"/>
                    </a:lnTo>
                    <a:lnTo>
                      <a:pt x="629" y="1207"/>
                    </a:lnTo>
                    <a:lnTo>
                      <a:pt x="629" y="1207"/>
                    </a:lnTo>
                    <a:lnTo>
                      <a:pt x="655" y="1207"/>
                    </a:lnTo>
                    <a:lnTo>
                      <a:pt x="680" y="1207"/>
                    </a:lnTo>
                    <a:lnTo>
                      <a:pt x="732" y="1212"/>
                    </a:lnTo>
                    <a:lnTo>
                      <a:pt x="785" y="1213"/>
                    </a:lnTo>
                    <a:lnTo>
                      <a:pt x="810" y="1213"/>
                    </a:lnTo>
                    <a:lnTo>
                      <a:pt x="836" y="1210"/>
                    </a:lnTo>
                    <a:lnTo>
                      <a:pt x="836" y="1210"/>
                    </a:lnTo>
                    <a:lnTo>
                      <a:pt x="858" y="1209"/>
                    </a:lnTo>
                    <a:lnTo>
                      <a:pt x="869" y="1206"/>
                    </a:lnTo>
                    <a:lnTo>
                      <a:pt x="875" y="1203"/>
                    </a:lnTo>
                    <a:lnTo>
                      <a:pt x="879" y="1200"/>
                    </a:lnTo>
                    <a:lnTo>
                      <a:pt x="879" y="1200"/>
                    </a:lnTo>
                    <a:lnTo>
                      <a:pt x="861" y="1202"/>
                    </a:lnTo>
                    <a:lnTo>
                      <a:pt x="843" y="1202"/>
                    </a:lnTo>
                    <a:lnTo>
                      <a:pt x="803" y="1199"/>
                    </a:lnTo>
                    <a:lnTo>
                      <a:pt x="763" y="1198"/>
                    </a:lnTo>
                    <a:lnTo>
                      <a:pt x="742" y="1196"/>
                    </a:lnTo>
                    <a:lnTo>
                      <a:pt x="722" y="1198"/>
                    </a:lnTo>
                    <a:lnTo>
                      <a:pt x="722" y="1198"/>
                    </a:lnTo>
                    <a:close/>
                    <a:moveTo>
                      <a:pt x="2186" y="1227"/>
                    </a:moveTo>
                    <a:lnTo>
                      <a:pt x="2186" y="1227"/>
                    </a:lnTo>
                    <a:lnTo>
                      <a:pt x="2181" y="1237"/>
                    </a:lnTo>
                    <a:lnTo>
                      <a:pt x="2181" y="1241"/>
                    </a:lnTo>
                    <a:lnTo>
                      <a:pt x="2181" y="1248"/>
                    </a:lnTo>
                    <a:lnTo>
                      <a:pt x="2181" y="1248"/>
                    </a:lnTo>
                    <a:lnTo>
                      <a:pt x="2173" y="1259"/>
                    </a:lnTo>
                    <a:lnTo>
                      <a:pt x="2169" y="1272"/>
                    </a:lnTo>
                    <a:lnTo>
                      <a:pt x="2164" y="1283"/>
                    </a:lnTo>
                    <a:lnTo>
                      <a:pt x="2157" y="1295"/>
                    </a:lnTo>
                    <a:lnTo>
                      <a:pt x="2157" y="1295"/>
                    </a:lnTo>
                    <a:lnTo>
                      <a:pt x="2157" y="1297"/>
                    </a:lnTo>
                    <a:lnTo>
                      <a:pt x="2157" y="1297"/>
                    </a:lnTo>
                    <a:lnTo>
                      <a:pt x="2159" y="1296"/>
                    </a:lnTo>
                    <a:lnTo>
                      <a:pt x="2162" y="1292"/>
                    </a:lnTo>
                    <a:lnTo>
                      <a:pt x="2164" y="1287"/>
                    </a:lnTo>
                    <a:lnTo>
                      <a:pt x="2164" y="1287"/>
                    </a:lnTo>
                    <a:lnTo>
                      <a:pt x="2171" y="1283"/>
                    </a:lnTo>
                    <a:lnTo>
                      <a:pt x="2176" y="1279"/>
                    </a:lnTo>
                    <a:lnTo>
                      <a:pt x="2182" y="1272"/>
                    </a:lnTo>
                    <a:lnTo>
                      <a:pt x="2186" y="1265"/>
                    </a:lnTo>
                    <a:lnTo>
                      <a:pt x="2193" y="1250"/>
                    </a:lnTo>
                    <a:lnTo>
                      <a:pt x="2200" y="1234"/>
                    </a:lnTo>
                    <a:lnTo>
                      <a:pt x="2200" y="1234"/>
                    </a:lnTo>
                    <a:lnTo>
                      <a:pt x="2196" y="1226"/>
                    </a:lnTo>
                    <a:lnTo>
                      <a:pt x="2192" y="1217"/>
                    </a:lnTo>
                    <a:lnTo>
                      <a:pt x="2189" y="1207"/>
                    </a:lnTo>
                    <a:lnTo>
                      <a:pt x="2185" y="1200"/>
                    </a:lnTo>
                    <a:lnTo>
                      <a:pt x="2185" y="1200"/>
                    </a:lnTo>
                    <a:lnTo>
                      <a:pt x="2185" y="1212"/>
                    </a:lnTo>
                    <a:lnTo>
                      <a:pt x="2186" y="1227"/>
                    </a:lnTo>
                    <a:lnTo>
                      <a:pt x="2186" y="1227"/>
                    </a:lnTo>
                    <a:close/>
                    <a:moveTo>
                      <a:pt x="1507" y="1380"/>
                    </a:moveTo>
                    <a:lnTo>
                      <a:pt x="1507" y="1380"/>
                    </a:lnTo>
                    <a:lnTo>
                      <a:pt x="1522" y="1382"/>
                    </a:lnTo>
                    <a:lnTo>
                      <a:pt x="1536" y="1380"/>
                    </a:lnTo>
                    <a:lnTo>
                      <a:pt x="1550" y="1377"/>
                    </a:lnTo>
                    <a:lnTo>
                      <a:pt x="1563" y="1373"/>
                    </a:lnTo>
                    <a:lnTo>
                      <a:pt x="1573" y="1368"/>
                    </a:lnTo>
                    <a:lnTo>
                      <a:pt x="1582" y="1360"/>
                    </a:lnTo>
                    <a:lnTo>
                      <a:pt x="1588" y="1352"/>
                    </a:lnTo>
                    <a:lnTo>
                      <a:pt x="1592" y="1344"/>
                    </a:lnTo>
                    <a:lnTo>
                      <a:pt x="1592" y="1344"/>
                    </a:lnTo>
                    <a:lnTo>
                      <a:pt x="1587" y="1344"/>
                    </a:lnTo>
                    <a:lnTo>
                      <a:pt x="1580" y="1344"/>
                    </a:lnTo>
                    <a:lnTo>
                      <a:pt x="1564" y="1345"/>
                    </a:lnTo>
                    <a:lnTo>
                      <a:pt x="1533" y="1352"/>
                    </a:lnTo>
                    <a:lnTo>
                      <a:pt x="1519" y="1353"/>
                    </a:lnTo>
                    <a:lnTo>
                      <a:pt x="1512" y="1353"/>
                    </a:lnTo>
                    <a:lnTo>
                      <a:pt x="1507" y="1353"/>
                    </a:lnTo>
                    <a:lnTo>
                      <a:pt x="1501" y="1351"/>
                    </a:lnTo>
                    <a:lnTo>
                      <a:pt x="1497" y="1348"/>
                    </a:lnTo>
                    <a:lnTo>
                      <a:pt x="1493" y="1344"/>
                    </a:lnTo>
                    <a:lnTo>
                      <a:pt x="1490" y="1337"/>
                    </a:lnTo>
                    <a:lnTo>
                      <a:pt x="1490" y="1337"/>
                    </a:lnTo>
                    <a:lnTo>
                      <a:pt x="1528" y="1313"/>
                    </a:lnTo>
                    <a:lnTo>
                      <a:pt x="1547" y="1302"/>
                    </a:lnTo>
                    <a:lnTo>
                      <a:pt x="1564" y="1287"/>
                    </a:lnTo>
                    <a:lnTo>
                      <a:pt x="1564" y="1287"/>
                    </a:lnTo>
                    <a:lnTo>
                      <a:pt x="1564" y="1273"/>
                    </a:lnTo>
                    <a:lnTo>
                      <a:pt x="1564" y="1273"/>
                    </a:lnTo>
                    <a:lnTo>
                      <a:pt x="1560" y="1273"/>
                    </a:lnTo>
                    <a:lnTo>
                      <a:pt x="1554" y="1273"/>
                    </a:lnTo>
                    <a:lnTo>
                      <a:pt x="1550" y="1275"/>
                    </a:lnTo>
                    <a:lnTo>
                      <a:pt x="1545" y="1278"/>
                    </a:lnTo>
                    <a:lnTo>
                      <a:pt x="1535" y="1286"/>
                    </a:lnTo>
                    <a:lnTo>
                      <a:pt x="1529" y="1289"/>
                    </a:lnTo>
                    <a:lnTo>
                      <a:pt x="1524" y="1292"/>
                    </a:lnTo>
                    <a:lnTo>
                      <a:pt x="1524" y="1292"/>
                    </a:lnTo>
                    <a:lnTo>
                      <a:pt x="1508" y="1296"/>
                    </a:lnTo>
                    <a:lnTo>
                      <a:pt x="1493" y="1300"/>
                    </a:lnTo>
                    <a:lnTo>
                      <a:pt x="1467" y="1304"/>
                    </a:lnTo>
                    <a:lnTo>
                      <a:pt x="1467" y="1304"/>
                    </a:lnTo>
                    <a:lnTo>
                      <a:pt x="1456" y="1304"/>
                    </a:lnTo>
                    <a:lnTo>
                      <a:pt x="1446" y="1304"/>
                    </a:lnTo>
                    <a:lnTo>
                      <a:pt x="1438" y="1302"/>
                    </a:lnTo>
                    <a:lnTo>
                      <a:pt x="1434" y="1300"/>
                    </a:lnTo>
                    <a:lnTo>
                      <a:pt x="1432" y="1297"/>
                    </a:lnTo>
                    <a:lnTo>
                      <a:pt x="1432" y="1297"/>
                    </a:lnTo>
                    <a:lnTo>
                      <a:pt x="1429" y="1290"/>
                    </a:lnTo>
                    <a:lnTo>
                      <a:pt x="1429" y="1285"/>
                    </a:lnTo>
                    <a:lnTo>
                      <a:pt x="1429" y="1279"/>
                    </a:lnTo>
                    <a:lnTo>
                      <a:pt x="1432" y="1273"/>
                    </a:lnTo>
                    <a:lnTo>
                      <a:pt x="1436" y="1262"/>
                    </a:lnTo>
                    <a:lnTo>
                      <a:pt x="1441" y="1252"/>
                    </a:lnTo>
                    <a:lnTo>
                      <a:pt x="1441" y="1252"/>
                    </a:lnTo>
                    <a:lnTo>
                      <a:pt x="1442" y="1245"/>
                    </a:lnTo>
                    <a:lnTo>
                      <a:pt x="1442" y="1237"/>
                    </a:lnTo>
                    <a:lnTo>
                      <a:pt x="1441" y="1230"/>
                    </a:lnTo>
                    <a:lnTo>
                      <a:pt x="1439" y="1224"/>
                    </a:lnTo>
                    <a:lnTo>
                      <a:pt x="1436" y="1217"/>
                    </a:lnTo>
                    <a:lnTo>
                      <a:pt x="1432" y="1212"/>
                    </a:lnTo>
                    <a:lnTo>
                      <a:pt x="1428" y="1207"/>
                    </a:lnTo>
                    <a:lnTo>
                      <a:pt x="1421" y="1202"/>
                    </a:lnTo>
                    <a:lnTo>
                      <a:pt x="1421" y="1202"/>
                    </a:lnTo>
                    <a:lnTo>
                      <a:pt x="1420" y="1203"/>
                    </a:lnTo>
                    <a:lnTo>
                      <a:pt x="1418" y="1205"/>
                    </a:lnTo>
                    <a:lnTo>
                      <a:pt x="1418" y="1205"/>
                    </a:lnTo>
                    <a:lnTo>
                      <a:pt x="1415" y="1217"/>
                    </a:lnTo>
                    <a:lnTo>
                      <a:pt x="1411" y="1230"/>
                    </a:lnTo>
                    <a:lnTo>
                      <a:pt x="1407" y="1244"/>
                    </a:lnTo>
                    <a:lnTo>
                      <a:pt x="1400" y="1257"/>
                    </a:lnTo>
                    <a:lnTo>
                      <a:pt x="1393" y="1268"/>
                    </a:lnTo>
                    <a:lnTo>
                      <a:pt x="1385" y="1278"/>
                    </a:lnTo>
                    <a:lnTo>
                      <a:pt x="1375" y="1286"/>
                    </a:lnTo>
                    <a:lnTo>
                      <a:pt x="1363" y="1293"/>
                    </a:lnTo>
                    <a:lnTo>
                      <a:pt x="1363" y="1293"/>
                    </a:lnTo>
                    <a:lnTo>
                      <a:pt x="1358" y="1306"/>
                    </a:lnTo>
                    <a:lnTo>
                      <a:pt x="1358" y="1311"/>
                    </a:lnTo>
                    <a:lnTo>
                      <a:pt x="1358" y="1320"/>
                    </a:lnTo>
                    <a:lnTo>
                      <a:pt x="1358" y="1320"/>
                    </a:lnTo>
                    <a:lnTo>
                      <a:pt x="1358" y="1321"/>
                    </a:lnTo>
                    <a:lnTo>
                      <a:pt x="1355" y="1324"/>
                    </a:lnTo>
                    <a:lnTo>
                      <a:pt x="1354" y="1325"/>
                    </a:lnTo>
                    <a:lnTo>
                      <a:pt x="1354" y="1328"/>
                    </a:lnTo>
                    <a:lnTo>
                      <a:pt x="1354" y="1328"/>
                    </a:lnTo>
                    <a:lnTo>
                      <a:pt x="1355" y="1346"/>
                    </a:lnTo>
                    <a:lnTo>
                      <a:pt x="1358" y="1363"/>
                    </a:lnTo>
                    <a:lnTo>
                      <a:pt x="1361" y="1372"/>
                    </a:lnTo>
                    <a:lnTo>
                      <a:pt x="1363" y="1379"/>
                    </a:lnTo>
                    <a:lnTo>
                      <a:pt x="1368" y="1386"/>
                    </a:lnTo>
                    <a:lnTo>
                      <a:pt x="1372" y="1391"/>
                    </a:lnTo>
                    <a:lnTo>
                      <a:pt x="1372" y="1391"/>
                    </a:lnTo>
                    <a:lnTo>
                      <a:pt x="1375" y="1393"/>
                    </a:lnTo>
                    <a:lnTo>
                      <a:pt x="1379" y="1394"/>
                    </a:lnTo>
                    <a:lnTo>
                      <a:pt x="1382" y="1396"/>
                    </a:lnTo>
                    <a:lnTo>
                      <a:pt x="1385" y="1398"/>
                    </a:lnTo>
                    <a:lnTo>
                      <a:pt x="1385" y="1398"/>
                    </a:lnTo>
                    <a:lnTo>
                      <a:pt x="1387" y="1403"/>
                    </a:lnTo>
                    <a:lnTo>
                      <a:pt x="1390" y="1407"/>
                    </a:lnTo>
                    <a:lnTo>
                      <a:pt x="1393" y="1411"/>
                    </a:lnTo>
                    <a:lnTo>
                      <a:pt x="1396" y="1414"/>
                    </a:lnTo>
                    <a:lnTo>
                      <a:pt x="1396" y="1414"/>
                    </a:lnTo>
                    <a:lnTo>
                      <a:pt x="1406" y="1419"/>
                    </a:lnTo>
                    <a:lnTo>
                      <a:pt x="1415" y="1424"/>
                    </a:lnTo>
                    <a:lnTo>
                      <a:pt x="1428" y="1425"/>
                    </a:lnTo>
                    <a:lnTo>
                      <a:pt x="1439" y="1426"/>
                    </a:lnTo>
                    <a:lnTo>
                      <a:pt x="1463" y="1428"/>
                    </a:lnTo>
                    <a:lnTo>
                      <a:pt x="1476" y="1428"/>
                    </a:lnTo>
                    <a:lnTo>
                      <a:pt x="1486" y="1429"/>
                    </a:lnTo>
                    <a:lnTo>
                      <a:pt x="1486" y="1429"/>
                    </a:lnTo>
                    <a:lnTo>
                      <a:pt x="1493" y="1433"/>
                    </a:lnTo>
                    <a:lnTo>
                      <a:pt x="1498" y="1436"/>
                    </a:lnTo>
                    <a:lnTo>
                      <a:pt x="1514" y="1441"/>
                    </a:lnTo>
                    <a:lnTo>
                      <a:pt x="1528" y="1441"/>
                    </a:lnTo>
                    <a:lnTo>
                      <a:pt x="1535" y="1441"/>
                    </a:lnTo>
                    <a:lnTo>
                      <a:pt x="1540" y="1439"/>
                    </a:lnTo>
                    <a:lnTo>
                      <a:pt x="1540" y="1439"/>
                    </a:lnTo>
                    <a:lnTo>
                      <a:pt x="1533" y="1433"/>
                    </a:lnTo>
                    <a:lnTo>
                      <a:pt x="1524" y="1428"/>
                    </a:lnTo>
                    <a:lnTo>
                      <a:pt x="1515" y="1422"/>
                    </a:lnTo>
                    <a:lnTo>
                      <a:pt x="1511" y="1418"/>
                    </a:lnTo>
                    <a:lnTo>
                      <a:pt x="1507" y="1414"/>
                    </a:lnTo>
                    <a:lnTo>
                      <a:pt x="1507" y="1414"/>
                    </a:lnTo>
                    <a:lnTo>
                      <a:pt x="1531" y="1408"/>
                    </a:lnTo>
                    <a:lnTo>
                      <a:pt x="1554" y="1400"/>
                    </a:lnTo>
                    <a:lnTo>
                      <a:pt x="1564" y="1396"/>
                    </a:lnTo>
                    <a:lnTo>
                      <a:pt x="1574" y="1390"/>
                    </a:lnTo>
                    <a:lnTo>
                      <a:pt x="1581" y="1383"/>
                    </a:lnTo>
                    <a:lnTo>
                      <a:pt x="1585" y="1376"/>
                    </a:lnTo>
                    <a:lnTo>
                      <a:pt x="1585" y="1376"/>
                    </a:lnTo>
                    <a:lnTo>
                      <a:pt x="1585" y="1377"/>
                    </a:lnTo>
                    <a:lnTo>
                      <a:pt x="1584" y="1379"/>
                    </a:lnTo>
                    <a:lnTo>
                      <a:pt x="1584" y="1379"/>
                    </a:lnTo>
                    <a:lnTo>
                      <a:pt x="1566" y="1386"/>
                    </a:lnTo>
                    <a:lnTo>
                      <a:pt x="1554" y="1390"/>
                    </a:lnTo>
                    <a:lnTo>
                      <a:pt x="1543" y="1393"/>
                    </a:lnTo>
                    <a:lnTo>
                      <a:pt x="1532" y="1393"/>
                    </a:lnTo>
                    <a:lnTo>
                      <a:pt x="1521" y="1393"/>
                    </a:lnTo>
                    <a:lnTo>
                      <a:pt x="1517" y="1390"/>
                    </a:lnTo>
                    <a:lnTo>
                      <a:pt x="1512" y="1389"/>
                    </a:lnTo>
                    <a:lnTo>
                      <a:pt x="1509" y="1384"/>
                    </a:lnTo>
                    <a:lnTo>
                      <a:pt x="1507" y="1380"/>
                    </a:lnTo>
                    <a:lnTo>
                      <a:pt x="1507" y="1380"/>
                    </a:lnTo>
                    <a:close/>
                    <a:moveTo>
                      <a:pt x="1396" y="1230"/>
                    </a:moveTo>
                    <a:lnTo>
                      <a:pt x="1396" y="1230"/>
                    </a:lnTo>
                    <a:lnTo>
                      <a:pt x="1393" y="1229"/>
                    </a:lnTo>
                    <a:lnTo>
                      <a:pt x="1393" y="1226"/>
                    </a:lnTo>
                    <a:lnTo>
                      <a:pt x="1394" y="1220"/>
                    </a:lnTo>
                    <a:lnTo>
                      <a:pt x="1394" y="1214"/>
                    </a:lnTo>
                    <a:lnTo>
                      <a:pt x="1393" y="1213"/>
                    </a:lnTo>
                    <a:lnTo>
                      <a:pt x="1392" y="1213"/>
                    </a:lnTo>
                    <a:lnTo>
                      <a:pt x="1392" y="1213"/>
                    </a:lnTo>
                    <a:lnTo>
                      <a:pt x="1390" y="1219"/>
                    </a:lnTo>
                    <a:lnTo>
                      <a:pt x="1390" y="1224"/>
                    </a:lnTo>
                    <a:lnTo>
                      <a:pt x="1392" y="1230"/>
                    </a:lnTo>
                    <a:lnTo>
                      <a:pt x="1393" y="1230"/>
                    </a:lnTo>
                    <a:lnTo>
                      <a:pt x="1396" y="1230"/>
                    </a:lnTo>
                    <a:lnTo>
                      <a:pt x="1396" y="1230"/>
                    </a:lnTo>
                    <a:close/>
                    <a:moveTo>
                      <a:pt x="1376" y="1265"/>
                    </a:moveTo>
                    <a:lnTo>
                      <a:pt x="1376" y="1265"/>
                    </a:lnTo>
                    <a:lnTo>
                      <a:pt x="1378" y="1261"/>
                    </a:lnTo>
                    <a:lnTo>
                      <a:pt x="1380" y="1258"/>
                    </a:lnTo>
                    <a:lnTo>
                      <a:pt x="1383" y="1255"/>
                    </a:lnTo>
                    <a:lnTo>
                      <a:pt x="1386" y="1251"/>
                    </a:lnTo>
                    <a:lnTo>
                      <a:pt x="1386" y="1251"/>
                    </a:lnTo>
                    <a:lnTo>
                      <a:pt x="1383" y="1251"/>
                    </a:lnTo>
                    <a:lnTo>
                      <a:pt x="1382" y="1250"/>
                    </a:lnTo>
                    <a:lnTo>
                      <a:pt x="1380" y="1244"/>
                    </a:lnTo>
                    <a:lnTo>
                      <a:pt x="1380" y="1240"/>
                    </a:lnTo>
                    <a:lnTo>
                      <a:pt x="1379" y="1238"/>
                    </a:lnTo>
                    <a:lnTo>
                      <a:pt x="1376" y="1237"/>
                    </a:lnTo>
                    <a:lnTo>
                      <a:pt x="1376" y="1237"/>
                    </a:lnTo>
                    <a:lnTo>
                      <a:pt x="1376" y="1244"/>
                    </a:lnTo>
                    <a:lnTo>
                      <a:pt x="1375" y="1251"/>
                    </a:lnTo>
                    <a:lnTo>
                      <a:pt x="1375" y="1258"/>
                    </a:lnTo>
                    <a:lnTo>
                      <a:pt x="1376" y="1265"/>
                    </a:lnTo>
                    <a:lnTo>
                      <a:pt x="1376" y="1265"/>
                    </a:lnTo>
                    <a:close/>
                    <a:moveTo>
                      <a:pt x="2116" y="1337"/>
                    </a:moveTo>
                    <a:lnTo>
                      <a:pt x="2116" y="1337"/>
                    </a:lnTo>
                    <a:lnTo>
                      <a:pt x="2113" y="1334"/>
                    </a:lnTo>
                    <a:lnTo>
                      <a:pt x="2110" y="1334"/>
                    </a:lnTo>
                    <a:lnTo>
                      <a:pt x="2106" y="1334"/>
                    </a:lnTo>
                    <a:lnTo>
                      <a:pt x="2103" y="1335"/>
                    </a:lnTo>
                    <a:lnTo>
                      <a:pt x="2095" y="1337"/>
                    </a:lnTo>
                    <a:lnTo>
                      <a:pt x="2088" y="1338"/>
                    </a:lnTo>
                    <a:lnTo>
                      <a:pt x="2088" y="1338"/>
                    </a:lnTo>
                    <a:lnTo>
                      <a:pt x="2085" y="1358"/>
                    </a:lnTo>
                    <a:lnTo>
                      <a:pt x="2081" y="1376"/>
                    </a:lnTo>
                    <a:lnTo>
                      <a:pt x="2078" y="1396"/>
                    </a:lnTo>
                    <a:lnTo>
                      <a:pt x="2075" y="1414"/>
                    </a:lnTo>
                    <a:lnTo>
                      <a:pt x="2075" y="1414"/>
                    </a:lnTo>
                    <a:lnTo>
                      <a:pt x="2091" y="1411"/>
                    </a:lnTo>
                    <a:lnTo>
                      <a:pt x="2108" y="1410"/>
                    </a:lnTo>
                    <a:lnTo>
                      <a:pt x="2127" y="1408"/>
                    </a:lnTo>
                    <a:lnTo>
                      <a:pt x="2147" y="1405"/>
                    </a:lnTo>
                    <a:lnTo>
                      <a:pt x="2165" y="1403"/>
                    </a:lnTo>
                    <a:lnTo>
                      <a:pt x="2173" y="1400"/>
                    </a:lnTo>
                    <a:lnTo>
                      <a:pt x="2181" y="1396"/>
                    </a:lnTo>
                    <a:lnTo>
                      <a:pt x="2188" y="1391"/>
                    </a:lnTo>
                    <a:lnTo>
                      <a:pt x="2193" y="1387"/>
                    </a:lnTo>
                    <a:lnTo>
                      <a:pt x="2197" y="1380"/>
                    </a:lnTo>
                    <a:lnTo>
                      <a:pt x="2200" y="1373"/>
                    </a:lnTo>
                    <a:lnTo>
                      <a:pt x="2200" y="1373"/>
                    </a:lnTo>
                    <a:lnTo>
                      <a:pt x="2203" y="1373"/>
                    </a:lnTo>
                    <a:lnTo>
                      <a:pt x="2204" y="1372"/>
                    </a:lnTo>
                    <a:lnTo>
                      <a:pt x="2204" y="1369"/>
                    </a:lnTo>
                    <a:lnTo>
                      <a:pt x="2207" y="1369"/>
                    </a:lnTo>
                    <a:lnTo>
                      <a:pt x="2207" y="1369"/>
                    </a:lnTo>
                    <a:lnTo>
                      <a:pt x="2207" y="1359"/>
                    </a:lnTo>
                    <a:lnTo>
                      <a:pt x="2207" y="1359"/>
                    </a:lnTo>
                    <a:lnTo>
                      <a:pt x="2209" y="1360"/>
                    </a:lnTo>
                    <a:lnTo>
                      <a:pt x="2210" y="1360"/>
                    </a:lnTo>
                    <a:lnTo>
                      <a:pt x="2211" y="1358"/>
                    </a:lnTo>
                    <a:lnTo>
                      <a:pt x="2213" y="1355"/>
                    </a:lnTo>
                    <a:lnTo>
                      <a:pt x="2214" y="1353"/>
                    </a:lnTo>
                    <a:lnTo>
                      <a:pt x="2216" y="1352"/>
                    </a:lnTo>
                    <a:lnTo>
                      <a:pt x="2216" y="1352"/>
                    </a:lnTo>
                    <a:lnTo>
                      <a:pt x="2216" y="1327"/>
                    </a:lnTo>
                    <a:lnTo>
                      <a:pt x="2216" y="1302"/>
                    </a:lnTo>
                    <a:lnTo>
                      <a:pt x="2214" y="1289"/>
                    </a:lnTo>
                    <a:lnTo>
                      <a:pt x="2211" y="1276"/>
                    </a:lnTo>
                    <a:lnTo>
                      <a:pt x="2209" y="1265"/>
                    </a:lnTo>
                    <a:lnTo>
                      <a:pt x="2203" y="1252"/>
                    </a:lnTo>
                    <a:lnTo>
                      <a:pt x="2203" y="1252"/>
                    </a:lnTo>
                    <a:lnTo>
                      <a:pt x="2197" y="1268"/>
                    </a:lnTo>
                    <a:lnTo>
                      <a:pt x="2190" y="1282"/>
                    </a:lnTo>
                    <a:lnTo>
                      <a:pt x="2181" y="1295"/>
                    </a:lnTo>
                    <a:lnTo>
                      <a:pt x="2171" y="1306"/>
                    </a:lnTo>
                    <a:lnTo>
                      <a:pt x="2158" y="1316"/>
                    </a:lnTo>
                    <a:lnTo>
                      <a:pt x="2145" y="1324"/>
                    </a:lnTo>
                    <a:lnTo>
                      <a:pt x="2131" y="1331"/>
                    </a:lnTo>
                    <a:lnTo>
                      <a:pt x="2116" y="1337"/>
                    </a:lnTo>
                    <a:lnTo>
                      <a:pt x="2116" y="1337"/>
                    </a:lnTo>
                    <a:close/>
                    <a:moveTo>
                      <a:pt x="254" y="1276"/>
                    </a:moveTo>
                    <a:lnTo>
                      <a:pt x="254" y="1276"/>
                    </a:lnTo>
                    <a:lnTo>
                      <a:pt x="252" y="1279"/>
                    </a:lnTo>
                    <a:lnTo>
                      <a:pt x="249" y="1280"/>
                    </a:lnTo>
                    <a:lnTo>
                      <a:pt x="242" y="1285"/>
                    </a:lnTo>
                    <a:lnTo>
                      <a:pt x="235" y="1289"/>
                    </a:lnTo>
                    <a:lnTo>
                      <a:pt x="232" y="1292"/>
                    </a:lnTo>
                    <a:lnTo>
                      <a:pt x="229" y="1295"/>
                    </a:lnTo>
                    <a:lnTo>
                      <a:pt x="229" y="1295"/>
                    </a:lnTo>
                    <a:lnTo>
                      <a:pt x="240" y="1299"/>
                    </a:lnTo>
                    <a:lnTo>
                      <a:pt x="252" y="1300"/>
                    </a:lnTo>
                    <a:lnTo>
                      <a:pt x="263" y="1303"/>
                    </a:lnTo>
                    <a:lnTo>
                      <a:pt x="274" y="1306"/>
                    </a:lnTo>
                    <a:lnTo>
                      <a:pt x="274" y="1306"/>
                    </a:lnTo>
                    <a:lnTo>
                      <a:pt x="264" y="1290"/>
                    </a:lnTo>
                    <a:lnTo>
                      <a:pt x="254" y="1276"/>
                    </a:lnTo>
                    <a:lnTo>
                      <a:pt x="254" y="1276"/>
                    </a:lnTo>
                    <a:close/>
                    <a:moveTo>
                      <a:pt x="1333" y="1408"/>
                    </a:moveTo>
                    <a:lnTo>
                      <a:pt x="1333" y="1408"/>
                    </a:lnTo>
                    <a:lnTo>
                      <a:pt x="1338" y="1408"/>
                    </a:lnTo>
                    <a:lnTo>
                      <a:pt x="1345" y="1408"/>
                    </a:lnTo>
                    <a:lnTo>
                      <a:pt x="1352" y="1408"/>
                    </a:lnTo>
                    <a:lnTo>
                      <a:pt x="1361" y="1407"/>
                    </a:lnTo>
                    <a:lnTo>
                      <a:pt x="1361" y="1407"/>
                    </a:lnTo>
                    <a:lnTo>
                      <a:pt x="1358" y="1400"/>
                    </a:lnTo>
                    <a:lnTo>
                      <a:pt x="1355" y="1393"/>
                    </a:lnTo>
                    <a:lnTo>
                      <a:pt x="1351" y="1387"/>
                    </a:lnTo>
                    <a:lnTo>
                      <a:pt x="1347" y="1383"/>
                    </a:lnTo>
                    <a:lnTo>
                      <a:pt x="1347" y="1383"/>
                    </a:lnTo>
                    <a:lnTo>
                      <a:pt x="1347" y="1380"/>
                    </a:lnTo>
                    <a:lnTo>
                      <a:pt x="1347" y="1377"/>
                    </a:lnTo>
                    <a:lnTo>
                      <a:pt x="1345" y="1370"/>
                    </a:lnTo>
                    <a:lnTo>
                      <a:pt x="1342" y="1362"/>
                    </a:lnTo>
                    <a:lnTo>
                      <a:pt x="1341" y="1355"/>
                    </a:lnTo>
                    <a:lnTo>
                      <a:pt x="1341" y="1355"/>
                    </a:lnTo>
                    <a:lnTo>
                      <a:pt x="1341" y="1342"/>
                    </a:lnTo>
                    <a:lnTo>
                      <a:pt x="1341" y="1330"/>
                    </a:lnTo>
                    <a:lnTo>
                      <a:pt x="1341" y="1318"/>
                    </a:lnTo>
                    <a:lnTo>
                      <a:pt x="1341" y="1313"/>
                    </a:lnTo>
                    <a:lnTo>
                      <a:pt x="1340" y="1307"/>
                    </a:lnTo>
                    <a:lnTo>
                      <a:pt x="1340" y="1307"/>
                    </a:lnTo>
                    <a:lnTo>
                      <a:pt x="1341" y="1306"/>
                    </a:lnTo>
                    <a:lnTo>
                      <a:pt x="1341" y="1303"/>
                    </a:lnTo>
                    <a:lnTo>
                      <a:pt x="1341" y="1302"/>
                    </a:lnTo>
                    <a:lnTo>
                      <a:pt x="1342" y="1299"/>
                    </a:lnTo>
                    <a:lnTo>
                      <a:pt x="1342" y="1299"/>
                    </a:lnTo>
                    <a:lnTo>
                      <a:pt x="1334" y="1297"/>
                    </a:lnTo>
                    <a:lnTo>
                      <a:pt x="1327" y="1297"/>
                    </a:lnTo>
                    <a:lnTo>
                      <a:pt x="1327" y="1297"/>
                    </a:lnTo>
                    <a:lnTo>
                      <a:pt x="1321" y="1310"/>
                    </a:lnTo>
                    <a:lnTo>
                      <a:pt x="1317" y="1325"/>
                    </a:lnTo>
                    <a:lnTo>
                      <a:pt x="1313" y="1341"/>
                    </a:lnTo>
                    <a:lnTo>
                      <a:pt x="1312" y="1356"/>
                    </a:lnTo>
                    <a:lnTo>
                      <a:pt x="1313" y="1372"/>
                    </a:lnTo>
                    <a:lnTo>
                      <a:pt x="1316" y="1386"/>
                    </a:lnTo>
                    <a:lnTo>
                      <a:pt x="1319" y="1391"/>
                    </a:lnTo>
                    <a:lnTo>
                      <a:pt x="1323" y="1398"/>
                    </a:lnTo>
                    <a:lnTo>
                      <a:pt x="1327" y="1404"/>
                    </a:lnTo>
                    <a:lnTo>
                      <a:pt x="1333" y="1408"/>
                    </a:lnTo>
                    <a:lnTo>
                      <a:pt x="1333" y="1408"/>
                    </a:lnTo>
                    <a:close/>
                    <a:moveTo>
                      <a:pt x="875" y="1328"/>
                    </a:moveTo>
                    <a:lnTo>
                      <a:pt x="875" y="1328"/>
                    </a:lnTo>
                    <a:lnTo>
                      <a:pt x="867" y="1325"/>
                    </a:lnTo>
                    <a:lnTo>
                      <a:pt x="858" y="1321"/>
                    </a:lnTo>
                    <a:lnTo>
                      <a:pt x="850" y="1317"/>
                    </a:lnTo>
                    <a:lnTo>
                      <a:pt x="845" y="1313"/>
                    </a:lnTo>
                    <a:lnTo>
                      <a:pt x="845" y="1313"/>
                    </a:lnTo>
                    <a:lnTo>
                      <a:pt x="847" y="1311"/>
                    </a:lnTo>
                    <a:lnTo>
                      <a:pt x="847" y="1309"/>
                    </a:lnTo>
                    <a:lnTo>
                      <a:pt x="847" y="1309"/>
                    </a:lnTo>
                    <a:lnTo>
                      <a:pt x="834" y="1311"/>
                    </a:lnTo>
                    <a:lnTo>
                      <a:pt x="820" y="1311"/>
                    </a:lnTo>
                    <a:lnTo>
                      <a:pt x="792" y="1311"/>
                    </a:lnTo>
                    <a:lnTo>
                      <a:pt x="764" y="1310"/>
                    </a:lnTo>
                    <a:lnTo>
                      <a:pt x="733" y="1309"/>
                    </a:lnTo>
                    <a:lnTo>
                      <a:pt x="733" y="1309"/>
                    </a:lnTo>
                    <a:lnTo>
                      <a:pt x="725" y="1310"/>
                    </a:lnTo>
                    <a:lnTo>
                      <a:pt x="716" y="1311"/>
                    </a:lnTo>
                    <a:lnTo>
                      <a:pt x="708" y="1313"/>
                    </a:lnTo>
                    <a:lnTo>
                      <a:pt x="699" y="1314"/>
                    </a:lnTo>
                    <a:lnTo>
                      <a:pt x="699" y="1314"/>
                    </a:lnTo>
                    <a:lnTo>
                      <a:pt x="692" y="1314"/>
                    </a:lnTo>
                    <a:lnTo>
                      <a:pt x="685" y="1313"/>
                    </a:lnTo>
                    <a:lnTo>
                      <a:pt x="671" y="1311"/>
                    </a:lnTo>
                    <a:lnTo>
                      <a:pt x="671" y="1311"/>
                    </a:lnTo>
                    <a:lnTo>
                      <a:pt x="632" y="1310"/>
                    </a:lnTo>
                    <a:lnTo>
                      <a:pt x="593" y="1311"/>
                    </a:lnTo>
                    <a:lnTo>
                      <a:pt x="511" y="1313"/>
                    </a:lnTo>
                    <a:lnTo>
                      <a:pt x="511" y="1313"/>
                    </a:lnTo>
                    <a:lnTo>
                      <a:pt x="475" y="1314"/>
                    </a:lnTo>
                    <a:lnTo>
                      <a:pt x="438" y="1314"/>
                    </a:lnTo>
                    <a:lnTo>
                      <a:pt x="438" y="1314"/>
                    </a:lnTo>
                    <a:lnTo>
                      <a:pt x="424" y="1313"/>
                    </a:lnTo>
                    <a:lnTo>
                      <a:pt x="410" y="1311"/>
                    </a:lnTo>
                    <a:lnTo>
                      <a:pt x="396" y="1311"/>
                    </a:lnTo>
                    <a:lnTo>
                      <a:pt x="382" y="1311"/>
                    </a:lnTo>
                    <a:lnTo>
                      <a:pt x="382" y="1311"/>
                    </a:lnTo>
                    <a:lnTo>
                      <a:pt x="364" y="1313"/>
                    </a:lnTo>
                    <a:lnTo>
                      <a:pt x="346" y="1316"/>
                    </a:lnTo>
                    <a:lnTo>
                      <a:pt x="327" y="1317"/>
                    </a:lnTo>
                    <a:lnTo>
                      <a:pt x="309" y="1320"/>
                    </a:lnTo>
                    <a:lnTo>
                      <a:pt x="309" y="1320"/>
                    </a:lnTo>
                    <a:lnTo>
                      <a:pt x="291" y="1320"/>
                    </a:lnTo>
                    <a:lnTo>
                      <a:pt x="273" y="1318"/>
                    </a:lnTo>
                    <a:lnTo>
                      <a:pt x="256" y="1318"/>
                    </a:lnTo>
                    <a:lnTo>
                      <a:pt x="247" y="1320"/>
                    </a:lnTo>
                    <a:lnTo>
                      <a:pt x="240" y="1323"/>
                    </a:lnTo>
                    <a:lnTo>
                      <a:pt x="240" y="1323"/>
                    </a:lnTo>
                    <a:lnTo>
                      <a:pt x="239" y="1321"/>
                    </a:lnTo>
                    <a:lnTo>
                      <a:pt x="238" y="1320"/>
                    </a:lnTo>
                    <a:lnTo>
                      <a:pt x="238" y="1316"/>
                    </a:lnTo>
                    <a:lnTo>
                      <a:pt x="238" y="1313"/>
                    </a:lnTo>
                    <a:lnTo>
                      <a:pt x="238" y="1311"/>
                    </a:lnTo>
                    <a:lnTo>
                      <a:pt x="235" y="1311"/>
                    </a:lnTo>
                    <a:lnTo>
                      <a:pt x="235" y="1311"/>
                    </a:lnTo>
                    <a:lnTo>
                      <a:pt x="232" y="1309"/>
                    </a:lnTo>
                    <a:lnTo>
                      <a:pt x="228" y="1307"/>
                    </a:lnTo>
                    <a:lnTo>
                      <a:pt x="218" y="1309"/>
                    </a:lnTo>
                    <a:lnTo>
                      <a:pt x="204" y="1311"/>
                    </a:lnTo>
                    <a:lnTo>
                      <a:pt x="204" y="1311"/>
                    </a:lnTo>
                    <a:lnTo>
                      <a:pt x="197" y="1318"/>
                    </a:lnTo>
                    <a:lnTo>
                      <a:pt x="193" y="1328"/>
                    </a:lnTo>
                    <a:lnTo>
                      <a:pt x="189" y="1338"/>
                    </a:lnTo>
                    <a:lnTo>
                      <a:pt x="187" y="1348"/>
                    </a:lnTo>
                    <a:lnTo>
                      <a:pt x="187" y="1358"/>
                    </a:lnTo>
                    <a:lnTo>
                      <a:pt x="190" y="1368"/>
                    </a:lnTo>
                    <a:lnTo>
                      <a:pt x="194" y="1376"/>
                    </a:lnTo>
                    <a:lnTo>
                      <a:pt x="200" y="1384"/>
                    </a:lnTo>
                    <a:lnTo>
                      <a:pt x="200" y="1384"/>
                    </a:lnTo>
                    <a:lnTo>
                      <a:pt x="204" y="1387"/>
                    </a:lnTo>
                    <a:lnTo>
                      <a:pt x="208" y="1390"/>
                    </a:lnTo>
                    <a:lnTo>
                      <a:pt x="214" y="1390"/>
                    </a:lnTo>
                    <a:lnTo>
                      <a:pt x="219" y="1390"/>
                    </a:lnTo>
                    <a:lnTo>
                      <a:pt x="232" y="1389"/>
                    </a:lnTo>
                    <a:lnTo>
                      <a:pt x="240" y="1387"/>
                    </a:lnTo>
                    <a:lnTo>
                      <a:pt x="240" y="1387"/>
                    </a:lnTo>
                    <a:lnTo>
                      <a:pt x="257" y="1391"/>
                    </a:lnTo>
                    <a:lnTo>
                      <a:pt x="274" y="1393"/>
                    </a:lnTo>
                    <a:lnTo>
                      <a:pt x="309" y="1396"/>
                    </a:lnTo>
                    <a:lnTo>
                      <a:pt x="381" y="1397"/>
                    </a:lnTo>
                    <a:lnTo>
                      <a:pt x="381" y="1397"/>
                    </a:lnTo>
                    <a:lnTo>
                      <a:pt x="403" y="1398"/>
                    </a:lnTo>
                    <a:lnTo>
                      <a:pt x="424" y="1400"/>
                    </a:lnTo>
                    <a:lnTo>
                      <a:pt x="466" y="1405"/>
                    </a:lnTo>
                    <a:lnTo>
                      <a:pt x="466" y="1405"/>
                    </a:lnTo>
                    <a:lnTo>
                      <a:pt x="497" y="1405"/>
                    </a:lnTo>
                    <a:lnTo>
                      <a:pt x="530" y="1404"/>
                    </a:lnTo>
                    <a:lnTo>
                      <a:pt x="562" y="1404"/>
                    </a:lnTo>
                    <a:lnTo>
                      <a:pt x="579" y="1404"/>
                    </a:lnTo>
                    <a:lnTo>
                      <a:pt x="596" y="1405"/>
                    </a:lnTo>
                    <a:lnTo>
                      <a:pt x="596" y="1405"/>
                    </a:lnTo>
                    <a:lnTo>
                      <a:pt x="657" y="1411"/>
                    </a:lnTo>
                    <a:lnTo>
                      <a:pt x="716" y="1412"/>
                    </a:lnTo>
                    <a:lnTo>
                      <a:pt x="774" y="1412"/>
                    </a:lnTo>
                    <a:lnTo>
                      <a:pt x="826" y="1411"/>
                    </a:lnTo>
                    <a:lnTo>
                      <a:pt x="826" y="1411"/>
                    </a:lnTo>
                    <a:lnTo>
                      <a:pt x="833" y="1412"/>
                    </a:lnTo>
                    <a:lnTo>
                      <a:pt x="840" y="1414"/>
                    </a:lnTo>
                    <a:lnTo>
                      <a:pt x="853" y="1415"/>
                    </a:lnTo>
                    <a:lnTo>
                      <a:pt x="865" y="1412"/>
                    </a:lnTo>
                    <a:lnTo>
                      <a:pt x="878" y="1411"/>
                    </a:lnTo>
                    <a:lnTo>
                      <a:pt x="878" y="1411"/>
                    </a:lnTo>
                    <a:lnTo>
                      <a:pt x="882" y="1389"/>
                    </a:lnTo>
                    <a:lnTo>
                      <a:pt x="885" y="1379"/>
                    </a:lnTo>
                    <a:lnTo>
                      <a:pt x="885" y="1368"/>
                    </a:lnTo>
                    <a:lnTo>
                      <a:pt x="885" y="1358"/>
                    </a:lnTo>
                    <a:lnTo>
                      <a:pt x="883" y="1348"/>
                    </a:lnTo>
                    <a:lnTo>
                      <a:pt x="881" y="1338"/>
                    </a:lnTo>
                    <a:lnTo>
                      <a:pt x="875" y="1328"/>
                    </a:lnTo>
                    <a:lnTo>
                      <a:pt x="875" y="1328"/>
                    </a:lnTo>
                    <a:close/>
                    <a:moveTo>
                      <a:pt x="179" y="1393"/>
                    </a:moveTo>
                    <a:lnTo>
                      <a:pt x="179" y="1393"/>
                    </a:lnTo>
                    <a:lnTo>
                      <a:pt x="172" y="1390"/>
                    </a:lnTo>
                    <a:lnTo>
                      <a:pt x="162" y="1390"/>
                    </a:lnTo>
                    <a:lnTo>
                      <a:pt x="141" y="1391"/>
                    </a:lnTo>
                    <a:lnTo>
                      <a:pt x="117" y="1393"/>
                    </a:lnTo>
                    <a:lnTo>
                      <a:pt x="93" y="1394"/>
                    </a:lnTo>
                    <a:lnTo>
                      <a:pt x="93" y="1394"/>
                    </a:lnTo>
                    <a:lnTo>
                      <a:pt x="75" y="1393"/>
                    </a:lnTo>
                    <a:lnTo>
                      <a:pt x="66" y="1393"/>
                    </a:lnTo>
                    <a:lnTo>
                      <a:pt x="61" y="1394"/>
                    </a:lnTo>
                    <a:lnTo>
                      <a:pt x="61" y="1394"/>
                    </a:lnTo>
                    <a:lnTo>
                      <a:pt x="57" y="1397"/>
                    </a:lnTo>
                    <a:lnTo>
                      <a:pt x="52" y="1400"/>
                    </a:lnTo>
                    <a:lnTo>
                      <a:pt x="47" y="1407"/>
                    </a:lnTo>
                    <a:lnTo>
                      <a:pt x="35" y="1422"/>
                    </a:lnTo>
                    <a:lnTo>
                      <a:pt x="35" y="1422"/>
                    </a:lnTo>
                    <a:lnTo>
                      <a:pt x="23" y="1438"/>
                    </a:lnTo>
                    <a:lnTo>
                      <a:pt x="17" y="1445"/>
                    </a:lnTo>
                    <a:lnTo>
                      <a:pt x="16" y="1449"/>
                    </a:lnTo>
                    <a:lnTo>
                      <a:pt x="14" y="1453"/>
                    </a:lnTo>
                    <a:lnTo>
                      <a:pt x="14" y="1453"/>
                    </a:lnTo>
                    <a:lnTo>
                      <a:pt x="14" y="1457"/>
                    </a:lnTo>
                    <a:lnTo>
                      <a:pt x="16" y="1462"/>
                    </a:lnTo>
                    <a:lnTo>
                      <a:pt x="20" y="1470"/>
                    </a:lnTo>
                    <a:lnTo>
                      <a:pt x="24" y="1477"/>
                    </a:lnTo>
                    <a:lnTo>
                      <a:pt x="28" y="1485"/>
                    </a:lnTo>
                    <a:lnTo>
                      <a:pt x="28" y="1485"/>
                    </a:lnTo>
                    <a:lnTo>
                      <a:pt x="54" y="1498"/>
                    </a:lnTo>
                    <a:lnTo>
                      <a:pt x="80" y="1508"/>
                    </a:lnTo>
                    <a:lnTo>
                      <a:pt x="108" y="1516"/>
                    </a:lnTo>
                    <a:lnTo>
                      <a:pt x="138" y="1522"/>
                    </a:lnTo>
                    <a:lnTo>
                      <a:pt x="169" y="1528"/>
                    </a:lnTo>
                    <a:lnTo>
                      <a:pt x="201" y="1532"/>
                    </a:lnTo>
                    <a:lnTo>
                      <a:pt x="267" y="1539"/>
                    </a:lnTo>
                    <a:lnTo>
                      <a:pt x="267" y="1539"/>
                    </a:lnTo>
                    <a:lnTo>
                      <a:pt x="325" y="1543"/>
                    </a:lnTo>
                    <a:lnTo>
                      <a:pt x="325" y="1543"/>
                    </a:lnTo>
                    <a:lnTo>
                      <a:pt x="363" y="1546"/>
                    </a:lnTo>
                    <a:lnTo>
                      <a:pt x="402" y="1547"/>
                    </a:lnTo>
                    <a:lnTo>
                      <a:pt x="479" y="1549"/>
                    </a:lnTo>
                    <a:lnTo>
                      <a:pt x="552" y="1549"/>
                    </a:lnTo>
                    <a:lnTo>
                      <a:pt x="618" y="1550"/>
                    </a:lnTo>
                    <a:lnTo>
                      <a:pt x="618" y="1550"/>
                    </a:lnTo>
                    <a:lnTo>
                      <a:pt x="649" y="1553"/>
                    </a:lnTo>
                    <a:lnTo>
                      <a:pt x="680" y="1557"/>
                    </a:lnTo>
                    <a:lnTo>
                      <a:pt x="743" y="1567"/>
                    </a:lnTo>
                    <a:lnTo>
                      <a:pt x="743" y="1567"/>
                    </a:lnTo>
                    <a:lnTo>
                      <a:pt x="768" y="1568"/>
                    </a:lnTo>
                    <a:lnTo>
                      <a:pt x="794" y="1568"/>
                    </a:lnTo>
                    <a:lnTo>
                      <a:pt x="820" y="1568"/>
                    </a:lnTo>
                    <a:lnTo>
                      <a:pt x="845" y="1570"/>
                    </a:lnTo>
                    <a:lnTo>
                      <a:pt x="845" y="1570"/>
                    </a:lnTo>
                    <a:lnTo>
                      <a:pt x="869" y="1572"/>
                    </a:lnTo>
                    <a:lnTo>
                      <a:pt x="892" y="1575"/>
                    </a:lnTo>
                    <a:lnTo>
                      <a:pt x="938" y="1580"/>
                    </a:lnTo>
                    <a:lnTo>
                      <a:pt x="938" y="1580"/>
                    </a:lnTo>
                    <a:lnTo>
                      <a:pt x="968" y="1582"/>
                    </a:lnTo>
                    <a:lnTo>
                      <a:pt x="999" y="1582"/>
                    </a:lnTo>
                    <a:lnTo>
                      <a:pt x="1028" y="1581"/>
                    </a:lnTo>
                    <a:lnTo>
                      <a:pt x="1057" y="1582"/>
                    </a:lnTo>
                    <a:lnTo>
                      <a:pt x="1057" y="1582"/>
                    </a:lnTo>
                    <a:lnTo>
                      <a:pt x="1168" y="1585"/>
                    </a:lnTo>
                    <a:lnTo>
                      <a:pt x="1276" y="1588"/>
                    </a:lnTo>
                    <a:lnTo>
                      <a:pt x="1387" y="1591"/>
                    </a:lnTo>
                    <a:lnTo>
                      <a:pt x="1444" y="1594"/>
                    </a:lnTo>
                    <a:lnTo>
                      <a:pt x="1500" y="1598"/>
                    </a:lnTo>
                    <a:lnTo>
                      <a:pt x="1500" y="1598"/>
                    </a:lnTo>
                    <a:lnTo>
                      <a:pt x="1533" y="1602"/>
                    </a:lnTo>
                    <a:lnTo>
                      <a:pt x="1550" y="1603"/>
                    </a:lnTo>
                    <a:lnTo>
                      <a:pt x="1567" y="1605"/>
                    </a:lnTo>
                    <a:lnTo>
                      <a:pt x="1567" y="1605"/>
                    </a:lnTo>
                    <a:lnTo>
                      <a:pt x="1591" y="1605"/>
                    </a:lnTo>
                    <a:lnTo>
                      <a:pt x="1616" y="1603"/>
                    </a:lnTo>
                    <a:lnTo>
                      <a:pt x="1641" y="1602"/>
                    </a:lnTo>
                    <a:lnTo>
                      <a:pt x="1668" y="1601"/>
                    </a:lnTo>
                    <a:lnTo>
                      <a:pt x="1668" y="1601"/>
                    </a:lnTo>
                    <a:lnTo>
                      <a:pt x="1689" y="1602"/>
                    </a:lnTo>
                    <a:lnTo>
                      <a:pt x="1712" y="1606"/>
                    </a:lnTo>
                    <a:lnTo>
                      <a:pt x="1733" y="1609"/>
                    </a:lnTo>
                    <a:lnTo>
                      <a:pt x="1754" y="1610"/>
                    </a:lnTo>
                    <a:lnTo>
                      <a:pt x="1754" y="1610"/>
                    </a:lnTo>
                    <a:lnTo>
                      <a:pt x="1790" y="1606"/>
                    </a:lnTo>
                    <a:lnTo>
                      <a:pt x="1827" y="1603"/>
                    </a:lnTo>
                    <a:lnTo>
                      <a:pt x="1901" y="1599"/>
                    </a:lnTo>
                    <a:lnTo>
                      <a:pt x="1976" y="1598"/>
                    </a:lnTo>
                    <a:lnTo>
                      <a:pt x="2050" y="1594"/>
                    </a:lnTo>
                    <a:lnTo>
                      <a:pt x="2050" y="1594"/>
                    </a:lnTo>
                    <a:lnTo>
                      <a:pt x="2082" y="1592"/>
                    </a:lnTo>
                    <a:lnTo>
                      <a:pt x="2115" y="1588"/>
                    </a:lnTo>
                    <a:lnTo>
                      <a:pt x="2145" y="1585"/>
                    </a:lnTo>
                    <a:lnTo>
                      <a:pt x="2178" y="1584"/>
                    </a:lnTo>
                    <a:lnTo>
                      <a:pt x="2178" y="1584"/>
                    </a:lnTo>
                    <a:lnTo>
                      <a:pt x="2202" y="1582"/>
                    </a:lnTo>
                    <a:lnTo>
                      <a:pt x="2225" y="1581"/>
                    </a:lnTo>
                    <a:lnTo>
                      <a:pt x="2272" y="1572"/>
                    </a:lnTo>
                    <a:lnTo>
                      <a:pt x="2272" y="1572"/>
                    </a:lnTo>
                    <a:lnTo>
                      <a:pt x="2298" y="1570"/>
                    </a:lnTo>
                    <a:lnTo>
                      <a:pt x="2325" y="1565"/>
                    </a:lnTo>
                    <a:lnTo>
                      <a:pt x="2353" y="1564"/>
                    </a:lnTo>
                    <a:lnTo>
                      <a:pt x="2380" y="1563"/>
                    </a:lnTo>
                    <a:lnTo>
                      <a:pt x="2380" y="1563"/>
                    </a:lnTo>
                    <a:lnTo>
                      <a:pt x="2419" y="1563"/>
                    </a:lnTo>
                    <a:lnTo>
                      <a:pt x="2440" y="1563"/>
                    </a:lnTo>
                    <a:lnTo>
                      <a:pt x="2461" y="1561"/>
                    </a:lnTo>
                    <a:lnTo>
                      <a:pt x="2482" y="1558"/>
                    </a:lnTo>
                    <a:lnTo>
                      <a:pt x="2501" y="1553"/>
                    </a:lnTo>
                    <a:lnTo>
                      <a:pt x="2509" y="1550"/>
                    </a:lnTo>
                    <a:lnTo>
                      <a:pt x="2516" y="1546"/>
                    </a:lnTo>
                    <a:lnTo>
                      <a:pt x="2523" y="1542"/>
                    </a:lnTo>
                    <a:lnTo>
                      <a:pt x="2529" y="1536"/>
                    </a:lnTo>
                    <a:lnTo>
                      <a:pt x="2529" y="1536"/>
                    </a:lnTo>
                    <a:lnTo>
                      <a:pt x="2526" y="1512"/>
                    </a:lnTo>
                    <a:lnTo>
                      <a:pt x="2524" y="1498"/>
                    </a:lnTo>
                    <a:lnTo>
                      <a:pt x="2526" y="1483"/>
                    </a:lnTo>
                    <a:lnTo>
                      <a:pt x="2526" y="1483"/>
                    </a:lnTo>
                    <a:lnTo>
                      <a:pt x="2520" y="1474"/>
                    </a:lnTo>
                    <a:lnTo>
                      <a:pt x="2515" y="1467"/>
                    </a:lnTo>
                    <a:lnTo>
                      <a:pt x="2508" y="1462"/>
                    </a:lnTo>
                    <a:lnTo>
                      <a:pt x="2501" y="1457"/>
                    </a:lnTo>
                    <a:lnTo>
                      <a:pt x="2492" y="1453"/>
                    </a:lnTo>
                    <a:lnTo>
                      <a:pt x="2484" y="1450"/>
                    </a:lnTo>
                    <a:lnTo>
                      <a:pt x="2465" y="1446"/>
                    </a:lnTo>
                    <a:lnTo>
                      <a:pt x="2444" y="1445"/>
                    </a:lnTo>
                    <a:lnTo>
                      <a:pt x="2423" y="1443"/>
                    </a:lnTo>
                    <a:lnTo>
                      <a:pt x="2377" y="1442"/>
                    </a:lnTo>
                    <a:lnTo>
                      <a:pt x="2377" y="1442"/>
                    </a:lnTo>
                    <a:lnTo>
                      <a:pt x="2348" y="1439"/>
                    </a:lnTo>
                    <a:lnTo>
                      <a:pt x="2319" y="1436"/>
                    </a:lnTo>
                    <a:lnTo>
                      <a:pt x="2293" y="1433"/>
                    </a:lnTo>
                    <a:lnTo>
                      <a:pt x="2280" y="1435"/>
                    </a:lnTo>
                    <a:lnTo>
                      <a:pt x="2270" y="1436"/>
                    </a:lnTo>
                    <a:lnTo>
                      <a:pt x="2270" y="1436"/>
                    </a:lnTo>
                    <a:lnTo>
                      <a:pt x="2255" y="1433"/>
                    </a:lnTo>
                    <a:lnTo>
                      <a:pt x="2239" y="1431"/>
                    </a:lnTo>
                    <a:lnTo>
                      <a:pt x="2224" y="1431"/>
                    </a:lnTo>
                    <a:lnTo>
                      <a:pt x="2207" y="1431"/>
                    </a:lnTo>
                    <a:lnTo>
                      <a:pt x="2150" y="1432"/>
                    </a:lnTo>
                    <a:lnTo>
                      <a:pt x="2150" y="1432"/>
                    </a:lnTo>
                    <a:lnTo>
                      <a:pt x="2130" y="1429"/>
                    </a:lnTo>
                    <a:lnTo>
                      <a:pt x="2110" y="1428"/>
                    </a:lnTo>
                    <a:lnTo>
                      <a:pt x="2100" y="1426"/>
                    </a:lnTo>
                    <a:lnTo>
                      <a:pt x="2091" y="1426"/>
                    </a:lnTo>
                    <a:lnTo>
                      <a:pt x="2082" y="1428"/>
                    </a:lnTo>
                    <a:lnTo>
                      <a:pt x="2072" y="1432"/>
                    </a:lnTo>
                    <a:lnTo>
                      <a:pt x="2072" y="1432"/>
                    </a:lnTo>
                    <a:lnTo>
                      <a:pt x="2072" y="1438"/>
                    </a:lnTo>
                    <a:lnTo>
                      <a:pt x="2072" y="1443"/>
                    </a:lnTo>
                    <a:lnTo>
                      <a:pt x="2071" y="1455"/>
                    </a:lnTo>
                    <a:lnTo>
                      <a:pt x="2071" y="1455"/>
                    </a:lnTo>
                    <a:lnTo>
                      <a:pt x="2070" y="1467"/>
                    </a:lnTo>
                    <a:lnTo>
                      <a:pt x="2070" y="1474"/>
                    </a:lnTo>
                    <a:lnTo>
                      <a:pt x="2067" y="1480"/>
                    </a:lnTo>
                    <a:lnTo>
                      <a:pt x="2067" y="1480"/>
                    </a:lnTo>
                    <a:lnTo>
                      <a:pt x="2064" y="1483"/>
                    </a:lnTo>
                    <a:lnTo>
                      <a:pt x="2058" y="1485"/>
                    </a:lnTo>
                    <a:lnTo>
                      <a:pt x="2044" y="1492"/>
                    </a:lnTo>
                    <a:lnTo>
                      <a:pt x="2016" y="1504"/>
                    </a:lnTo>
                    <a:lnTo>
                      <a:pt x="2016" y="1504"/>
                    </a:lnTo>
                    <a:lnTo>
                      <a:pt x="1999" y="1508"/>
                    </a:lnTo>
                    <a:lnTo>
                      <a:pt x="1983" y="1511"/>
                    </a:lnTo>
                    <a:lnTo>
                      <a:pt x="1955" y="1515"/>
                    </a:lnTo>
                    <a:lnTo>
                      <a:pt x="1955" y="1515"/>
                    </a:lnTo>
                    <a:lnTo>
                      <a:pt x="1924" y="1525"/>
                    </a:lnTo>
                    <a:lnTo>
                      <a:pt x="1893" y="1533"/>
                    </a:lnTo>
                    <a:lnTo>
                      <a:pt x="1865" y="1542"/>
                    </a:lnTo>
                    <a:lnTo>
                      <a:pt x="1837" y="1549"/>
                    </a:lnTo>
                    <a:lnTo>
                      <a:pt x="1837" y="1549"/>
                    </a:lnTo>
                    <a:lnTo>
                      <a:pt x="1828" y="1556"/>
                    </a:lnTo>
                    <a:lnTo>
                      <a:pt x="1820" y="1563"/>
                    </a:lnTo>
                    <a:lnTo>
                      <a:pt x="1810" y="1568"/>
                    </a:lnTo>
                    <a:lnTo>
                      <a:pt x="1799" y="1572"/>
                    </a:lnTo>
                    <a:lnTo>
                      <a:pt x="1787" y="1575"/>
                    </a:lnTo>
                    <a:lnTo>
                      <a:pt x="1776" y="1577"/>
                    </a:lnTo>
                    <a:lnTo>
                      <a:pt x="1766" y="1577"/>
                    </a:lnTo>
                    <a:lnTo>
                      <a:pt x="1755" y="1572"/>
                    </a:lnTo>
                    <a:lnTo>
                      <a:pt x="1755" y="1572"/>
                    </a:lnTo>
                    <a:lnTo>
                      <a:pt x="1751" y="1571"/>
                    </a:lnTo>
                    <a:lnTo>
                      <a:pt x="1747" y="1567"/>
                    </a:lnTo>
                    <a:lnTo>
                      <a:pt x="1740" y="1558"/>
                    </a:lnTo>
                    <a:lnTo>
                      <a:pt x="1734" y="1551"/>
                    </a:lnTo>
                    <a:lnTo>
                      <a:pt x="1730" y="1547"/>
                    </a:lnTo>
                    <a:lnTo>
                      <a:pt x="1726" y="1546"/>
                    </a:lnTo>
                    <a:lnTo>
                      <a:pt x="1726" y="1546"/>
                    </a:lnTo>
                    <a:lnTo>
                      <a:pt x="1720" y="1543"/>
                    </a:lnTo>
                    <a:lnTo>
                      <a:pt x="1714" y="1543"/>
                    </a:lnTo>
                    <a:lnTo>
                      <a:pt x="1699" y="1542"/>
                    </a:lnTo>
                    <a:lnTo>
                      <a:pt x="1668" y="1543"/>
                    </a:lnTo>
                    <a:lnTo>
                      <a:pt x="1668" y="1543"/>
                    </a:lnTo>
                    <a:lnTo>
                      <a:pt x="1640" y="1546"/>
                    </a:lnTo>
                    <a:lnTo>
                      <a:pt x="1613" y="1547"/>
                    </a:lnTo>
                    <a:lnTo>
                      <a:pt x="1613" y="1547"/>
                    </a:lnTo>
                    <a:lnTo>
                      <a:pt x="1574" y="1546"/>
                    </a:lnTo>
                    <a:lnTo>
                      <a:pt x="1536" y="1544"/>
                    </a:lnTo>
                    <a:lnTo>
                      <a:pt x="1501" y="1546"/>
                    </a:lnTo>
                    <a:lnTo>
                      <a:pt x="1484" y="1546"/>
                    </a:lnTo>
                    <a:lnTo>
                      <a:pt x="1467" y="1549"/>
                    </a:lnTo>
                    <a:lnTo>
                      <a:pt x="1467" y="1549"/>
                    </a:lnTo>
                    <a:lnTo>
                      <a:pt x="1462" y="1546"/>
                    </a:lnTo>
                    <a:lnTo>
                      <a:pt x="1456" y="1542"/>
                    </a:lnTo>
                    <a:lnTo>
                      <a:pt x="1448" y="1532"/>
                    </a:lnTo>
                    <a:lnTo>
                      <a:pt x="1441" y="1521"/>
                    </a:lnTo>
                    <a:lnTo>
                      <a:pt x="1435" y="1508"/>
                    </a:lnTo>
                    <a:lnTo>
                      <a:pt x="1427" y="1481"/>
                    </a:lnTo>
                    <a:lnTo>
                      <a:pt x="1421" y="1467"/>
                    </a:lnTo>
                    <a:lnTo>
                      <a:pt x="1417" y="1455"/>
                    </a:lnTo>
                    <a:lnTo>
                      <a:pt x="1417" y="1455"/>
                    </a:lnTo>
                    <a:lnTo>
                      <a:pt x="1393" y="1455"/>
                    </a:lnTo>
                    <a:lnTo>
                      <a:pt x="1369" y="1452"/>
                    </a:lnTo>
                    <a:lnTo>
                      <a:pt x="1347" y="1448"/>
                    </a:lnTo>
                    <a:lnTo>
                      <a:pt x="1323" y="1446"/>
                    </a:lnTo>
                    <a:lnTo>
                      <a:pt x="1323" y="1446"/>
                    </a:lnTo>
                    <a:lnTo>
                      <a:pt x="1295" y="1443"/>
                    </a:lnTo>
                    <a:lnTo>
                      <a:pt x="1267" y="1443"/>
                    </a:lnTo>
                    <a:lnTo>
                      <a:pt x="1237" y="1443"/>
                    </a:lnTo>
                    <a:lnTo>
                      <a:pt x="1209" y="1442"/>
                    </a:lnTo>
                    <a:lnTo>
                      <a:pt x="1209" y="1442"/>
                    </a:lnTo>
                    <a:lnTo>
                      <a:pt x="1201" y="1441"/>
                    </a:lnTo>
                    <a:lnTo>
                      <a:pt x="1191" y="1439"/>
                    </a:lnTo>
                    <a:lnTo>
                      <a:pt x="1182" y="1436"/>
                    </a:lnTo>
                    <a:lnTo>
                      <a:pt x="1173" y="1435"/>
                    </a:lnTo>
                    <a:lnTo>
                      <a:pt x="1173" y="1435"/>
                    </a:lnTo>
                    <a:lnTo>
                      <a:pt x="1032" y="1421"/>
                    </a:lnTo>
                    <a:lnTo>
                      <a:pt x="962" y="1415"/>
                    </a:lnTo>
                    <a:lnTo>
                      <a:pt x="893" y="1411"/>
                    </a:lnTo>
                    <a:lnTo>
                      <a:pt x="893" y="1411"/>
                    </a:lnTo>
                    <a:lnTo>
                      <a:pt x="886" y="1417"/>
                    </a:lnTo>
                    <a:lnTo>
                      <a:pt x="881" y="1424"/>
                    </a:lnTo>
                    <a:lnTo>
                      <a:pt x="875" y="1429"/>
                    </a:lnTo>
                    <a:lnTo>
                      <a:pt x="867" y="1435"/>
                    </a:lnTo>
                    <a:lnTo>
                      <a:pt x="867" y="1435"/>
                    </a:lnTo>
                    <a:lnTo>
                      <a:pt x="871" y="1446"/>
                    </a:lnTo>
                    <a:lnTo>
                      <a:pt x="872" y="1457"/>
                    </a:lnTo>
                    <a:lnTo>
                      <a:pt x="872" y="1470"/>
                    </a:lnTo>
                    <a:lnTo>
                      <a:pt x="871" y="1481"/>
                    </a:lnTo>
                    <a:lnTo>
                      <a:pt x="867" y="1502"/>
                    </a:lnTo>
                    <a:lnTo>
                      <a:pt x="861" y="1521"/>
                    </a:lnTo>
                    <a:lnTo>
                      <a:pt x="861" y="1521"/>
                    </a:lnTo>
                    <a:lnTo>
                      <a:pt x="850" y="1523"/>
                    </a:lnTo>
                    <a:lnTo>
                      <a:pt x="838" y="1526"/>
                    </a:lnTo>
                    <a:lnTo>
                      <a:pt x="816" y="1526"/>
                    </a:lnTo>
                    <a:lnTo>
                      <a:pt x="794" y="1526"/>
                    </a:lnTo>
                    <a:lnTo>
                      <a:pt x="771" y="1525"/>
                    </a:lnTo>
                    <a:lnTo>
                      <a:pt x="771" y="1525"/>
                    </a:lnTo>
                    <a:lnTo>
                      <a:pt x="757" y="1525"/>
                    </a:lnTo>
                    <a:lnTo>
                      <a:pt x="746" y="1526"/>
                    </a:lnTo>
                    <a:lnTo>
                      <a:pt x="746" y="1526"/>
                    </a:lnTo>
                    <a:lnTo>
                      <a:pt x="723" y="1523"/>
                    </a:lnTo>
                    <a:lnTo>
                      <a:pt x="699" y="1521"/>
                    </a:lnTo>
                    <a:lnTo>
                      <a:pt x="676" y="1516"/>
                    </a:lnTo>
                    <a:lnTo>
                      <a:pt x="653" y="1515"/>
                    </a:lnTo>
                    <a:lnTo>
                      <a:pt x="653" y="1515"/>
                    </a:lnTo>
                    <a:lnTo>
                      <a:pt x="586" y="1514"/>
                    </a:lnTo>
                    <a:lnTo>
                      <a:pt x="518" y="1509"/>
                    </a:lnTo>
                    <a:lnTo>
                      <a:pt x="451" y="1504"/>
                    </a:lnTo>
                    <a:lnTo>
                      <a:pt x="385" y="1499"/>
                    </a:lnTo>
                    <a:lnTo>
                      <a:pt x="385" y="1499"/>
                    </a:lnTo>
                    <a:lnTo>
                      <a:pt x="370" y="1499"/>
                    </a:lnTo>
                    <a:lnTo>
                      <a:pt x="370" y="1499"/>
                    </a:lnTo>
                    <a:lnTo>
                      <a:pt x="332" y="1502"/>
                    </a:lnTo>
                    <a:lnTo>
                      <a:pt x="295" y="1507"/>
                    </a:lnTo>
                    <a:lnTo>
                      <a:pt x="259" y="1511"/>
                    </a:lnTo>
                    <a:lnTo>
                      <a:pt x="242" y="1512"/>
                    </a:lnTo>
                    <a:lnTo>
                      <a:pt x="225" y="1512"/>
                    </a:lnTo>
                    <a:lnTo>
                      <a:pt x="225" y="1512"/>
                    </a:lnTo>
                    <a:lnTo>
                      <a:pt x="215" y="1502"/>
                    </a:lnTo>
                    <a:lnTo>
                      <a:pt x="207" y="1490"/>
                    </a:lnTo>
                    <a:lnTo>
                      <a:pt x="198" y="1477"/>
                    </a:lnTo>
                    <a:lnTo>
                      <a:pt x="193" y="1463"/>
                    </a:lnTo>
                    <a:lnTo>
                      <a:pt x="189" y="1448"/>
                    </a:lnTo>
                    <a:lnTo>
                      <a:pt x="189" y="1441"/>
                    </a:lnTo>
                    <a:lnTo>
                      <a:pt x="189" y="1433"/>
                    </a:lnTo>
                    <a:lnTo>
                      <a:pt x="190" y="1426"/>
                    </a:lnTo>
                    <a:lnTo>
                      <a:pt x="193" y="1419"/>
                    </a:lnTo>
                    <a:lnTo>
                      <a:pt x="196" y="1412"/>
                    </a:lnTo>
                    <a:lnTo>
                      <a:pt x="200" y="1407"/>
                    </a:lnTo>
                    <a:lnTo>
                      <a:pt x="200" y="1407"/>
                    </a:lnTo>
                    <a:lnTo>
                      <a:pt x="197" y="1408"/>
                    </a:lnTo>
                    <a:lnTo>
                      <a:pt x="194" y="1408"/>
                    </a:lnTo>
                    <a:lnTo>
                      <a:pt x="191" y="1405"/>
                    </a:lnTo>
                    <a:lnTo>
                      <a:pt x="190" y="1404"/>
                    </a:lnTo>
                    <a:lnTo>
                      <a:pt x="184" y="1397"/>
                    </a:lnTo>
                    <a:lnTo>
                      <a:pt x="183" y="1396"/>
                    </a:lnTo>
                    <a:lnTo>
                      <a:pt x="179" y="1393"/>
                    </a:lnTo>
                    <a:lnTo>
                      <a:pt x="179" y="1393"/>
                    </a:lnTo>
                    <a:close/>
                    <a:moveTo>
                      <a:pt x="204" y="1453"/>
                    </a:moveTo>
                    <a:lnTo>
                      <a:pt x="204" y="1453"/>
                    </a:lnTo>
                    <a:lnTo>
                      <a:pt x="208" y="1462"/>
                    </a:lnTo>
                    <a:lnTo>
                      <a:pt x="215" y="1474"/>
                    </a:lnTo>
                    <a:lnTo>
                      <a:pt x="224" y="1484"/>
                    </a:lnTo>
                    <a:lnTo>
                      <a:pt x="229" y="1491"/>
                    </a:lnTo>
                    <a:lnTo>
                      <a:pt x="229" y="1491"/>
                    </a:lnTo>
                    <a:lnTo>
                      <a:pt x="235" y="1492"/>
                    </a:lnTo>
                    <a:lnTo>
                      <a:pt x="240" y="1494"/>
                    </a:lnTo>
                    <a:lnTo>
                      <a:pt x="254" y="1495"/>
                    </a:lnTo>
                    <a:lnTo>
                      <a:pt x="284" y="1494"/>
                    </a:lnTo>
                    <a:lnTo>
                      <a:pt x="284" y="1494"/>
                    </a:lnTo>
                    <a:lnTo>
                      <a:pt x="308" y="1492"/>
                    </a:lnTo>
                    <a:lnTo>
                      <a:pt x="330" y="1490"/>
                    </a:lnTo>
                    <a:lnTo>
                      <a:pt x="353" y="1487"/>
                    </a:lnTo>
                    <a:lnTo>
                      <a:pt x="377" y="1485"/>
                    </a:lnTo>
                    <a:lnTo>
                      <a:pt x="377" y="1485"/>
                    </a:lnTo>
                    <a:lnTo>
                      <a:pt x="400" y="1487"/>
                    </a:lnTo>
                    <a:lnTo>
                      <a:pt x="424" y="1488"/>
                    </a:lnTo>
                    <a:lnTo>
                      <a:pt x="472" y="1492"/>
                    </a:lnTo>
                    <a:lnTo>
                      <a:pt x="523" y="1498"/>
                    </a:lnTo>
                    <a:lnTo>
                      <a:pt x="573" y="1504"/>
                    </a:lnTo>
                    <a:lnTo>
                      <a:pt x="573" y="1504"/>
                    </a:lnTo>
                    <a:lnTo>
                      <a:pt x="597" y="1504"/>
                    </a:lnTo>
                    <a:lnTo>
                      <a:pt x="619" y="1504"/>
                    </a:lnTo>
                    <a:lnTo>
                      <a:pt x="643" y="1502"/>
                    </a:lnTo>
                    <a:lnTo>
                      <a:pt x="666" y="1504"/>
                    </a:lnTo>
                    <a:lnTo>
                      <a:pt x="666" y="1504"/>
                    </a:lnTo>
                    <a:lnTo>
                      <a:pt x="712" y="1508"/>
                    </a:lnTo>
                    <a:lnTo>
                      <a:pt x="758" y="1512"/>
                    </a:lnTo>
                    <a:lnTo>
                      <a:pt x="780" y="1514"/>
                    </a:lnTo>
                    <a:lnTo>
                      <a:pt x="802" y="1514"/>
                    </a:lnTo>
                    <a:lnTo>
                      <a:pt x="823" y="1511"/>
                    </a:lnTo>
                    <a:lnTo>
                      <a:pt x="844" y="1507"/>
                    </a:lnTo>
                    <a:lnTo>
                      <a:pt x="844" y="1507"/>
                    </a:lnTo>
                    <a:lnTo>
                      <a:pt x="848" y="1501"/>
                    </a:lnTo>
                    <a:lnTo>
                      <a:pt x="851" y="1494"/>
                    </a:lnTo>
                    <a:lnTo>
                      <a:pt x="857" y="1478"/>
                    </a:lnTo>
                    <a:lnTo>
                      <a:pt x="858" y="1470"/>
                    </a:lnTo>
                    <a:lnTo>
                      <a:pt x="858" y="1463"/>
                    </a:lnTo>
                    <a:lnTo>
                      <a:pt x="857" y="1456"/>
                    </a:lnTo>
                    <a:lnTo>
                      <a:pt x="854" y="1450"/>
                    </a:lnTo>
                    <a:lnTo>
                      <a:pt x="854" y="1450"/>
                    </a:lnTo>
                    <a:lnTo>
                      <a:pt x="853" y="1448"/>
                    </a:lnTo>
                    <a:lnTo>
                      <a:pt x="848" y="1445"/>
                    </a:lnTo>
                    <a:lnTo>
                      <a:pt x="840" y="1441"/>
                    </a:lnTo>
                    <a:lnTo>
                      <a:pt x="840" y="1441"/>
                    </a:lnTo>
                    <a:lnTo>
                      <a:pt x="824" y="1428"/>
                    </a:lnTo>
                    <a:lnTo>
                      <a:pt x="824" y="1428"/>
                    </a:lnTo>
                    <a:lnTo>
                      <a:pt x="801" y="1426"/>
                    </a:lnTo>
                    <a:lnTo>
                      <a:pt x="777" y="1425"/>
                    </a:lnTo>
                    <a:lnTo>
                      <a:pt x="728" y="1426"/>
                    </a:lnTo>
                    <a:lnTo>
                      <a:pt x="677" y="1426"/>
                    </a:lnTo>
                    <a:lnTo>
                      <a:pt x="652" y="1426"/>
                    </a:lnTo>
                    <a:lnTo>
                      <a:pt x="626" y="1425"/>
                    </a:lnTo>
                    <a:lnTo>
                      <a:pt x="626" y="1425"/>
                    </a:lnTo>
                    <a:lnTo>
                      <a:pt x="619" y="1424"/>
                    </a:lnTo>
                    <a:lnTo>
                      <a:pt x="611" y="1421"/>
                    </a:lnTo>
                    <a:lnTo>
                      <a:pt x="603" y="1419"/>
                    </a:lnTo>
                    <a:lnTo>
                      <a:pt x="594" y="1418"/>
                    </a:lnTo>
                    <a:lnTo>
                      <a:pt x="594" y="1418"/>
                    </a:lnTo>
                    <a:lnTo>
                      <a:pt x="575" y="1417"/>
                    </a:lnTo>
                    <a:lnTo>
                      <a:pt x="556" y="1417"/>
                    </a:lnTo>
                    <a:lnTo>
                      <a:pt x="518" y="1419"/>
                    </a:lnTo>
                    <a:lnTo>
                      <a:pt x="518" y="1419"/>
                    </a:lnTo>
                    <a:lnTo>
                      <a:pt x="502" y="1419"/>
                    </a:lnTo>
                    <a:lnTo>
                      <a:pt x="485" y="1418"/>
                    </a:lnTo>
                    <a:lnTo>
                      <a:pt x="450" y="1415"/>
                    </a:lnTo>
                    <a:lnTo>
                      <a:pt x="415" y="1411"/>
                    </a:lnTo>
                    <a:lnTo>
                      <a:pt x="396" y="1410"/>
                    </a:lnTo>
                    <a:lnTo>
                      <a:pt x="378" y="1408"/>
                    </a:lnTo>
                    <a:lnTo>
                      <a:pt x="378" y="1408"/>
                    </a:lnTo>
                    <a:lnTo>
                      <a:pt x="302" y="1408"/>
                    </a:lnTo>
                    <a:lnTo>
                      <a:pt x="224" y="1405"/>
                    </a:lnTo>
                    <a:lnTo>
                      <a:pt x="224" y="1405"/>
                    </a:lnTo>
                    <a:lnTo>
                      <a:pt x="215" y="1415"/>
                    </a:lnTo>
                    <a:lnTo>
                      <a:pt x="208" y="1426"/>
                    </a:lnTo>
                    <a:lnTo>
                      <a:pt x="205" y="1432"/>
                    </a:lnTo>
                    <a:lnTo>
                      <a:pt x="204" y="1438"/>
                    </a:lnTo>
                    <a:lnTo>
                      <a:pt x="203" y="1445"/>
                    </a:lnTo>
                    <a:lnTo>
                      <a:pt x="204" y="1453"/>
                    </a:lnTo>
                    <a:lnTo>
                      <a:pt x="204" y="1453"/>
                    </a:lnTo>
                    <a:close/>
                    <a:moveTo>
                      <a:pt x="1410" y="1439"/>
                    </a:moveTo>
                    <a:lnTo>
                      <a:pt x="1410" y="1439"/>
                    </a:lnTo>
                    <a:lnTo>
                      <a:pt x="1399" y="1433"/>
                    </a:lnTo>
                    <a:lnTo>
                      <a:pt x="1389" y="1428"/>
                    </a:lnTo>
                    <a:lnTo>
                      <a:pt x="1372" y="1414"/>
                    </a:lnTo>
                    <a:lnTo>
                      <a:pt x="1372" y="1414"/>
                    </a:lnTo>
                    <a:lnTo>
                      <a:pt x="1368" y="1418"/>
                    </a:lnTo>
                    <a:lnTo>
                      <a:pt x="1361" y="1421"/>
                    </a:lnTo>
                    <a:lnTo>
                      <a:pt x="1348" y="1424"/>
                    </a:lnTo>
                    <a:lnTo>
                      <a:pt x="1334" y="1426"/>
                    </a:lnTo>
                    <a:lnTo>
                      <a:pt x="1327" y="1428"/>
                    </a:lnTo>
                    <a:lnTo>
                      <a:pt x="1321" y="1432"/>
                    </a:lnTo>
                    <a:lnTo>
                      <a:pt x="1321" y="1432"/>
                    </a:lnTo>
                    <a:lnTo>
                      <a:pt x="1366" y="1436"/>
                    </a:lnTo>
                    <a:lnTo>
                      <a:pt x="1387" y="1438"/>
                    </a:lnTo>
                    <a:lnTo>
                      <a:pt x="1410" y="1439"/>
                    </a:lnTo>
                    <a:lnTo>
                      <a:pt x="1410" y="1439"/>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grpSp>
      <p:sp>
        <p:nvSpPr>
          <p:cNvPr id="70" name="文本框 36">
            <a:extLst>
              <a:ext uri="{FF2B5EF4-FFF2-40B4-BE49-F238E27FC236}">
                <a16:creationId xmlns:a16="http://schemas.microsoft.com/office/drawing/2014/main" id="{567F4733-0701-48AA-85AE-5C18D59DDCB7}"/>
              </a:ext>
            </a:extLst>
          </p:cNvPr>
          <p:cNvSpPr txBox="1"/>
          <p:nvPr/>
        </p:nvSpPr>
        <p:spPr>
          <a:xfrm>
            <a:off x="626118" y="61870"/>
            <a:ext cx="8673337" cy="553998"/>
          </a:xfrm>
          <a:prstGeom prst="rect">
            <a:avLst/>
          </a:prstGeom>
          <a:noFill/>
        </p:spPr>
        <p:txBody>
          <a:bodyPr wrap="square" rtlCol="0">
            <a:spAutoFit/>
          </a:bodyPr>
          <a:lstStyle/>
          <a:p>
            <a:r>
              <a:rPr lang="en-US" altLang="zh-CN" sz="3000" b="1"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1. </a:t>
            </a:r>
            <a:r>
              <a:rPr lang="en-US" altLang="zh-CN" sz="3000" b="1"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Tìm</a:t>
            </a:r>
            <a:r>
              <a:rPr lang="en-US" altLang="zh-CN" sz="3000" b="1"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b="1"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hiểu</a:t>
            </a:r>
            <a:r>
              <a:rPr lang="en-US" altLang="zh-CN" sz="3000" b="1"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b="1"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về</a:t>
            </a:r>
            <a:r>
              <a:rPr lang="en-US" altLang="zh-CN" sz="3000" b="1"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b="1"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các</a:t>
            </a:r>
            <a:r>
              <a:rPr lang="en-US" altLang="zh-CN" sz="3000" b="1"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b="1"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câu</a:t>
            </a:r>
            <a:r>
              <a:rPr lang="en-US" altLang="zh-CN" sz="3000" b="1"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b="1"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lạc</a:t>
            </a:r>
            <a:r>
              <a:rPr lang="en-US" altLang="zh-CN" sz="3000" b="1"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b="1"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bộ</a:t>
            </a:r>
            <a:r>
              <a:rPr lang="en-US" altLang="zh-CN" sz="3000" b="1"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b="1"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trong</a:t>
            </a:r>
            <a:r>
              <a:rPr lang="en-US" altLang="zh-CN" sz="3000" b="1"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b="1"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trường</a:t>
            </a:r>
            <a:r>
              <a:rPr lang="en-US" altLang="zh-CN" sz="3000" b="1"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b="1"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em</a:t>
            </a:r>
            <a:endParaRPr lang="zh-CN" altLang="en-US" sz="3000" b="1" dirty="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pic>
        <p:nvPicPr>
          <p:cNvPr id="30" name="Picture 29"/>
          <p:cNvPicPr>
            <a:picLocks noChangeAspect="1"/>
          </p:cNvPicPr>
          <p:nvPr/>
        </p:nvPicPr>
        <p:blipFill>
          <a:blip r:embed="rId3"/>
          <a:stretch>
            <a:fillRect/>
          </a:stretch>
        </p:blipFill>
        <p:spPr>
          <a:xfrm>
            <a:off x="6770758" y="1298060"/>
            <a:ext cx="5233232" cy="3104123"/>
          </a:xfrm>
          <a:prstGeom prst="rect">
            <a:avLst/>
          </a:prstGeom>
        </p:spPr>
      </p:pic>
      <p:sp>
        <p:nvSpPr>
          <p:cNvPr id="73" name="Cloud 72"/>
          <p:cNvSpPr/>
          <p:nvPr/>
        </p:nvSpPr>
        <p:spPr>
          <a:xfrm>
            <a:off x="927480" y="810823"/>
            <a:ext cx="5843278" cy="369443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3"/>
          <p:cNvSpPr>
            <a:spLocks noChangeArrowheads="1"/>
          </p:cNvSpPr>
          <p:nvPr/>
        </p:nvSpPr>
        <p:spPr bwMode="auto">
          <a:xfrm>
            <a:off x="1135393" y="1331408"/>
            <a:ext cx="5225143" cy="279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lnSpc>
                <a:spcPct val="150000"/>
              </a:lnSpc>
              <a:spcBef>
                <a:spcPct val="0"/>
              </a:spcBef>
              <a:spcAft>
                <a:spcPct val="0"/>
              </a:spcAft>
            </a:pPr>
            <a:r>
              <a:rPr lang="nl-NL" altLang="en-US" sz="2400" i="1" dirty="0">
                <a:solidFill>
                  <a:schemeClr val="bg1"/>
                </a:solidFill>
                <a:latin typeface="Arial" panose="020B0604020202020204" pitchFamily="34" charset="0"/>
                <a:ea typeface="Calibri" panose="020F0502020204030204" pitchFamily="34" charset="0"/>
                <a:cs typeface="Arial" panose="020B0604020202020204" pitchFamily="34" charset="0"/>
              </a:rPr>
              <a:t>Những câu lạc bộ nào thường được tổ chức ở trường tiểu </a:t>
            </a:r>
            <a:r>
              <a:rPr lang="nl-NL" altLang="en-US" sz="2400" i="1" dirty="0" smtClean="0">
                <a:solidFill>
                  <a:schemeClr val="bg1"/>
                </a:solidFill>
                <a:latin typeface="Arial" panose="020B0604020202020204" pitchFamily="34" charset="0"/>
                <a:ea typeface="Calibri" panose="020F0502020204030204" pitchFamily="34" charset="0"/>
                <a:cs typeface="Arial" panose="020B0604020202020204" pitchFamily="34" charset="0"/>
              </a:rPr>
              <a:t>học?</a:t>
            </a:r>
            <a:r>
              <a:rPr lang="nl-NL" altLang="en-US" sz="2400" i="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kumimoji="0" lang="nl-NL" altLang="en-US" sz="2400" b="0" i="1" u="none" strike="noStrike" cap="none" normalizeH="0" baseline="0" dirty="0" smtClean="0">
                <a:ln>
                  <a:noFill/>
                </a:ln>
                <a:solidFill>
                  <a:schemeClr val="bg1"/>
                </a:solidFill>
                <a:effectLst/>
                <a:latin typeface="Arial" panose="020B0604020202020204" pitchFamily="34" charset="0"/>
                <a:ea typeface="Calibri" panose="020F0502020204030204" pitchFamily="34" charset="0"/>
                <a:cs typeface="Arial" panose="020B0604020202020204" pitchFamily="34" charset="0"/>
              </a:rPr>
              <a:t>Trường mình có những câu lạc bộ nào? Em biết những gì về hoạt động của các câu lạc bộ đó?</a:t>
            </a:r>
            <a:r>
              <a:rPr kumimoji="0" lang="en-US" altLang="en-US" sz="2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690286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wipe(down)">
                                      <p:cBhvr>
                                        <p:cTn id="10" dur="500"/>
                                        <p:tgtEl>
                                          <p:spTgt spid="7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circle(in)">
                                      <p:cBhvr>
                                        <p:cTn id="15"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11"/>
          <p:cNvSpPr txBox="1">
            <a:spLocks noChangeArrowheads="1"/>
          </p:cNvSpPr>
          <p:nvPr/>
        </p:nvSpPr>
        <p:spPr bwMode="auto">
          <a:xfrm>
            <a:off x="142069" y="4308220"/>
            <a:ext cx="245039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Câu</a:t>
            </a:r>
            <a:r>
              <a:rPr lang="en-US" altLang="zh-CN" sz="3000" dirty="0"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lạc</a:t>
            </a:r>
            <a:r>
              <a:rPr lang="en-US" altLang="zh-CN" sz="3000" dirty="0"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bộ</a:t>
            </a:r>
            <a:r>
              <a:rPr lang="en-US" altLang="zh-CN" sz="3000" dirty="0"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Toán</a:t>
            </a:r>
            <a:r>
              <a:rPr lang="en-US" altLang="zh-CN" sz="3000" dirty="0"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học</a:t>
            </a:r>
            <a:endParaRPr lang="zh-CN" altLang="en-US" sz="3000" dirty="0">
              <a:solidFill>
                <a:schemeClr val="accent6"/>
              </a:solidFill>
              <a:ea typeface="Source Han Sans CN Medium" panose="020B0500000000000000" pitchFamily="34" charset="-128"/>
              <a:cs typeface="Arial" panose="020B0604020202020204" pitchFamily="34" charset="0"/>
              <a:sym typeface="FZHei-B01S" panose="02010601030101010101" pitchFamily="2" charset="-122"/>
            </a:endParaRPr>
          </a:p>
        </p:txBody>
      </p:sp>
      <p:sp>
        <p:nvSpPr>
          <p:cNvPr id="19463" name="TextBox 11"/>
          <p:cNvSpPr txBox="1">
            <a:spLocks noChangeArrowheads="1"/>
          </p:cNvSpPr>
          <p:nvPr/>
        </p:nvSpPr>
        <p:spPr bwMode="auto">
          <a:xfrm>
            <a:off x="3293956" y="4774249"/>
            <a:ext cx="26467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Câu</a:t>
            </a:r>
            <a:r>
              <a:rPr lang="en-US" altLang="zh-CN" sz="3000" dirty="0"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lạc</a:t>
            </a:r>
            <a:r>
              <a:rPr lang="en-US" altLang="zh-CN" sz="3000" dirty="0"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bộ</a:t>
            </a:r>
            <a:r>
              <a:rPr lang="en-US" altLang="zh-CN" sz="3000" dirty="0"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Tiếng</a:t>
            </a:r>
            <a:r>
              <a:rPr lang="en-US" altLang="zh-CN" sz="3000" dirty="0"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anh</a:t>
            </a:r>
            <a:endParaRPr lang="zh-CN" altLang="en-US" sz="3000" dirty="0">
              <a:solidFill>
                <a:schemeClr val="accent6"/>
              </a:solidFill>
              <a:ea typeface="Source Han Sans CN Medium" panose="020B0500000000000000" pitchFamily="34" charset="-128"/>
              <a:cs typeface="Arial" panose="020B0604020202020204" pitchFamily="34" charset="0"/>
              <a:sym typeface="FZHei-B01S" panose="02010601030101010101" pitchFamily="2" charset="-122"/>
            </a:endParaRPr>
          </a:p>
        </p:txBody>
      </p:sp>
      <p:sp>
        <p:nvSpPr>
          <p:cNvPr id="19466" name="TextBox 11"/>
          <p:cNvSpPr txBox="1">
            <a:spLocks noChangeArrowheads="1"/>
          </p:cNvSpPr>
          <p:nvPr/>
        </p:nvSpPr>
        <p:spPr bwMode="auto">
          <a:xfrm>
            <a:off x="7165378" y="5482033"/>
            <a:ext cx="224060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Câu</a:t>
            </a:r>
            <a:r>
              <a:rPr lang="en-US" altLang="zh-CN" sz="3000" dirty="0"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lạc</a:t>
            </a:r>
            <a:r>
              <a:rPr lang="en-US" altLang="zh-CN" sz="3000" dirty="0"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bộ</a:t>
            </a:r>
            <a:r>
              <a:rPr lang="en-US" altLang="zh-CN" sz="3000" dirty="0"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yêu</a:t>
            </a:r>
            <a:r>
              <a:rPr lang="en-US" altLang="zh-CN" sz="3000" dirty="0"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sách</a:t>
            </a:r>
            <a:endParaRPr lang="zh-CN" altLang="en-US" sz="3000" dirty="0">
              <a:solidFill>
                <a:schemeClr val="accent6"/>
              </a:solidFill>
              <a:ea typeface="Source Han Sans CN Medium" panose="020B0500000000000000" pitchFamily="34" charset="-128"/>
              <a:cs typeface="Arial" panose="020B0604020202020204" pitchFamily="34" charset="0"/>
              <a:sym typeface="FZHei-B01S" panose="02010601030101010101" pitchFamily="2" charset="-122"/>
            </a:endParaRPr>
          </a:p>
        </p:txBody>
      </p:sp>
      <p:sp>
        <p:nvSpPr>
          <p:cNvPr id="19469" name="TextBox 11"/>
          <p:cNvSpPr txBox="1">
            <a:spLocks noChangeArrowheads="1"/>
          </p:cNvSpPr>
          <p:nvPr/>
        </p:nvSpPr>
        <p:spPr bwMode="auto">
          <a:xfrm>
            <a:off x="9864190" y="2828439"/>
            <a:ext cx="211423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ea typeface="宋体" pitchFamily="2" charset="-122"/>
              </a:defRPr>
            </a:lvl1pPr>
            <a:lvl2pPr marL="742950" indent="-285750" eaLnBrk="0" hangingPunct="0">
              <a:spcBef>
                <a:spcPct val="20000"/>
              </a:spcBef>
              <a:buChar char="–"/>
              <a:defRPr sz="2800">
                <a:solidFill>
                  <a:schemeClr val="tx1"/>
                </a:solidFill>
                <a:latin typeface="Arial" pitchFamily="34" charset="0"/>
                <a:ea typeface="宋体" pitchFamily="2"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Câu</a:t>
            </a:r>
            <a:r>
              <a:rPr lang="en-US" altLang="zh-CN" sz="3000" dirty="0"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lạc</a:t>
            </a:r>
            <a:r>
              <a:rPr lang="en-US" altLang="zh-CN" sz="3000" dirty="0"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bộ</a:t>
            </a:r>
            <a:r>
              <a:rPr lang="en-US" altLang="zh-CN" sz="3000" dirty="0"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thể</a:t>
            </a:r>
            <a:r>
              <a:rPr lang="en-US" altLang="zh-CN" sz="3000" dirty="0"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6"/>
                </a:solidFill>
                <a:ea typeface="Source Han Sans CN Medium" panose="020B0500000000000000" pitchFamily="34" charset="-128"/>
                <a:cs typeface="Arial" panose="020B0604020202020204" pitchFamily="34" charset="0"/>
                <a:sym typeface="FZHei-B01S" panose="02010601030101010101" pitchFamily="2" charset="-122"/>
              </a:rPr>
              <a:t>thao</a:t>
            </a:r>
            <a:endParaRPr lang="zh-CN" altLang="en-US" sz="3000" dirty="0">
              <a:solidFill>
                <a:schemeClr val="accent6"/>
              </a:solidFill>
              <a:ea typeface="Source Han Sans CN Medium" panose="020B0500000000000000" pitchFamily="34" charset="-128"/>
              <a:cs typeface="Arial" panose="020B0604020202020204" pitchFamily="34" charset="0"/>
              <a:sym typeface="FZHei-B01S" panose="02010601030101010101" pitchFamily="2" charset="-122"/>
            </a:endParaRPr>
          </a:p>
        </p:txBody>
      </p:sp>
      <p:sp>
        <p:nvSpPr>
          <p:cNvPr id="35" name="文本框 34">
            <a:extLst>
              <a:ext uri="{FF2B5EF4-FFF2-40B4-BE49-F238E27FC236}">
                <a16:creationId xmlns:a16="http://schemas.microsoft.com/office/drawing/2014/main" id="{2ACD418E-3C2F-4262-A727-464245D3E391}"/>
              </a:ext>
            </a:extLst>
          </p:cNvPr>
          <p:cNvSpPr txBox="1"/>
          <p:nvPr/>
        </p:nvSpPr>
        <p:spPr>
          <a:xfrm>
            <a:off x="400862" y="311203"/>
            <a:ext cx="3619246" cy="553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zh-CN" sz="3000" dirty="0" err="1" smtClean="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Một</a:t>
            </a:r>
            <a:r>
              <a:rPr lang="en-US" altLang="zh-CN" sz="3000" dirty="0" smtClean="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số</a:t>
            </a:r>
            <a:r>
              <a:rPr lang="en-US" altLang="zh-CN" sz="3000" dirty="0" smtClean="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câu</a:t>
            </a:r>
            <a:r>
              <a:rPr lang="en-US" altLang="zh-CN" sz="3000" dirty="0" smtClean="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lạc</a:t>
            </a:r>
            <a:r>
              <a:rPr lang="en-US" altLang="zh-CN" sz="3000" dirty="0" smtClean="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bộ</a:t>
            </a:r>
            <a:endParaRPr lang="zh-CN" altLang="en-US" sz="3000" dirty="0">
              <a:solidFill>
                <a:schemeClr val="bg1"/>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pic>
        <p:nvPicPr>
          <p:cNvPr id="5" name="Picture 4"/>
          <p:cNvPicPr>
            <a:picLocks noChangeAspect="1"/>
          </p:cNvPicPr>
          <p:nvPr/>
        </p:nvPicPr>
        <p:blipFill>
          <a:blip r:embed="rId3"/>
          <a:stretch>
            <a:fillRect/>
          </a:stretch>
        </p:blipFill>
        <p:spPr>
          <a:xfrm>
            <a:off x="142069" y="1336685"/>
            <a:ext cx="2618224" cy="2854152"/>
          </a:xfrm>
          <a:prstGeom prst="rect">
            <a:avLst/>
          </a:prstGeom>
        </p:spPr>
      </p:pic>
      <p:pic>
        <p:nvPicPr>
          <p:cNvPr id="13" name="Picture 12"/>
          <p:cNvPicPr>
            <a:picLocks noChangeAspect="1"/>
          </p:cNvPicPr>
          <p:nvPr/>
        </p:nvPicPr>
        <p:blipFill>
          <a:blip r:embed="rId4"/>
          <a:stretch>
            <a:fillRect/>
          </a:stretch>
        </p:blipFill>
        <p:spPr>
          <a:xfrm>
            <a:off x="2795702" y="2480493"/>
            <a:ext cx="3603783" cy="2077317"/>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2869" y="3265713"/>
            <a:ext cx="3325628" cy="2085013"/>
          </a:xfrm>
          <a:prstGeom prst="rect">
            <a:avLst/>
          </a:prstGeom>
        </p:spPr>
      </p:pic>
      <p:pic>
        <p:nvPicPr>
          <p:cNvPr id="15" name="Picture 14"/>
          <p:cNvPicPr>
            <a:picLocks noChangeAspect="1"/>
          </p:cNvPicPr>
          <p:nvPr/>
        </p:nvPicPr>
        <p:blipFill>
          <a:blip r:embed="rId6"/>
          <a:stretch>
            <a:fillRect/>
          </a:stretch>
        </p:blipFill>
        <p:spPr>
          <a:xfrm>
            <a:off x="8874626" y="588202"/>
            <a:ext cx="3103797" cy="21755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459"/>
                                        </p:tgtEl>
                                        <p:attrNameLst>
                                          <p:attrName>style.visibility</p:attrName>
                                        </p:attrNameLst>
                                      </p:cBhvr>
                                      <p:to>
                                        <p:strVal val="visible"/>
                                      </p:to>
                                    </p:set>
                                    <p:animEffect transition="in" filter="barn(inVertical)">
                                      <p:cBhvr>
                                        <p:cTn id="10" dur="500"/>
                                        <p:tgtEl>
                                          <p:spTgt spid="1945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463"/>
                                        </p:tgtEl>
                                        <p:attrNameLst>
                                          <p:attrName>style.visibility</p:attrName>
                                        </p:attrNameLst>
                                      </p:cBhvr>
                                      <p:to>
                                        <p:strVal val="visible"/>
                                      </p:to>
                                    </p:set>
                                    <p:animEffect transition="in" filter="barn(inVertical)">
                                      <p:cBhvr>
                                        <p:cTn id="18" dur="500"/>
                                        <p:tgtEl>
                                          <p:spTgt spid="1946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466"/>
                                        </p:tgtEl>
                                        <p:attrNameLst>
                                          <p:attrName>style.visibility</p:attrName>
                                        </p:attrNameLst>
                                      </p:cBhvr>
                                      <p:to>
                                        <p:strVal val="visible"/>
                                      </p:to>
                                    </p:set>
                                    <p:animEffect transition="in" filter="barn(inVertical)">
                                      <p:cBhvr>
                                        <p:cTn id="26" dur="500"/>
                                        <p:tgtEl>
                                          <p:spTgt spid="1946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9469"/>
                                        </p:tgtEl>
                                        <p:attrNameLst>
                                          <p:attrName>style.visibility</p:attrName>
                                        </p:attrNameLst>
                                      </p:cBhvr>
                                      <p:to>
                                        <p:strVal val="visible"/>
                                      </p:to>
                                    </p:set>
                                    <p:animEffect transition="in" filter="barn(inVertical)">
                                      <p:cBhvr>
                                        <p:cTn id="34" dur="500"/>
                                        <p:tgtEl>
                                          <p:spTgt spid="19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3" grpId="0"/>
      <p:bldP spid="19466" grpId="0"/>
      <p:bldP spid="194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18"/>
          <p:cNvGrpSpPr/>
          <p:nvPr/>
        </p:nvGrpSpPr>
        <p:grpSpPr>
          <a:xfrm>
            <a:off x="4990828" y="1678693"/>
            <a:ext cx="1431484" cy="1168401"/>
            <a:chOff x="6183313" y="1962150"/>
            <a:chExt cx="1431925" cy="1168401"/>
          </a:xfrm>
          <a:solidFill>
            <a:schemeClr val="accent2"/>
          </a:solidFill>
        </p:grpSpPr>
        <p:sp>
          <p:nvSpPr>
            <p:cNvPr id="20"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1" name="Freeform 6"/>
            <p:cNvSpPr>
              <a:spLocks/>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2" name="Freeform 7"/>
            <p:cNvSpPr>
              <a:spLocks/>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3" name="Freeform 8"/>
            <p:cNvSpPr>
              <a:spLocks/>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4" name="Freeform 9"/>
            <p:cNvSpPr>
              <a:spLocks/>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grpSp>
        <p:nvGrpSpPr>
          <p:cNvPr id="19" name="组合 24"/>
          <p:cNvGrpSpPr/>
          <p:nvPr/>
        </p:nvGrpSpPr>
        <p:grpSpPr>
          <a:xfrm>
            <a:off x="4990828" y="4155355"/>
            <a:ext cx="1431484" cy="1168401"/>
            <a:chOff x="6183313" y="1962150"/>
            <a:chExt cx="1431925" cy="1168401"/>
          </a:xfrm>
          <a:solidFill>
            <a:schemeClr val="accent1"/>
          </a:solidFill>
        </p:grpSpPr>
        <p:sp>
          <p:nvSpPr>
            <p:cNvPr id="26"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7" name="Freeform 6"/>
            <p:cNvSpPr>
              <a:spLocks/>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8" name="Freeform 7"/>
            <p:cNvSpPr>
              <a:spLocks/>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9" name="Freeform 8"/>
            <p:cNvSpPr>
              <a:spLocks/>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30" name="Freeform 9"/>
            <p:cNvSpPr>
              <a:spLocks/>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sp>
        <p:nvSpPr>
          <p:cNvPr id="31" name="文本框 30">
            <a:extLst>
              <a:ext uri="{FF2B5EF4-FFF2-40B4-BE49-F238E27FC236}">
                <a16:creationId xmlns:a16="http://schemas.microsoft.com/office/drawing/2014/main" id="{5759BCD4-98AC-42E5-B5CC-7F7F0C090756}"/>
              </a:ext>
            </a:extLst>
          </p:cNvPr>
          <p:cNvSpPr txBox="1"/>
          <p:nvPr/>
        </p:nvSpPr>
        <p:spPr>
          <a:xfrm>
            <a:off x="248594" y="258951"/>
            <a:ext cx="4175488" cy="553998"/>
          </a:xfrm>
          <a:prstGeom prst="rect">
            <a:avLst/>
          </a:prstGeom>
          <a:noFill/>
        </p:spPr>
        <p:txBody>
          <a:bodyPr wrap="square" rtlCol="0">
            <a:spAutoFit/>
          </a:bodyPr>
          <a:lstStyle/>
          <a:p>
            <a:r>
              <a:rPr lang="en-US" altLang="zh-CN" sz="3000"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Câu</a:t>
            </a:r>
            <a:r>
              <a:rPr lang="en-US" altLang="zh-CN" sz="3000"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lạc</a:t>
            </a:r>
            <a:r>
              <a:rPr lang="en-US" altLang="zh-CN" sz="3000"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bộ</a:t>
            </a:r>
            <a:r>
              <a:rPr lang="en-US" altLang="zh-CN" sz="3000"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tranh</a:t>
            </a:r>
            <a:r>
              <a:rPr lang="en-US" altLang="zh-CN" sz="3000"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vẽ</a:t>
            </a:r>
            <a:endParaRPr lang="zh-CN" altLang="en-US" sz="3000" dirty="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pic>
        <p:nvPicPr>
          <p:cNvPr id="2" name="Picture 1"/>
          <p:cNvPicPr>
            <a:picLocks noChangeAspect="1"/>
          </p:cNvPicPr>
          <p:nvPr/>
        </p:nvPicPr>
        <p:blipFill>
          <a:blip r:embed="rId3"/>
          <a:stretch>
            <a:fillRect/>
          </a:stretch>
        </p:blipFill>
        <p:spPr>
          <a:xfrm>
            <a:off x="548390" y="1031823"/>
            <a:ext cx="4246607" cy="3002719"/>
          </a:xfrm>
          <a:prstGeom prst="rect">
            <a:avLst/>
          </a:prstGeom>
        </p:spPr>
      </p:pic>
      <p:sp>
        <p:nvSpPr>
          <p:cNvPr id="3" name="Rectangle 2"/>
          <p:cNvSpPr/>
          <p:nvPr/>
        </p:nvSpPr>
        <p:spPr>
          <a:xfrm>
            <a:off x="7146650" y="1314644"/>
            <a:ext cx="3771696" cy="12185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lnSpc>
                <a:spcPct val="150000"/>
              </a:lnSpc>
              <a:spcBef>
                <a:spcPts val="700"/>
              </a:spcBef>
              <a:spcAft>
                <a:spcPts val="700"/>
              </a:spcAft>
            </a:pPr>
            <a:r>
              <a:rPr lang="nl-NL" sz="2600" i="1" dirty="0">
                <a:solidFill>
                  <a:schemeClr val="bg1"/>
                </a:solidFill>
                <a:latin typeface="Arial" panose="020B0604020202020204" pitchFamily="34" charset="0"/>
                <a:ea typeface="Calibri" panose="020F0502020204030204" pitchFamily="34" charset="0"/>
                <a:cs typeface="Arial" panose="020B0604020202020204" pitchFamily="34" charset="0"/>
              </a:rPr>
              <a:t>Hoạt động của câu lạc bộ đó như thế nào</a:t>
            </a:r>
            <a:r>
              <a:rPr lang="nl-NL" sz="2600" i="1"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6646710" y="4232679"/>
            <a:ext cx="4634017" cy="12185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lnSpc>
                <a:spcPct val="150000"/>
              </a:lnSpc>
              <a:spcBef>
                <a:spcPts val="700"/>
              </a:spcBef>
              <a:spcAft>
                <a:spcPts val="700"/>
              </a:spcAft>
            </a:pPr>
            <a:r>
              <a:rPr lang="nl-NL" sz="2600" i="1" dirty="0">
                <a:solidFill>
                  <a:schemeClr val="bg1"/>
                </a:solidFill>
                <a:latin typeface="Arial" panose="020B0604020202020204" pitchFamily="34" charset="0"/>
                <a:ea typeface="Calibri" panose="020F0502020204030204" pitchFamily="34" charset="0"/>
                <a:cs typeface="Arial" panose="020B0604020202020204" pitchFamily="34" charset="0"/>
              </a:rPr>
              <a:t>Bạn có cảm xúc gì khi tham gia câu lạc bộ?</a:t>
            </a:r>
            <a:endParaRPr lang="en-US" sz="2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613516" y="4283792"/>
            <a:ext cx="4092786" cy="2283749"/>
          </a:xfrm>
          <a:prstGeom prst="rect">
            <a:avLst/>
          </a:prstGeom>
        </p:spPr>
      </p:pic>
      <p:sp>
        <p:nvSpPr>
          <p:cNvPr id="7" name="Rectangle 6"/>
          <p:cNvSpPr/>
          <p:nvPr/>
        </p:nvSpPr>
        <p:spPr>
          <a:xfrm>
            <a:off x="6446736" y="1033923"/>
            <a:ext cx="5358616" cy="1938992"/>
          </a:xfrm>
          <a:prstGeom prst="rect">
            <a:avLst/>
          </a:prstGeom>
        </p:spPr>
        <p:txBody>
          <a:bodyPr wrap="square">
            <a:spAutoFit/>
          </a:bodyPr>
          <a:lstStyle/>
          <a:p>
            <a:pPr algn="just">
              <a:spcBef>
                <a:spcPts val="700"/>
              </a:spcBef>
              <a:spcAft>
                <a:spcPts val="700"/>
              </a:spcAft>
            </a:pPr>
            <a:r>
              <a:rPr lang="nl-NL" sz="2400" i="1" dirty="0">
                <a:solidFill>
                  <a:srgbClr val="000000"/>
                </a:solidFill>
                <a:latin typeface="Arial" panose="020B0604020202020204" pitchFamily="34" charset="0"/>
                <a:ea typeface="Calibri" panose="020F0502020204030204" pitchFamily="34" charset="0"/>
                <a:cs typeface="Arial" panose="020B0604020202020204" pitchFamily="34" charset="0"/>
              </a:rPr>
              <a:t>Câu lạc bộ </a:t>
            </a:r>
            <a:r>
              <a:rPr lang="nl-NL" sz="24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diễn </a:t>
            </a:r>
            <a:r>
              <a:rPr lang="nl-NL" sz="2400" i="1" dirty="0">
                <a:solidFill>
                  <a:srgbClr val="000000"/>
                </a:solidFill>
                <a:latin typeface="Arial" panose="020B0604020202020204" pitchFamily="34" charset="0"/>
                <a:ea typeface="Calibri" panose="020F0502020204030204" pitchFamily="34" charset="0"/>
                <a:cs typeface="Arial" panose="020B0604020202020204" pitchFamily="34" charset="0"/>
              </a:rPr>
              <a:t>ra hàng kì các </a:t>
            </a:r>
            <a:r>
              <a:rPr lang="nl-NL" sz="24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chủ đề cho </a:t>
            </a:r>
            <a:r>
              <a:rPr lang="nl-NL" sz="2400" i="1" dirty="0">
                <a:solidFill>
                  <a:srgbClr val="000000"/>
                </a:solidFill>
                <a:latin typeface="Arial" panose="020B0604020202020204" pitchFamily="34" charset="0"/>
                <a:ea typeface="Calibri" panose="020F0502020204030204" pitchFamily="34" charset="0"/>
                <a:cs typeface="Arial" panose="020B0604020202020204" pitchFamily="34" charset="0"/>
              </a:rPr>
              <a:t>bốn khối 1, 2, 3, 4, 5 cho tất cả học sinh trong </a:t>
            </a:r>
            <a:r>
              <a:rPr lang="nl-NL" sz="24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trường tham gia. </a:t>
            </a:r>
            <a:r>
              <a:rPr lang="nl-NL" sz="2400" i="1" dirty="0">
                <a:solidFill>
                  <a:srgbClr val="000000"/>
                </a:solidFill>
                <a:latin typeface="Arial" panose="020B0604020202020204" pitchFamily="34" charset="0"/>
                <a:ea typeface="Calibri" panose="020F0502020204030204" pitchFamily="34" charset="0"/>
                <a:cs typeface="Arial" panose="020B0604020202020204" pitchFamily="34" charset="0"/>
              </a:rPr>
              <a:t>Bạn nào có </a:t>
            </a:r>
            <a:r>
              <a:rPr lang="nl-NL" sz="24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tranh đẹp sẽ </a:t>
            </a:r>
            <a:r>
              <a:rPr lang="nl-NL" sz="2400" i="1" dirty="0">
                <a:solidFill>
                  <a:srgbClr val="000000"/>
                </a:solidFill>
                <a:latin typeface="Arial" panose="020B0604020202020204" pitchFamily="34" charset="0"/>
                <a:ea typeface="Calibri" panose="020F0502020204030204" pitchFamily="34" charset="0"/>
                <a:cs typeface="Arial" panose="020B0604020202020204" pitchFamily="34" charset="0"/>
              </a:rPr>
              <a:t>được chọn trao giải thưởng cho kỳ </a:t>
            </a:r>
            <a:r>
              <a:rPr lang="nl-NL" sz="24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đó.</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6503399" y="3995743"/>
            <a:ext cx="5058197" cy="1754326"/>
          </a:xfrm>
          <a:prstGeom prst="rect">
            <a:avLst/>
          </a:prstGeom>
        </p:spPr>
        <p:txBody>
          <a:bodyPr wrap="square">
            <a:spAutoFit/>
          </a:bodyPr>
          <a:lstStyle/>
          <a:p>
            <a:pPr>
              <a:lnSpc>
                <a:spcPct val="150000"/>
              </a:lnSpc>
            </a:pPr>
            <a:r>
              <a:rPr lang="nl-NL" sz="2400" i="1" dirty="0">
                <a:solidFill>
                  <a:srgbClr val="000000"/>
                </a:solidFill>
                <a:latin typeface="Arial" panose="020B0604020202020204" pitchFamily="34" charset="0"/>
                <a:ea typeface="Calibri" panose="020F0502020204030204" pitchFamily="34" charset="0"/>
                <a:cs typeface="Arial" panose="020B0604020202020204" pitchFamily="34" charset="0"/>
              </a:rPr>
              <a:t>Cảm xúc khi tham gia câu lạc bộ: hào hứng, vui vẻ, muốn khám phá nhiều thứ mới lạ</a:t>
            </a:r>
            <a:endParaRPr lang="en-US" sz="2400" dirty="0">
              <a:latin typeface="Arial" panose="020B0604020202020204" pitchFamily="34" charset="0"/>
              <a:cs typeface="Arial" panose="020B0604020202020204" pitchFamily="34" charset="0"/>
            </a:endParaRPr>
          </a:p>
        </p:txBody>
      </p:sp>
      <p:pic>
        <p:nvPicPr>
          <p:cNvPr id="40" name="图片 3">
            <a:extLst>
              <a:ext uri="{FF2B5EF4-FFF2-40B4-BE49-F238E27FC236}">
                <a16:creationId xmlns:a16="http://schemas.microsoft.com/office/drawing/2014/main" id="{FB184BBA-1886-4F2E-A652-FCBEA641C1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4882" y="-51136"/>
            <a:ext cx="1305909" cy="843136"/>
          </a:xfrm>
          <a:prstGeom prst="rect">
            <a:avLst/>
          </a:prstGeom>
        </p:spPr>
      </p:pic>
      <p:pic>
        <p:nvPicPr>
          <p:cNvPr id="41" name="图片 7">
            <a:extLst>
              <a:ext uri="{FF2B5EF4-FFF2-40B4-BE49-F238E27FC236}">
                <a16:creationId xmlns:a16="http://schemas.microsoft.com/office/drawing/2014/main" id="{B8E1A874-5C19-48EC-BBA4-1E9ED00C48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958128">
            <a:off x="10899043" y="5467512"/>
            <a:ext cx="1325105" cy="1382811"/>
          </a:xfrm>
          <a:prstGeom prst="rect">
            <a:avLst/>
          </a:prstGeom>
        </p:spPr>
      </p:pic>
      <p:pic>
        <p:nvPicPr>
          <p:cNvPr id="42" name="图片 9">
            <a:extLst>
              <a:ext uri="{FF2B5EF4-FFF2-40B4-BE49-F238E27FC236}">
                <a16:creationId xmlns:a16="http://schemas.microsoft.com/office/drawing/2014/main" id="{F7C39A07-BCBD-4409-86F1-3D15437F15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849613">
            <a:off x="5106431" y="5691546"/>
            <a:ext cx="1135481" cy="1098960"/>
          </a:xfrm>
          <a:prstGeom prst="rect">
            <a:avLst/>
          </a:prstGeom>
        </p:spPr>
      </p:pic>
    </p:spTree>
    <p:extLst>
      <p:ext uri="{BB962C8B-B14F-4D97-AF65-F5344CB8AC3E}">
        <p14:creationId xmlns:p14="http://schemas.microsoft.com/office/powerpoint/2010/main" val="135203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621358" y="1520417"/>
            <a:ext cx="9495133" cy="5011011"/>
            <a:chOff x="1621358" y="1520418"/>
            <a:chExt cx="9014157" cy="3981748"/>
          </a:xfrm>
        </p:grpSpPr>
        <p:grpSp>
          <p:nvGrpSpPr>
            <p:cNvPr id="4" name="组合 3"/>
            <p:cNvGrpSpPr/>
            <p:nvPr/>
          </p:nvGrpSpPr>
          <p:grpSpPr>
            <a:xfrm>
              <a:off x="5426782" y="2662439"/>
              <a:ext cx="1285884" cy="2286016"/>
              <a:chOff x="4643438" y="1142990"/>
              <a:chExt cx="1752608" cy="3143272"/>
            </a:xfrm>
          </p:grpSpPr>
          <p:grpSp>
            <p:nvGrpSpPr>
              <p:cNvPr id="5" name="组合 4"/>
              <p:cNvGrpSpPr/>
              <p:nvPr/>
            </p:nvGrpSpPr>
            <p:grpSpPr>
              <a:xfrm>
                <a:off x="4643438" y="1142990"/>
                <a:ext cx="1752608" cy="3132151"/>
                <a:chOff x="2133601" y="3810000"/>
                <a:chExt cx="681038" cy="1274763"/>
              </a:xfrm>
            </p:grpSpPr>
            <p:sp>
              <p:nvSpPr>
                <p:cNvPr id="15" name="Freeform 146"/>
                <p:cNvSpPr>
                  <a:spLocks/>
                </p:cNvSpPr>
                <p:nvPr/>
              </p:nvSpPr>
              <p:spPr bwMode="auto">
                <a:xfrm>
                  <a:off x="2290763" y="3983038"/>
                  <a:ext cx="9525" cy="25400"/>
                </a:xfrm>
                <a:custGeom>
                  <a:avLst/>
                  <a:gdLst/>
                  <a:ahLst/>
                  <a:cxnLst>
                    <a:cxn ang="0">
                      <a:pos x="2" y="0"/>
                    </a:cxn>
                    <a:cxn ang="0">
                      <a:pos x="2" y="0"/>
                    </a:cxn>
                    <a:cxn ang="0">
                      <a:pos x="7" y="11"/>
                    </a:cxn>
                    <a:cxn ang="0">
                      <a:pos x="12" y="22"/>
                    </a:cxn>
                    <a:cxn ang="0">
                      <a:pos x="16" y="34"/>
                    </a:cxn>
                    <a:cxn ang="0">
                      <a:pos x="18" y="41"/>
                    </a:cxn>
                    <a:cxn ang="0">
                      <a:pos x="16" y="48"/>
                    </a:cxn>
                    <a:cxn ang="0">
                      <a:pos x="16" y="48"/>
                    </a:cxn>
                    <a:cxn ang="0">
                      <a:pos x="12" y="43"/>
                    </a:cxn>
                    <a:cxn ang="0">
                      <a:pos x="8" y="39"/>
                    </a:cxn>
                    <a:cxn ang="0">
                      <a:pos x="4" y="32"/>
                    </a:cxn>
                    <a:cxn ang="0">
                      <a:pos x="1" y="25"/>
                    </a:cxn>
                    <a:cxn ang="0">
                      <a:pos x="0" y="18"/>
                    </a:cxn>
                    <a:cxn ang="0">
                      <a:pos x="0" y="11"/>
                    </a:cxn>
                    <a:cxn ang="0">
                      <a:pos x="0" y="6"/>
                    </a:cxn>
                    <a:cxn ang="0">
                      <a:pos x="2" y="0"/>
                    </a:cxn>
                    <a:cxn ang="0">
                      <a:pos x="2" y="0"/>
                    </a:cxn>
                  </a:cxnLst>
                  <a:rect l="0" t="0" r="r" b="b"/>
                  <a:pathLst>
                    <a:path w="18" h="48">
                      <a:moveTo>
                        <a:pt x="2" y="0"/>
                      </a:moveTo>
                      <a:lnTo>
                        <a:pt x="2" y="0"/>
                      </a:lnTo>
                      <a:lnTo>
                        <a:pt x="7" y="11"/>
                      </a:lnTo>
                      <a:lnTo>
                        <a:pt x="12" y="22"/>
                      </a:lnTo>
                      <a:lnTo>
                        <a:pt x="16" y="34"/>
                      </a:lnTo>
                      <a:lnTo>
                        <a:pt x="18" y="41"/>
                      </a:lnTo>
                      <a:lnTo>
                        <a:pt x="16" y="48"/>
                      </a:lnTo>
                      <a:lnTo>
                        <a:pt x="16" y="48"/>
                      </a:lnTo>
                      <a:lnTo>
                        <a:pt x="12" y="43"/>
                      </a:lnTo>
                      <a:lnTo>
                        <a:pt x="8" y="39"/>
                      </a:lnTo>
                      <a:lnTo>
                        <a:pt x="4" y="32"/>
                      </a:lnTo>
                      <a:lnTo>
                        <a:pt x="1" y="25"/>
                      </a:lnTo>
                      <a:lnTo>
                        <a:pt x="0" y="18"/>
                      </a:lnTo>
                      <a:lnTo>
                        <a:pt x="0" y="11"/>
                      </a:lnTo>
                      <a:lnTo>
                        <a:pt x="0" y="6"/>
                      </a:lnTo>
                      <a:lnTo>
                        <a:pt x="2" y="0"/>
                      </a:lnTo>
                      <a:lnTo>
                        <a:pt x="2" y="0"/>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6" name="Freeform 147"/>
                <p:cNvSpPr>
                  <a:spLocks/>
                </p:cNvSpPr>
                <p:nvPr/>
              </p:nvSpPr>
              <p:spPr bwMode="auto">
                <a:xfrm>
                  <a:off x="2359026" y="4005263"/>
                  <a:ext cx="31750" cy="33338"/>
                </a:xfrm>
                <a:custGeom>
                  <a:avLst/>
                  <a:gdLst/>
                  <a:ahLst/>
                  <a:cxnLst>
                    <a:cxn ang="0">
                      <a:pos x="61" y="22"/>
                    </a:cxn>
                    <a:cxn ang="0">
                      <a:pos x="61" y="22"/>
                    </a:cxn>
                    <a:cxn ang="0">
                      <a:pos x="49" y="18"/>
                    </a:cxn>
                    <a:cxn ang="0">
                      <a:pos x="38" y="14"/>
                    </a:cxn>
                    <a:cxn ang="0">
                      <a:pos x="34" y="14"/>
                    </a:cxn>
                    <a:cxn ang="0">
                      <a:pos x="28" y="15"/>
                    </a:cxn>
                    <a:cxn ang="0">
                      <a:pos x="23" y="16"/>
                    </a:cxn>
                    <a:cxn ang="0">
                      <a:pos x="19" y="22"/>
                    </a:cxn>
                    <a:cxn ang="0">
                      <a:pos x="19" y="22"/>
                    </a:cxn>
                    <a:cxn ang="0">
                      <a:pos x="16" y="35"/>
                    </a:cxn>
                    <a:cxn ang="0">
                      <a:pos x="14" y="46"/>
                    </a:cxn>
                    <a:cxn ang="0">
                      <a:pos x="13" y="56"/>
                    </a:cxn>
                    <a:cxn ang="0">
                      <a:pos x="10" y="60"/>
                    </a:cxn>
                    <a:cxn ang="0">
                      <a:pos x="7" y="64"/>
                    </a:cxn>
                    <a:cxn ang="0">
                      <a:pos x="7" y="64"/>
                    </a:cxn>
                    <a:cxn ang="0">
                      <a:pos x="2" y="60"/>
                    </a:cxn>
                    <a:cxn ang="0">
                      <a:pos x="0" y="54"/>
                    </a:cxn>
                    <a:cxn ang="0">
                      <a:pos x="0" y="49"/>
                    </a:cxn>
                    <a:cxn ang="0">
                      <a:pos x="2" y="43"/>
                    </a:cxn>
                    <a:cxn ang="0">
                      <a:pos x="6" y="29"/>
                    </a:cxn>
                    <a:cxn ang="0">
                      <a:pos x="7" y="22"/>
                    </a:cxn>
                    <a:cxn ang="0">
                      <a:pos x="7" y="16"/>
                    </a:cxn>
                    <a:cxn ang="0">
                      <a:pos x="7" y="16"/>
                    </a:cxn>
                    <a:cxn ang="0">
                      <a:pos x="13" y="9"/>
                    </a:cxn>
                    <a:cxn ang="0">
                      <a:pos x="20" y="4"/>
                    </a:cxn>
                    <a:cxn ang="0">
                      <a:pos x="28" y="1"/>
                    </a:cxn>
                    <a:cxn ang="0">
                      <a:pos x="37" y="0"/>
                    </a:cxn>
                    <a:cxn ang="0">
                      <a:pos x="45" y="1"/>
                    </a:cxn>
                    <a:cxn ang="0">
                      <a:pos x="52" y="4"/>
                    </a:cxn>
                    <a:cxn ang="0">
                      <a:pos x="55" y="8"/>
                    </a:cxn>
                    <a:cxn ang="0">
                      <a:pos x="58" y="11"/>
                    </a:cxn>
                    <a:cxn ang="0">
                      <a:pos x="61" y="16"/>
                    </a:cxn>
                    <a:cxn ang="0">
                      <a:pos x="61" y="22"/>
                    </a:cxn>
                    <a:cxn ang="0">
                      <a:pos x="61" y="22"/>
                    </a:cxn>
                  </a:cxnLst>
                  <a:rect l="0" t="0" r="r" b="b"/>
                  <a:pathLst>
                    <a:path w="61" h="64">
                      <a:moveTo>
                        <a:pt x="61" y="22"/>
                      </a:moveTo>
                      <a:lnTo>
                        <a:pt x="61" y="22"/>
                      </a:lnTo>
                      <a:lnTo>
                        <a:pt x="49" y="18"/>
                      </a:lnTo>
                      <a:lnTo>
                        <a:pt x="38" y="14"/>
                      </a:lnTo>
                      <a:lnTo>
                        <a:pt x="34" y="14"/>
                      </a:lnTo>
                      <a:lnTo>
                        <a:pt x="28" y="15"/>
                      </a:lnTo>
                      <a:lnTo>
                        <a:pt x="23" y="16"/>
                      </a:lnTo>
                      <a:lnTo>
                        <a:pt x="19" y="22"/>
                      </a:lnTo>
                      <a:lnTo>
                        <a:pt x="19" y="22"/>
                      </a:lnTo>
                      <a:lnTo>
                        <a:pt x="16" y="35"/>
                      </a:lnTo>
                      <a:lnTo>
                        <a:pt x="14" y="46"/>
                      </a:lnTo>
                      <a:lnTo>
                        <a:pt x="13" y="56"/>
                      </a:lnTo>
                      <a:lnTo>
                        <a:pt x="10" y="60"/>
                      </a:lnTo>
                      <a:lnTo>
                        <a:pt x="7" y="64"/>
                      </a:lnTo>
                      <a:lnTo>
                        <a:pt x="7" y="64"/>
                      </a:lnTo>
                      <a:lnTo>
                        <a:pt x="2" y="60"/>
                      </a:lnTo>
                      <a:lnTo>
                        <a:pt x="0" y="54"/>
                      </a:lnTo>
                      <a:lnTo>
                        <a:pt x="0" y="49"/>
                      </a:lnTo>
                      <a:lnTo>
                        <a:pt x="2" y="43"/>
                      </a:lnTo>
                      <a:lnTo>
                        <a:pt x="6" y="29"/>
                      </a:lnTo>
                      <a:lnTo>
                        <a:pt x="7" y="22"/>
                      </a:lnTo>
                      <a:lnTo>
                        <a:pt x="7" y="16"/>
                      </a:lnTo>
                      <a:lnTo>
                        <a:pt x="7" y="16"/>
                      </a:lnTo>
                      <a:lnTo>
                        <a:pt x="13" y="9"/>
                      </a:lnTo>
                      <a:lnTo>
                        <a:pt x="20" y="4"/>
                      </a:lnTo>
                      <a:lnTo>
                        <a:pt x="28" y="1"/>
                      </a:lnTo>
                      <a:lnTo>
                        <a:pt x="37" y="0"/>
                      </a:lnTo>
                      <a:lnTo>
                        <a:pt x="45" y="1"/>
                      </a:lnTo>
                      <a:lnTo>
                        <a:pt x="52" y="4"/>
                      </a:lnTo>
                      <a:lnTo>
                        <a:pt x="55" y="8"/>
                      </a:lnTo>
                      <a:lnTo>
                        <a:pt x="58" y="11"/>
                      </a:lnTo>
                      <a:lnTo>
                        <a:pt x="61" y="16"/>
                      </a:lnTo>
                      <a:lnTo>
                        <a:pt x="61" y="22"/>
                      </a:lnTo>
                      <a:lnTo>
                        <a:pt x="61" y="22"/>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7" name="Freeform 148"/>
                <p:cNvSpPr>
                  <a:spLocks noEditPoints="1"/>
                </p:cNvSpPr>
                <p:nvPr/>
              </p:nvSpPr>
              <p:spPr bwMode="auto">
                <a:xfrm>
                  <a:off x="2576513" y="4005263"/>
                  <a:ext cx="123825" cy="122238"/>
                </a:xfrm>
                <a:custGeom>
                  <a:avLst/>
                  <a:gdLst/>
                  <a:ahLst/>
                  <a:cxnLst>
                    <a:cxn ang="0">
                      <a:pos x="0" y="174"/>
                    </a:cxn>
                    <a:cxn ang="0">
                      <a:pos x="18" y="118"/>
                    </a:cxn>
                    <a:cxn ang="0">
                      <a:pos x="39" y="78"/>
                    </a:cxn>
                    <a:cxn ang="0">
                      <a:pos x="58" y="54"/>
                    </a:cxn>
                    <a:cxn ang="0">
                      <a:pos x="79" y="33"/>
                    </a:cxn>
                    <a:cxn ang="0">
                      <a:pos x="101" y="16"/>
                    </a:cxn>
                    <a:cxn ang="0">
                      <a:pos x="126" y="5"/>
                    </a:cxn>
                    <a:cxn ang="0">
                      <a:pos x="139" y="1"/>
                    </a:cxn>
                    <a:cxn ang="0">
                      <a:pos x="166" y="0"/>
                    </a:cxn>
                    <a:cxn ang="0">
                      <a:pos x="194" y="7"/>
                    </a:cxn>
                    <a:cxn ang="0">
                      <a:pos x="219" y="22"/>
                    </a:cxn>
                    <a:cxn ang="0">
                      <a:pos x="227" y="35"/>
                    </a:cxn>
                    <a:cxn ang="0">
                      <a:pos x="232" y="47"/>
                    </a:cxn>
                    <a:cxn ang="0">
                      <a:pos x="233" y="54"/>
                    </a:cxn>
                    <a:cxn ang="0">
                      <a:pos x="232" y="67"/>
                    </a:cxn>
                    <a:cxn ang="0">
                      <a:pos x="226" y="75"/>
                    </a:cxn>
                    <a:cxn ang="0">
                      <a:pos x="212" y="85"/>
                    </a:cxn>
                    <a:cxn ang="0">
                      <a:pos x="188" y="95"/>
                    </a:cxn>
                    <a:cxn ang="0">
                      <a:pos x="164" y="105"/>
                    </a:cxn>
                    <a:cxn ang="0">
                      <a:pos x="156" y="111"/>
                    </a:cxn>
                    <a:cxn ang="0">
                      <a:pos x="135" y="129"/>
                    </a:cxn>
                    <a:cxn ang="0">
                      <a:pos x="107" y="161"/>
                    </a:cxn>
                    <a:cxn ang="0">
                      <a:pos x="66" y="209"/>
                    </a:cxn>
                    <a:cxn ang="0">
                      <a:pos x="52" y="221"/>
                    </a:cxn>
                    <a:cxn ang="0">
                      <a:pos x="31" y="233"/>
                    </a:cxn>
                    <a:cxn ang="0">
                      <a:pos x="23" y="233"/>
                    </a:cxn>
                    <a:cxn ang="0">
                      <a:pos x="16" y="231"/>
                    </a:cxn>
                    <a:cxn ang="0">
                      <a:pos x="7" y="220"/>
                    </a:cxn>
                    <a:cxn ang="0">
                      <a:pos x="1" y="193"/>
                    </a:cxn>
                    <a:cxn ang="0">
                      <a:pos x="0" y="174"/>
                    </a:cxn>
                    <a:cxn ang="0">
                      <a:pos x="34" y="111"/>
                    </a:cxn>
                    <a:cxn ang="0">
                      <a:pos x="20" y="146"/>
                    </a:cxn>
                    <a:cxn ang="0">
                      <a:pos x="14" y="181"/>
                    </a:cxn>
                    <a:cxn ang="0">
                      <a:pos x="14" y="198"/>
                    </a:cxn>
                    <a:cxn ang="0">
                      <a:pos x="17" y="209"/>
                    </a:cxn>
                    <a:cxn ang="0">
                      <a:pos x="23" y="214"/>
                    </a:cxn>
                    <a:cxn ang="0">
                      <a:pos x="30" y="214"/>
                    </a:cxn>
                    <a:cxn ang="0">
                      <a:pos x="45" y="206"/>
                    </a:cxn>
                    <a:cxn ang="0">
                      <a:pos x="62" y="192"/>
                    </a:cxn>
                    <a:cxn ang="0">
                      <a:pos x="94" y="157"/>
                    </a:cxn>
                    <a:cxn ang="0">
                      <a:pos x="124" y="123"/>
                    </a:cxn>
                    <a:cxn ang="0">
                      <a:pos x="159" y="95"/>
                    </a:cxn>
                    <a:cxn ang="0">
                      <a:pos x="177" y="85"/>
                    </a:cxn>
                    <a:cxn ang="0">
                      <a:pos x="199" y="80"/>
                    </a:cxn>
                    <a:cxn ang="0">
                      <a:pos x="206" y="73"/>
                    </a:cxn>
                    <a:cxn ang="0">
                      <a:pos x="218" y="59"/>
                    </a:cxn>
                    <a:cxn ang="0">
                      <a:pos x="218" y="50"/>
                    </a:cxn>
                    <a:cxn ang="0">
                      <a:pos x="216" y="43"/>
                    </a:cxn>
                    <a:cxn ang="0">
                      <a:pos x="206" y="35"/>
                    </a:cxn>
                    <a:cxn ang="0">
                      <a:pos x="188" y="28"/>
                    </a:cxn>
                    <a:cxn ang="0">
                      <a:pos x="180" y="22"/>
                    </a:cxn>
                    <a:cxn ang="0">
                      <a:pos x="178" y="19"/>
                    </a:cxn>
                    <a:cxn ang="0">
                      <a:pos x="183" y="16"/>
                    </a:cxn>
                    <a:cxn ang="0">
                      <a:pos x="187" y="15"/>
                    </a:cxn>
                    <a:cxn ang="0">
                      <a:pos x="187" y="12"/>
                    </a:cxn>
                    <a:cxn ang="0">
                      <a:pos x="156" y="14"/>
                    </a:cxn>
                    <a:cxn ang="0">
                      <a:pos x="131" y="18"/>
                    </a:cxn>
                    <a:cxn ang="0">
                      <a:pos x="107" y="26"/>
                    </a:cxn>
                    <a:cxn ang="0">
                      <a:pos x="89" y="39"/>
                    </a:cxn>
                    <a:cxn ang="0">
                      <a:pos x="72" y="54"/>
                    </a:cxn>
                    <a:cxn ang="0">
                      <a:pos x="45" y="91"/>
                    </a:cxn>
                    <a:cxn ang="0">
                      <a:pos x="34" y="111"/>
                    </a:cxn>
                  </a:cxnLst>
                  <a:rect l="0" t="0" r="r" b="b"/>
                  <a:pathLst>
                    <a:path w="233" h="233">
                      <a:moveTo>
                        <a:pt x="0" y="174"/>
                      </a:moveTo>
                      <a:lnTo>
                        <a:pt x="0" y="174"/>
                      </a:lnTo>
                      <a:lnTo>
                        <a:pt x="7" y="146"/>
                      </a:lnTo>
                      <a:lnTo>
                        <a:pt x="18" y="118"/>
                      </a:lnTo>
                      <a:lnTo>
                        <a:pt x="32" y="91"/>
                      </a:lnTo>
                      <a:lnTo>
                        <a:pt x="39" y="78"/>
                      </a:lnTo>
                      <a:lnTo>
                        <a:pt x="49" y="66"/>
                      </a:lnTo>
                      <a:lnTo>
                        <a:pt x="58" y="54"/>
                      </a:lnTo>
                      <a:lnTo>
                        <a:pt x="67" y="43"/>
                      </a:lnTo>
                      <a:lnTo>
                        <a:pt x="79" y="33"/>
                      </a:lnTo>
                      <a:lnTo>
                        <a:pt x="89" y="25"/>
                      </a:lnTo>
                      <a:lnTo>
                        <a:pt x="101" y="16"/>
                      </a:lnTo>
                      <a:lnTo>
                        <a:pt x="112" y="11"/>
                      </a:lnTo>
                      <a:lnTo>
                        <a:pt x="126" y="5"/>
                      </a:lnTo>
                      <a:lnTo>
                        <a:pt x="139" y="1"/>
                      </a:lnTo>
                      <a:lnTo>
                        <a:pt x="139" y="1"/>
                      </a:lnTo>
                      <a:lnTo>
                        <a:pt x="152" y="0"/>
                      </a:lnTo>
                      <a:lnTo>
                        <a:pt x="166" y="0"/>
                      </a:lnTo>
                      <a:lnTo>
                        <a:pt x="180" y="2"/>
                      </a:lnTo>
                      <a:lnTo>
                        <a:pt x="194" y="7"/>
                      </a:lnTo>
                      <a:lnTo>
                        <a:pt x="208" y="14"/>
                      </a:lnTo>
                      <a:lnTo>
                        <a:pt x="219" y="22"/>
                      </a:lnTo>
                      <a:lnTo>
                        <a:pt x="223" y="28"/>
                      </a:lnTo>
                      <a:lnTo>
                        <a:pt x="227" y="35"/>
                      </a:lnTo>
                      <a:lnTo>
                        <a:pt x="230" y="40"/>
                      </a:lnTo>
                      <a:lnTo>
                        <a:pt x="232" y="47"/>
                      </a:lnTo>
                      <a:lnTo>
                        <a:pt x="232" y="47"/>
                      </a:lnTo>
                      <a:lnTo>
                        <a:pt x="233" y="54"/>
                      </a:lnTo>
                      <a:lnTo>
                        <a:pt x="232" y="61"/>
                      </a:lnTo>
                      <a:lnTo>
                        <a:pt x="232" y="67"/>
                      </a:lnTo>
                      <a:lnTo>
                        <a:pt x="229" y="71"/>
                      </a:lnTo>
                      <a:lnTo>
                        <a:pt x="226" y="75"/>
                      </a:lnTo>
                      <a:lnTo>
                        <a:pt x="222" y="80"/>
                      </a:lnTo>
                      <a:lnTo>
                        <a:pt x="212" y="85"/>
                      </a:lnTo>
                      <a:lnTo>
                        <a:pt x="201" y="91"/>
                      </a:lnTo>
                      <a:lnTo>
                        <a:pt x="188" y="95"/>
                      </a:lnTo>
                      <a:lnTo>
                        <a:pt x="176" y="99"/>
                      </a:lnTo>
                      <a:lnTo>
                        <a:pt x="164" y="105"/>
                      </a:lnTo>
                      <a:lnTo>
                        <a:pt x="164" y="105"/>
                      </a:lnTo>
                      <a:lnTo>
                        <a:pt x="156" y="111"/>
                      </a:lnTo>
                      <a:lnTo>
                        <a:pt x="149" y="116"/>
                      </a:lnTo>
                      <a:lnTo>
                        <a:pt x="135" y="129"/>
                      </a:lnTo>
                      <a:lnTo>
                        <a:pt x="121" y="144"/>
                      </a:lnTo>
                      <a:lnTo>
                        <a:pt x="107" y="161"/>
                      </a:lnTo>
                      <a:lnTo>
                        <a:pt x="80" y="195"/>
                      </a:lnTo>
                      <a:lnTo>
                        <a:pt x="66" y="209"/>
                      </a:lnTo>
                      <a:lnTo>
                        <a:pt x="52" y="221"/>
                      </a:lnTo>
                      <a:lnTo>
                        <a:pt x="52" y="221"/>
                      </a:lnTo>
                      <a:lnTo>
                        <a:pt x="39" y="228"/>
                      </a:lnTo>
                      <a:lnTo>
                        <a:pt x="31" y="233"/>
                      </a:lnTo>
                      <a:lnTo>
                        <a:pt x="27" y="233"/>
                      </a:lnTo>
                      <a:lnTo>
                        <a:pt x="23" y="233"/>
                      </a:lnTo>
                      <a:lnTo>
                        <a:pt x="23" y="233"/>
                      </a:lnTo>
                      <a:lnTo>
                        <a:pt x="16" y="231"/>
                      </a:lnTo>
                      <a:lnTo>
                        <a:pt x="10" y="226"/>
                      </a:lnTo>
                      <a:lnTo>
                        <a:pt x="7" y="220"/>
                      </a:lnTo>
                      <a:lnTo>
                        <a:pt x="4" y="212"/>
                      </a:lnTo>
                      <a:lnTo>
                        <a:pt x="1" y="193"/>
                      </a:lnTo>
                      <a:lnTo>
                        <a:pt x="0" y="174"/>
                      </a:lnTo>
                      <a:lnTo>
                        <a:pt x="0" y="174"/>
                      </a:lnTo>
                      <a:close/>
                      <a:moveTo>
                        <a:pt x="34" y="111"/>
                      </a:moveTo>
                      <a:lnTo>
                        <a:pt x="34" y="111"/>
                      </a:lnTo>
                      <a:lnTo>
                        <a:pt x="27" y="127"/>
                      </a:lnTo>
                      <a:lnTo>
                        <a:pt x="20" y="146"/>
                      </a:lnTo>
                      <a:lnTo>
                        <a:pt x="16" y="164"/>
                      </a:lnTo>
                      <a:lnTo>
                        <a:pt x="14" y="181"/>
                      </a:lnTo>
                      <a:lnTo>
                        <a:pt x="14" y="181"/>
                      </a:lnTo>
                      <a:lnTo>
                        <a:pt x="14" y="198"/>
                      </a:lnTo>
                      <a:lnTo>
                        <a:pt x="16" y="205"/>
                      </a:lnTo>
                      <a:lnTo>
                        <a:pt x="17" y="209"/>
                      </a:lnTo>
                      <a:lnTo>
                        <a:pt x="20" y="212"/>
                      </a:lnTo>
                      <a:lnTo>
                        <a:pt x="23" y="214"/>
                      </a:lnTo>
                      <a:lnTo>
                        <a:pt x="25" y="214"/>
                      </a:lnTo>
                      <a:lnTo>
                        <a:pt x="30" y="214"/>
                      </a:lnTo>
                      <a:lnTo>
                        <a:pt x="37" y="212"/>
                      </a:lnTo>
                      <a:lnTo>
                        <a:pt x="45" y="206"/>
                      </a:lnTo>
                      <a:lnTo>
                        <a:pt x="62" y="192"/>
                      </a:lnTo>
                      <a:lnTo>
                        <a:pt x="62" y="192"/>
                      </a:lnTo>
                      <a:lnTo>
                        <a:pt x="79" y="175"/>
                      </a:lnTo>
                      <a:lnTo>
                        <a:pt x="94" y="157"/>
                      </a:lnTo>
                      <a:lnTo>
                        <a:pt x="108" y="140"/>
                      </a:lnTo>
                      <a:lnTo>
                        <a:pt x="124" y="123"/>
                      </a:lnTo>
                      <a:lnTo>
                        <a:pt x="140" y="108"/>
                      </a:lnTo>
                      <a:lnTo>
                        <a:pt x="159" y="95"/>
                      </a:lnTo>
                      <a:lnTo>
                        <a:pt x="167" y="90"/>
                      </a:lnTo>
                      <a:lnTo>
                        <a:pt x="177" y="85"/>
                      </a:lnTo>
                      <a:lnTo>
                        <a:pt x="188" y="81"/>
                      </a:lnTo>
                      <a:lnTo>
                        <a:pt x="199" y="80"/>
                      </a:lnTo>
                      <a:lnTo>
                        <a:pt x="199" y="80"/>
                      </a:lnTo>
                      <a:lnTo>
                        <a:pt x="206" y="73"/>
                      </a:lnTo>
                      <a:lnTo>
                        <a:pt x="212" y="66"/>
                      </a:lnTo>
                      <a:lnTo>
                        <a:pt x="218" y="59"/>
                      </a:lnTo>
                      <a:lnTo>
                        <a:pt x="218" y="54"/>
                      </a:lnTo>
                      <a:lnTo>
                        <a:pt x="218" y="50"/>
                      </a:lnTo>
                      <a:lnTo>
                        <a:pt x="218" y="50"/>
                      </a:lnTo>
                      <a:lnTo>
                        <a:pt x="216" y="43"/>
                      </a:lnTo>
                      <a:lnTo>
                        <a:pt x="212" y="39"/>
                      </a:lnTo>
                      <a:lnTo>
                        <a:pt x="206" y="35"/>
                      </a:lnTo>
                      <a:lnTo>
                        <a:pt x="201" y="33"/>
                      </a:lnTo>
                      <a:lnTo>
                        <a:pt x="188" y="28"/>
                      </a:lnTo>
                      <a:lnTo>
                        <a:pt x="184" y="25"/>
                      </a:lnTo>
                      <a:lnTo>
                        <a:pt x="180" y="22"/>
                      </a:lnTo>
                      <a:lnTo>
                        <a:pt x="180" y="22"/>
                      </a:lnTo>
                      <a:lnTo>
                        <a:pt x="178" y="19"/>
                      </a:lnTo>
                      <a:lnTo>
                        <a:pt x="180" y="18"/>
                      </a:lnTo>
                      <a:lnTo>
                        <a:pt x="183" y="16"/>
                      </a:lnTo>
                      <a:lnTo>
                        <a:pt x="185" y="15"/>
                      </a:lnTo>
                      <a:lnTo>
                        <a:pt x="187" y="15"/>
                      </a:lnTo>
                      <a:lnTo>
                        <a:pt x="187" y="12"/>
                      </a:lnTo>
                      <a:lnTo>
                        <a:pt x="187" y="12"/>
                      </a:lnTo>
                      <a:lnTo>
                        <a:pt x="171" y="12"/>
                      </a:lnTo>
                      <a:lnTo>
                        <a:pt x="156" y="14"/>
                      </a:lnTo>
                      <a:lnTo>
                        <a:pt x="143" y="15"/>
                      </a:lnTo>
                      <a:lnTo>
                        <a:pt x="131" y="18"/>
                      </a:lnTo>
                      <a:lnTo>
                        <a:pt x="118" y="22"/>
                      </a:lnTo>
                      <a:lnTo>
                        <a:pt x="107" y="26"/>
                      </a:lnTo>
                      <a:lnTo>
                        <a:pt x="97" y="33"/>
                      </a:lnTo>
                      <a:lnTo>
                        <a:pt x="89" y="39"/>
                      </a:lnTo>
                      <a:lnTo>
                        <a:pt x="80" y="47"/>
                      </a:lnTo>
                      <a:lnTo>
                        <a:pt x="72" y="54"/>
                      </a:lnTo>
                      <a:lnTo>
                        <a:pt x="58" y="73"/>
                      </a:lnTo>
                      <a:lnTo>
                        <a:pt x="45" y="91"/>
                      </a:lnTo>
                      <a:lnTo>
                        <a:pt x="34" y="111"/>
                      </a:lnTo>
                      <a:lnTo>
                        <a:pt x="34" y="111"/>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8" name="Freeform 149"/>
                <p:cNvSpPr>
                  <a:spLocks/>
                </p:cNvSpPr>
                <p:nvPr/>
              </p:nvSpPr>
              <p:spPr bwMode="auto">
                <a:xfrm>
                  <a:off x="2393951" y="4017963"/>
                  <a:ext cx="7938" cy="22225"/>
                </a:xfrm>
                <a:custGeom>
                  <a:avLst/>
                  <a:gdLst/>
                  <a:ahLst/>
                  <a:cxnLst>
                    <a:cxn ang="0">
                      <a:pos x="0" y="0"/>
                    </a:cxn>
                    <a:cxn ang="0">
                      <a:pos x="0" y="0"/>
                    </a:cxn>
                    <a:cxn ang="0">
                      <a:pos x="5" y="3"/>
                    </a:cxn>
                    <a:cxn ang="0">
                      <a:pos x="11" y="9"/>
                    </a:cxn>
                    <a:cxn ang="0">
                      <a:pos x="14" y="16"/>
                    </a:cxn>
                    <a:cxn ang="0">
                      <a:pos x="15" y="23"/>
                    </a:cxn>
                    <a:cxn ang="0">
                      <a:pos x="15" y="30"/>
                    </a:cxn>
                    <a:cxn ang="0">
                      <a:pos x="12" y="35"/>
                    </a:cxn>
                    <a:cxn ang="0">
                      <a:pos x="8" y="41"/>
                    </a:cxn>
                    <a:cxn ang="0">
                      <a:pos x="5" y="42"/>
                    </a:cxn>
                    <a:cxn ang="0">
                      <a:pos x="1" y="42"/>
                    </a:cxn>
                    <a:cxn ang="0">
                      <a:pos x="1" y="42"/>
                    </a:cxn>
                    <a:cxn ang="0">
                      <a:pos x="0" y="23"/>
                    </a:cxn>
                    <a:cxn ang="0">
                      <a:pos x="0" y="12"/>
                    </a:cxn>
                    <a:cxn ang="0">
                      <a:pos x="0" y="0"/>
                    </a:cxn>
                    <a:cxn ang="0">
                      <a:pos x="0" y="0"/>
                    </a:cxn>
                  </a:cxnLst>
                  <a:rect l="0" t="0" r="r" b="b"/>
                  <a:pathLst>
                    <a:path w="15" h="42">
                      <a:moveTo>
                        <a:pt x="0" y="0"/>
                      </a:moveTo>
                      <a:lnTo>
                        <a:pt x="0" y="0"/>
                      </a:lnTo>
                      <a:lnTo>
                        <a:pt x="5" y="3"/>
                      </a:lnTo>
                      <a:lnTo>
                        <a:pt x="11" y="9"/>
                      </a:lnTo>
                      <a:lnTo>
                        <a:pt x="14" y="16"/>
                      </a:lnTo>
                      <a:lnTo>
                        <a:pt x="15" y="23"/>
                      </a:lnTo>
                      <a:lnTo>
                        <a:pt x="15" y="30"/>
                      </a:lnTo>
                      <a:lnTo>
                        <a:pt x="12" y="35"/>
                      </a:lnTo>
                      <a:lnTo>
                        <a:pt x="8" y="41"/>
                      </a:lnTo>
                      <a:lnTo>
                        <a:pt x="5" y="42"/>
                      </a:lnTo>
                      <a:lnTo>
                        <a:pt x="1" y="42"/>
                      </a:lnTo>
                      <a:lnTo>
                        <a:pt x="1" y="42"/>
                      </a:lnTo>
                      <a:lnTo>
                        <a:pt x="0" y="23"/>
                      </a:lnTo>
                      <a:lnTo>
                        <a:pt x="0" y="12"/>
                      </a:lnTo>
                      <a:lnTo>
                        <a:pt x="0" y="0"/>
                      </a:lnTo>
                      <a:lnTo>
                        <a:pt x="0" y="0"/>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9" name="Freeform 150"/>
                <p:cNvSpPr>
                  <a:spLocks noEditPoints="1"/>
                </p:cNvSpPr>
                <p:nvPr/>
              </p:nvSpPr>
              <p:spPr bwMode="auto">
                <a:xfrm>
                  <a:off x="2209801" y="4027488"/>
                  <a:ext cx="100013" cy="128588"/>
                </a:xfrm>
                <a:custGeom>
                  <a:avLst/>
                  <a:gdLst/>
                  <a:ahLst/>
                  <a:cxnLst>
                    <a:cxn ang="0">
                      <a:pos x="33" y="0"/>
                    </a:cxn>
                    <a:cxn ang="0">
                      <a:pos x="52" y="4"/>
                    </a:cxn>
                    <a:cxn ang="0">
                      <a:pos x="54" y="10"/>
                    </a:cxn>
                    <a:cxn ang="0">
                      <a:pos x="75" y="13"/>
                    </a:cxn>
                    <a:cxn ang="0">
                      <a:pos x="105" y="32"/>
                    </a:cxn>
                    <a:cxn ang="0">
                      <a:pos x="108" y="75"/>
                    </a:cxn>
                    <a:cxn ang="0">
                      <a:pos x="116" y="107"/>
                    </a:cxn>
                    <a:cxn ang="0">
                      <a:pos x="127" y="120"/>
                    </a:cxn>
                    <a:cxn ang="0">
                      <a:pos x="144" y="138"/>
                    </a:cxn>
                    <a:cxn ang="0">
                      <a:pos x="153" y="152"/>
                    </a:cxn>
                    <a:cxn ang="0">
                      <a:pos x="174" y="173"/>
                    </a:cxn>
                    <a:cxn ang="0">
                      <a:pos x="186" y="191"/>
                    </a:cxn>
                    <a:cxn ang="0">
                      <a:pos x="188" y="212"/>
                    </a:cxn>
                    <a:cxn ang="0">
                      <a:pos x="172" y="237"/>
                    </a:cxn>
                    <a:cxn ang="0">
                      <a:pos x="140" y="243"/>
                    </a:cxn>
                    <a:cxn ang="0">
                      <a:pos x="118" y="237"/>
                    </a:cxn>
                    <a:cxn ang="0">
                      <a:pos x="74" y="211"/>
                    </a:cxn>
                    <a:cxn ang="0">
                      <a:pos x="30" y="162"/>
                    </a:cxn>
                    <a:cxn ang="0">
                      <a:pos x="12" y="125"/>
                    </a:cxn>
                    <a:cxn ang="0">
                      <a:pos x="4" y="72"/>
                    </a:cxn>
                    <a:cxn ang="0">
                      <a:pos x="5" y="38"/>
                    </a:cxn>
                    <a:cxn ang="0">
                      <a:pos x="19" y="11"/>
                    </a:cxn>
                    <a:cxn ang="0">
                      <a:pos x="30" y="2"/>
                    </a:cxn>
                    <a:cxn ang="0">
                      <a:pos x="40" y="10"/>
                    </a:cxn>
                    <a:cxn ang="0">
                      <a:pos x="25" y="24"/>
                    </a:cxn>
                    <a:cxn ang="0">
                      <a:pos x="19" y="38"/>
                    </a:cxn>
                    <a:cxn ang="0">
                      <a:pos x="14" y="59"/>
                    </a:cxn>
                    <a:cxn ang="0">
                      <a:pos x="16" y="90"/>
                    </a:cxn>
                    <a:cxn ang="0">
                      <a:pos x="30" y="135"/>
                    </a:cxn>
                    <a:cxn ang="0">
                      <a:pos x="56" y="177"/>
                    </a:cxn>
                    <a:cxn ang="0">
                      <a:pos x="92" y="209"/>
                    </a:cxn>
                    <a:cxn ang="0">
                      <a:pos x="134" y="228"/>
                    </a:cxn>
                    <a:cxn ang="0">
                      <a:pos x="164" y="229"/>
                    </a:cxn>
                    <a:cxn ang="0">
                      <a:pos x="175" y="201"/>
                    </a:cxn>
                    <a:cxn ang="0">
                      <a:pos x="161" y="178"/>
                    </a:cxn>
                    <a:cxn ang="0">
                      <a:pos x="143" y="159"/>
                    </a:cxn>
                    <a:cxn ang="0">
                      <a:pos x="132" y="138"/>
                    </a:cxn>
                    <a:cxn ang="0">
                      <a:pos x="109" y="108"/>
                    </a:cxn>
                    <a:cxn ang="0">
                      <a:pos x="96" y="86"/>
                    </a:cxn>
                    <a:cxn ang="0">
                      <a:pos x="94" y="61"/>
                    </a:cxn>
                    <a:cxn ang="0">
                      <a:pos x="88" y="35"/>
                    </a:cxn>
                    <a:cxn ang="0">
                      <a:pos x="78" y="25"/>
                    </a:cxn>
                    <a:cxn ang="0">
                      <a:pos x="57" y="24"/>
                    </a:cxn>
                    <a:cxn ang="0">
                      <a:pos x="50" y="21"/>
                    </a:cxn>
                    <a:cxn ang="0">
                      <a:pos x="50" y="10"/>
                    </a:cxn>
                    <a:cxn ang="0">
                      <a:pos x="46" y="9"/>
                    </a:cxn>
                  </a:cxnLst>
                  <a:rect l="0" t="0" r="r" b="b"/>
                  <a:pathLst>
                    <a:path w="188" h="244">
                      <a:moveTo>
                        <a:pt x="30" y="2"/>
                      </a:moveTo>
                      <a:lnTo>
                        <a:pt x="30" y="2"/>
                      </a:lnTo>
                      <a:lnTo>
                        <a:pt x="33" y="0"/>
                      </a:lnTo>
                      <a:lnTo>
                        <a:pt x="37" y="0"/>
                      </a:lnTo>
                      <a:lnTo>
                        <a:pt x="45" y="2"/>
                      </a:lnTo>
                      <a:lnTo>
                        <a:pt x="52" y="4"/>
                      </a:lnTo>
                      <a:lnTo>
                        <a:pt x="53" y="7"/>
                      </a:lnTo>
                      <a:lnTo>
                        <a:pt x="54" y="10"/>
                      </a:lnTo>
                      <a:lnTo>
                        <a:pt x="54" y="10"/>
                      </a:lnTo>
                      <a:lnTo>
                        <a:pt x="61" y="10"/>
                      </a:lnTo>
                      <a:lnTo>
                        <a:pt x="68" y="10"/>
                      </a:lnTo>
                      <a:lnTo>
                        <a:pt x="75" y="13"/>
                      </a:lnTo>
                      <a:lnTo>
                        <a:pt x="82" y="16"/>
                      </a:lnTo>
                      <a:lnTo>
                        <a:pt x="95" y="24"/>
                      </a:lnTo>
                      <a:lnTo>
                        <a:pt x="105" y="32"/>
                      </a:lnTo>
                      <a:lnTo>
                        <a:pt x="105" y="32"/>
                      </a:lnTo>
                      <a:lnTo>
                        <a:pt x="106" y="55"/>
                      </a:lnTo>
                      <a:lnTo>
                        <a:pt x="108" y="75"/>
                      </a:lnTo>
                      <a:lnTo>
                        <a:pt x="109" y="90"/>
                      </a:lnTo>
                      <a:lnTo>
                        <a:pt x="112" y="98"/>
                      </a:lnTo>
                      <a:lnTo>
                        <a:pt x="116" y="107"/>
                      </a:lnTo>
                      <a:lnTo>
                        <a:pt x="116" y="107"/>
                      </a:lnTo>
                      <a:lnTo>
                        <a:pt x="120" y="112"/>
                      </a:lnTo>
                      <a:lnTo>
                        <a:pt x="127" y="120"/>
                      </a:lnTo>
                      <a:lnTo>
                        <a:pt x="140" y="132"/>
                      </a:lnTo>
                      <a:lnTo>
                        <a:pt x="140" y="132"/>
                      </a:lnTo>
                      <a:lnTo>
                        <a:pt x="144" y="138"/>
                      </a:lnTo>
                      <a:lnTo>
                        <a:pt x="147" y="142"/>
                      </a:lnTo>
                      <a:lnTo>
                        <a:pt x="150" y="148"/>
                      </a:lnTo>
                      <a:lnTo>
                        <a:pt x="153" y="152"/>
                      </a:lnTo>
                      <a:lnTo>
                        <a:pt x="153" y="152"/>
                      </a:lnTo>
                      <a:lnTo>
                        <a:pt x="164" y="163"/>
                      </a:lnTo>
                      <a:lnTo>
                        <a:pt x="174" y="173"/>
                      </a:lnTo>
                      <a:lnTo>
                        <a:pt x="179" y="178"/>
                      </a:lnTo>
                      <a:lnTo>
                        <a:pt x="183" y="185"/>
                      </a:lnTo>
                      <a:lnTo>
                        <a:pt x="186" y="191"/>
                      </a:lnTo>
                      <a:lnTo>
                        <a:pt x="188" y="200"/>
                      </a:lnTo>
                      <a:lnTo>
                        <a:pt x="188" y="200"/>
                      </a:lnTo>
                      <a:lnTo>
                        <a:pt x="188" y="212"/>
                      </a:lnTo>
                      <a:lnTo>
                        <a:pt x="185" y="222"/>
                      </a:lnTo>
                      <a:lnTo>
                        <a:pt x="179" y="230"/>
                      </a:lnTo>
                      <a:lnTo>
                        <a:pt x="172" y="237"/>
                      </a:lnTo>
                      <a:lnTo>
                        <a:pt x="162" y="242"/>
                      </a:lnTo>
                      <a:lnTo>
                        <a:pt x="151" y="244"/>
                      </a:lnTo>
                      <a:lnTo>
                        <a:pt x="140" y="243"/>
                      </a:lnTo>
                      <a:lnTo>
                        <a:pt x="126" y="242"/>
                      </a:lnTo>
                      <a:lnTo>
                        <a:pt x="126" y="242"/>
                      </a:lnTo>
                      <a:lnTo>
                        <a:pt x="118" y="237"/>
                      </a:lnTo>
                      <a:lnTo>
                        <a:pt x="108" y="235"/>
                      </a:lnTo>
                      <a:lnTo>
                        <a:pt x="91" y="223"/>
                      </a:lnTo>
                      <a:lnTo>
                        <a:pt x="74" y="211"/>
                      </a:lnTo>
                      <a:lnTo>
                        <a:pt x="59" y="195"/>
                      </a:lnTo>
                      <a:lnTo>
                        <a:pt x="43" y="178"/>
                      </a:lnTo>
                      <a:lnTo>
                        <a:pt x="30" y="162"/>
                      </a:lnTo>
                      <a:lnTo>
                        <a:pt x="21" y="143"/>
                      </a:lnTo>
                      <a:lnTo>
                        <a:pt x="12" y="125"/>
                      </a:lnTo>
                      <a:lnTo>
                        <a:pt x="12" y="125"/>
                      </a:lnTo>
                      <a:lnTo>
                        <a:pt x="8" y="110"/>
                      </a:lnTo>
                      <a:lnTo>
                        <a:pt x="5" y="91"/>
                      </a:lnTo>
                      <a:lnTo>
                        <a:pt x="4" y="72"/>
                      </a:lnTo>
                      <a:lnTo>
                        <a:pt x="0" y="54"/>
                      </a:lnTo>
                      <a:lnTo>
                        <a:pt x="0" y="54"/>
                      </a:lnTo>
                      <a:lnTo>
                        <a:pt x="5" y="38"/>
                      </a:lnTo>
                      <a:lnTo>
                        <a:pt x="11" y="23"/>
                      </a:lnTo>
                      <a:lnTo>
                        <a:pt x="15" y="17"/>
                      </a:lnTo>
                      <a:lnTo>
                        <a:pt x="19" y="11"/>
                      </a:lnTo>
                      <a:lnTo>
                        <a:pt x="23" y="6"/>
                      </a:lnTo>
                      <a:lnTo>
                        <a:pt x="30" y="2"/>
                      </a:lnTo>
                      <a:lnTo>
                        <a:pt x="30" y="2"/>
                      </a:lnTo>
                      <a:close/>
                      <a:moveTo>
                        <a:pt x="46" y="9"/>
                      </a:moveTo>
                      <a:lnTo>
                        <a:pt x="46" y="9"/>
                      </a:lnTo>
                      <a:lnTo>
                        <a:pt x="40" y="10"/>
                      </a:lnTo>
                      <a:lnTo>
                        <a:pt x="36" y="11"/>
                      </a:lnTo>
                      <a:lnTo>
                        <a:pt x="30" y="17"/>
                      </a:lnTo>
                      <a:lnTo>
                        <a:pt x="25" y="24"/>
                      </a:lnTo>
                      <a:lnTo>
                        <a:pt x="19" y="31"/>
                      </a:lnTo>
                      <a:lnTo>
                        <a:pt x="19" y="31"/>
                      </a:lnTo>
                      <a:lnTo>
                        <a:pt x="19" y="38"/>
                      </a:lnTo>
                      <a:lnTo>
                        <a:pt x="16" y="45"/>
                      </a:lnTo>
                      <a:lnTo>
                        <a:pt x="15" y="52"/>
                      </a:lnTo>
                      <a:lnTo>
                        <a:pt x="14" y="59"/>
                      </a:lnTo>
                      <a:lnTo>
                        <a:pt x="14" y="59"/>
                      </a:lnTo>
                      <a:lnTo>
                        <a:pt x="14" y="75"/>
                      </a:lnTo>
                      <a:lnTo>
                        <a:pt x="16" y="90"/>
                      </a:lnTo>
                      <a:lnTo>
                        <a:pt x="19" y="105"/>
                      </a:lnTo>
                      <a:lnTo>
                        <a:pt x="23" y="120"/>
                      </a:lnTo>
                      <a:lnTo>
                        <a:pt x="30" y="135"/>
                      </a:lnTo>
                      <a:lnTo>
                        <a:pt x="37" y="150"/>
                      </a:lnTo>
                      <a:lnTo>
                        <a:pt x="46" y="164"/>
                      </a:lnTo>
                      <a:lnTo>
                        <a:pt x="56" y="177"/>
                      </a:lnTo>
                      <a:lnTo>
                        <a:pt x="67" y="188"/>
                      </a:lnTo>
                      <a:lnTo>
                        <a:pt x="80" y="200"/>
                      </a:lnTo>
                      <a:lnTo>
                        <a:pt x="92" y="209"/>
                      </a:lnTo>
                      <a:lnTo>
                        <a:pt x="105" y="218"/>
                      </a:lnTo>
                      <a:lnTo>
                        <a:pt x="119" y="223"/>
                      </a:lnTo>
                      <a:lnTo>
                        <a:pt x="134" y="228"/>
                      </a:lnTo>
                      <a:lnTo>
                        <a:pt x="148" y="229"/>
                      </a:lnTo>
                      <a:lnTo>
                        <a:pt x="164" y="229"/>
                      </a:lnTo>
                      <a:lnTo>
                        <a:pt x="164" y="229"/>
                      </a:lnTo>
                      <a:lnTo>
                        <a:pt x="172" y="218"/>
                      </a:lnTo>
                      <a:lnTo>
                        <a:pt x="175" y="209"/>
                      </a:lnTo>
                      <a:lnTo>
                        <a:pt x="175" y="201"/>
                      </a:lnTo>
                      <a:lnTo>
                        <a:pt x="172" y="193"/>
                      </a:lnTo>
                      <a:lnTo>
                        <a:pt x="167" y="185"/>
                      </a:lnTo>
                      <a:lnTo>
                        <a:pt x="161" y="178"/>
                      </a:lnTo>
                      <a:lnTo>
                        <a:pt x="147" y="164"/>
                      </a:lnTo>
                      <a:lnTo>
                        <a:pt x="147" y="164"/>
                      </a:lnTo>
                      <a:lnTo>
                        <a:pt x="143" y="159"/>
                      </a:lnTo>
                      <a:lnTo>
                        <a:pt x="140" y="152"/>
                      </a:lnTo>
                      <a:lnTo>
                        <a:pt x="136" y="145"/>
                      </a:lnTo>
                      <a:lnTo>
                        <a:pt x="132" y="138"/>
                      </a:lnTo>
                      <a:lnTo>
                        <a:pt x="132" y="138"/>
                      </a:lnTo>
                      <a:lnTo>
                        <a:pt x="119" y="124"/>
                      </a:lnTo>
                      <a:lnTo>
                        <a:pt x="109" y="108"/>
                      </a:lnTo>
                      <a:lnTo>
                        <a:pt x="103" y="101"/>
                      </a:lnTo>
                      <a:lnTo>
                        <a:pt x="99" y="94"/>
                      </a:lnTo>
                      <a:lnTo>
                        <a:pt x="96" y="86"/>
                      </a:lnTo>
                      <a:lnTo>
                        <a:pt x="95" y="76"/>
                      </a:lnTo>
                      <a:lnTo>
                        <a:pt x="95" y="76"/>
                      </a:lnTo>
                      <a:lnTo>
                        <a:pt x="94" y="61"/>
                      </a:lnTo>
                      <a:lnTo>
                        <a:pt x="92" y="47"/>
                      </a:lnTo>
                      <a:lnTo>
                        <a:pt x="91" y="41"/>
                      </a:lnTo>
                      <a:lnTo>
                        <a:pt x="88" y="35"/>
                      </a:lnTo>
                      <a:lnTo>
                        <a:pt x="84" y="31"/>
                      </a:lnTo>
                      <a:lnTo>
                        <a:pt x="78" y="25"/>
                      </a:lnTo>
                      <a:lnTo>
                        <a:pt x="78" y="25"/>
                      </a:lnTo>
                      <a:lnTo>
                        <a:pt x="71" y="24"/>
                      </a:lnTo>
                      <a:lnTo>
                        <a:pt x="64" y="24"/>
                      </a:lnTo>
                      <a:lnTo>
                        <a:pt x="57" y="24"/>
                      </a:lnTo>
                      <a:lnTo>
                        <a:pt x="52" y="24"/>
                      </a:lnTo>
                      <a:lnTo>
                        <a:pt x="52" y="24"/>
                      </a:lnTo>
                      <a:lnTo>
                        <a:pt x="50" y="21"/>
                      </a:lnTo>
                      <a:lnTo>
                        <a:pt x="49" y="20"/>
                      </a:lnTo>
                      <a:lnTo>
                        <a:pt x="50" y="14"/>
                      </a:lnTo>
                      <a:lnTo>
                        <a:pt x="50" y="10"/>
                      </a:lnTo>
                      <a:lnTo>
                        <a:pt x="49" y="9"/>
                      </a:lnTo>
                      <a:lnTo>
                        <a:pt x="46" y="9"/>
                      </a:lnTo>
                      <a:lnTo>
                        <a:pt x="46" y="9"/>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0" name="Freeform 151"/>
                <p:cNvSpPr>
                  <a:spLocks/>
                </p:cNvSpPr>
                <p:nvPr/>
              </p:nvSpPr>
              <p:spPr bwMode="auto">
                <a:xfrm>
                  <a:off x="2311401" y="4032250"/>
                  <a:ext cx="17463" cy="20638"/>
                </a:xfrm>
                <a:custGeom>
                  <a:avLst/>
                  <a:gdLst/>
                  <a:ahLst/>
                  <a:cxnLst>
                    <a:cxn ang="0">
                      <a:pos x="0" y="0"/>
                    </a:cxn>
                    <a:cxn ang="0">
                      <a:pos x="0" y="0"/>
                    </a:cxn>
                    <a:cxn ang="0">
                      <a:pos x="4" y="5"/>
                    </a:cxn>
                    <a:cxn ang="0">
                      <a:pos x="8" y="9"/>
                    </a:cxn>
                    <a:cxn ang="0">
                      <a:pos x="20" y="18"/>
                    </a:cxn>
                    <a:cxn ang="0">
                      <a:pos x="25" y="22"/>
                    </a:cxn>
                    <a:cxn ang="0">
                      <a:pos x="29" y="26"/>
                    </a:cxn>
                    <a:cxn ang="0">
                      <a:pos x="32" y="32"/>
                    </a:cxn>
                    <a:cxn ang="0">
                      <a:pos x="32" y="38"/>
                    </a:cxn>
                    <a:cxn ang="0">
                      <a:pos x="32" y="38"/>
                    </a:cxn>
                    <a:cxn ang="0">
                      <a:pos x="25" y="38"/>
                    </a:cxn>
                    <a:cxn ang="0">
                      <a:pos x="20" y="35"/>
                    </a:cxn>
                    <a:cxn ang="0">
                      <a:pos x="14" y="30"/>
                    </a:cxn>
                    <a:cxn ang="0">
                      <a:pos x="8" y="26"/>
                    </a:cxn>
                    <a:cxn ang="0">
                      <a:pos x="6" y="19"/>
                    </a:cxn>
                    <a:cxn ang="0">
                      <a:pos x="3" y="12"/>
                    </a:cxn>
                    <a:cxn ang="0">
                      <a:pos x="1" y="7"/>
                    </a:cxn>
                    <a:cxn ang="0">
                      <a:pos x="0" y="0"/>
                    </a:cxn>
                    <a:cxn ang="0">
                      <a:pos x="0" y="0"/>
                    </a:cxn>
                  </a:cxnLst>
                  <a:rect l="0" t="0" r="r" b="b"/>
                  <a:pathLst>
                    <a:path w="32" h="38">
                      <a:moveTo>
                        <a:pt x="0" y="0"/>
                      </a:moveTo>
                      <a:lnTo>
                        <a:pt x="0" y="0"/>
                      </a:lnTo>
                      <a:lnTo>
                        <a:pt x="4" y="5"/>
                      </a:lnTo>
                      <a:lnTo>
                        <a:pt x="8" y="9"/>
                      </a:lnTo>
                      <a:lnTo>
                        <a:pt x="20" y="18"/>
                      </a:lnTo>
                      <a:lnTo>
                        <a:pt x="25" y="22"/>
                      </a:lnTo>
                      <a:lnTo>
                        <a:pt x="29" y="26"/>
                      </a:lnTo>
                      <a:lnTo>
                        <a:pt x="32" y="32"/>
                      </a:lnTo>
                      <a:lnTo>
                        <a:pt x="32" y="38"/>
                      </a:lnTo>
                      <a:lnTo>
                        <a:pt x="32" y="38"/>
                      </a:lnTo>
                      <a:lnTo>
                        <a:pt x="25" y="38"/>
                      </a:lnTo>
                      <a:lnTo>
                        <a:pt x="20" y="35"/>
                      </a:lnTo>
                      <a:lnTo>
                        <a:pt x="14" y="30"/>
                      </a:lnTo>
                      <a:lnTo>
                        <a:pt x="8" y="26"/>
                      </a:lnTo>
                      <a:lnTo>
                        <a:pt x="6" y="19"/>
                      </a:lnTo>
                      <a:lnTo>
                        <a:pt x="3" y="12"/>
                      </a:lnTo>
                      <a:lnTo>
                        <a:pt x="1" y="7"/>
                      </a:lnTo>
                      <a:lnTo>
                        <a:pt x="0" y="0"/>
                      </a:lnTo>
                      <a:lnTo>
                        <a:pt x="0" y="0"/>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1" name="Freeform 152"/>
                <p:cNvSpPr>
                  <a:spLocks/>
                </p:cNvSpPr>
                <p:nvPr/>
              </p:nvSpPr>
              <p:spPr bwMode="auto">
                <a:xfrm>
                  <a:off x="2360613" y="4041775"/>
                  <a:ext cx="22225" cy="23813"/>
                </a:xfrm>
                <a:custGeom>
                  <a:avLst/>
                  <a:gdLst/>
                  <a:ahLst/>
                  <a:cxnLst>
                    <a:cxn ang="0">
                      <a:pos x="4" y="0"/>
                    </a:cxn>
                    <a:cxn ang="0">
                      <a:pos x="4" y="0"/>
                    </a:cxn>
                    <a:cxn ang="0">
                      <a:pos x="9" y="3"/>
                    </a:cxn>
                    <a:cxn ang="0">
                      <a:pos x="14" y="7"/>
                    </a:cxn>
                    <a:cxn ang="0">
                      <a:pos x="21" y="17"/>
                    </a:cxn>
                    <a:cxn ang="0">
                      <a:pos x="25" y="23"/>
                    </a:cxn>
                    <a:cxn ang="0">
                      <a:pos x="29" y="27"/>
                    </a:cxn>
                    <a:cxn ang="0">
                      <a:pos x="33" y="31"/>
                    </a:cxn>
                    <a:cxn ang="0">
                      <a:pos x="40" y="33"/>
                    </a:cxn>
                    <a:cxn ang="0">
                      <a:pos x="40" y="33"/>
                    </a:cxn>
                    <a:cxn ang="0">
                      <a:pos x="39" y="38"/>
                    </a:cxn>
                    <a:cxn ang="0">
                      <a:pos x="37" y="44"/>
                    </a:cxn>
                    <a:cxn ang="0">
                      <a:pos x="37" y="44"/>
                    </a:cxn>
                    <a:cxn ang="0">
                      <a:pos x="29" y="42"/>
                    </a:cxn>
                    <a:cxn ang="0">
                      <a:pos x="22" y="41"/>
                    </a:cxn>
                    <a:cxn ang="0">
                      <a:pos x="16" y="37"/>
                    </a:cxn>
                    <a:cxn ang="0">
                      <a:pos x="12" y="31"/>
                    </a:cxn>
                    <a:cxn ang="0">
                      <a:pos x="7" y="19"/>
                    </a:cxn>
                    <a:cxn ang="0">
                      <a:pos x="0" y="4"/>
                    </a:cxn>
                    <a:cxn ang="0">
                      <a:pos x="0" y="4"/>
                    </a:cxn>
                    <a:cxn ang="0">
                      <a:pos x="2" y="3"/>
                    </a:cxn>
                    <a:cxn ang="0">
                      <a:pos x="4" y="0"/>
                    </a:cxn>
                    <a:cxn ang="0">
                      <a:pos x="4" y="0"/>
                    </a:cxn>
                  </a:cxnLst>
                  <a:rect l="0" t="0" r="r" b="b"/>
                  <a:pathLst>
                    <a:path w="40" h="44">
                      <a:moveTo>
                        <a:pt x="4" y="0"/>
                      </a:moveTo>
                      <a:lnTo>
                        <a:pt x="4" y="0"/>
                      </a:lnTo>
                      <a:lnTo>
                        <a:pt x="9" y="3"/>
                      </a:lnTo>
                      <a:lnTo>
                        <a:pt x="14" y="7"/>
                      </a:lnTo>
                      <a:lnTo>
                        <a:pt x="21" y="17"/>
                      </a:lnTo>
                      <a:lnTo>
                        <a:pt x="25" y="23"/>
                      </a:lnTo>
                      <a:lnTo>
                        <a:pt x="29" y="27"/>
                      </a:lnTo>
                      <a:lnTo>
                        <a:pt x="33" y="31"/>
                      </a:lnTo>
                      <a:lnTo>
                        <a:pt x="40" y="33"/>
                      </a:lnTo>
                      <a:lnTo>
                        <a:pt x="40" y="33"/>
                      </a:lnTo>
                      <a:lnTo>
                        <a:pt x="39" y="38"/>
                      </a:lnTo>
                      <a:lnTo>
                        <a:pt x="37" y="44"/>
                      </a:lnTo>
                      <a:lnTo>
                        <a:pt x="37" y="44"/>
                      </a:lnTo>
                      <a:lnTo>
                        <a:pt x="29" y="42"/>
                      </a:lnTo>
                      <a:lnTo>
                        <a:pt x="22" y="41"/>
                      </a:lnTo>
                      <a:lnTo>
                        <a:pt x="16" y="37"/>
                      </a:lnTo>
                      <a:lnTo>
                        <a:pt x="12" y="31"/>
                      </a:lnTo>
                      <a:lnTo>
                        <a:pt x="7" y="19"/>
                      </a:lnTo>
                      <a:lnTo>
                        <a:pt x="0" y="4"/>
                      </a:lnTo>
                      <a:lnTo>
                        <a:pt x="0" y="4"/>
                      </a:lnTo>
                      <a:lnTo>
                        <a:pt x="2" y="3"/>
                      </a:lnTo>
                      <a:lnTo>
                        <a:pt x="4" y="0"/>
                      </a:lnTo>
                      <a:lnTo>
                        <a:pt x="4" y="0"/>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2" name="Freeform 153"/>
                <p:cNvSpPr>
                  <a:spLocks/>
                </p:cNvSpPr>
                <p:nvPr/>
              </p:nvSpPr>
              <p:spPr bwMode="auto">
                <a:xfrm>
                  <a:off x="2386013" y="4048125"/>
                  <a:ext cx="11113" cy="14288"/>
                </a:xfrm>
                <a:custGeom>
                  <a:avLst/>
                  <a:gdLst/>
                  <a:ahLst/>
                  <a:cxnLst>
                    <a:cxn ang="0">
                      <a:pos x="17" y="0"/>
                    </a:cxn>
                    <a:cxn ang="0">
                      <a:pos x="17" y="0"/>
                    </a:cxn>
                    <a:cxn ang="0">
                      <a:pos x="21" y="4"/>
                    </a:cxn>
                    <a:cxn ang="0">
                      <a:pos x="22" y="9"/>
                    </a:cxn>
                    <a:cxn ang="0">
                      <a:pos x="22" y="14"/>
                    </a:cxn>
                    <a:cxn ang="0">
                      <a:pos x="20" y="20"/>
                    </a:cxn>
                    <a:cxn ang="0">
                      <a:pos x="15" y="24"/>
                    </a:cxn>
                    <a:cxn ang="0">
                      <a:pos x="10" y="27"/>
                    </a:cxn>
                    <a:cxn ang="0">
                      <a:pos x="6" y="28"/>
                    </a:cxn>
                    <a:cxn ang="0">
                      <a:pos x="0" y="28"/>
                    </a:cxn>
                    <a:cxn ang="0">
                      <a:pos x="0" y="28"/>
                    </a:cxn>
                    <a:cxn ang="0">
                      <a:pos x="1" y="24"/>
                    </a:cxn>
                    <a:cxn ang="0">
                      <a:pos x="3" y="20"/>
                    </a:cxn>
                    <a:cxn ang="0">
                      <a:pos x="7" y="13"/>
                    </a:cxn>
                    <a:cxn ang="0">
                      <a:pos x="13" y="7"/>
                    </a:cxn>
                    <a:cxn ang="0">
                      <a:pos x="17" y="0"/>
                    </a:cxn>
                    <a:cxn ang="0">
                      <a:pos x="17" y="0"/>
                    </a:cxn>
                  </a:cxnLst>
                  <a:rect l="0" t="0" r="r" b="b"/>
                  <a:pathLst>
                    <a:path w="22" h="28">
                      <a:moveTo>
                        <a:pt x="17" y="0"/>
                      </a:moveTo>
                      <a:lnTo>
                        <a:pt x="17" y="0"/>
                      </a:lnTo>
                      <a:lnTo>
                        <a:pt x="21" y="4"/>
                      </a:lnTo>
                      <a:lnTo>
                        <a:pt x="22" y="9"/>
                      </a:lnTo>
                      <a:lnTo>
                        <a:pt x="22" y="14"/>
                      </a:lnTo>
                      <a:lnTo>
                        <a:pt x="20" y="20"/>
                      </a:lnTo>
                      <a:lnTo>
                        <a:pt x="15" y="24"/>
                      </a:lnTo>
                      <a:lnTo>
                        <a:pt x="10" y="27"/>
                      </a:lnTo>
                      <a:lnTo>
                        <a:pt x="6" y="28"/>
                      </a:lnTo>
                      <a:lnTo>
                        <a:pt x="0" y="28"/>
                      </a:lnTo>
                      <a:lnTo>
                        <a:pt x="0" y="28"/>
                      </a:lnTo>
                      <a:lnTo>
                        <a:pt x="1" y="24"/>
                      </a:lnTo>
                      <a:lnTo>
                        <a:pt x="3" y="20"/>
                      </a:lnTo>
                      <a:lnTo>
                        <a:pt x="7" y="13"/>
                      </a:lnTo>
                      <a:lnTo>
                        <a:pt x="13" y="7"/>
                      </a:lnTo>
                      <a:lnTo>
                        <a:pt x="17" y="0"/>
                      </a:lnTo>
                      <a:lnTo>
                        <a:pt x="17" y="0"/>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3" name="Freeform 154"/>
                <p:cNvSpPr>
                  <a:spLocks/>
                </p:cNvSpPr>
                <p:nvPr/>
              </p:nvSpPr>
              <p:spPr bwMode="auto">
                <a:xfrm>
                  <a:off x="2349501" y="4068763"/>
                  <a:ext cx="17463" cy="17463"/>
                </a:xfrm>
                <a:custGeom>
                  <a:avLst/>
                  <a:gdLst/>
                  <a:ahLst/>
                  <a:cxnLst>
                    <a:cxn ang="0">
                      <a:pos x="0" y="0"/>
                    </a:cxn>
                    <a:cxn ang="0">
                      <a:pos x="0" y="0"/>
                    </a:cxn>
                    <a:cxn ang="0">
                      <a:pos x="4" y="4"/>
                    </a:cxn>
                    <a:cxn ang="0">
                      <a:pos x="9" y="7"/>
                    </a:cxn>
                    <a:cxn ang="0">
                      <a:pos x="19" y="12"/>
                    </a:cxn>
                    <a:cxn ang="0">
                      <a:pos x="23" y="17"/>
                    </a:cxn>
                    <a:cxn ang="0">
                      <a:pos x="28" y="21"/>
                    </a:cxn>
                    <a:cxn ang="0">
                      <a:pos x="32" y="25"/>
                    </a:cxn>
                    <a:cxn ang="0">
                      <a:pos x="33" y="31"/>
                    </a:cxn>
                    <a:cxn ang="0">
                      <a:pos x="33" y="31"/>
                    </a:cxn>
                    <a:cxn ang="0">
                      <a:pos x="28" y="31"/>
                    </a:cxn>
                    <a:cxn ang="0">
                      <a:pos x="23" y="29"/>
                    </a:cxn>
                    <a:cxn ang="0">
                      <a:pos x="18" y="26"/>
                    </a:cxn>
                    <a:cxn ang="0">
                      <a:pos x="12" y="22"/>
                    </a:cxn>
                    <a:cxn ang="0">
                      <a:pos x="8" y="17"/>
                    </a:cxn>
                    <a:cxn ang="0">
                      <a:pos x="4" y="11"/>
                    </a:cxn>
                    <a:cxn ang="0">
                      <a:pos x="1" y="5"/>
                    </a:cxn>
                    <a:cxn ang="0">
                      <a:pos x="0" y="0"/>
                    </a:cxn>
                    <a:cxn ang="0">
                      <a:pos x="0" y="0"/>
                    </a:cxn>
                  </a:cxnLst>
                  <a:rect l="0" t="0" r="r" b="b"/>
                  <a:pathLst>
                    <a:path w="33" h="31">
                      <a:moveTo>
                        <a:pt x="0" y="0"/>
                      </a:moveTo>
                      <a:lnTo>
                        <a:pt x="0" y="0"/>
                      </a:lnTo>
                      <a:lnTo>
                        <a:pt x="4" y="4"/>
                      </a:lnTo>
                      <a:lnTo>
                        <a:pt x="9" y="7"/>
                      </a:lnTo>
                      <a:lnTo>
                        <a:pt x="19" y="12"/>
                      </a:lnTo>
                      <a:lnTo>
                        <a:pt x="23" y="17"/>
                      </a:lnTo>
                      <a:lnTo>
                        <a:pt x="28" y="21"/>
                      </a:lnTo>
                      <a:lnTo>
                        <a:pt x="32" y="25"/>
                      </a:lnTo>
                      <a:lnTo>
                        <a:pt x="33" y="31"/>
                      </a:lnTo>
                      <a:lnTo>
                        <a:pt x="33" y="31"/>
                      </a:lnTo>
                      <a:lnTo>
                        <a:pt x="28" y="31"/>
                      </a:lnTo>
                      <a:lnTo>
                        <a:pt x="23" y="29"/>
                      </a:lnTo>
                      <a:lnTo>
                        <a:pt x="18" y="26"/>
                      </a:lnTo>
                      <a:lnTo>
                        <a:pt x="12" y="22"/>
                      </a:lnTo>
                      <a:lnTo>
                        <a:pt x="8" y="17"/>
                      </a:lnTo>
                      <a:lnTo>
                        <a:pt x="4" y="11"/>
                      </a:lnTo>
                      <a:lnTo>
                        <a:pt x="1" y="5"/>
                      </a:lnTo>
                      <a:lnTo>
                        <a:pt x="0" y="0"/>
                      </a:lnTo>
                      <a:lnTo>
                        <a:pt x="0" y="0"/>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4" name="Freeform 155"/>
                <p:cNvSpPr>
                  <a:spLocks/>
                </p:cNvSpPr>
                <p:nvPr/>
              </p:nvSpPr>
              <p:spPr bwMode="auto">
                <a:xfrm>
                  <a:off x="2389188" y="4098925"/>
                  <a:ext cx="26988" cy="11113"/>
                </a:xfrm>
                <a:custGeom>
                  <a:avLst/>
                  <a:gdLst/>
                  <a:ahLst/>
                  <a:cxnLst>
                    <a:cxn ang="0">
                      <a:pos x="0" y="0"/>
                    </a:cxn>
                    <a:cxn ang="0">
                      <a:pos x="0" y="0"/>
                    </a:cxn>
                    <a:cxn ang="0">
                      <a:pos x="27" y="7"/>
                    </a:cxn>
                    <a:cxn ang="0">
                      <a:pos x="40" y="11"/>
                    </a:cxn>
                    <a:cxn ang="0">
                      <a:pos x="49" y="17"/>
                    </a:cxn>
                    <a:cxn ang="0">
                      <a:pos x="49" y="17"/>
                    </a:cxn>
                    <a:cxn ang="0">
                      <a:pos x="47" y="20"/>
                    </a:cxn>
                    <a:cxn ang="0">
                      <a:pos x="44" y="21"/>
                    </a:cxn>
                    <a:cxn ang="0">
                      <a:pos x="37" y="22"/>
                    </a:cxn>
                    <a:cxn ang="0">
                      <a:pos x="30" y="21"/>
                    </a:cxn>
                    <a:cxn ang="0">
                      <a:pos x="23" y="18"/>
                    </a:cxn>
                    <a:cxn ang="0">
                      <a:pos x="16" y="14"/>
                    </a:cxn>
                    <a:cxn ang="0">
                      <a:pos x="9" y="10"/>
                    </a:cxn>
                    <a:cxn ang="0">
                      <a:pos x="5" y="4"/>
                    </a:cxn>
                    <a:cxn ang="0">
                      <a:pos x="0" y="0"/>
                    </a:cxn>
                    <a:cxn ang="0">
                      <a:pos x="0" y="0"/>
                    </a:cxn>
                  </a:cxnLst>
                  <a:rect l="0" t="0" r="r" b="b"/>
                  <a:pathLst>
                    <a:path w="49" h="22">
                      <a:moveTo>
                        <a:pt x="0" y="0"/>
                      </a:moveTo>
                      <a:lnTo>
                        <a:pt x="0" y="0"/>
                      </a:lnTo>
                      <a:lnTo>
                        <a:pt x="27" y="7"/>
                      </a:lnTo>
                      <a:lnTo>
                        <a:pt x="40" y="11"/>
                      </a:lnTo>
                      <a:lnTo>
                        <a:pt x="49" y="17"/>
                      </a:lnTo>
                      <a:lnTo>
                        <a:pt x="49" y="17"/>
                      </a:lnTo>
                      <a:lnTo>
                        <a:pt x="47" y="20"/>
                      </a:lnTo>
                      <a:lnTo>
                        <a:pt x="44" y="21"/>
                      </a:lnTo>
                      <a:lnTo>
                        <a:pt x="37" y="22"/>
                      </a:lnTo>
                      <a:lnTo>
                        <a:pt x="30" y="21"/>
                      </a:lnTo>
                      <a:lnTo>
                        <a:pt x="23" y="18"/>
                      </a:lnTo>
                      <a:lnTo>
                        <a:pt x="16" y="14"/>
                      </a:lnTo>
                      <a:lnTo>
                        <a:pt x="9" y="10"/>
                      </a:lnTo>
                      <a:lnTo>
                        <a:pt x="5" y="4"/>
                      </a:lnTo>
                      <a:lnTo>
                        <a:pt x="0" y="0"/>
                      </a:lnTo>
                      <a:lnTo>
                        <a:pt x="0" y="0"/>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5" name="Freeform 156"/>
                <p:cNvSpPr>
                  <a:spLocks noEditPoints="1"/>
                </p:cNvSpPr>
                <p:nvPr/>
              </p:nvSpPr>
              <p:spPr bwMode="auto">
                <a:xfrm>
                  <a:off x="2557463" y="4151313"/>
                  <a:ext cx="41275" cy="50800"/>
                </a:xfrm>
                <a:custGeom>
                  <a:avLst/>
                  <a:gdLst/>
                  <a:ahLst/>
                  <a:cxnLst>
                    <a:cxn ang="0">
                      <a:pos x="12" y="95"/>
                    </a:cxn>
                    <a:cxn ang="0">
                      <a:pos x="12" y="95"/>
                    </a:cxn>
                    <a:cxn ang="0">
                      <a:pos x="7" y="88"/>
                    </a:cxn>
                    <a:cxn ang="0">
                      <a:pos x="2" y="78"/>
                    </a:cxn>
                    <a:cxn ang="0">
                      <a:pos x="0" y="68"/>
                    </a:cxn>
                    <a:cxn ang="0">
                      <a:pos x="0" y="59"/>
                    </a:cxn>
                    <a:cxn ang="0">
                      <a:pos x="1" y="49"/>
                    </a:cxn>
                    <a:cxn ang="0">
                      <a:pos x="4" y="38"/>
                    </a:cxn>
                    <a:cxn ang="0">
                      <a:pos x="11" y="18"/>
                    </a:cxn>
                    <a:cxn ang="0">
                      <a:pos x="11" y="18"/>
                    </a:cxn>
                    <a:cxn ang="0">
                      <a:pos x="18" y="15"/>
                    </a:cxn>
                    <a:cxn ang="0">
                      <a:pos x="23" y="9"/>
                    </a:cxn>
                    <a:cxn ang="0">
                      <a:pos x="29" y="4"/>
                    </a:cxn>
                    <a:cxn ang="0">
                      <a:pos x="36" y="1"/>
                    </a:cxn>
                    <a:cxn ang="0">
                      <a:pos x="36" y="1"/>
                    </a:cxn>
                    <a:cxn ang="0">
                      <a:pos x="42" y="0"/>
                    </a:cxn>
                    <a:cxn ang="0">
                      <a:pos x="49" y="1"/>
                    </a:cxn>
                    <a:cxn ang="0">
                      <a:pos x="54" y="4"/>
                    </a:cxn>
                    <a:cxn ang="0">
                      <a:pos x="61" y="7"/>
                    </a:cxn>
                    <a:cxn ang="0">
                      <a:pos x="67" y="11"/>
                    </a:cxn>
                    <a:cxn ang="0">
                      <a:pos x="71" y="16"/>
                    </a:cxn>
                    <a:cxn ang="0">
                      <a:pos x="75" y="22"/>
                    </a:cxn>
                    <a:cxn ang="0">
                      <a:pos x="77" y="26"/>
                    </a:cxn>
                    <a:cxn ang="0">
                      <a:pos x="77" y="26"/>
                    </a:cxn>
                    <a:cxn ang="0">
                      <a:pos x="78" y="32"/>
                    </a:cxn>
                    <a:cxn ang="0">
                      <a:pos x="78" y="38"/>
                    </a:cxn>
                    <a:cxn ang="0">
                      <a:pos x="77" y="50"/>
                    </a:cxn>
                    <a:cxn ang="0">
                      <a:pos x="71" y="61"/>
                    </a:cxn>
                    <a:cxn ang="0">
                      <a:pos x="63" y="73"/>
                    </a:cxn>
                    <a:cxn ang="0">
                      <a:pos x="53" y="82"/>
                    </a:cxn>
                    <a:cxn ang="0">
                      <a:pos x="40" y="91"/>
                    </a:cxn>
                    <a:cxn ang="0">
                      <a:pos x="33" y="94"/>
                    </a:cxn>
                    <a:cxn ang="0">
                      <a:pos x="26" y="95"/>
                    </a:cxn>
                    <a:cxn ang="0">
                      <a:pos x="19" y="95"/>
                    </a:cxn>
                    <a:cxn ang="0">
                      <a:pos x="12" y="95"/>
                    </a:cxn>
                    <a:cxn ang="0">
                      <a:pos x="12" y="95"/>
                    </a:cxn>
                    <a:cxn ang="0">
                      <a:pos x="61" y="25"/>
                    </a:cxn>
                    <a:cxn ang="0">
                      <a:pos x="61" y="25"/>
                    </a:cxn>
                    <a:cxn ang="0">
                      <a:pos x="57" y="21"/>
                    </a:cxn>
                    <a:cxn ang="0">
                      <a:pos x="53" y="19"/>
                    </a:cxn>
                    <a:cxn ang="0">
                      <a:pos x="47" y="19"/>
                    </a:cxn>
                    <a:cxn ang="0">
                      <a:pos x="42" y="21"/>
                    </a:cxn>
                    <a:cxn ang="0">
                      <a:pos x="29" y="26"/>
                    </a:cxn>
                    <a:cxn ang="0">
                      <a:pos x="18" y="32"/>
                    </a:cxn>
                    <a:cxn ang="0">
                      <a:pos x="18" y="32"/>
                    </a:cxn>
                    <a:cxn ang="0">
                      <a:pos x="15" y="43"/>
                    </a:cxn>
                    <a:cxn ang="0">
                      <a:pos x="14" y="56"/>
                    </a:cxn>
                    <a:cxn ang="0">
                      <a:pos x="12" y="63"/>
                    </a:cxn>
                    <a:cxn ang="0">
                      <a:pos x="14" y="68"/>
                    </a:cxn>
                    <a:cxn ang="0">
                      <a:pos x="15" y="74"/>
                    </a:cxn>
                    <a:cxn ang="0">
                      <a:pos x="18" y="80"/>
                    </a:cxn>
                    <a:cxn ang="0">
                      <a:pos x="18" y="80"/>
                    </a:cxn>
                    <a:cxn ang="0">
                      <a:pos x="23" y="80"/>
                    </a:cxn>
                    <a:cxn ang="0">
                      <a:pos x="28" y="80"/>
                    </a:cxn>
                    <a:cxn ang="0">
                      <a:pos x="37" y="75"/>
                    </a:cxn>
                    <a:cxn ang="0">
                      <a:pos x="47" y="70"/>
                    </a:cxn>
                    <a:cxn ang="0">
                      <a:pos x="54" y="61"/>
                    </a:cxn>
                    <a:cxn ang="0">
                      <a:pos x="60" y="52"/>
                    </a:cxn>
                    <a:cxn ang="0">
                      <a:pos x="64" y="42"/>
                    </a:cxn>
                    <a:cxn ang="0">
                      <a:pos x="64" y="33"/>
                    </a:cxn>
                    <a:cxn ang="0">
                      <a:pos x="64" y="29"/>
                    </a:cxn>
                    <a:cxn ang="0">
                      <a:pos x="61" y="25"/>
                    </a:cxn>
                    <a:cxn ang="0">
                      <a:pos x="61" y="25"/>
                    </a:cxn>
                  </a:cxnLst>
                  <a:rect l="0" t="0" r="r" b="b"/>
                  <a:pathLst>
                    <a:path w="78" h="95">
                      <a:moveTo>
                        <a:pt x="12" y="95"/>
                      </a:moveTo>
                      <a:lnTo>
                        <a:pt x="12" y="95"/>
                      </a:lnTo>
                      <a:lnTo>
                        <a:pt x="7" y="88"/>
                      </a:lnTo>
                      <a:lnTo>
                        <a:pt x="2" y="78"/>
                      </a:lnTo>
                      <a:lnTo>
                        <a:pt x="0" y="68"/>
                      </a:lnTo>
                      <a:lnTo>
                        <a:pt x="0" y="59"/>
                      </a:lnTo>
                      <a:lnTo>
                        <a:pt x="1" y="49"/>
                      </a:lnTo>
                      <a:lnTo>
                        <a:pt x="4" y="38"/>
                      </a:lnTo>
                      <a:lnTo>
                        <a:pt x="11" y="18"/>
                      </a:lnTo>
                      <a:lnTo>
                        <a:pt x="11" y="18"/>
                      </a:lnTo>
                      <a:lnTo>
                        <a:pt x="18" y="15"/>
                      </a:lnTo>
                      <a:lnTo>
                        <a:pt x="23" y="9"/>
                      </a:lnTo>
                      <a:lnTo>
                        <a:pt x="29" y="4"/>
                      </a:lnTo>
                      <a:lnTo>
                        <a:pt x="36" y="1"/>
                      </a:lnTo>
                      <a:lnTo>
                        <a:pt x="36" y="1"/>
                      </a:lnTo>
                      <a:lnTo>
                        <a:pt x="42" y="0"/>
                      </a:lnTo>
                      <a:lnTo>
                        <a:pt x="49" y="1"/>
                      </a:lnTo>
                      <a:lnTo>
                        <a:pt x="54" y="4"/>
                      </a:lnTo>
                      <a:lnTo>
                        <a:pt x="61" y="7"/>
                      </a:lnTo>
                      <a:lnTo>
                        <a:pt x="67" y="11"/>
                      </a:lnTo>
                      <a:lnTo>
                        <a:pt x="71" y="16"/>
                      </a:lnTo>
                      <a:lnTo>
                        <a:pt x="75" y="22"/>
                      </a:lnTo>
                      <a:lnTo>
                        <a:pt x="77" y="26"/>
                      </a:lnTo>
                      <a:lnTo>
                        <a:pt x="77" y="26"/>
                      </a:lnTo>
                      <a:lnTo>
                        <a:pt x="78" y="32"/>
                      </a:lnTo>
                      <a:lnTo>
                        <a:pt x="78" y="38"/>
                      </a:lnTo>
                      <a:lnTo>
                        <a:pt x="77" y="50"/>
                      </a:lnTo>
                      <a:lnTo>
                        <a:pt x="71" y="61"/>
                      </a:lnTo>
                      <a:lnTo>
                        <a:pt x="63" y="73"/>
                      </a:lnTo>
                      <a:lnTo>
                        <a:pt x="53" y="82"/>
                      </a:lnTo>
                      <a:lnTo>
                        <a:pt x="40" y="91"/>
                      </a:lnTo>
                      <a:lnTo>
                        <a:pt x="33" y="94"/>
                      </a:lnTo>
                      <a:lnTo>
                        <a:pt x="26" y="95"/>
                      </a:lnTo>
                      <a:lnTo>
                        <a:pt x="19" y="95"/>
                      </a:lnTo>
                      <a:lnTo>
                        <a:pt x="12" y="95"/>
                      </a:lnTo>
                      <a:lnTo>
                        <a:pt x="12" y="95"/>
                      </a:lnTo>
                      <a:close/>
                      <a:moveTo>
                        <a:pt x="61" y="25"/>
                      </a:moveTo>
                      <a:lnTo>
                        <a:pt x="61" y="25"/>
                      </a:lnTo>
                      <a:lnTo>
                        <a:pt x="57" y="21"/>
                      </a:lnTo>
                      <a:lnTo>
                        <a:pt x="53" y="19"/>
                      </a:lnTo>
                      <a:lnTo>
                        <a:pt x="47" y="19"/>
                      </a:lnTo>
                      <a:lnTo>
                        <a:pt x="42" y="21"/>
                      </a:lnTo>
                      <a:lnTo>
                        <a:pt x="29" y="26"/>
                      </a:lnTo>
                      <a:lnTo>
                        <a:pt x="18" y="32"/>
                      </a:lnTo>
                      <a:lnTo>
                        <a:pt x="18" y="32"/>
                      </a:lnTo>
                      <a:lnTo>
                        <a:pt x="15" y="43"/>
                      </a:lnTo>
                      <a:lnTo>
                        <a:pt x="14" y="56"/>
                      </a:lnTo>
                      <a:lnTo>
                        <a:pt x="12" y="63"/>
                      </a:lnTo>
                      <a:lnTo>
                        <a:pt x="14" y="68"/>
                      </a:lnTo>
                      <a:lnTo>
                        <a:pt x="15" y="74"/>
                      </a:lnTo>
                      <a:lnTo>
                        <a:pt x="18" y="80"/>
                      </a:lnTo>
                      <a:lnTo>
                        <a:pt x="18" y="80"/>
                      </a:lnTo>
                      <a:lnTo>
                        <a:pt x="23" y="80"/>
                      </a:lnTo>
                      <a:lnTo>
                        <a:pt x="28" y="80"/>
                      </a:lnTo>
                      <a:lnTo>
                        <a:pt x="37" y="75"/>
                      </a:lnTo>
                      <a:lnTo>
                        <a:pt x="47" y="70"/>
                      </a:lnTo>
                      <a:lnTo>
                        <a:pt x="54" y="61"/>
                      </a:lnTo>
                      <a:lnTo>
                        <a:pt x="60" y="52"/>
                      </a:lnTo>
                      <a:lnTo>
                        <a:pt x="64" y="42"/>
                      </a:lnTo>
                      <a:lnTo>
                        <a:pt x="64" y="33"/>
                      </a:lnTo>
                      <a:lnTo>
                        <a:pt x="64" y="29"/>
                      </a:lnTo>
                      <a:lnTo>
                        <a:pt x="61" y="25"/>
                      </a:lnTo>
                      <a:lnTo>
                        <a:pt x="61" y="25"/>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6" name="Freeform 157"/>
                <p:cNvSpPr>
                  <a:spLocks noEditPoints="1"/>
                </p:cNvSpPr>
                <p:nvPr/>
              </p:nvSpPr>
              <p:spPr bwMode="auto">
                <a:xfrm>
                  <a:off x="2336801" y="4152900"/>
                  <a:ext cx="44450" cy="44450"/>
                </a:xfrm>
                <a:custGeom>
                  <a:avLst/>
                  <a:gdLst/>
                  <a:ahLst/>
                  <a:cxnLst>
                    <a:cxn ang="0">
                      <a:pos x="66" y="24"/>
                    </a:cxn>
                    <a:cxn ang="0">
                      <a:pos x="76" y="28"/>
                    </a:cxn>
                    <a:cxn ang="0">
                      <a:pos x="82" y="35"/>
                    </a:cxn>
                    <a:cxn ang="0">
                      <a:pos x="86" y="53"/>
                    </a:cxn>
                    <a:cxn ang="0">
                      <a:pos x="80" y="73"/>
                    </a:cxn>
                    <a:cxn ang="0">
                      <a:pos x="70" y="81"/>
                    </a:cxn>
                    <a:cxn ang="0">
                      <a:pos x="66" y="84"/>
                    </a:cxn>
                    <a:cxn ang="0">
                      <a:pos x="44" y="79"/>
                    </a:cxn>
                    <a:cxn ang="0">
                      <a:pos x="20" y="66"/>
                    </a:cxn>
                    <a:cxn ang="0">
                      <a:pos x="6" y="51"/>
                    </a:cxn>
                    <a:cxn ang="0">
                      <a:pos x="2" y="38"/>
                    </a:cxn>
                    <a:cxn ang="0">
                      <a:pos x="0" y="24"/>
                    </a:cxn>
                    <a:cxn ang="0">
                      <a:pos x="2" y="15"/>
                    </a:cxn>
                    <a:cxn ang="0">
                      <a:pos x="6" y="8"/>
                    </a:cxn>
                    <a:cxn ang="0">
                      <a:pos x="10" y="1"/>
                    </a:cxn>
                    <a:cxn ang="0">
                      <a:pos x="28" y="1"/>
                    </a:cxn>
                    <a:cxn ang="0">
                      <a:pos x="47" y="6"/>
                    </a:cxn>
                    <a:cxn ang="0">
                      <a:pos x="59" y="13"/>
                    </a:cxn>
                    <a:cxn ang="0">
                      <a:pos x="66" y="24"/>
                    </a:cxn>
                    <a:cxn ang="0">
                      <a:pos x="16" y="14"/>
                    </a:cxn>
                    <a:cxn ang="0">
                      <a:pos x="11" y="20"/>
                    </a:cxn>
                    <a:cxn ang="0">
                      <a:pos x="10" y="34"/>
                    </a:cxn>
                    <a:cxn ang="0">
                      <a:pos x="17" y="48"/>
                    </a:cxn>
                    <a:cxn ang="0">
                      <a:pos x="30" y="59"/>
                    </a:cxn>
                    <a:cxn ang="0">
                      <a:pos x="44" y="67"/>
                    </a:cxn>
                    <a:cxn ang="0">
                      <a:pos x="56" y="69"/>
                    </a:cxn>
                    <a:cxn ang="0">
                      <a:pos x="66" y="66"/>
                    </a:cxn>
                    <a:cxn ang="0">
                      <a:pos x="70" y="53"/>
                    </a:cxn>
                    <a:cxn ang="0">
                      <a:pos x="70" y="44"/>
                    </a:cxn>
                    <a:cxn ang="0">
                      <a:pos x="59" y="41"/>
                    </a:cxn>
                    <a:cxn ang="0">
                      <a:pos x="54" y="35"/>
                    </a:cxn>
                    <a:cxn ang="0">
                      <a:pos x="52" y="31"/>
                    </a:cxn>
                    <a:cxn ang="0">
                      <a:pos x="54" y="28"/>
                    </a:cxn>
                    <a:cxn ang="0">
                      <a:pos x="59" y="25"/>
                    </a:cxn>
                    <a:cxn ang="0">
                      <a:pos x="58" y="23"/>
                    </a:cxn>
                    <a:cxn ang="0">
                      <a:pos x="48" y="20"/>
                    </a:cxn>
                    <a:cxn ang="0">
                      <a:pos x="27" y="13"/>
                    </a:cxn>
                    <a:cxn ang="0">
                      <a:pos x="16" y="14"/>
                    </a:cxn>
                  </a:cxnLst>
                  <a:rect l="0" t="0" r="r" b="b"/>
                  <a:pathLst>
                    <a:path w="86" h="84">
                      <a:moveTo>
                        <a:pt x="66" y="24"/>
                      </a:moveTo>
                      <a:lnTo>
                        <a:pt x="66" y="24"/>
                      </a:lnTo>
                      <a:lnTo>
                        <a:pt x="72" y="25"/>
                      </a:lnTo>
                      <a:lnTo>
                        <a:pt x="76" y="28"/>
                      </a:lnTo>
                      <a:lnTo>
                        <a:pt x="79" y="31"/>
                      </a:lnTo>
                      <a:lnTo>
                        <a:pt x="82" y="35"/>
                      </a:lnTo>
                      <a:lnTo>
                        <a:pt x="84" y="44"/>
                      </a:lnTo>
                      <a:lnTo>
                        <a:pt x="86" y="53"/>
                      </a:lnTo>
                      <a:lnTo>
                        <a:pt x="84" y="63"/>
                      </a:lnTo>
                      <a:lnTo>
                        <a:pt x="80" y="73"/>
                      </a:lnTo>
                      <a:lnTo>
                        <a:pt x="75" y="80"/>
                      </a:lnTo>
                      <a:lnTo>
                        <a:pt x="70" y="81"/>
                      </a:lnTo>
                      <a:lnTo>
                        <a:pt x="66" y="84"/>
                      </a:lnTo>
                      <a:lnTo>
                        <a:pt x="66" y="84"/>
                      </a:lnTo>
                      <a:lnTo>
                        <a:pt x="55" y="83"/>
                      </a:lnTo>
                      <a:lnTo>
                        <a:pt x="44" y="79"/>
                      </a:lnTo>
                      <a:lnTo>
                        <a:pt x="31" y="73"/>
                      </a:lnTo>
                      <a:lnTo>
                        <a:pt x="20" y="66"/>
                      </a:lnTo>
                      <a:lnTo>
                        <a:pt x="10" y="56"/>
                      </a:lnTo>
                      <a:lnTo>
                        <a:pt x="6" y="51"/>
                      </a:lnTo>
                      <a:lnTo>
                        <a:pt x="3" y="45"/>
                      </a:lnTo>
                      <a:lnTo>
                        <a:pt x="2" y="38"/>
                      </a:lnTo>
                      <a:lnTo>
                        <a:pt x="0" y="31"/>
                      </a:lnTo>
                      <a:lnTo>
                        <a:pt x="0" y="24"/>
                      </a:lnTo>
                      <a:lnTo>
                        <a:pt x="2" y="15"/>
                      </a:lnTo>
                      <a:lnTo>
                        <a:pt x="2" y="15"/>
                      </a:lnTo>
                      <a:lnTo>
                        <a:pt x="3" y="13"/>
                      </a:lnTo>
                      <a:lnTo>
                        <a:pt x="6" y="8"/>
                      </a:lnTo>
                      <a:lnTo>
                        <a:pt x="10" y="1"/>
                      </a:lnTo>
                      <a:lnTo>
                        <a:pt x="10" y="1"/>
                      </a:lnTo>
                      <a:lnTo>
                        <a:pt x="20" y="0"/>
                      </a:lnTo>
                      <a:lnTo>
                        <a:pt x="28" y="1"/>
                      </a:lnTo>
                      <a:lnTo>
                        <a:pt x="38" y="3"/>
                      </a:lnTo>
                      <a:lnTo>
                        <a:pt x="47" y="6"/>
                      </a:lnTo>
                      <a:lnTo>
                        <a:pt x="54" y="8"/>
                      </a:lnTo>
                      <a:lnTo>
                        <a:pt x="59" y="13"/>
                      </a:lnTo>
                      <a:lnTo>
                        <a:pt x="65" y="18"/>
                      </a:lnTo>
                      <a:lnTo>
                        <a:pt x="66" y="24"/>
                      </a:lnTo>
                      <a:lnTo>
                        <a:pt x="66" y="24"/>
                      </a:lnTo>
                      <a:close/>
                      <a:moveTo>
                        <a:pt x="16" y="14"/>
                      </a:moveTo>
                      <a:lnTo>
                        <a:pt x="16" y="14"/>
                      </a:lnTo>
                      <a:lnTo>
                        <a:pt x="11" y="20"/>
                      </a:lnTo>
                      <a:lnTo>
                        <a:pt x="10" y="27"/>
                      </a:lnTo>
                      <a:lnTo>
                        <a:pt x="10" y="34"/>
                      </a:lnTo>
                      <a:lnTo>
                        <a:pt x="13" y="41"/>
                      </a:lnTo>
                      <a:lnTo>
                        <a:pt x="17" y="48"/>
                      </a:lnTo>
                      <a:lnTo>
                        <a:pt x="23" y="53"/>
                      </a:lnTo>
                      <a:lnTo>
                        <a:pt x="30" y="59"/>
                      </a:lnTo>
                      <a:lnTo>
                        <a:pt x="35" y="63"/>
                      </a:lnTo>
                      <a:lnTo>
                        <a:pt x="44" y="67"/>
                      </a:lnTo>
                      <a:lnTo>
                        <a:pt x="49" y="69"/>
                      </a:lnTo>
                      <a:lnTo>
                        <a:pt x="56" y="69"/>
                      </a:lnTo>
                      <a:lnTo>
                        <a:pt x="62" y="69"/>
                      </a:lnTo>
                      <a:lnTo>
                        <a:pt x="66" y="66"/>
                      </a:lnTo>
                      <a:lnTo>
                        <a:pt x="69" y="60"/>
                      </a:lnTo>
                      <a:lnTo>
                        <a:pt x="70" y="53"/>
                      </a:lnTo>
                      <a:lnTo>
                        <a:pt x="70" y="44"/>
                      </a:lnTo>
                      <a:lnTo>
                        <a:pt x="70" y="44"/>
                      </a:lnTo>
                      <a:lnTo>
                        <a:pt x="65" y="42"/>
                      </a:lnTo>
                      <a:lnTo>
                        <a:pt x="59" y="41"/>
                      </a:lnTo>
                      <a:lnTo>
                        <a:pt x="55" y="38"/>
                      </a:lnTo>
                      <a:lnTo>
                        <a:pt x="54" y="35"/>
                      </a:lnTo>
                      <a:lnTo>
                        <a:pt x="52" y="31"/>
                      </a:lnTo>
                      <a:lnTo>
                        <a:pt x="52" y="31"/>
                      </a:lnTo>
                      <a:lnTo>
                        <a:pt x="52" y="30"/>
                      </a:lnTo>
                      <a:lnTo>
                        <a:pt x="54" y="28"/>
                      </a:lnTo>
                      <a:lnTo>
                        <a:pt x="58" y="27"/>
                      </a:lnTo>
                      <a:lnTo>
                        <a:pt x="59" y="25"/>
                      </a:lnTo>
                      <a:lnTo>
                        <a:pt x="59" y="24"/>
                      </a:lnTo>
                      <a:lnTo>
                        <a:pt x="58" y="23"/>
                      </a:lnTo>
                      <a:lnTo>
                        <a:pt x="58" y="23"/>
                      </a:lnTo>
                      <a:lnTo>
                        <a:pt x="48" y="20"/>
                      </a:lnTo>
                      <a:lnTo>
                        <a:pt x="38" y="15"/>
                      </a:lnTo>
                      <a:lnTo>
                        <a:pt x="27" y="13"/>
                      </a:lnTo>
                      <a:lnTo>
                        <a:pt x="21" y="13"/>
                      </a:lnTo>
                      <a:lnTo>
                        <a:pt x="16" y="14"/>
                      </a:lnTo>
                      <a:lnTo>
                        <a:pt x="16" y="14"/>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7" name="Freeform 158"/>
                <p:cNvSpPr>
                  <a:spLocks noEditPoints="1"/>
                </p:cNvSpPr>
                <p:nvPr/>
              </p:nvSpPr>
              <p:spPr bwMode="auto">
                <a:xfrm>
                  <a:off x="2133601" y="3810000"/>
                  <a:ext cx="681038" cy="1274763"/>
                </a:xfrm>
                <a:custGeom>
                  <a:avLst/>
                  <a:gdLst/>
                  <a:ahLst/>
                  <a:cxnLst>
                    <a:cxn ang="0">
                      <a:pos x="613" y="831"/>
                    </a:cxn>
                    <a:cxn ang="0">
                      <a:pos x="184" y="722"/>
                    </a:cxn>
                    <a:cxn ang="0">
                      <a:pos x="199" y="289"/>
                    </a:cxn>
                    <a:cxn ang="0">
                      <a:pos x="674" y="61"/>
                    </a:cxn>
                    <a:cxn ang="0">
                      <a:pos x="730" y="584"/>
                    </a:cxn>
                    <a:cxn ang="0">
                      <a:pos x="1116" y="361"/>
                    </a:cxn>
                    <a:cxn ang="0">
                      <a:pos x="1054" y="883"/>
                    </a:cxn>
                    <a:cxn ang="0">
                      <a:pos x="806" y="963"/>
                    </a:cxn>
                    <a:cxn ang="0">
                      <a:pos x="953" y="1408"/>
                    </a:cxn>
                    <a:cxn ang="0">
                      <a:pos x="1120" y="1560"/>
                    </a:cxn>
                    <a:cxn ang="0">
                      <a:pos x="1240" y="2379"/>
                    </a:cxn>
                    <a:cxn ang="0">
                      <a:pos x="76" y="2289"/>
                    </a:cxn>
                    <a:cxn ang="0">
                      <a:pos x="142" y="1536"/>
                    </a:cxn>
                    <a:cxn ang="0">
                      <a:pos x="783" y="1480"/>
                    </a:cxn>
                    <a:cxn ang="0">
                      <a:pos x="674" y="77"/>
                    </a:cxn>
                    <a:cxn ang="0">
                      <a:pos x="376" y="291"/>
                    </a:cxn>
                    <a:cxn ang="0">
                      <a:pos x="469" y="153"/>
                    </a:cxn>
                    <a:cxn ang="0">
                      <a:pos x="646" y="600"/>
                    </a:cxn>
                    <a:cxn ang="0">
                      <a:pos x="476" y="256"/>
                    </a:cxn>
                    <a:cxn ang="0">
                      <a:pos x="557" y="423"/>
                    </a:cxn>
                    <a:cxn ang="0">
                      <a:pos x="112" y="424"/>
                    </a:cxn>
                    <a:cxn ang="0">
                      <a:pos x="397" y="813"/>
                    </a:cxn>
                    <a:cxn ang="0">
                      <a:pos x="567" y="579"/>
                    </a:cxn>
                    <a:cxn ang="0">
                      <a:pos x="773" y="576"/>
                    </a:cxn>
                    <a:cxn ang="0">
                      <a:pos x="1060" y="864"/>
                    </a:cxn>
                    <a:cxn ang="0">
                      <a:pos x="1064" y="355"/>
                    </a:cxn>
                    <a:cxn ang="0">
                      <a:pos x="734" y="601"/>
                    </a:cxn>
                    <a:cxn ang="0">
                      <a:pos x="647" y="639"/>
                    </a:cxn>
                    <a:cxn ang="0">
                      <a:pos x="768" y="970"/>
                    </a:cxn>
                    <a:cxn ang="0">
                      <a:pos x="715" y="664"/>
                    </a:cxn>
                    <a:cxn ang="0">
                      <a:pos x="639" y="779"/>
                    </a:cxn>
                    <a:cxn ang="0">
                      <a:pos x="761" y="920"/>
                    </a:cxn>
                    <a:cxn ang="0">
                      <a:pos x="835" y="935"/>
                    </a:cxn>
                    <a:cxn ang="0">
                      <a:pos x="842" y="1432"/>
                    </a:cxn>
                    <a:cxn ang="0">
                      <a:pos x="754" y="1268"/>
                    </a:cxn>
                    <a:cxn ang="0">
                      <a:pos x="519" y="1432"/>
                    </a:cxn>
                    <a:cxn ang="0">
                      <a:pos x="646" y="1501"/>
                    </a:cxn>
                    <a:cxn ang="0">
                      <a:pos x="646" y="1427"/>
                    </a:cxn>
                    <a:cxn ang="0">
                      <a:pos x="650" y="1518"/>
                    </a:cxn>
                    <a:cxn ang="0">
                      <a:pos x="862" y="1564"/>
                    </a:cxn>
                    <a:cxn ang="0">
                      <a:pos x="90" y="1602"/>
                    </a:cxn>
                    <a:cxn ang="0">
                      <a:pos x="307" y="1626"/>
                    </a:cxn>
                    <a:cxn ang="0">
                      <a:pos x="703" y="1625"/>
                    </a:cxn>
                    <a:cxn ang="0">
                      <a:pos x="810" y="1568"/>
                    </a:cxn>
                    <a:cxn ang="0">
                      <a:pos x="945" y="1598"/>
                    </a:cxn>
                    <a:cxn ang="0">
                      <a:pos x="1183" y="1606"/>
                    </a:cxn>
                    <a:cxn ang="0">
                      <a:pos x="876" y="1595"/>
                    </a:cxn>
                    <a:cxn ang="0">
                      <a:pos x="400" y="1590"/>
                    </a:cxn>
                    <a:cxn ang="0">
                      <a:pos x="731" y="1622"/>
                    </a:cxn>
                    <a:cxn ang="0">
                      <a:pos x="1028" y="1615"/>
                    </a:cxn>
                    <a:cxn ang="0">
                      <a:pos x="257" y="1633"/>
                    </a:cxn>
                    <a:cxn ang="0">
                      <a:pos x="272" y="1651"/>
                    </a:cxn>
                    <a:cxn ang="0">
                      <a:pos x="622" y="1665"/>
                    </a:cxn>
                    <a:cxn ang="0">
                      <a:pos x="664" y="1640"/>
                    </a:cxn>
                    <a:cxn ang="0">
                      <a:pos x="987" y="1637"/>
                    </a:cxn>
                    <a:cxn ang="0">
                      <a:pos x="1176" y="1651"/>
                    </a:cxn>
                    <a:cxn ang="0">
                      <a:pos x="775" y="1682"/>
                    </a:cxn>
                    <a:cxn ang="0">
                      <a:pos x="66" y="1667"/>
                    </a:cxn>
                    <a:cxn ang="0">
                      <a:pos x="354" y="2383"/>
                    </a:cxn>
                    <a:cxn ang="0">
                      <a:pos x="1261" y="2112"/>
                    </a:cxn>
                    <a:cxn ang="0">
                      <a:pos x="946" y="1672"/>
                    </a:cxn>
                    <a:cxn ang="0">
                      <a:pos x="950" y="1717"/>
                    </a:cxn>
                  </a:cxnLst>
                  <a:rect l="0" t="0" r="r" b="b"/>
                  <a:pathLst>
                    <a:path w="1286" h="2407">
                      <a:moveTo>
                        <a:pt x="807" y="1533"/>
                      </a:moveTo>
                      <a:lnTo>
                        <a:pt x="807" y="1533"/>
                      </a:lnTo>
                      <a:lnTo>
                        <a:pt x="797" y="1494"/>
                      </a:lnTo>
                      <a:lnTo>
                        <a:pt x="783" y="1455"/>
                      </a:lnTo>
                      <a:lnTo>
                        <a:pt x="771" y="1414"/>
                      </a:lnTo>
                      <a:lnTo>
                        <a:pt x="759" y="1373"/>
                      </a:lnTo>
                      <a:lnTo>
                        <a:pt x="759" y="1373"/>
                      </a:lnTo>
                      <a:lnTo>
                        <a:pt x="751" y="1324"/>
                      </a:lnTo>
                      <a:lnTo>
                        <a:pt x="745" y="1278"/>
                      </a:lnTo>
                      <a:lnTo>
                        <a:pt x="736" y="1188"/>
                      </a:lnTo>
                      <a:lnTo>
                        <a:pt x="736" y="1188"/>
                      </a:lnTo>
                      <a:lnTo>
                        <a:pt x="733" y="1156"/>
                      </a:lnTo>
                      <a:lnTo>
                        <a:pt x="733" y="1140"/>
                      </a:lnTo>
                      <a:lnTo>
                        <a:pt x="733" y="1125"/>
                      </a:lnTo>
                      <a:lnTo>
                        <a:pt x="733" y="1125"/>
                      </a:lnTo>
                      <a:lnTo>
                        <a:pt x="737" y="1086"/>
                      </a:lnTo>
                      <a:lnTo>
                        <a:pt x="737" y="1077"/>
                      </a:lnTo>
                      <a:lnTo>
                        <a:pt x="736" y="1069"/>
                      </a:lnTo>
                      <a:lnTo>
                        <a:pt x="734" y="1060"/>
                      </a:lnTo>
                      <a:lnTo>
                        <a:pt x="731" y="1052"/>
                      </a:lnTo>
                      <a:lnTo>
                        <a:pt x="731" y="1052"/>
                      </a:lnTo>
                      <a:lnTo>
                        <a:pt x="717" y="1024"/>
                      </a:lnTo>
                      <a:lnTo>
                        <a:pt x="703" y="996"/>
                      </a:lnTo>
                      <a:lnTo>
                        <a:pt x="689" y="966"/>
                      </a:lnTo>
                      <a:lnTo>
                        <a:pt x="675" y="938"/>
                      </a:lnTo>
                      <a:lnTo>
                        <a:pt x="663" y="909"/>
                      </a:lnTo>
                      <a:lnTo>
                        <a:pt x="653" y="878"/>
                      </a:lnTo>
                      <a:lnTo>
                        <a:pt x="650" y="862"/>
                      </a:lnTo>
                      <a:lnTo>
                        <a:pt x="647" y="847"/>
                      </a:lnTo>
                      <a:lnTo>
                        <a:pt x="646" y="830"/>
                      </a:lnTo>
                      <a:lnTo>
                        <a:pt x="646" y="813"/>
                      </a:lnTo>
                      <a:lnTo>
                        <a:pt x="646" y="813"/>
                      </a:lnTo>
                      <a:lnTo>
                        <a:pt x="639" y="816"/>
                      </a:lnTo>
                      <a:lnTo>
                        <a:pt x="633" y="819"/>
                      </a:lnTo>
                      <a:lnTo>
                        <a:pt x="619" y="829"/>
                      </a:lnTo>
                      <a:lnTo>
                        <a:pt x="613" y="831"/>
                      </a:lnTo>
                      <a:lnTo>
                        <a:pt x="608" y="833"/>
                      </a:lnTo>
                      <a:lnTo>
                        <a:pt x="605" y="833"/>
                      </a:lnTo>
                      <a:lnTo>
                        <a:pt x="602" y="833"/>
                      </a:lnTo>
                      <a:lnTo>
                        <a:pt x="599" y="830"/>
                      </a:lnTo>
                      <a:lnTo>
                        <a:pt x="598" y="827"/>
                      </a:lnTo>
                      <a:lnTo>
                        <a:pt x="598" y="827"/>
                      </a:lnTo>
                      <a:lnTo>
                        <a:pt x="588" y="809"/>
                      </a:lnTo>
                      <a:lnTo>
                        <a:pt x="584" y="800"/>
                      </a:lnTo>
                      <a:lnTo>
                        <a:pt x="578" y="792"/>
                      </a:lnTo>
                      <a:lnTo>
                        <a:pt x="578" y="792"/>
                      </a:lnTo>
                      <a:lnTo>
                        <a:pt x="554" y="802"/>
                      </a:lnTo>
                      <a:lnTo>
                        <a:pt x="532" y="812"/>
                      </a:lnTo>
                      <a:lnTo>
                        <a:pt x="511" y="820"/>
                      </a:lnTo>
                      <a:lnTo>
                        <a:pt x="500" y="824"/>
                      </a:lnTo>
                      <a:lnTo>
                        <a:pt x="489" y="827"/>
                      </a:lnTo>
                      <a:lnTo>
                        <a:pt x="489" y="827"/>
                      </a:lnTo>
                      <a:lnTo>
                        <a:pt x="479" y="829"/>
                      </a:lnTo>
                      <a:lnTo>
                        <a:pt x="467" y="830"/>
                      </a:lnTo>
                      <a:lnTo>
                        <a:pt x="448" y="830"/>
                      </a:lnTo>
                      <a:lnTo>
                        <a:pt x="404" y="826"/>
                      </a:lnTo>
                      <a:lnTo>
                        <a:pt x="404" y="826"/>
                      </a:lnTo>
                      <a:lnTo>
                        <a:pt x="383" y="824"/>
                      </a:lnTo>
                      <a:lnTo>
                        <a:pt x="362" y="822"/>
                      </a:lnTo>
                      <a:lnTo>
                        <a:pt x="343" y="817"/>
                      </a:lnTo>
                      <a:lnTo>
                        <a:pt x="323" y="812"/>
                      </a:lnTo>
                      <a:lnTo>
                        <a:pt x="323" y="812"/>
                      </a:lnTo>
                      <a:lnTo>
                        <a:pt x="289" y="798"/>
                      </a:lnTo>
                      <a:lnTo>
                        <a:pt x="272" y="791"/>
                      </a:lnTo>
                      <a:lnTo>
                        <a:pt x="255" y="781"/>
                      </a:lnTo>
                      <a:lnTo>
                        <a:pt x="240" y="772"/>
                      </a:lnTo>
                      <a:lnTo>
                        <a:pt x="225" y="761"/>
                      </a:lnTo>
                      <a:lnTo>
                        <a:pt x="211" y="750"/>
                      </a:lnTo>
                      <a:lnTo>
                        <a:pt x="198" y="739"/>
                      </a:lnTo>
                      <a:lnTo>
                        <a:pt x="198" y="739"/>
                      </a:lnTo>
                      <a:lnTo>
                        <a:pt x="191" y="730"/>
                      </a:lnTo>
                      <a:lnTo>
                        <a:pt x="184" y="722"/>
                      </a:lnTo>
                      <a:lnTo>
                        <a:pt x="177" y="712"/>
                      </a:lnTo>
                      <a:lnTo>
                        <a:pt x="170" y="704"/>
                      </a:lnTo>
                      <a:lnTo>
                        <a:pt x="170" y="704"/>
                      </a:lnTo>
                      <a:lnTo>
                        <a:pt x="154" y="687"/>
                      </a:lnTo>
                      <a:lnTo>
                        <a:pt x="147" y="680"/>
                      </a:lnTo>
                      <a:lnTo>
                        <a:pt x="142" y="670"/>
                      </a:lnTo>
                      <a:lnTo>
                        <a:pt x="142" y="670"/>
                      </a:lnTo>
                      <a:lnTo>
                        <a:pt x="132" y="650"/>
                      </a:lnTo>
                      <a:lnTo>
                        <a:pt x="121" y="629"/>
                      </a:lnTo>
                      <a:lnTo>
                        <a:pt x="111" y="607"/>
                      </a:lnTo>
                      <a:lnTo>
                        <a:pt x="105" y="584"/>
                      </a:lnTo>
                      <a:lnTo>
                        <a:pt x="105" y="584"/>
                      </a:lnTo>
                      <a:lnTo>
                        <a:pt x="95" y="542"/>
                      </a:lnTo>
                      <a:lnTo>
                        <a:pt x="93" y="521"/>
                      </a:lnTo>
                      <a:lnTo>
                        <a:pt x="90" y="499"/>
                      </a:lnTo>
                      <a:lnTo>
                        <a:pt x="88" y="478"/>
                      </a:lnTo>
                      <a:lnTo>
                        <a:pt x="88" y="457"/>
                      </a:lnTo>
                      <a:lnTo>
                        <a:pt x="91" y="435"/>
                      </a:lnTo>
                      <a:lnTo>
                        <a:pt x="97" y="414"/>
                      </a:lnTo>
                      <a:lnTo>
                        <a:pt x="97" y="414"/>
                      </a:lnTo>
                      <a:lnTo>
                        <a:pt x="100" y="409"/>
                      </a:lnTo>
                      <a:lnTo>
                        <a:pt x="104" y="402"/>
                      </a:lnTo>
                      <a:lnTo>
                        <a:pt x="107" y="396"/>
                      </a:lnTo>
                      <a:lnTo>
                        <a:pt x="111" y="389"/>
                      </a:lnTo>
                      <a:lnTo>
                        <a:pt x="111" y="389"/>
                      </a:lnTo>
                      <a:lnTo>
                        <a:pt x="114" y="371"/>
                      </a:lnTo>
                      <a:lnTo>
                        <a:pt x="117" y="361"/>
                      </a:lnTo>
                      <a:lnTo>
                        <a:pt x="121" y="353"/>
                      </a:lnTo>
                      <a:lnTo>
                        <a:pt x="121" y="353"/>
                      </a:lnTo>
                      <a:lnTo>
                        <a:pt x="126" y="344"/>
                      </a:lnTo>
                      <a:lnTo>
                        <a:pt x="135" y="334"/>
                      </a:lnTo>
                      <a:lnTo>
                        <a:pt x="145" y="326"/>
                      </a:lnTo>
                      <a:lnTo>
                        <a:pt x="154" y="318"/>
                      </a:lnTo>
                      <a:lnTo>
                        <a:pt x="177" y="301"/>
                      </a:lnTo>
                      <a:lnTo>
                        <a:pt x="188" y="295"/>
                      </a:lnTo>
                      <a:lnTo>
                        <a:pt x="199" y="289"/>
                      </a:lnTo>
                      <a:lnTo>
                        <a:pt x="199" y="289"/>
                      </a:lnTo>
                      <a:lnTo>
                        <a:pt x="218" y="282"/>
                      </a:lnTo>
                      <a:lnTo>
                        <a:pt x="239" y="280"/>
                      </a:lnTo>
                      <a:lnTo>
                        <a:pt x="261" y="278"/>
                      </a:lnTo>
                      <a:lnTo>
                        <a:pt x="289" y="281"/>
                      </a:lnTo>
                      <a:lnTo>
                        <a:pt x="289" y="281"/>
                      </a:lnTo>
                      <a:lnTo>
                        <a:pt x="288" y="239"/>
                      </a:lnTo>
                      <a:lnTo>
                        <a:pt x="289" y="194"/>
                      </a:lnTo>
                      <a:lnTo>
                        <a:pt x="291" y="171"/>
                      </a:lnTo>
                      <a:lnTo>
                        <a:pt x="295" y="150"/>
                      </a:lnTo>
                      <a:lnTo>
                        <a:pt x="300" y="129"/>
                      </a:lnTo>
                      <a:lnTo>
                        <a:pt x="307" y="111"/>
                      </a:lnTo>
                      <a:lnTo>
                        <a:pt x="307" y="111"/>
                      </a:lnTo>
                      <a:lnTo>
                        <a:pt x="316" y="97"/>
                      </a:lnTo>
                      <a:lnTo>
                        <a:pt x="324" y="86"/>
                      </a:lnTo>
                      <a:lnTo>
                        <a:pt x="334" y="75"/>
                      </a:lnTo>
                      <a:lnTo>
                        <a:pt x="344" y="63"/>
                      </a:lnTo>
                      <a:lnTo>
                        <a:pt x="364" y="44"/>
                      </a:lnTo>
                      <a:lnTo>
                        <a:pt x="385" y="25"/>
                      </a:lnTo>
                      <a:lnTo>
                        <a:pt x="385" y="25"/>
                      </a:lnTo>
                      <a:lnTo>
                        <a:pt x="400" y="17"/>
                      </a:lnTo>
                      <a:lnTo>
                        <a:pt x="417" y="10"/>
                      </a:lnTo>
                      <a:lnTo>
                        <a:pt x="435" y="6"/>
                      </a:lnTo>
                      <a:lnTo>
                        <a:pt x="453" y="2"/>
                      </a:lnTo>
                      <a:lnTo>
                        <a:pt x="472" y="0"/>
                      </a:lnTo>
                      <a:lnTo>
                        <a:pt x="491" y="0"/>
                      </a:lnTo>
                      <a:lnTo>
                        <a:pt x="511" y="2"/>
                      </a:lnTo>
                      <a:lnTo>
                        <a:pt x="531" y="3"/>
                      </a:lnTo>
                      <a:lnTo>
                        <a:pt x="549" y="7"/>
                      </a:lnTo>
                      <a:lnTo>
                        <a:pt x="569" y="11"/>
                      </a:lnTo>
                      <a:lnTo>
                        <a:pt x="588" y="17"/>
                      </a:lnTo>
                      <a:lnTo>
                        <a:pt x="606" y="24"/>
                      </a:lnTo>
                      <a:lnTo>
                        <a:pt x="625" y="32"/>
                      </a:lnTo>
                      <a:lnTo>
                        <a:pt x="642" y="41"/>
                      </a:lnTo>
                      <a:lnTo>
                        <a:pt x="658" y="49"/>
                      </a:lnTo>
                      <a:lnTo>
                        <a:pt x="674" y="61"/>
                      </a:lnTo>
                      <a:lnTo>
                        <a:pt x="674" y="61"/>
                      </a:lnTo>
                      <a:lnTo>
                        <a:pt x="679" y="65"/>
                      </a:lnTo>
                      <a:lnTo>
                        <a:pt x="684" y="70"/>
                      </a:lnTo>
                      <a:lnTo>
                        <a:pt x="695" y="82"/>
                      </a:lnTo>
                      <a:lnTo>
                        <a:pt x="705" y="94"/>
                      </a:lnTo>
                      <a:lnTo>
                        <a:pt x="710" y="100"/>
                      </a:lnTo>
                      <a:lnTo>
                        <a:pt x="717" y="104"/>
                      </a:lnTo>
                      <a:lnTo>
                        <a:pt x="717" y="104"/>
                      </a:lnTo>
                      <a:lnTo>
                        <a:pt x="723" y="118"/>
                      </a:lnTo>
                      <a:lnTo>
                        <a:pt x="731" y="134"/>
                      </a:lnTo>
                      <a:lnTo>
                        <a:pt x="747" y="162"/>
                      </a:lnTo>
                      <a:lnTo>
                        <a:pt x="762" y="190"/>
                      </a:lnTo>
                      <a:lnTo>
                        <a:pt x="768" y="204"/>
                      </a:lnTo>
                      <a:lnTo>
                        <a:pt x="772" y="219"/>
                      </a:lnTo>
                      <a:lnTo>
                        <a:pt x="772" y="219"/>
                      </a:lnTo>
                      <a:lnTo>
                        <a:pt x="772" y="226"/>
                      </a:lnTo>
                      <a:lnTo>
                        <a:pt x="773" y="233"/>
                      </a:lnTo>
                      <a:lnTo>
                        <a:pt x="778" y="247"/>
                      </a:lnTo>
                      <a:lnTo>
                        <a:pt x="782" y="261"/>
                      </a:lnTo>
                      <a:lnTo>
                        <a:pt x="786" y="275"/>
                      </a:lnTo>
                      <a:lnTo>
                        <a:pt x="786" y="275"/>
                      </a:lnTo>
                      <a:lnTo>
                        <a:pt x="792" y="302"/>
                      </a:lnTo>
                      <a:lnTo>
                        <a:pt x="793" y="330"/>
                      </a:lnTo>
                      <a:lnTo>
                        <a:pt x="793" y="358"/>
                      </a:lnTo>
                      <a:lnTo>
                        <a:pt x="790" y="386"/>
                      </a:lnTo>
                      <a:lnTo>
                        <a:pt x="788" y="414"/>
                      </a:lnTo>
                      <a:lnTo>
                        <a:pt x="782" y="441"/>
                      </a:lnTo>
                      <a:lnTo>
                        <a:pt x="775" y="468"/>
                      </a:lnTo>
                      <a:lnTo>
                        <a:pt x="768" y="492"/>
                      </a:lnTo>
                      <a:lnTo>
                        <a:pt x="768" y="492"/>
                      </a:lnTo>
                      <a:lnTo>
                        <a:pt x="758" y="515"/>
                      </a:lnTo>
                      <a:lnTo>
                        <a:pt x="748" y="538"/>
                      </a:lnTo>
                      <a:lnTo>
                        <a:pt x="737" y="559"/>
                      </a:lnTo>
                      <a:lnTo>
                        <a:pt x="724" y="577"/>
                      </a:lnTo>
                      <a:lnTo>
                        <a:pt x="724" y="577"/>
                      </a:lnTo>
                      <a:lnTo>
                        <a:pt x="730" y="584"/>
                      </a:lnTo>
                      <a:lnTo>
                        <a:pt x="737" y="590"/>
                      </a:lnTo>
                      <a:lnTo>
                        <a:pt x="752" y="600"/>
                      </a:lnTo>
                      <a:lnTo>
                        <a:pt x="752" y="600"/>
                      </a:lnTo>
                      <a:lnTo>
                        <a:pt x="759" y="576"/>
                      </a:lnTo>
                      <a:lnTo>
                        <a:pt x="768" y="551"/>
                      </a:lnTo>
                      <a:lnTo>
                        <a:pt x="778" y="527"/>
                      </a:lnTo>
                      <a:lnTo>
                        <a:pt x="788" y="503"/>
                      </a:lnTo>
                      <a:lnTo>
                        <a:pt x="800" y="479"/>
                      </a:lnTo>
                      <a:lnTo>
                        <a:pt x="813" y="457"/>
                      </a:lnTo>
                      <a:lnTo>
                        <a:pt x="828" y="434"/>
                      </a:lnTo>
                      <a:lnTo>
                        <a:pt x="845" y="413"/>
                      </a:lnTo>
                      <a:lnTo>
                        <a:pt x="845" y="413"/>
                      </a:lnTo>
                      <a:lnTo>
                        <a:pt x="858" y="399"/>
                      </a:lnTo>
                      <a:lnTo>
                        <a:pt x="873" y="385"/>
                      </a:lnTo>
                      <a:lnTo>
                        <a:pt x="890" y="372"/>
                      </a:lnTo>
                      <a:lnTo>
                        <a:pt x="910" y="360"/>
                      </a:lnTo>
                      <a:lnTo>
                        <a:pt x="929" y="350"/>
                      </a:lnTo>
                      <a:lnTo>
                        <a:pt x="949" y="341"/>
                      </a:lnTo>
                      <a:lnTo>
                        <a:pt x="970" y="336"/>
                      </a:lnTo>
                      <a:lnTo>
                        <a:pt x="990" y="333"/>
                      </a:lnTo>
                      <a:lnTo>
                        <a:pt x="990" y="333"/>
                      </a:lnTo>
                      <a:lnTo>
                        <a:pt x="1000" y="333"/>
                      </a:lnTo>
                      <a:lnTo>
                        <a:pt x="1009" y="333"/>
                      </a:lnTo>
                      <a:lnTo>
                        <a:pt x="1033" y="337"/>
                      </a:lnTo>
                      <a:lnTo>
                        <a:pt x="1057" y="341"/>
                      </a:lnTo>
                      <a:lnTo>
                        <a:pt x="1081" y="346"/>
                      </a:lnTo>
                      <a:lnTo>
                        <a:pt x="1081" y="346"/>
                      </a:lnTo>
                      <a:lnTo>
                        <a:pt x="1087" y="346"/>
                      </a:lnTo>
                      <a:lnTo>
                        <a:pt x="1092" y="344"/>
                      </a:lnTo>
                      <a:lnTo>
                        <a:pt x="1098" y="344"/>
                      </a:lnTo>
                      <a:lnTo>
                        <a:pt x="1103" y="346"/>
                      </a:lnTo>
                      <a:lnTo>
                        <a:pt x="1103" y="346"/>
                      </a:lnTo>
                      <a:lnTo>
                        <a:pt x="1106" y="347"/>
                      </a:lnTo>
                      <a:lnTo>
                        <a:pt x="1109" y="351"/>
                      </a:lnTo>
                      <a:lnTo>
                        <a:pt x="1112" y="357"/>
                      </a:lnTo>
                      <a:lnTo>
                        <a:pt x="1116" y="361"/>
                      </a:lnTo>
                      <a:lnTo>
                        <a:pt x="1116" y="361"/>
                      </a:lnTo>
                      <a:lnTo>
                        <a:pt x="1129" y="371"/>
                      </a:lnTo>
                      <a:lnTo>
                        <a:pt x="1146" y="381"/>
                      </a:lnTo>
                      <a:lnTo>
                        <a:pt x="1162" y="391"/>
                      </a:lnTo>
                      <a:lnTo>
                        <a:pt x="1169" y="396"/>
                      </a:lnTo>
                      <a:lnTo>
                        <a:pt x="1175" y="400"/>
                      </a:lnTo>
                      <a:lnTo>
                        <a:pt x="1175" y="400"/>
                      </a:lnTo>
                      <a:lnTo>
                        <a:pt x="1178" y="406"/>
                      </a:lnTo>
                      <a:lnTo>
                        <a:pt x="1182" y="412"/>
                      </a:lnTo>
                      <a:lnTo>
                        <a:pt x="1188" y="421"/>
                      </a:lnTo>
                      <a:lnTo>
                        <a:pt x="1188" y="421"/>
                      </a:lnTo>
                      <a:lnTo>
                        <a:pt x="1211" y="454"/>
                      </a:lnTo>
                      <a:lnTo>
                        <a:pt x="1221" y="472"/>
                      </a:lnTo>
                      <a:lnTo>
                        <a:pt x="1226" y="480"/>
                      </a:lnTo>
                      <a:lnTo>
                        <a:pt x="1230" y="490"/>
                      </a:lnTo>
                      <a:lnTo>
                        <a:pt x="1230" y="490"/>
                      </a:lnTo>
                      <a:lnTo>
                        <a:pt x="1235" y="525"/>
                      </a:lnTo>
                      <a:lnTo>
                        <a:pt x="1241" y="559"/>
                      </a:lnTo>
                      <a:lnTo>
                        <a:pt x="1244" y="577"/>
                      </a:lnTo>
                      <a:lnTo>
                        <a:pt x="1244" y="595"/>
                      </a:lnTo>
                      <a:lnTo>
                        <a:pt x="1244" y="612"/>
                      </a:lnTo>
                      <a:lnTo>
                        <a:pt x="1241" y="632"/>
                      </a:lnTo>
                      <a:lnTo>
                        <a:pt x="1241" y="632"/>
                      </a:lnTo>
                      <a:lnTo>
                        <a:pt x="1237" y="652"/>
                      </a:lnTo>
                      <a:lnTo>
                        <a:pt x="1230" y="673"/>
                      </a:lnTo>
                      <a:lnTo>
                        <a:pt x="1213" y="712"/>
                      </a:lnTo>
                      <a:lnTo>
                        <a:pt x="1213" y="712"/>
                      </a:lnTo>
                      <a:lnTo>
                        <a:pt x="1202" y="736"/>
                      </a:lnTo>
                      <a:lnTo>
                        <a:pt x="1189" y="756"/>
                      </a:lnTo>
                      <a:lnTo>
                        <a:pt x="1175" y="775"/>
                      </a:lnTo>
                      <a:lnTo>
                        <a:pt x="1160" y="792"/>
                      </a:lnTo>
                      <a:lnTo>
                        <a:pt x="1143" y="809"/>
                      </a:lnTo>
                      <a:lnTo>
                        <a:pt x="1126" y="824"/>
                      </a:lnTo>
                      <a:lnTo>
                        <a:pt x="1088" y="855"/>
                      </a:lnTo>
                      <a:lnTo>
                        <a:pt x="1088" y="855"/>
                      </a:lnTo>
                      <a:lnTo>
                        <a:pt x="1054" y="883"/>
                      </a:lnTo>
                      <a:lnTo>
                        <a:pt x="1035" y="896"/>
                      </a:lnTo>
                      <a:lnTo>
                        <a:pt x="1025" y="902"/>
                      </a:lnTo>
                      <a:lnTo>
                        <a:pt x="1014" y="906"/>
                      </a:lnTo>
                      <a:lnTo>
                        <a:pt x="1014" y="906"/>
                      </a:lnTo>
                      <a:lnTo>
                        <a:pt x="1002" y="907"/>
                      </a:lnTo>
                      <a:lnTo>
                        <a:pt x="991" y="910"/>
                      </a:lnTo>
                      <a:lnTo>
                        <a:pt x="981" y="916"/>
                      </a:lnTo>
                      <a:lnTo>
                        <a:pt x="971" y="923"/>
                      </a:lnTo>
                      <a:lnTo>
                        <a:pt x="971" y="923"/>
                      </a:lnTo>
                      <a:lnTo>
                        <a:pt x="942" y="928"/>
                      </a:lnTo>
                      <a:lnTo>
                        <a:pt x="927" y="931"/>
                      </a:lnTo>
                      <a:lnTo>
                        <a:pt x="911" y="932"/>
                      </a:lnTo>
                      <a:lnTo>
                        <a:pt x="894" y="932"/>
                      </a:lnTo>
                      <a:lnTo>
                        <a:pt x="879" y="932"/>
                      </a:lnTo>
                      <a:lnTo>
                        <a:pt x="863" y="930"/>
                      </a:lnTo>
                      <a:lnTo>
                        <a:pt x="849" y="927"/>
                      </a:lnTo>
                      <a:lnTo>
                        <a:pt x="849" y="927"/>
                      </a:lnTo>
                      <a:lnTo>
                        <a:pt x="856" y="948"/>
                      </a:lnTo>
                      <a:lnTo>
                        <a:pt x="859" y="959"/>
                      </a:lnTo>
                      <a:lnTo>
                        <a:pt x="861" y="972"/>
                      </a:lnTo>
                      <a:lnTo>
                        <a:pt x="861" y="982"/>
                      </a:lnTo>
                      <a:lnTo>
                        <a:pt x="859" y="987"/>
                      </a:lnTo>
                      <a:lnTo>
                        <a:pt x="858" y="991"/>
                      </a:lnTo>
                      <a:lnTo>
                        <a:pt x="855" y="994"/>
                      </a:lnTo>
                      <a:lnTo>
                        <a:pt x="852" y="997"/>
                      </a:lnTo>
                      <a:lnTo>
                        <a:pt x="848" y="998"/>
                      </a:lnTo>
                      <a:lnTo>
                        <a:pt x="842" y="998"/>
                      </a:lnTo>
                      <a:lnTo>
                        <a:pt x="842" y="998"/>
                      </a:lnTo>
                      <a:lnTo>
                        <a:pt x="837" y="998"/>
                      </a:lnTo>
                      <a:lnTo>
                        <a:pt x="831" y="994"/>
                      </a:lnTo>
                      <a:lnTo>
                        <a:pt x="827" y="990"/>
                      </a:lnTo>
                      <a:lnTo>
                        <a:pt x="823" y="984"/>
                      </a:lnTo>
                      <a:lnTo>
                        <a:pt x="816" y="973"/>
                      </a:lnTo>
                      <a:lnTo>
                        <a:pt x="811" y="968"/>
                      </a:lnTo>
                      <a:lnTo>
                        <a:pt x="806" y="963"/>
                      </a:lnTo>
                      <a:lnTo>
                        <a:pt x="806" y="963"/>
                      </a:lnTo>
                      <a:lnTo>
                        <a:pt x="816" y="996"/>
                      </a:lnTo>
                      <a:lnTo>
                        <a:pt x="824" y="1028"/>
                      </a:lnTo>
                      <a:lnTo>
                        <a:pt x="831" y="1062"/>
                      </a:lnTo>
                      <a:lnTo>
                        <a:pt x="838" y="1095"/>
                      </a:lnTo>
                      <a:lnTo>
                        <a:pt x="844" y="1130"/>
                      </a:lnTo>
                      <a:lnTo>
                        <a:pt x="849" y="1166"/>
                      </a:lnTo>
                      <a:lnTo>
                        <a:pt x="854" y="1202"/>
                      </a:lnTo>
                      <a:lnTo>
                        <a:pt x="856" y="1239"/>
                      </a:lnTo>
                      <a:lnTo>
                        <a:pt x="859" y="1275"/>
                      </a:lnTo>
                      <a:lnTo>
                        <a:pt x="861" y="1312"/>
                      </a:lnTo>
                      <a:lnTo>
                        <a:pt x="861" y="1349"/>
                      </a:lnTo>
                      <a:lnTo>
                        <a:pt x="859" y="1386"/>
                      </a:lnTo>
                      <a:lnTo>
                        <a:pt x="856" y="1422"/>
                      </a:lnTo>
                      <a:lnTo>
                        <a:pt x="854" y="1459"/>
                      </a:lnTo>
                      <a:lnTo>
                        <a:pt x="849" y="1495"/>
                      </a:lnTo>
                      <a:lnTo>
                        <a:pt x="842" y="1531"/>
                      </a:lnTo>
                      <a:lnTo>
                        <a:pt x="842" y="1531"/>
                      </a:lnTo>
                      <a:lnTo>
                        <a:pt x="845" y="1532"/>
                      </a:lnTo>
                      <a:lnTo>
                        <a:pt x="848" y="1531"/>
                      </a:lnTo>
                      <a:lnTo>
                        <a:pt x="855" y="1528"/>
                      </a:lnTo>
                      <a:lnTo>
                        <a:pt x="862" y="1524"/>
                      </a:lnTo>
                      <a:lnTo>
                        <a:pt x="869" y="1519"/>
                      </a:lnTo>
                      <a:lnTo>
                        <a:pt x="869" y="1519"/>
                      </a:lnTo>
                      <a:lnTo>
                        <a:pt x="880" y="1488"/>
                      </a:lnTo>
                      <a:lnTo>
                        <a:pt x="887" y="1470"/>
                      </a:lnTo>
                      <a:lnTo>
                        <a:pt x="897" y="1452"/>
                      </a:lnTo>
                      <a:lnTo>
                        <a:pt x="897" y="1452"/>
                      </a:lnTo>
                      <a:lnTo>
                        <a:pt x="904" y="1442"/>
                      </a:lnTo>
                      <a:lnTo>
                        <a:pt x="911" y="1431"/>
                      </a:lnTo>
                      <a:lnTo>
                        <a:pt x="921" y="1420"/>
                      </a:lnTo>
                      <a:lnTo>
                        <a:pt x="929" y="1411"/>
                      </a:lnTo>
                      <a:lnTo>
                        <a:pt x="935" y="1408"/>
                      </a:lnTo>
                      <a:lnTo>
                        <a:pt x="939" y="1407"/>
                      </a:lnTo>
                      <a:lnTo>
                        <a:pt x="943" y="1406"/>
                      </a:lnTo>
                      <a:lnTo>
                        <a:pt x="949" y="1407"/>
                      </a:lnTo>
                      <a:lnTo>
                        <a:pt x="953" y="1408"/>
                      </a:lnTo>
                      <a:lnTo>
                        <a:pt x="956" y="1413"/>
                      </a:lnTo>
                      <a:lnTo>
                        <a:pt x="960" y="1418"/>
                      </a:lnTo>
                      <a:lnTo>
                        <a:pt x="963" y="1425"/>
                      </a:lnTo>
                      <a:lnTo>
                        <a:pt x="963" y="1425"/>
                      </a:lnTo>
                      <a:lnTo>
                        <a:pt x="959" y="1441"/>
                      </a:lnTo>
                      <a:lnTo>
                        <a:pt x="955" y="1453"/>
                      </a:lnTo>
                      <a:lnTo>
                        <a:pt x="948" y="1466"/>
                      </a:lnTo>
                      <a:lnTo>
                        <a:pt x="941" y="1477"/>
                      </a:lnTo>
                      <a:lnTo>
                        <a:pt x="932" y="1487"/>
                      </a:lnTo>
                      <a:lnTo>
                        <a:pt x="924" y="1497"/>
                      </a:lnTo>
                      <a:lnTo>
                        <a:pt x="904" y="1515"/>
                      </a:lnTo>
                      <a:lnTo>
                        <a:pt x="904" y="1515"/>
                      </a:lnTo>
                      <a:lnTo>
                        <a:pt x="934" y="1507"/>
                      </a:lnTo>
                      <a:lnTo>
                        <a:pt x="950" y="1502"/>
                      </a:lnTo>
                      <a:lnTo>
                        <a:pt x="969" y="1500"/>
                      </a:lnTo>
                      <a:lnTo>
                        <a:pt x="984" y="1498"/>
                      </a:lnTo>
                      <a:lnTo>
                        <a:pt x="991" y="1500"/>
                      </a:lnTo>
                      <a:lnTo>
                        <a:pt x="998" y="1501"/>
                      </a:lnTo>
                      <a:lnTo>
                        <a:pt x="1004" y="1505"/>
                      </a:lnTo>
                      <a:lnTo>
                        <a:pt x="1009" y="1510"/>
                      </a:lnTo>
                      <a:lnTo>
                        <a:pt x="1014" y="1515"/>
                      </a:lnTo>
                      <a:lnTo>
                        <a:pt x="1016" y="1524"/>
                      </a:lnTo>
                      <a:lnTo>
                        <a:pt x="1016" y="1524"/>
                      </a:lnTo>
                      <a:lnTo>
                        <a:pt x="1011" y="1531"/>
                      </a:lnTo>
                      <a:lnTo>
                        <a:pt x="1005" y="1538"/>
                      </a:lnTo>
                      <a:lnTo>
                        <a:pt x="998" y="1543"/>
                      </a:lnTo>
                      <a:lnTo>
                        <a:pt x="991" y="1547"/>
                      </a:lnTo>
                      <a:lnTo>
                        <a:pt x="976" y="1556"/>
                      </a:lnTo>
                      <a:lnTo>
                        <a:pt x="960" y="1561"/>
                      </a:lnTo>
                      <a:lnTo>
                        <a:pt x="960" y="1561"/>
                      </a:lnTo>
                      <a:lnTo>
                        <a:pt x="1000" y="1566"/>
                      </a:lnTo>
                      <a:lnTo>
                        <a:pt x="1040" y="1567"/>
                      </a:lnTo>
                      <a:lnTo>
                        <a:pt x="1061" y="1568"/>
                      </a:lnTo>
                      <a:lnTo>
                        <a:pt x="1081" y="1567"/>
                      </a:lnTo>
                      <a:lnTo>
                        <a:pt x="1102" y="1564"/>
                      </a:lnTo>
                      <a:lnTo>
                        <a:pt x="1120" y="1560"/>
                      </a:lnTo>
                      <a:lnTo>
                        <a:pt x="1120" y="1560"/>
                      </a:lnTo>
                      <a:lnTo>
                        <a:pt x="1130" y="1563"/>
                      </a:lnTo>
                      <a:lnTo>
                        <a:pt x="1140" y="1566"/>
                      </a:lnTo>
                      <a:lnTo>
                        <a:pt x="1148" y="1566"/>
                      </a:lnTo>
                      <a:lnTo>
                        <a:pt x="1157" y="1566"/>
                      </a:lnTo>
                      <a:lnTo>
                        <a:pt x="1157" y="1566"/>
                      </a:lnTo>
                      <a:lnTo>
                        <a:pt x="1174" y="1577"/>
                      </a:lnTo>
                      <a:lnTo>
                        <a:pt x="1189" y="1590"/>
                      </a:lnTo>
                      <a:lnTo>
                        <a:pt x="1219" y="1615"/>
                      </a:lnTo>
                      <a:lnTo>
                        <a:pt x="1248" y="1640"/>
                      </a:lnTo>
                      <a:lnTo>
                        <a:pt x="1263" y="1653"/>
                      </a:lnTo>
                      <a:lnTo>
                        <a:pt x="1280" y="1664"/>
                      </a:lnTo>
                      <a:lnTo>
                        <a:pt x="1280" y="1664"/>
                      </a:lnTo>
                      <a:lnTo>
                        <a:pt x="1283" y="1682"/>
                      </a:lnTo>
                      <a:lnTo>
                        <a:pt x="1284" y="1703"/>
                      </a:lnTo>
                      <a:lnTo>
                        <a:pt x="1286" y="1724"/>
                      </a:lnTo>
                      <a:lnTo>
                        <a:pt x="1286" y="1747"/>
                      </a:lnTo>
                      <a:lnTo>
                        <a:pt x="1284" y="1792"/>
                      </a:lnTo>
                      <a:lnTo>
                        <a:pt x="1282" y="1835"/>
                      </a:lnTo>
                      <a:lnTo>
                        <a:pt x="1282" y="1835"/>
                      </a:lnTo>
                      <a:lnTo>
                        <a:pt x="1280" y="1872"/>
                      </a:lnTo>
                      <a:lnTo>
                        <a:pt x="1280" y="1910"/>
                      </a:lnTo>
                      <a:lnTo>
                        <a:pt x="1280" y="1983"/>
                      </a:lnTo>
                      <a:lnTo>
                        <a:pt x="1280" y="2019"/>
                      </a:lnTo>
                      <a:lnTo>
                        <a:pt x="1280" y="2056"/>
                      </a:lnTo>
                      <a:lnTo>
                        <a:pt x="1277" y="2091"/>
                      </a:lnTo>
                      <a:lnTo>
                        <a:pt x="1275" y="2127"/>
                      </a:lnTo>
                      <a:lnTo>
                        <a:pt x="1275" y="2127"/>
                      </a:lnTo>
                      <a:lnTo>
                        <a:pt x="1263" y="2214"/>
                      </a:lnTo>
                      <a:lnTo>
                        <a:pt x="1252" y="2300"/>
                      </a:lnTo>
                      <a:lnTo>
                        <a:pt x="1252" y="2300"/>
                      </a:lnTo>
                      <a:lnTo>
                        <a:pt x="1248" y="2320"/>
                      </a:lnTo>
                      <a:lnTo>
                        <a:pt x="1244" y="2338"/>
                      </a:lnTo>
                      <a:lnTo>
                        <a:pt x="1241" y="2358"/>
                      </a:lnTo>
                      <a:lnTo>
                        <a:pt x="1240" y="2367"/>
                      </a:lnTo>
                      <a:lnTo>
                        <a:pt x="1240" y="2379"/>
                      </a:lnTo>
                      <a:lnTo>
                        <a:pt x="1240" y="2379"/>
                      </a:lnTo>
                      <a:lnTo>
                        <a:pt x="1224" y="2384"/>
                      </a:lnTo>
                      <a:lnTo>
                        <a:pt x="1209" y="2388"/>
                      </a:lnTo>
                      <a:lnTo>
                        <a:pt x="1192" y="2393"/>
                      </a:lnTo>
                      <a:lnTo>
                        <a:pt x="1175" y="2395"/>
                      </a:lnTo>
                      <a:lnTo>
                        <a:pt x="1141" y="2400"/>
                      </a:lnTo>
                      <a:lnTo>
                        <a:pt x="1106" y="2401"/>
                      </a:lnTo>
                      <a:lnTo>
                        <a:pt x="1106" y="2401"/>
                      </a:lnTo>
                      <a:lnTo>
                        <a:pt x="1029" y="2401"/>
                      </a:lnTo>
                      <a:lnTo>
                        <a:pt x="990" y="2401"/>
                      </a:lnTo>
                      <a:lnTo>
                        <a:pt x="949" y="2402"/>
                      </a:lnTo>
                      <a:lnTo>
                        <a:pt x="949" y="2402"/>
                      </a:lnTo>
                      <a:lnTo>
                        <a:pt x="873" y="2407"/>
                      </a:lnTo>
                      <a:lnTo>
                        <a:pt x="796" y="2407"/>
                      </a:lnTo>
                      <a:lnTo>
                        <a:pt x="716" y="2407"/>
                      </a:lnTo>
                      <a:lnTo>
                        <a:pt x="635" y="2405"/>
                      </a:lnTo>
                      <a:lnTo>
                        <a:pt x="635" y="2405"/>
                      </a:lnTo>
                      <a:lnTo>
                        <a:pt x="507" y="2402"/>
                      </a:lnTo>
                      <a:lnTo>
                        <a:pt x="376" y="2400"/>
                      </a:lnTo>
                      <a:lnTo>
                        <a:pt x="310" y="2397"/>
                      </a:lnTo>
                      <a:lnTo>
                        <a:pt x="246" y="2393"/>
                      </a:lnTo>
                      <a:lnTo>
                        <a:pt x="181" y="2387"/>
                      </a:lnTo>
                      <a:lnTo>
                        <a:pt x="118" y="2379"/>
                      </a:lnTo>
                      <a:lnTo>
                        <a:pt x="118" y="2379"/>
                      </a:lnTo>
                      <a:lnTo>
                        <a:pt x="109" y="2372"/>
                      </a:lnTo>
                      <a:lnTo>
                        <a:pt x="104" y="2365"/>
                      </a:lnTo>
                      <a:lnTo>
                        <a:pt x="93" y="2349"/>
                      </a:lnTo>
                      <a:lnTo>
                        <a:pt x="93" y="2349"/>
                      </a:lnTo>
                      <a:lnTo>
                        <a:pt x="86" y="2341"/>
                      </a:lnTo>
                      <a:lnTo>
                        <a:pt x="83" y="2338"/>
                      </a:lnTo>
                      <a:lnTo>
                        <a:pt x="80" y="2335"/>
                      </a:lnTo>
                      <a:lnTo>
                        <a:pt x="80" y="2335"/>
                      </a:lnTo>
                      <a:lnTo>
                        <a:pt x="77" y="2325"/>
                      </a:lnTo>
                      <a:lnTo>
                        <a:pt x="76" y="2313"/>
                      </a:lnTo>
                      <a:lnTo>
                        <a:pt x="76" y="2289"/>
                      </a:lnTo>
                      <a:lnTo>
                        <a:pt x="76" y="2289"/>
                      </a:lnTo>
                      <a:lnTo>
                        <a:pt x="72" y="2256"/>
                      </a:lnTo>
                      <a:lnTo>
                        <a:pt x="67" y="2224"/>
                      </a:lnTo>
                      <a:lnTo>
                        <a:pt x="56" y="2157"/>
                      </a:lnTo>
                      <a:lnTo>
                        <a:pt x="45" y="2085"/>
                      </a:lnTo>
                      <a:lnTo>
                        <a:pt x="34" y="2014"/>
                      </a:lnTo>
                      <a:lnTo>
                        <a:pt x="34" y="2014"/>
                      </a:lnTo>
                      <a:lnTo>
                        <a:pt x="28" y="1964"/>
                      </a:lnTo>
                      <a:lnTo>
                        <a:pt x="24" y="1914"/>
                      </a:lnTo>
                      <a:lnTo>
                        <a:pt x="20" y="1865"/>
                      </a:lnTo>
                      <a:lnTo>
                        <a:pt x="15" y="1818"/>
                      </a:lnTo>
                      <a:lnTo>
                        <a:pt x="15" y="1818"/>
                      </a:lnTo>
                      <a:lnTo>
                        <a:pt x="14" y="1802"/>
                      </a:lnTo>
                      <a:lnTo>
                        <a:pt x="10" y="1783"/>
                      </a:lnTo>
                      <a:lnTo>
                        <a:pt x="7" y="1766"/>
                      </a:lnTo>
                      <a:lnTo>
                        <a:pt x="6" y="1750"/>
                      </a:lnTo>
                      <a:lnTo>
                        <a:pt x="6" y="1750"/>
                      </a:lnTo>
                      <a:lnTo>
                        <a:pt x="6" y="1734"/>
                      </a:lnTo>
                      <a:lnTo>
                        <a:pt x="6" y="1719"/>
                      </a:lnTo>
                      <a:lnTo>
                        <a:pt x="6" y="1719"/>
                      </a:lnTo>
                      <a:lnTo>
                        <a:pt x="1" y="1698"/>
                      </a:lnTo>
                      <a:lnTo>
                        <a:pt x="0" y="1688"/>
                      </a:lnTo>
                      <a:lnTo>
                        <a:pt x="1" y="1678"/>
                      </a:lnTo>
                      <a:lnTo>
                        <a:pt x="1" y="1678"/>
                      </a:lnTo>
                      <a:lnTo>
                        <a:pt x="6" y="1670"/>
                      </a:lnTo>
                      <a:lnTo>
                        <a:pt x="11" y="1663"/>
                      </a:lnTo>
                      <a:lnTo>
                        <a:pt x="25" y="1647"/>
                      </a:lnTo>
                      <a:lnTo>
                        <a:pt x="25" y="1647"/>
                      </a:lnTo>
                      <a:lnTo>
                        <a:pt x="35" y="1632"/>
                      </a:lnTo>
                      <a:lnTo>
                        <a:pt x="41" y="1623"/>
                      </a:lnTo>
                      <a:lnTo>
                        <a:pt x="45" y="1618"/>
                      </a:lnTo>
                      <a:lnTo>
                        <a:pt x="45" y="1618"/>
                      </a:lnTo>
                      <a:lnTo>
                        <a:pt x="58" y="1606"/>
                      </a:lnTo>
                      <a:lnTo>
                        <a:pt x="69" y="1595"/>
                      </a:lnTo>
                      <a:lnTo>
                        <a:pt x="94" y="1576"/>
                      </a:lnTo>
                      <a:lnTo>
                        <a:pt x="119" y="1556"/>
                      </a:lnTo>
                      <a:lnTo>
                        <a:pt x="142" y="1536"/>
                      </a:lnTo>
                      <a:lnTo>
                        <a:pt x="142" y="1536"/>
                      </a:lnTo>
                      <a:lnTo>
                        <a:pt x="154" y="1533"/>
                      </a:lnTo>
                      <a:lnTo>
                        <a:pt x="168" y="1532"/>
                      </a:lnTo>
                      <a:lnTo>
                        <a:pt x="198" y="1532"/>
                      </a:lnTo>
                      <a:lnTo>
                        <a:pt x="230" y="1533"/>
                      </a:lnTo>
                      <a:lnTo>
                        <a:pt x="264" y="1538"/>
                      </a:lnTo>
                      <a:lnTo>
                        <a:pt x="330" y="1546"/>
                      </a:lnTo>
                      <a:lnTo>
                        <a:pt x="362" y="1549"/>
                      </a:lnTo>
                      <a:lnTo>
                        <a:pt x="393" y="1550"/>
                      </a:lnTo>
                      <a:lnTo>
                        <a:pt x="393" y="1550"/>
                      </a:lnTo>
                      <a:lnTo>
                        <a:pt x="404" y="1517"/>
                      </a:lnTo>
                      <a:lnTo>
                        <a:pt x="410" y="1500"/>
                      </a:lnTo>
                      <a:lnTo>
                        <a:pt x="417" y="1484"/>
                      </a:lnTo>
                      <a:lnTo>
                        <a:pt x="424" y="1470"/>
                      </a:lnTo>
                      <a:lnTo>
                        <a:pt x="432" y="1456"/>
                      </a:lnTo>
                      <a:lnTo>
                        <a:pt x="441" y="1444"/>
                      </a:lnTo>
                      <a:lnTo>
                        <a:pt x="451" y="1431"/>
                      </a:lnTo>
                      <a:lnTo>
                        <a:pt x="451" y="1431"/>
                      </a:lnTo>
                      <a:lnTo>
                        <a:pt x="469" y="1425"/>
                      </a:lnTo>
                      <a:lnTo>
                        <a:pt x="487" y="1421"/>
                      </a:lnTo>
                      <a:lnTo>
                        <a:pt x="505" y="1418"/>
                      </a:lnTo>
                      <a:lnTo>
                        <a:pt x="524" y="1415"/>
                      </a:lnTo>
                      <a:lnTo>
                        <a:pt x="560" y="1415"/>
                      </a:lnTo>
                      <a:lnTo>
                        <a:pt x="598" y="1415"/>
                      </a:lnTo>
                      <a:lnTo>
                        <a:pt x="598" y="1415"/>
                      </a:lnTo>
                      <a:lnTo>
                        <a:pt x="625" y="1415"/>
                      </a:lnTo>
                      <a:lnTo>
                        <a:pt x="653" y="1415"/>
                      </a:lnTo>
                      <a:lnTo>
                        <a:pt x="682" y="1418"/>
                      </a:lnTo>
                      <a:lnTo>
                        <a:pt x="699" y="1421"/>
                      </a:lnTo>
                      <a:lnTo>
                        <a:pt x="715" y="1425"/>
                      </a:lnTo>
                      <a:lnTo>
                        <a:pt x="715" y="1425"/>
                      </a:lnTo>
                      <a:lnTo>
                        <a:pt x="731" y="1434"/>
                      </a:lnTo>
                      <a:lnTo>
                        <a:pt x="747" y="1444"/>
                      </a:lnTo>
                      <a:lnTo>
                        <a:pt x="761" y="1453"/>
                      </a:lnTo>
                      <a:lnTo>
                        <a:pt x="772" y="1466"/>
                      </a:lnTo>
                      <a:lnTo>
                        <a:pt x="783" y="1480"/>
                      </a:lnTo>
                      <a:lnTo>
                        <a:pt x="793" y="1495"/>
                      </a:lnTo>
                      <a:lnTo>
                        <a:pt x="800" y="1512"/>
                      </a:lnTo>
                      <a:lnTo>
                        <a:pt x="806" y="1531"/>
                      </a:lnTo>
                      <a:lnTo>
                        <a:pt x="806" y="1531"/>
                      </a:lnTo>
                      <a:lnTo>
                        <a:pt x="807" y="1531"/>
                      </a:lnTo>
                      <a:lnTo>
                        <a:pt x="807" y="1532"/>
                      </a:lnTo>
                      <a:lnTo>
                        <a:pt x="807" y="1532"/>
                      </a:lnTo>
                      <a:lnTo>
                        <a:pt x="807" y="1533"/>
                      </a:lnTo>
                      <a:lnTo>
                        <a:pt x="807" y="1533"/>
                      </a:lnTo>
                      <a:close/>
                      <a:moveTo>
                        <a:pt x="712" y="569"/>
                      </a:moveTo>
                      <a:lnTo>
                        <a:pt x="712" y="569"/>
                      </a:lnTo>
                      <a:lnTo>
                        <a:pt x="722" y="556"/>
                      </a:lnTo>
                      <a:lnTo>
                        <a:pt x="730" y="541"/>
                      </a:lnTo>
                      <a:lnTo>
                        <a:pt x="737" y="524"/>
                      </a:lnTo>
                      <a:lnTo>
                        <a:pt x="744" y="507"/>
                      </a:lnTo>
                      <a:lnTo>
                        <a:pt x="757" y="473"/>
                      </a:lnTo>
                      <a:lnTo>
                        <a:pt x="768" y="441"/>
                      </a:lnTo>
                      <a:lnTo>
                        <a:pt x="768" y="441"/>
                      </a:lnTo>
                      <a:lnTo>
                        <a:pt x="772" y="427"/>
                      </a:lnTo>
                      <a:lnTo>
                        <a:pt x="775" y="414"/>
                      </a:lnTo>
                      <a:lnTo>
                        <a:pt x="779" y="385"/>
                      </a:lnTo>
                      <a:lnTo>
                        <a:pt x="781" y="357"/>
                      </a:lnTo>
                      <a:lnTo>
                        <a:pt x="779" y="327"/>
                      </a:lnTo>
                      <a:lnTo>
                        <a:pt x="776" y="298"/>
                      </a:lnTo>
                      <a:lnTo>
                        <a:pt x="771" y="268"/>
                      </a:lnTo>
                      <a:lnTo>
                        <a:pt x="765" y="240"/>
                      </a:lnTo>
                      <a:lnTo>
                        <a:pt x="757" y="214"/>
                      </a:lnTo>
                      <a:lnTo>
                        <a:pt x="757" y="214"/>
                      </a:lnTo>
                      <a:lnTo>
                        <a:pt x="750" y="195"/>
                      </a:lnTo>
                      <a:lnTo>
                        <a:pt x="741" y="177"/>
                      </a:lnTo>
                      <a:lnTo>
                        <a:pt x="720" y="141"/>
                      </a:lnTo>
                      <a:lnTo>
                        <a:pt x="720" y="141"/>
                      </a:lnTo>
                      <a:lnTo>
                        <a:pt x="709" y="122"/>
                      </a:lnTo>
                      <a:lnTo>
                        <a:pt x="698" y="105"/>
                      </a:lnTo>
                      <a:lnTo>
                        <a:pt x="686" y="90"/>
                      </a:lnTo>
                      <a:lnTo>
                        <a:pt x="674" y="77"/>
                      </a:lnTo>
                      <a:lnTo>
                        <a:pt x="674" y="77"/>
                      </a:lnTo>
                      <a:lnTo>
                        <a:pt x="654" y="63"/>
                      </a:lnTo>
                      <a:lnTo>
                        <a:pt x="632" y="49"/>
                      </a:lnTo>
                      <a:lnTo>
                        <a:pt x="606" y="38"/>
                      </a:lnTo>
                      <a:lnTo>
                        <a:pt x="581" y="28"/>
                      </a:lnTo>
                      <a:lnTo>
                        <a:pt x="553" y="21"/>
                      </a:lnTo>
                      <a:lnTo>
                        <a:pt x="525" y="16"/>
                      </a:lnTo>
                      <a:lnTo>
                        <a:pt x="497" y="14"/>
                      </a:lnTo>
                      <a:lnTo>
                        <a:pt x="470" y="14"/>
                      </a:lnTo>
                      <a:lnTo>
                        <a:pt x="470" y="14"/>
                      </a:lnTo>
                      <a:lnTo>
                        <a:pt x="449" y="17"/>
                      </a:lnTo>
                      <a:lnTo>
                        <a:pt x="431" y="23"/>
                      </a:lnTo>
                      <a:lnTo>
                        <a:pt x="414" y="28"/>
                      </a:lnTo>
                      <a:lnTo>
                        <a:pt x="399" y="37"/>
                      </a:lnTo>
                      <a:lnTo>
                        <a:pt x="385" y="45"/>
                      </a:lnTo>
                      <a:lnTo>
                        <a:pt x="372" y="56"/>
                      </a:lnTo>
                      <a:lnTo>
                        <a:pt x="359" y="68"/>
                      </a:lnTo>
                      <a:lnTo>
                        <a:pt x="347" y="82"/>
                      </a:lnTo>
                      <a:lnTo>
                        <a:pt x="347" y="82"/>
                      </a:lnTo>
                      <a:lnTo>
                        <a:pt x="338" y="91"/>
                      </a:lnTo>
                      <a:lnTo>
                        <a:pt x="330" y="101"/>
                      </a:lnTo>
                      <a:lnTo>
                        <a:pt x="324" y="113"/>
                      </a:lnTo>
                      <a:lnTo>
                        <a:pt x="319" y="122"/>
                      </a:lnTo>
                      <a:lnTo>
                        <a:pt x="313" y="134"/>
                      </a:lnTo>
                      <a:lnTo>
                        <a:pt x="309" y="146"/>
                      </a:lnTo>
                      <a:lnTo>
                        <a:pt x="303" y="170"/>
                      </a:lnTo>
                      <a:lnTo>
                        <a:pt x="300" y="195"/>
                      </a:lnTo>
                      <a:lnTo>
                        <a:pt x="299" y="223"/>
                      </a:lnTo>
                      <a:lnTo>
                        <a:pt x="299" y="252"/>
                      </a:lnTo>
                      <a:lnTo>
                        <a:pt x="299" y="282"/>
                      </a:lnTo>
                      <a:lnTo>
                        <a:pt x="299" y="282"/>
                      </a:lnTo>
                      <a:lnTo>
                        <a:pt x="319" y="288"/>
                      </a:lnTo>
                      <a:lnTo>
                        <a:pt x="338" y="292"/>
                      </a:lnTo>
                      <a:lnTo>
                        <a:pt x="383" y="299"/>
                      </a:lnTo>
                      <a:lnTo>
                        <a:pt x="383" y="299"/>
                      </a:lnTo>
                      <a:lnTo>
                        <a:pt x="376" y="291"/>
                      </a:lnTo>
                      <a:lnTo>
                        <a:pt x="368" y="284"/>
                      </a:lnTo>
                      <a:lnTo>
                        <a:pt x="359" y="275"/>
                      </a:lnTo>
                      <a:lnTo>
                        <a:pt x="351" y="264"/>
                      </a:lnTo>
                      <a:lnTo>
                        <a:pt x="351" y="264"/>
                      </a:lnTo>
                      <a:lnTo>
                        <a:pt x="347" y="254"/>
                      </a:lnTo>
                      <a:lnTo>
                        <a:pt x="343" y="243"/>
                      </a:lnTo>
                      <a:lnTo>
                        <a:pt x="340" y="230"/>
                      </a:lnTo>
                      <a:lnTo>
                        <a:pt x="338" y="218"/>
                      </a:lnTo>
                      <a:lnTo>
                        <a:pt x="337" y="190"/>
                      </a:lnTo>
                      <a:lnTo>
                        <a:pt x="336" y="162"/>
                      </a:lnTo>
                      <a:lnTo>
                        <a:pt x="336" y="162"/>
                      </a:lnTo>
                      <a:lnTo>
                        <a:pt x="341" y="150"/>
                      </a:lnTo>
                      <a:lnTo>
                        <a:pt x="347" y="141"/>
                      </a:lnTo>
                      <a:lnTo>
                        <a:pt x="352" y="131"/>
                      </a:lnTo>
                      <a:lnTo>
                        <a:pt x="359" y="121"/>
                      </a:lnTo>
                      <a:lnTo>
                        <a:pt x="368" y="113"/>
                      </a:lnTo>
                      <a:lnTo>
                        <a:pt x="376" y="107"/>
                      </a:lnTo>
                      <a:lnTo>
                        <a:pt x="386" y="101"/>
                      </a:lnTo>
                      <a:lnTo>
                        <a:pt x="397" y="98"/>
                      </a:lnTo>
                      <a:lnTo>
                        <a:pt x="397" y="98"/>
                      </a:lnTo>
                      <a:lnTo>
                        <a:pt x="400" y="93"/>
                      </a:lnTo>
                      <a:lnTo>
                        <a:pt x="404" y="90"/>
                      </a:lnTo>
                      <a:lnTo>
                        <a:pt x="409" y="86"/>
                      </a:lnTo>
                      <a:lnTo>
                        <a:pt x="413" y="84"/>
                      </a:lnTo>
                      <a:lnTo>
                        <a:pt x="418" y="83"/>
                      </a:lnTo>
                      <a:lnTo>
                        <a:pt x="423" y="83"/>
                      </a:lnTo>
                      <a:lnTo>
                        <a:pt x="434" y="84"/>
                      </a:lnTo>
                      <a:lnTo>
                        <a:pt x="444" y="89"/>
                      </a:lnTo>
                      <a:lnTo>
                        <a:pt x="453" y="94"/>
                      </a:lnTo>
                      <a:lnTo>
                        <a:pt x="462" y="101"/>
                      </a:lnTo>
                      <a:lnTo>
                        <a:pt x="467" y="111"/>
                      </a:lnTo>
                      <a:lnTo>
                        <a:pt x="467" y="111"/>
                      </a:lnTo>
                      <a:lnTo>
                        <a:pt x="469" y="117"/>
                      </a:lnTo>
                      <a:lnTo>
                        <a:pt x="470" y="124"/>
                      </a:lnTo>
                      <a:lnTo>
                        <a:pt x="470" y="138"/>
                      </a:lnTo>
                      <a:lnTo>
                        <a:pt x="469" y="153"/>
                      </a:lnTo>
                      <a:lnTo>
                        <a:pt x="467" y="160"/>
                      </a:lnTo>
                      <a:lnTo>
                        <a:pt x="469" y="169"/>
                      </a:lnTo>
                      <a:lnTo>
                        <a:pt x="469" y="169"/>
                      </a:lnTo>
                      <a:lnTo>
                        <a:pt x="470" y="177"/>
                      </a:lnTo>
                      <a:lnTo>
                        <a:pt x="473" y="186"/>
                      </a:lnTo>
                      <a:lnTo>
                        <a:pt x="482" y="201"/>
                      </a:lnTo>
                      <a:lnTo>
                        <a:pt x="489" y="216"/>
                      </a:lnTo>
                      <a:lnTo>
                        <a:pt x="490" y="223"/>
                      </a:lnTo>
                      <a:lnTo>
                        <a:pt x="491" y="233"/>
                      </a:lnTo>
                      <a:lnTo>
                        <a:pt x="491" y="233"/>
                      </a:lnTo>
                      <a:lnTo>
                        <a:pt x="490" y="249"/>
                      </a:lnTo>
                      <a:lnTo>
                        <a:pt x="487" y="264"/>
                      </a:lnTo>
                      <a:lnTo>
                        <a:pt x="482" y="277"/>
                      </a:lnTo>
                      <a:lnTo>
                        <a:pt x="474" y="288"/>
                      </a:lnTo>
                      <a:lnTo>
                        <a:pt x="466" y="299"/>
                      </a:lnTo>
                      <a:lnTo>
                        <a:pt x="456" y="308"/>
                      </a:lnTo>
                      <a:lnTo>
                        <a:pt x="445" y="313"/>
                      </a:lnTo>
                      <a:lnTo>
                        <a:pt x="434" y="319"/>
                      </a:lnTo>
                      <a:lnTo>
                        <a:pt x="434" y="319"/>
                      </a:lnTo>
                      <a:lnTo>
                        <a:pt x="455" y="329"/>
                      </a:lnTo>
                      <a:lnTo>
                        <a:pt x="474" y="340"/>
                      </a:lnTo>
                      <a:lnTo>
                        <a:pt x="493" y="353"/>
                      </a:lnTo>
                      <a:lnTo>
                        <a:pt x="512" y="365"/>
                      </a:lnTo>
                      <a:lnTo>
                        <a:pt x="529" y="379"/>
                      </a:lnTo>
                      <a:lnTo>
                        <a:pt x="546" y="395"/>
                      </a:lnTo>
                      <a:lnTo>
                        <a:pt x="562" y="410"/>
                      </a:lnTo>
                      <a:lnTo>
                        <a:pt x="577" y="427"/>
                      </a:lnTo>
                      <a:lnTo>
                        <a:pt x="590" y="444"/>
                      </a:lnTo>
                      <a:lnTo>
                        <a:pt x="602" y="464"/>
                      </a:lnTo>
                      <a:lnTo>
                        <a:pt x="613" y="483"/>
                      </a:lnTo>
                      <a:lnTo>
                        <a:pt x="622" y="504"/>
                      </a:lnTo>
                      <a:lnTo>
                        <a:pt x="630" y="527"/>
                      </a:lnTo>
                      <a:lnTo>
                        <a:pt x="637" y="551"/>
                      </a:lnTo>
                      <a:lnTo>
                        <a:pt x="642" y="574"/>
                      </a:lnTo>
                      <a:lnTo>
                        <a:pt x="646" y="600"/>
                      </a:lnTo>
                      <a:lnTo>
                        <a:pt x="646" y="600"/>
                      </a:lnTo>
                      <a:lnTo>
                        <a:pt x="657" y="598"/>
                      </a:lnTo>
                      <a:lnTo>
                        <a:pt x="667" y="597"/>
                      </a:lnTo>
                      <a:lnTo>
                        <a:pt x="675" y="593"/>
                      </a:lnTo>
                      <a:lnTo>
                        <a:pt x="684" y="588"/>
                      </a:lnTo>
                      <a:lnTo>
                        <a:pt x="698" y="579"/>
                      </a:lnTo>
                      <a:lnTo>
                        <a:pt x="712" y="569"/>
                      </a:lnTo>
                      <a:lnTo>
                        <a:pt x="712" y="569"/>
                      </a:lnTo>
                      <a:close/>
                      <a:moveTo>
                        <a:pt x="396" y="111"/>
                      </a:moveTo>
                      <a:lnTo>
                        <a:pt x="396" y="111"/>
                      </a:lnTo>
                      <a:lnTo>
                        <a:pt x="376" y="125"/>
                      </a:lnTo>
                      <a:lnTo>
                        <a:pt x="368" y="134"/>
                      </a:lnTo>
                      <a:lnTo>
                        <a:pt x="361" y="143"/>
                      </a:lnTo>
                      <a:lnTo>
                        <a:pt x="355" y="153"/>
                      </a:lnTo>
                      <a:lnTo>
                        <a:pt x="351" y="164"/>
                      </a:lnTo>
                      <a:lnTo>
                        <a:pt x="348" y="177"/>
                      </a:lnTo>
                      <a:lnTo>
                        <a:pt x="348" y="193"/>
                      </a:lnTo>
                      <a:lnTo>
                        <a:pt x="348" y="193"/>
                      </a:lnTo>
                      <a:lnTo>
                        <a:pt x="351" y="225"/>
                      </a:lnTo>
                      <a:lnTo>
                        <a:pt x="352" y="240"/>
                      </a:lnTo>
                      <a:lnTo>
                        <a:pt x="357" y="253"/>
                      </a:lnTo>
                      <a:lnTo>
                        <a:pt x="357" y="253"/>
                      </a:lnTo>
                      <a:lnTo>
                        <a:pt x="362" y="263"/>
                      </a:lnTo>
                      <a:lnTo>
                        <a:pt x="371" y="273"/>
                      </a:lnTo>
                      <a:lnTo>
                        <a:pt x="379" y="281"/>
                      </a:lnTo>
                      <a:lnTo>
                        <a:pt x="390" y="289"/>
                      </a:lnTo>
                      <a:lnTo>
                        <a:pt x="401" y="296"/>
                      </a:lnTo>
                      <a:lnTo>
                        <a:pt x="413" y="301"/>
                      </a:lnTo>
                      <a:lnTo>
                        <a:pt x="424" y="303"/>
                      </a:lnTo>
                      <a:lnTo>
                        <a:pt x="435" y="303"/>
                      </a:lnTo>
                      <a:lnTo>
                        <a:pt x="435" y="303"/>
                      </a:lnTo>
                      <a:lnTo>
                        <a:pt x="445" y="301"/>
                      </a:lnTo>
                      <a:lnTo>
                        <a:pt x="453" y="295"/>
                      </a:lnTo>
                      <a:lnTo>
                        <a:pt x="462" y="287"/>
                      </a:lnTo>
                      <a:lnTo>
                        <a:pt x="467" y="278"/>
                      </a:lnTo>
                      <a:lnTo>
                        <a:pt x="473" y="267"/>
                      </a:lnTo>
                      <a:lnTo>
                        <a:pt x="476" y="256"/>
                      </a:lnTo>
                      <a:lnTo>
                        <a:pt x="479" y="244"/>
                      </a:lnTo>
                      <a:lnTo>
                        <a:pt x="479" y="233"/>
                      </a:lnTo>
                      <a:lnTo>
                        <a:pt x="479" y="233"/>
                      </a:lnTo>
                      <a:lnTo>
                        <a:pt x="479" y="223"/>
                      </a:lnTo>
                      <a:lnTo>
                        <a:pt x="476" y="214"/>
                      </a:lnTo>
                      <a:lnTo>
                        <a:pt x="469" y="197"/>
                      </a:lnTo>
                      <a:lnTo>
                        <a:pt x="460" y="180"/>
                      </a:lnTo>
                      <a:lnTo>
                        <a:pt x="458" y="171"/>
                      </a:lnTo>
                      <a:lnTo>
                        <a:pt x="456" y="163"/>
                      </a:lnTo>
                      <a:lnTo>
                        <a:pt x="456" y="163"/>
                      </a:lnTo>
                      <a:lnTo>
                        <a:pt x="456" y="143"/>
                      </a:lnTo>
                      <a:lnTo>
                        <a:pt x="456" y="134"/>
                      </a:lnTo>
                      <a:lnTo>
                        <a:pt x="456" y="122"/>
                      </a:lnTo>
                      <a:lnTo>
                        <a:pt x="453" y="114"/>
                      </a:lnTo>
                      <a:lnTo>
                        <a:pt x="449" y="105"/>
                      </a:lnTo>
                      <a:lnTo>
                        <a:pt x="445" y="103"/>
                      </a:lnTo>
                      <a:lnTo>
                        <a:pt x="441" y="100"/>
                      </a:lnTo>
                      <a:lnTo>
                        <a:pt x="437" y="98"/>
                      </a:lnTo>
                      <a:lnTo>
                        <a:pt x="430" y="97"/>
                      </a:lnTo>
                      <a:lnTo>
                        <a:pt x="430" y="97"/>
                      </a:lnTo>
                      <a:lnTo>
                        <a:pt x="425" y="97"/>
                      </a:lnTo>
                      <a:lnTo>
                        <a:pt x="420" y="98"/>
                      </a:lnTo>
                      <a:lnTo>
                        <a:pt x="409" y="101"/>
                      </a:lnTo>
                      <a:lnTo>
                        <a:pt x="409" y="101"/>
                      </a:lnTo>
                      <a:lnTo>
                        <a:pt x="410" y="104"/>
                      </a:lnTo>
                      <a:lnTo>
                        <a:pt x="411" y="105"/>
                      </a:lnTo>
                      <a:lnTo>
                        <a:pt x="413" y="107"/>
                      </a:lnTo>
                      <a:lnTo>
                        <a:pt x="413" y="111"/>
                      </a:lnTo>
                      <a:lnTo>
                        <a:pt x="413" y="111"/>
                      </a:lnTo>
                      <a:lnTo>
                        <a:pt x="396" y="111"/>
                      </a:lnTo>
                      <a:lnTo>
                        <a:pt x="396" y="111"/>
                      </a:lnTo>
                      <a:close/>
                      <a:moveTo>
                        <a:pt x="598" y="479"/>
                      </a:moveTo>
                      <a:lnTo>
                        <a:pt x="598" y="479"/>
                      </a:lnTo>
                      <a:lnTo>
                        <a:pt x="585" y="459"/>
                      </a:lnTo>
                      <a:lnTo>
                        <a:pt x="573" y="441"/>
                      </a:lnTo>
                      <a:lnTo>
                        <a:pt x="557" y="423"/>
                      </a:lnTo>
                      <a:lnTo>
                        <a:pt x="542" y="407"/>
                      </a:lnTo>
                      <a:lnTo>
                        <a:pt x="525" y="392"/>
                      </a:lnTo>
                      <a:lnTo>
                        <a:pt x="507" y="378"/>
                      </a:lnTo>
                      <a:lnTo>
                        <a:pt x="469" y="353"/>
                      </a:lnTo>
                      <a:lnTo>
                        <a:pt x="469" y="353"/>
                      </a:lnTo>
                      <a:lnTo>
                        <a:pt x="451" y="341"/>
                      </a:lnTo>
                      <a:lnTo>
                        <a:pt x="432" y="330"/>
                      </a:lnTo>
                      <a:lnTo>
                        <a:pt x="416" y="322"/>
                      </a:lnTo>
                      <a:lnTo>
                        <a:pt x="397" y="315"/>
                      </a:lnTo>
                      <a:lnTo>
                        <a:pt x="397" y="315"/>
                      </a:lnTo>
                      <a:lnTo>
                        <a:pt x="379" y="312"/>
                      </a:lnTo>
                      <a:lnTo>
                        <a:pt x="361" y="310"/>
                      </a:lnTo>
                      <a:lnTo>
                        <a:pt x="344" y="309"/>
                      </a:lnTo>
                      <a:lnTo>
                        <a:pt x="327" y="306"/>
                      </a:lnTo>
                      <a:lnTo>
                        <a:pt x="327" y="306"/>
                      </a:lnTo>
                      <a:lnTo>
                        <a:pt x="302" y="299"/>
                      </a:lnTo>
                      <a:lnTo>
                        <a:pt x="289" y="296"/>
                      </a:lnTo>
                      <a:lnTo>
                        <a:pt x="275" y="294"/>
                      </a:lnTo>
                      <a:lnTo>
                        <a:pt x="275" y="294"/>
                      </a:lnTo>
                      <a:lnTo>
                        <a:pt x="260" y="294"/>
                      </a:lnTo>
                      <a:lnTo>
                        <a:pt x="247" y="294"/>
                      </a:lnTo>
                      <a:lnTo>
                        <a:pt x="234" y="295"/>
                      </a:lnTo>
                      <a:lnTo>
                        <a:pt x="223" y="298"/>
                      </a:lnTo>
                      <a:lnTo>
                        <a:pt x="212" y="302"/>
                      </a:lnTo>
                      <a:lnTo>
                        <a:pt x="201" y="306"/>
                      </a:lnTo>
                      <a:lnTo>
                        <a:pt x="180" y="318"/>
                      </a:lnTo>
                      <a:lnTo>
                        <a:pt x="180" y="318"/>
                      </a:lnTo>
                      <a:lnTo>
                        <a:pt x="170" y="325"/>
                      </a:lnTo>
                      <a:lnTo>
                        <a:pt x="160" y="333"/>
                      </a:lnTo>
                      <a:lnTo>
                        <a:pt x="150" y="343"/>
                      </a:lnTo>
                      <a:lnTo>
                        <a:pt x="142" y="354"/>
                      </a:lnTo>
                      <a:lnTo>
                        <a:pt x="135" y="367"/>
                      </a:lnTo>
                      <a:lnTo>
                        <a:pt x="128" y="381"/>
                      </a:lnTo>
                      <a:lnTo>
                        <a:pt x="122" y="395"/>
                      </a:lnTo>
                      <a:lnTo>
                        <a:pt x="117" y="409"/>
                      </a:lnTo>
                      <a:lnTo>
                        <a:pt x="112" y="424"/>
                      </a:lnTo>
                      <a:lnTo>
                        <a:pt x="109" y="441"/>
                      </a:lnTo>
                      <a:lnTo>
                        <a:pt x="107" y="457"/>
                      </a:lnTo>
                      <a:lnTo>
                        <a:pt x="105" y="473"/>
                      </a:lnTo>
                      <a:lnTo>
                        <a:pt x="105" y="489"/>
                      </a:lnTo>
                      <a:lnTo>
                        <a:pt x="105" y="504"/>
                      </a:lnTo>
                      <a:lnTo>
                        <a:pt x="108" y="521"/>
                      </a:lnTo>
                      <a:lnTo>
                        <a:pt x="111" y="535"/>
                      </a:lnTo>
                      <a:lnTo>
                        <a:pt x="111" y="535"/>
                      </a:lnTo>
                      <a:lnTo>
                        <a:pt x="117" y="567"/>
                      </a:lnTo>
                      <a:lnTo>
                        <a:pt x="119" y="584"/>
                      </a:lnTo>
                      <a:lnTo>
                        <a:pt x="122" y="598"/>
                      </a:lnTo>
                      <a:lnTo>
                        <a:pt x="122" y="598"/>
                      </a:lnTo>
                      <a:lnTo>
                        <a:pt x="126" y="608"/>
                      </a:lnTo>
                      <a:lnTo>
                        <a:pt x="131" y="618"/>
                      </a:lnTo>
                      <a:lnTo>
                        <a:pt x="142" y="638"/>
                      </a:lnTo>
                      <a:lnTo>
                        <a:pt x="152" y="657"/>
                      </a:lnTo>
                      <a:lnTo>
                        <a:pt x="157" y="669"/>
                      </a:lnTo>
                      <a:lnTo>
                        <a:pt x="161" y="678"/>
                      </a:lnTo>
                      <a:lnTo>
                        <a:pt x="161" y="678"/>
                      </a:lnTo>
                      <a:lnTo>
                        <a:pt x="167" y="684"/>
                      </a:lnTo>
                      <a:lnTo>
                        <a:pt x="173" y="688"/>
                      </a:lnTo>
                      <a:lnTo>
                        <a:pt x="182" y="699"/>
                      </a:lnTo>
                      <a:lnTo>
                        <a:pt x="192" y="712"/>
                      </a:lnTo>
                      <a:lnTo>
                        <a:pt x="204" y="725"/>
                      </a:lnTo>
                      <a:lnTo>
                        <a:pt x="204" y="725"/>
                      </a:lnTo>
                      <a:lnTo>
                        <a:pt x="216" y="737"/>
                      </a:lnTo>
                      <a:lnTo>
                        <a:pt x="232" y="749"/>
                      </a:lnTo>
                      <a:lnTo>
                        <a:pt x="247" y="760"/>
                      </a:lnTo>
                      <a:lnTo>
                        <a:pt x="265" y="770"/>
                      </a:lnTo>
                      <a:lnTo>
                        <a:pt x="284" y="779"/>
                      </a:lnTo>
                      <a:lnTo>
                        <a:pt x="302" y="788"/>
                      </a:lnTo>
                      <a:lnTo>
                        <a:pt x="320" y="795"/>
                      </a:lnTo>
                      <a:lnTo>
                        <a:pt x="340" y="802"/>
                      </a:lnTo>
                      <a:lnTo>
                        <a:pt x="340" y="802"/>
                      </a:lnTo>
                      <a:lnTo>
                        <a:pt x="368" y="809"/>
                      </a:lnTo>
                      <a:lnTo>
                        <a:pt x="397" y="813"/>
                      </a:lnTo>
                      <a:lnTo>
                        <a:pt x="427" y="815"/>
                      </a:lnTo>
                      <a:lnTo>
                        <a:pt x="455" y="813"/>
                      </a:lnTo>
                      <a:lnTo>
                        <a:pt x="483" y="810"/>
                      </a:lnTo>
                      <a:lnTo>
                        <a:pt x="511" y="805"/>
                      </a:lnTo>
                      <a:lnTo>
                        <a:pt x="536" y="796"/>
                      </a:lnTo>
                      <a:lnTo>
                        <a:pt x="562" y="785"/>
                      </a:lnTo>
                      <a:lnTo>
                        <a:pt x="562" y="785"/>
                      </a:lnTo>
                      <a:lnTo>
                        <a:pt x="578" y="770"/>
                      </a:lnTo>
                      <a:lnTo>
                        <a:pt x="588" y="763"/>
                      </a:lnTo>
                      <a:lnTo>
                        <a:pt x="598" y="756"/>
                      </a:lnTo>
                      <a:lnTo>
                        <a:pt x="598" y="756"/>
                      </a:lnTo>
                      <a:lnTo>
                        <a:pt x="599" y="747"/>
                      </a:lnTo>
                      <a:lnTo>
                        <a:pt x="602" y="740"/>
                      </a:lnTo>
                      <a:lnTo>
                        <a:pt x="606" y="734"/>
                      </a:lnTo>
                      <a:lnTo>
                        <a:pt x="612" y="729"/>
                      </a:lnTo>
                      <a:lnTo>
                        <a:pt x="623" y="719"/>
                      </a:lnTo>
                      <a:lnTo>
                        <a:pt x="627" y="713"/>
                      </a:lnTo>
                      <a:lnTo>
                        <a:pt x="632" y="706"/>
                      </a:lnTo>
                      <a:lnTo>
                        <a:pt x="632" y="706"/>
                      </a:lnTo>
                      <a:lnTo>
                        <a:pt x="635" y="697"/>
                      </a:lnTo>
                      <a:lnTo>
                        <a:pt x="636" y="685"/>
                      </a:lnTo>
                      <a:lnTo>
                        <a:pt x="636" y="673"/>
                      </a:lnTo>
                      <a:lnTo>
                        <a:pt x="635" y="660"/>
                      </a:lnTo>
                      <a:lnTo>
                        <a:pt x="633" y="633"/>
                      </a:lnTo>
                      <a:lnTo>
                        <a:pt x="633" y="619"/>
                      </a:lnTo>
                      <a:lnTo>
                        <a:pt x="633" y="604"/>
                      </a:lnTo>
                      <a:lnTo>
                        <a:pt x="633" y="604"/>
                      </a:lnTo>
                      <a:lnTo>
                        <a:pt x="625" y="605"/>
                      </a:lnTo>
                      <a:lnTo>
                        <a:pt x="615" y="604"/>
                      </a:lnTo>
                      <a:lnTo>
                        <a:pt x="604" y="603"/>
                      </a:lnTo>
                      <a:lnTo>
                        <a:pt x="594" y="600"/>
                      </a:lnTo>
                      <a:lnTo>
                        <a:pt x="584" y="595"/>
                      </a:lnTo>
                      <a:lnTo>
                        <a:pt x="576" y="591"/>
                      </a:lnTo>
                      <a:lnTo>
                        <a:pt x="570" y="586"/>
                      </a:lnTo>
                      <a:lnTo>
                        <a:pt x="567" y="579"/>
                      </a:lnTo>
                      <a:lnTo>
                        <a:pt x="567" y="579"/>
                      </a:lnTo>
                      <a:lnTo>
                        <a:pt x="583" y="584"/>
                      </a:lnTo>
                      <a:lnTo>
                        <a:pt x="599" y="588"/>
                      </a:lnTo>
                      <a:lnTo>
                        <a:pt x="615" y="591"/>
                      </a:lnTo>
                      <a:lnTo>
                        <a:pt x="623" y="591"/>
                      </a:lnTo>
                      <a:lnTo>
                        <a:pt x="632" y="590"/>
                      </a:lnTo>
                      <a:lnTo>
                        <a:pt x="632" y="590"/>
                      </a:lnTo>
                      <a:lnTo>
                        <a:pt x="625" y="562"/>
                      </a:lnTo>
                      <a:lnTo>
                        <a:pt x="618" y="534"/>
                      </a:lnTo>
                      <a:lnTo>
                        <a:pt x="609" y="506"/>
                      </a:lnTo>
                      <a:lnTo>
                        <a:pt x="604" y="493"/>
                      </a:lnTo>
                      <a:lnTo>
                        <a:pt x="598" y="479"/>
                      </a:lnTo>
                      <a:lnTo>
                        <a:pt x="598" y="479"/>
                      </a:lnTo>
                      <a:close/>
                      <a:moveTo>
                        <a:pt x="1064" y="355"/>
                      </a:moveTo>
                      <a:lnTo>
                        <a:pt x="1064" y="355"/>
                      </a:lnTo>
                      <a:lnTo>
                        <a:pt x="1051" y="353"/>
                      </a:lnTo>
                      <a:lnTo>
                        <a:pt x="1037" y="351"/>
                      </a:lnTo>
                      <a:lnTo>
                        <a:pt x="1023" y="350"/>
                      </a:lnTo>
                      <a:lnTo>
                        <a:pt x="1011" y="350"/>
                      </a:lnTo>
                      <a:lnTo>
                        <a:pt x="998" y="350"/>
                      </a:lnTo>
                      <a:lnTo>
                        <a:pt x="984" y="353"/>
                      </a:lnTo>
                      <a:lnTo>
                        <a:pt x="960" y="358"/>
                      </a:lnTo>
                      <a:lnTo>
                        <a:pt x="936" y="367"/>
                      </a:lnTo>
                      <a:lnTo>
                        <a:pt x="914" y="376"/>
                      </a:lnTo>
                      <a:lnTo>
                        <a:pt x="894" y="391"/>
                      </a:lnTo>
                      <a:lnTo>
                        <a:pt x="876" y="405"/>
                      </a:lnTo>
                      <a:lnTo>
                        <a:pt x="876" y="405"/>
                      </a:lnTo>
                      <a:lnTo>
                        <a:pt x="863" y="417"/>
                      </a:lnTo>
                      <a:lnTo>
                        <a:pt x="852" y="431"/>
                      </a:lnTo>
                      <a:lnTo>
                        <a:pt x="839" y="447"/>
                      </a:lnTo>
                      <a:lnTo>
                        <a:pt x="828" y="462"/>
                      </a:lnTo>
                      <a:lnTo>
                        <a:pt x="818" y="479"/>
                      </a:lnTo>
                      <a:lnTo>
                        <a:pt x="807" y="497"/>
                      </a:lnTo>
                      <a:lnTo>
                        <a:pt x="797" y="515"/>
                      </a:lnTo>
                      <a:lnTo>
                        <a:pt x="789" y="535"/>
                      </a:lnTo>
                      <a:lnTo>
                        <a:pt x="781" y="555"/>
                      </a:lnTo>
                      <a:lnTo>
                        <a:pt x="773" y="576"/>
                      </a:lnTo>
                      <a:lnTo>
                        <a:pt x="766" y="597"/>
                      </a:lnTo>
                      <a:lnTo>
                        <a:pt x="759" y="618"/>
                      </a:lnTo>
                      <a:lnTo>
                        <a:pt x="755" y="640"/>
                      </a:lnTo>
                      <a:lnTo>
                        <a:pt x="751" y="661"/>
                      </a:lnTo>
                      <a:lnTo>
                        <a:pt x="748" y="684"/>
                      </a:lnTo>
                      <a:lnTo>
                        <a:pt x="747" y="706"/>
                      </a:lnTo>
                      <a:lnTo>
                        <a:pt x="747" y="706"/>
                      </a:lnTo>
                      <a:lnTo>
                        <a:pt x="745" y="734"/>
                      </a:lnTo>
                      <a:lnTo>
                        <a:pt x="747" y="760"/>
                      </a:lnTo>
                      <a:lnTo>
                        <a:pt x="750" y="785"/>
                      </a:lnTo>
                      <a:lnTo>
                        <a:pt x="754" y="809"/>
                      </a:lnTo>
                      <a:lnTo>
                        <a:pt x="761" y="830"/>
                      </a:lnTo>
                      <a:lnTo>
                        <a:pt x="771" y="850"/>
                      </a:lnTo>
                      <a:lnTo>
                        <a:pt x="776" y="859"/>
                      </a:lnTo>
                      <a:lnTo>
                        <a:pt x="783" y="868"/>
                      </a:lnTo>
                      <a:lnTo>
                        <a:pt x="789" y="876"/>
                      </a:lnTo>
                      <a:lnTo>
                        <a:pt x="797" y="883"/>
                      </a:lnTo>
                      <a:lnTo>
                        <a:pt x="797" y="883"/>
                      </a:lnTo>
                      <a:lnTo>
                        <a:pt x="807" y="892"/>
                      </a:lnTo>
                      <a:lnTo>
                        <a:pt x="817" y="899"/>
                      </a:lnTo>
                      <a:lnTo>
                        <a:pt x="828" y="904"/>
                      </a:lnTo>
                      <a:lnTo>
                        <a:pt x="839" y="910"/>
                      </a:lnTo>
                      <a:lnTo>
                        <a:pt x="852" y="914"/>
                      </a:lnTo>
                      <a:lnTo>
                        <a:pt x="866" y="917"/>
                      </a:lnTo>
                      <a:lnTo>
                        <a:pt x="882" y="918"/>
                      </a:lnTo>
                      <a:lnTo>
                        <a:pt x="898" y="918"/>
                      </a:lnTo>
                      <a:lnTo>
                        <a:pt x="898" y="918"/>
                      </a:lnTo>
                      <a:lnTo>
                        <a:pt x="917" y="917"/>
                      </a:lnTo>
                      <a:lnTo>
                        <a:pt x="935" y="916"/>
                      </a:lnTo>
                      <a:lnTo>
                        <a:pt x="952" y="913"/>
                      </a:lnTo>
                      <a:lnTo>
                        <a:pt x="969" y="907"/>
                      </a:lnTo>
                      <a:lnTo>
                        <a:pt x="985" y="902"/>
                      </a:lnTo>
                      <a:lnTo>
                        <a:pt x="1001" y="896"/>
                      </a:lnTo>
                      <a:lnTo>
                        <a:pt x="1016" y="889"/>
                      </a:lnTo>
                      <a:lnTo>
                        <a:pt x="1032" y="881"/>
                      </a:lnTo>
                      <a:lnTo>
                        <a:pt x="1060" y="864"/>
                      </a:lnTo>
                      <a:lnTo>
                        <a:pt x="1085" y="844"/>
                      </a:lnTo>
                      <a:lnTo>
                        <a:pt x="1110" y="824"/>
                      </a:lnTo>
                      <a:lnTo>
                        <a:pt x="1133" y="805"/>
                      </a:lnTo>
                      <a:lnTo>
                        <a:pt x="1133" y="805"/>
                      </a:lnTo>
                      <a:lnTo>
                        <a:pt x="1143" y="795"/>
                      </a:lnTo>
                      <a:lnTo>
                        <a:pt x="1154" y="784"/>
                      </a:lnTo>
                      <a:lnTo>
                        <a:pt x="1174" y="757"/>
                      </a:lnTo>
                      <a:lnTo>
                        <a:pt x="1192" y="730"/>
                      </a:lnTo>
                      <a:lnTo>
                        <a:pt x="1199" y="716"/>
                      </a:lnTo>
                      <a:lnTo>
                        <a:pt x="1204" y="704"/>
                      </a:lnTo>
                      <a:lnTo>
                        <a:pt x="1204" y="704"/>
                      </a:lnTo>
                      <a:lnTo>
                        <a:pt x="1211" y="685"/>
                      </a:lnTo>
                      <a:lnTo>
                        <a:pt x="1217" y="667"/>
                      </a:lnTo>
                      <a:lnTo>
                        <a:pt x="1221" y="649"/>
                      </a:lnTo>
                      <a:lnTo>
                        <a:pt x="1226" y="629"/>
                      </a:lnTo>
                      <a:lnTo>
                        <a:pt x="1227" y="611"/>
                      </a:lnTo>
                      <a:lnTo>
                        <a:pt x="1228" y="593"/>
                      </a:lnTo>
                      <a:lnTo>
                        <a:pt x="1228" y="573"/>
                      </a:lnTo>
                      <a:lnTo>
                        <a:pt x="1228" y="555"/>
                      </a:lnTo>
                      <a:lnTo>
                        <a:pt x="1226" y="537"/>
                      </a:lnTo>
                      <a:lnTo>
                        <a:pt x="1223" y="518"/>
                      </a:lnTo>
                      <a:lnTo>
                        <a:pt x="1217" y="501"/>
                      </a:lnTo>
                      <a:lnTo>
                        <a:pt x="1211" y="483"/>
                      </a:lnTo>
                      <a:lnTo>
                        <a:pt x="1204" y="466"/>
                      </a:lnTo>
                      <a:lnTo>
                        <a:pt x="1196" y="451"/>
                      </a:lnTo>
                      <a:lnTo>
                        <a:pt x="1186" y="435"/>
                      </a:lnTo>
                      <a:lnTo>
                        <a:pt x="1175" y="420"/>
                      </a:lnTo>
                      <a:lnTo>
                        <a:pt x="1175" y="420"/>
                      </a:lnTo>
                      <a:lnTo>
                        <a:pt x="1144" y="396"/>
                      </a:lnTo>
                      <a:lnTo>
                        <a:pt x="1113" y="371"/>
                      </a:lnTo>
                      <a:lnTo>
                        <a:pt x="1113" y="371"/>
                      </a:lnTo>
                      <a:lnTo>
                        <a:pt x="1101" y="369"/>
                      </a:lnTo>
                      <a:lnTo>
                        <a:pt x="1089" y="364"/>
                      </a:lnTo>
                      <a:lnTo>
                        <a:pt x="1077" y="360"/>
                      </a:lnTo>
                      <a:lnTo>
                        <a:pt x="1064" y="355"/>
                      </a:lnTo>
                      <a:lnTo>
                        <a:pt x="1064" y="355"/>
                      </a:lnTo>
                      <a:close/>
                      <a:moveTo>
                        <a:pt x="710" y="593"/>
                      </a:moveTo>
                      <a:lnTo>
                        <a:pt x="710" y="593"/>
                      </a:lnTo>
                      <a:lnTo>
                        <a:pt x="708" y="597"/>
                      </a:lnTo>
                      <a:lnTo>
                        <a:pt x="705" y="600"/>
                      </a:lnTo>
                      <a:lnTo>
                        <a:pt x="696" y="604"/>
                      </a:lnTo>
                      <a:lnTo>
                        <a:pt x="688" y="608"/>
                      </a:lnTo>
                      <a:lnTo>
                        <a:pt x="679" y="612"/>
                      </a:lnTo>
                      <a:lnTo>
                        <a:pt x="679" y="612"/>
                      </a:lnTo>
                      <a:lnTo>
                        <a:pt x="678" y="611"/>
                      </a:lnTo>
                      <a:lnTo>
                        <a:pt x="675" y="611"/>
                      </a:lnTo>
                      <a:lnTo>
                        <a:pt x="672" y="611"/>
                      </a:lnTo>
                      <a:lnTo>
                        <a:pt x="670" y="612"/>
                      </a:lnTo>
                      <a:lnTo>
                        <a:pt x="670" y="612"/>
                      </a:lnTo>
                      <a:lnTo>
                        <a:pt x="668" y="625"/>
                      </a:lnTo>
                      <a:lnTo>
                        <a:pt x="668" y="639"/>
                      </a:lnTo>
                      <a:lnTo>
                        <a:pt x="670" y="646"/>
                      </a:lnTo>
                      <a:lnTo>
                        <a:pt x="671" y="650"/>
                      </a:lnTo>
                      <a:lnTo>
                        <a:pt x="674" y="656"/>
                      </a:lnTo>
                      <a:lnTo>
                        <a:pt x="678" y="659"/>
                      </a:lnTo>
                      <a:lnTo>
                        <a:pt x="678" y="659"/>
                      </a:lnTo>
                      <a:lnTo>
                        <a:pt x="685" y="656"/>
                      </a:lnTo>
                      <a:lnTo>
                        <a:pt x="691" y="653"/>
                      </a:lnTo>
                      <a:lnTo>
                        <a:pt x="696" y="649"/>
                      </a:lnTo>
                      <a:lnTo>
                        <a:pt x="699" y="643"/>
                      </a:lnTo>
                      <a:lnTo>
                        <a:pt x="706" y="632"/>
                      </a:lnTo>
                      <a:lnTo>
                        <a:pt x="710" y="628"/>
                      </a:lnTo>
                      <a:lnTo>
                        <a:pt x="715" y="624"/>
                      </a:lnTo>
                      <a:lnTo>
                        <a:pt x="715" y="624"/>
                      </a:lnTo>
                      <a:lnTo>
                        <a:pt x="731" y="624"/>
                      </a:lnTo>
                      <a:lnTo>
                        <a:pt x="737" y="624"/>
                      </a:lnTo>
                      <a:lnTo>
                        <a:pt x="745" y="621"/>
                      </a:lnTo>
                      <a:lnTo>
                        <a:pt x="745" y="621"/>
                      </a:lnTo>
                      <a:lnTo>
                        <a:pt x="744" y="615"/>
                      </a:lnTo>
                      <a:lnTo>
                        <a:pt x="741" y="610"/>
                      </a:lnTo>
                      <a:lnTo>
                        <a:pt x="738" y="604"/>
                      </a:lnTo>
                      <a:lnTo>
                        <a:pt x="734" y="601"/>
                      </a:lnTo>
                      <a:lnTo>
                        <a:pt x="729" y="598"/>
                      </a:lnTo>
                      <a:lnTo>
                        <a:pt x="723" y="595"/>
                      </a:lnTo>
                      <a:lnTo>
                        <a:pt x="710" y="593"/>
                      </a:lnTo>
                      <a:lnTo>
                        <a:pt x="710" y="593"/>
                      </a:lnTo>
                      <a:close/>
                      <a:moveTo>
                        <a:pt x="783" y="896"/>
                      </a:moveTo>
                      <a:lnTo>
                        <a:pt x="783" y="896"/>
                      </a:lnTo>
                      <a:lnTo>
                        <a:pt x="786" y="895"/>
                      </a:lnTo>
                      <a:lnTo>
                        <a:pt x="786" y="895"/>
                      </a:lnTo>
                      <a:lnTo>
                        <a:pt x="785" y="895"/>
                      </a:lnTo>
                      <a:lnTo>
                        <a:pt x="785" y="895"/>
                      </a:lnTo>
                      <a:lnTo>
                        <a:pt x="781" y="892"/>
                      </a:lnTo>
                      <a:lnTo>
                        <a:pt x="776" y="889"/>
                      </a:lnTo>
                      <a:lnTo>
                        <a:pt x="776" y="889"/>
                      </a:lnTo>
                      <a:lnTo>
                        <a:pt x="762" y="862"/>
                      </a:lnTo>
                      <a:lnTo>
                        <a:pt x="751" y="834"/>
                      </a:lnTo>
                      <a:lnTo>
                        <a:pt x="740" y="806"/>
                      </a:lnTo>
                      <a:lnTo>
                        <a:pt x="731" y="778"/>
                      </a:lnTo>
                      <a:lnTo>
                        <a:pt x="716" y="722"/>
                      </a:lnTo>
                      <a:lnTo>
                        <a:pt x="700" y="663"/>
                      </a:lnTo>
                      <a:lnTo>
                        <a:pt x="700" y="663"/>
                      </a:lnTo>
                      <a:lnTo>
                        <a:pt x="682" y="670"/>
                      </a:lnTo>
                      <a:lnTo>
                        <a:pt x="672" y="671"/>
                      </a:lnTo>
                      <a:lnTo>
                        <a:pt x="667" y="670"/>
                      </a:lnTo>
                      <a:lnTo>
                        <a:pt x="663" y="669"/>
                      </a:lnTo>
                      <a:lnTo>
                        <a:pt x="663" y="669"/>
                      </a:lnTo>
                      <a:lnTo>
                        <a:pt x="658" y="653"/>
                      </a:lnTo>
                      <a:lnTo>
                        <a:pt x="657" y="639"/>
                      </a:lnTo>
                      <a:lnTo>
                        <a:pt x="658" y="625"/>
                      </a:lnTo>
                      <a:lnTo>
                        <a:pt x="661" y="611"/>
                      </a:lnTo>
                      <a:lnTo>
                        <a:pt x="661" y="611"/>
                      </a:lnTo>
                      <a:lnTo>
                        <a:pt x="651" y="611"/>
                      </a:lnTo>
                      <a:lnTo>
                        <a:pt x="649" y="611"/>
                      </a:lnTo>
                      <a:lnTo>
                        <a:pt x="646" y="610"/>
                      </a:lnTo>
                      <a:lnTo>
                        <a:pt x="646" y="610"/>
                      </a:lnTo>
                      <a:lnTo>
                        <a:pt x="647" y="624"/>
                      </a:lnTo>
                      <a:lnTo>
                        <a:pt x="647" y="639"/>
                      </a:lnTo>
                      <a:lnTo>
                        <a:pt x="646" y="673"/>
                      </a:lnTo>
                      <a:lnTo>
                        <a:pt x="646" y="704"/>
                      </a:lnTo>
                      <a:lnTo>
                        <a:pt x="646" y="718"/>
                      </a:lnTo>
                      <a:lnTo>
                        <a:pt x="649" y="730"/>
                      </a:lnTo>
                      <a:lnTo>
                        <a:pt x="649" y="730"/>
                      </a:lnTo>
                      <a:lnTo>
                        <a:pt x="654" y="730"/>
                      </a:lnTo>
                      <a:lnTo>
                        <a:pt x="661" y="732"/>
                      </a:lnTo>
                      <a:lnTo>
                        <a:pt x="667" y="733"/>
                      </a:lnTo>
                      <a:lnTo>
                        <a:pt x="672" y="737"/>
                      </a:lnTo>
                      <a:lnTo>
                        <a:pt x="678" y="742"/>
                      </a:lnTo>
                      <a:lnTo>
                        <a:pt x="682" y="746"/>
                      </a:lnTo>
                      <a:lnTo>
                        <a:pt x="685" y="751"/>
                      </a:lnTo>
                      <a:lnTo>
                        <a:pt x="686" y="757"/>
                      </a:lnTo>
                      <a:lnTo>
                        <a:pt x="686" y="757"/>
                      </a:lnTo>
                      <a:lnTo>
                        <a:pt x="682" y="767"/>
                      </a:lnTo>
                      <a:lnTo>
                        <a:pt x="675" y="774"/>
                      </a:lnTo>
                      <a:lnTo>
                        <a:pt x="667" y="778"/>
                      </a:lnTo>
                      <a:lnTo>
                        <a:pt x="657" y="782"/>
                      </a:lnTo>
                      <a:lnTo>
                        <a:pt x="657" y="782"/>
                      </a:lnTo>
                      <a:lnTo>
                        <a:pt x="656" y="800"/>
                      </a:lnTo>
                      <a:lnTo>
                        <a:pt x="656" y="820"/>
                      </a:lnTo>
                      <a:lnTo>
                        <a:pt x="658" y="841"/>
                      </a:lnTo>
                      <a:lnTo>
                        <a:pt x="663" y="861"/>
                      </a:lnTo>
                      <a:lnTo>
                        <a:pt x="667" y="881"/>
                      </a:lnTo>
                      <a:lnTo>
                        <a:pt x="672" y="899"/>
                      </a:lnTo>
                      <a:lnTo>
                        <a:pt x="679" y="917"/>
                      </a:lnTo>
                      <a:lnTo>
                        <a:pt x="686" y="932"/>
                      </a:lnTo>
                      <a:lnTo>
                        <a:pt x="686" y="932"/>
                      </a:lnTo>
                      <a:lnTo>
                        <a:pt x="716" y="991"/>
                      </a:lnTo>
                      <a:lnTo>
                        <a:pt x="730" y="1020"/>
                      </a:lnTo>
                      <a:lnTo>
                        <a:pt x="743" y="1046"/>
                      </a:lnTo>
                      <a:lnTo>
                        <a:pt x="743" y="1046"/>
                      </a:lnTo>
                      <a:lnTo>
                        <a:pt x="754" y="1007"/>
                      </a:lnTo>
                      <a:lnTo>
                        <a:pt x="759" y="987"/>
                      </a:lnTo>
                      <a:lnTo>
                        <a:pt x="768" y="970"/>
                      </a:lnTo>
                      <a:lnTo>
                        <a:pt x="768" y="970"/>
                      </a:lnTo>
                      <a:lnTo>
                        <a:pt x="762" y="962"/>
                      </a:lnTo>
                      <a:lnTo>
                        <a:pt x="759" y="954"/>
                      </a:lnTo>
                      <a:lnTo>
                        <a:pt x="755" y="944"/>
                      </a:lnTo>
                      <a:lnTo>
                        <a:pt x="750" y="937"/>
                      </a:lnTo>
                      <a:lnTo>
                        <a:pt x="750" y="937"/>
                      </a:lnTo>
                      <a:lnTo>
                        <a:pt x="738" y="935"/>
                      </a:lnTo>
                      <a:lnTo>
                        <a:pt x="729" y="932"/>
                      </a:lnTo>
                      <a:lnTo>
                        <a:pt x="724" y="930"/>
                      </a:lnTo>
                      <a:lnTo>
                        <a:pt x="720" y="927"/>
                      </a:lnTo>
                      <a:lnTo>
                        <a:pt x="719" y="924"/>
                      </a:lnTo>
                      <a:lnTo>
                        <a:pt x="717" y="918"/>
                      </a:lnTo>
                      <a:lnTo>
                        <a:pt x="717" y="918"/>
                      </a:lnTo>
                      <a:lnTo>
                        <a:pt x="717" y="913"/>
                      </a:lnTo>
                      <a:lnTo>
                        <a:pt x="720" y="909"/>
                      </a:lnTo>
                      <a:lnTo>
                        <a:pt x="723" y="904"/>
                      </a:lnTo>
                      <a:lnTo>
                        <a:pt x="726" y="902"/>
                      </a:lnTo>
                      <a:lnTo>
                        <a:pt x="734" y="897"/>
                      </a:lnTo>
                      <a:lnTo>
                        <a:pt x="744" y="895"/>
                      </a:lnTo>
                      <a:lnTo>
                        <a:pt x="755" y="895"/>
                      </a:lnTo>
                      <a:lnTo>
                        <a:pt x="765" y="895"/>
                      </a:lnTo>
                      <a:lnTo>
                        <a:pt x="783" y="896"/>
                      </a:lnTo>
                      <a:lnTo>
                        <a:pt x="783" y="896"/>
                      </a:lnTo>
                      <a:close/>
                      <a:moveTo>
                        <a:pt x="733" y="737"/>
                      </a:moveTo>
                      <a:lnTo>
                        <a:pt x="733" y="737"/>
                      </a:lnTo>
                      <a:lnTo>
                        <a:pt x="733" y="708"/>
                      </a:lnTo>
                      <a:lnTo>
                        <a:pt x="736" y="683"/>
                      </a:lnTo>
                      <a:lnTo>
                        <a:pt x="738" y="657"/>
                      </a:lnTo>
                      <a:lnTo>
                        <a:pt x="743" y="633"/>
                      </a:lnTo>
                      <a:lnTo>
                        <a:pt x="743" y="633"/>
                      </a:lnTo>
                      <a:lnTo>
                        <a:pt x="734" y="635"/>
                      </a:lnTo>
                      <a:lnTo>
                        <a:pt x="727" y="636"/>
                      </a:lnTo>
                      <a:lnTo>
                        <a:pt x="722" y="640"/>
                      </a:lnTo>
                      <a:lnTo>
                        <a:pt x="717" y="645"/>
                      </a:lnTo>
                      <a:lnTo>
                        <a:pt x="716" y="650"/>
                      </a:lnTo>
                      <a:lnTo>
                        <a:pt x="715" y="657"/>
                      </a:lnTo>
                      <a:lnTo>
                        <a:pt x="715" y="664"/>
                      </a:lnTo>
                      <a:lnTo>
                        <a:pt x="716" y="671"/>
                      </a:lnTo>
                      <a:lnTo>
                        <a:pt x="720" y="688"/>
                      </a:lnTo>
                      <a:lnTo>
                        <a:pt x="726" y="705"/>
                      </a:lnTo>
                      <a:lnTo>
                        <a:pt x="730" y="722"/>
                      </a:lnTo>
                      <a:lnTo>
                        <a:pt x="733" y="737"/>
                      </a:lnTo>
                      <a:lnTo>
                        <a:pt x="733" y="737"/>
                      </a:lnTo>
                      <a:close/>
                      <a:moveTo>
                        <a:pt x="612" y="761"/>
                      </a:moveTo>
                      <a:lnTo>
                        <a:pt x="612" y="761"/>
                      </a:lnTo>
                      <a:lnTo>
                        <a:pt x="618" y="757"/>
                      </a:lnTo>
                      <a:lnTo>
                        <a:pt x="623" y="751"/>
                      </a:lnTo>
                      <a:lnTo>
                        <a:pt x="627" y="744"/>
                      </a:lnTo>
                      <a:lnTo>
                        <a:pt x="629" y="737"/>
                      </a:lnTo>
                      <a:lnTo>
                        <a:pt x="629" y="737"/>
                      </a:lnTo>
                      <a:lnTo>
                        <a:pt x="625" y="737"/>
                      </a:lnTo>
                      <a:lnTo>
                        <a:pt x="620" y="739"/>
                      </a:lnTo>
                      <a:lnTo>
                        <a:pt x="618" y="742"/>
                      </a:lnTo>
                      <a:lnTo>
                        <a:pt x="616" y="744"/>
                      </a:lnTo>
                      <a:lnTo>
                        <a:pt x="613" y="753"/>
                      </a:lnTo>
                      <a:lnTo>
                        <a:pt x="612" y="761"/>
                      </a:lnTo>
                      <a:lnTo>
                        <a:pt x="612" y="761"/>
                      </a:lnTo>
                      <a:close/>
                      <a:moveTo>
                        <a:pt x="601" y="789"/>
                      </a:moveTo>
                      <a:lnTo>
                        <a:pt x="601" y="789"/>
                      </a:lnTo>
                      <a:lnTo>
                        <a:pt x="604" y="793"/>
                      </a:lnTo>
                      <a:lnTo>
                        <a:pt x="605" y="800"/>
                      </a:lnTo>
                      <a:lnTo>
                        <a:pt x="606" y="809"/>
                      </a:lnTo>
                      <a:lnTo>
                        <a:pt x="608" y="817"/>
                      </a:lnTo>
                      <a:lnTo>
                        <a:pt x="608" y="817"/>
                      </a:lnTo>
                      <a:lnTo>
                        <a:pt x="619" y="812"/>
                      </a:lnTo>
                      <a:lnTo>
                        <a:pt x="629" y="806"/>
                      </a:lnTo>
                      <a:lnTo>
                        <a:pt x="633" y="802"/>
                      </a:lnTo>
                      <a:lnTo>
                        <a:pt x="637" y="798"/>
                      </a:lnTo>
                      <a:lnTo>
                        <a:pt x="640" y="793"/>
                      </a:lnTo>
                      <a:lnTo>
                        <a:pt x="642" y="788"/>
                      </a:lnTo>
                      <a:lnTo>
                        <a:pt x="642" y="788"/>
                      </a:lnTo>
                      <a:lnTo>
                        <a:pt x="639" y="784"/>
                      </a:lnTo>
                      <a:lnTo>
                        <a:pt x="639" y="779"/>
                      </a:lnTo>
                      <a:lnTo>
                        <a:pt x="639" y="778"/>
                      </a:lnTo>
                      <a:lnTo>
                        <a:pt x="639" y="775"/>
                      </a:lnTo>
                      <a:lnTo>
                        <a:pt x="643" y="772"/>
                      </a:lnTo>
                      <a:lnTo>
                        <a:pt x="650" y="770"/>
                      </a:lnTo>
                      <a:lnTo>
                        <a:pt x="663" y="765"/>
                      </a:lnTo>
                      <a:lnTo>
                        <a:pt x="667" y="763"/>
                      </a:lnTo>
                      <a:lnTo>
                        <a:pt x="670" y="760"/>
                      </a:lnTo>
                      <a:lnTo>
                        <a:pt x="670" y="757"/>
                      </a:lnTo>
                      <a:lnTo>
                        <a:pt x="670" y="757"/>
                      </a:lnTo>
                      <a:lnTo>
                        <a:pt x="670" y="753"/>
                      </a:lnTo>
                      <a:lnTo>
                        <a:pt x="668" y="750"/>
                      </a:lnTo>
                      <a:lnTo>
                        <a:pt x="665" y="747"/>
                      </a:lnTo>
                      <a:lnTo>
                        <a:pt x="661" y="746"/>
                      </a:lnTo>
                      <a:lnTo>
                        <a:pt x="653" y="744"/>
                      </a:lnTo>
                      <a:lnTo>
                        <a:pt x="643" y="742"/>
                      </a:lnTo>
                      <a:lnTo>
                        <a:pt x="643" y="742"/>
                      </a:lnTo>
                      <a:lnTo>
                        <a:pt x="640" y="750"/>
                      </a:lnTo>
                      <a:lnTo>
                        <a:pt x="636" y="757"/>
                      </a:lnTo>
                      <a:lnTo>
                        <a:pt x="632" y="763"/>
                      </a:lnTo>
                      <a:lnTo>
                        <a:pt x="626" y="768"/>
                      </a:lnTo>
                      <a:lnTo>
                        <a:pt x="613" y="778"/>
                      </a:lnTo>
                      <a:lnTo>
                        <a:pt x="601" y="789"/>
                      </a:lnTo>
                      <a:lnTo>
                        <a:pt x="601" y="789"/>
                      </a:lnTo>
                      <a:close/>
                      <a:moveTo>
                        <a:pt x="797" y="917"/>
                      </a:moveTo>
                      <a:lnTo>
                        <a:pt x="797" y="917"/>
                      </a:lnTo>
                      <a:lnTo>
                        <a:pt x="779" y="913"/>
                      </a:lnTo>
                      <a:lnTo>
                        <a:pt x="762" y="909"/>
                      </a:lnTo>
                      <a:lnTo>
                        <a:pt x="754" y="909"/>
                      </a:lnTo>
                      <a:lnTo>
                        <a:pt x="747" y="909"/>
                      </a:lnTo>
                      <a:lnTo>
                        <a:pt x="740" y="911"/>
                      </a:lnTo>
                      <a:lnTo>
                        <a:pt x="734" y="917"/>
                      </a:lnTo>
                      <a:lnTo>
                        <a:pt x="734" y="917"/>
                      </a:lnTo>
                      <a:lnTo>
                        <a:pt x="743" y="918"/>
                      </a:lnTo>
                      <a:lnTo>
                        <a:pt x="748" y="920"/>
                      </a:lnTo>
                      <a:lnTo>
                        <a:pt x="754" y="920"/>
                      </a:lnTo>
                      <a:lnTo>
                        <a:pt x="761" y="920"/>
                      </a:lnTo>
                      <a:lnTo>
                        <a:pt x="761" y="920"/>
                      </a:lnTo>
                      <a:lnTo>
                        <a:pt x="764" y="928"/>
                      </a:lnTo>
                      <a:lnTo>
                        <a:pt x="766" y="937"/>
                      </a:lnTo>
                      <a:lnTo>
                        <a:pt x="768" y="945"/>
                      </a:lnTo>
                      <a:lnTo>
                        <a:pt x="771" y="954"/>
                      </a:lnTo>
                      <a:lnTo>
                        <a:pt x="771" y="954"/>
                      </a:lnTo>
                      <a:lnTo>
                        <a:pt x="779" y="954"/>
                      </a:lnTo>
                      <a:lnTo>
                        <a:pt x="785" y="952"/>
                      </a:lnTo>
                      <a:lnTo>
                        <a:pt x="785" y="952"/>
                      </a:lnTo>
                      <a:lnTo>
                        <a:pt x="785" y="944"/>
                      </a:lnTo>
                      <a:lnTo>
                        <a:pt x="786" y="938"/>
                      </a:lnTo>
                      <a:lnTo>
                        <a:pt x="789" y="937"/>
                      </a:lnTo>
                      <a:lnTo>
                        <a:pt x="792" y="935"/>
                      </a:lnTo>
                      <a:lnTo>
                        <a:pt x="799" y="937"/>
                      </a:lnTo>
                      <a:lnTo>
                        <a:pt x="799" y="937"/>
                      </a:lnTo>
                      <a:lnTo>
                        <a:pt x="800" y="938"/>
                      </a:lnTo>
                      <a:lnTo>
                        <a:pt x="800" y="939"/>
                      </a:lnTo>
                      <a:lnTo>
                        <a:pt x="799" y="942"/>
                      </a:lnTo>
                      <a:lnTo>
                        <a:pt x="800" y="945"/>
                      </a:lnTo>
                      <a:lnTo>
                        <a:pt x="800" y="945"/>
                      </a:lnTo>
                      <a:lnTo>
                        <a:pt x="806" y="945"/>
                      </a:lnTo>
                      <a:lnTo>
                        <a:pt x="809" y="947"/>
                      </a:lnTo>
                      <a:lnTo>
                        <a:pt x="816" y="952"/>
                      </a:lnTo>
                      <a:lnTo>
                        <a:pt x="820" y="958"/>
                      </a:lnTo>
                      <a:lnTo>
                        <a:pt x="824" y="965"/>
                      </a:lnTo>
                      <a:lnTo>
                        <a:pt x="828" y="972"/>
                      </a:lnTo>
                      <a:lnTo>
                        <a:pt x="834" y="977"/>
                      </a:lnTo>
                      <a:lnTo>
                        <a:pt x="835" y="979"/>
                      </a:lnTo>
                      <a:lnTo>
                        <a:pt x="839" y="980"/>
                      </a:lnTo>
                      <a:lnTo>
                        <a:pt x="842" y="980"/>
                      </a:lnTo>
                      <a:lnTo>
                        <a:pt x="846" y="980"/>
                      </a:lnTo>
                      <a:lnTo>
                        <a:pt x="846" y="980"/>
                      </a:lnTo>
                      <a:lnTo>
                        <a:pt x="846" y="966"/>
                      </a:lnTo>
                      <a:lnTo>
                        <a:pt x="844" y="954"/>
                      </a:lnTo>
                      <a:lnTo>
                        <a:pt x="839" y="941"/>
                      </a:lnTo>
                      <a:lnTo>
                        <a:pt x="835" y="935"/>
                      </a:lnTo>
                      <a:lnTo>
                        <a:pt x="832" y="931"/>
                      </a:lnTo>
                      <a:lnTo>
                        <a:pt x="832" y="931"/>
                      </a:lnTo>
                      <a:lnTo>
                        <a:pt x="820" y="931"/>
                      </a:lnTo>
                      <a:lnTo>
                        <a:pt x="810" y="930"/>
                      </a:lnTo>
                      <a:lnTo>
                        <a:pt x="806" y="927"/>
                      </a:lnTo>
                      <a:lnTo>
                        <a:pt x="802" y="924"/>
                      </a:lnTo>
                      <a:lnTo>
                        <a:pt x="799" y="921"/>
                      </a:lnTo>
                      <a:lnTo>
                        <a:pt x="797" y="917"/>
                      </a:lnTo>
                      <a:lnTo>
                        <a:pt x="797" y="917"/>
                      </a:lnTo>
                      <a:close/>
                      <a:moveTo>
                        <a:pt x="783" y="966"/>
                      </a:moveTo>
                      <a:lnTo>
                        <a:pt x="783" y="966"/>
                      </a:lnTo>
                      <a:lnTo>
                        <a:pt x="773" y="987"/>
                      </a:lnTo>
                      <a:lnTo>
                        <a:pt x="762" y="1012"/>
                      </a:lnTo>
                      <a:lnTo>
                        <a:pt x="758" y="1027"/>
                      </a:lnTo>
                      <a:lnTo>
                        <a:pt x="754" y="1039"/>
                      </a:lnTo>
                      <a:lnTo>
                        <a:pt x="752" y="1053"/>
                      </a:lnTo>
                      <a:lnTo>
                        <a:pt x="752" y="1067"/>
                      </a:lnTo>
                      <a:lnTo>
                        <a:pt x="752" y="1067"/>
                      </a:lnTo>
                      <a:lnTo>
                        <a:pt x="754" y="1080"/>
                      </a:lnTo>
                      <a:lnTo>
                        <a:pt x="757" y="1091"/>
                      </a:lnTo>
                      <a:lnTo>
                        <a:pt x="766" y="1116"/>
                      </a:lnTo>
                      <a:lnTo>
                        <a:pt x="778" y="1143"/>
                      </a:lnTo>
                      <a:lnTo>
                        <a:pt x="786" y="1168"/>
                      </a:lnTo>
                      <a:lnTo>
                        <a:pt x="786" y="1168"/>
                      </a:lnTo>
                      <a:lnTo>
                        <a:pt x="797" y="1209"/>
                      </a:lnTo>
                      <a:lnTo>
                        <a:pt x="806" y="1251"/>
                      </a:lnTo>
                      <a:lnTo>
                        <a:pt x="813" y="1295"/>
                      </a:lnTo>
                      <a:lnTo>
                        <a:pt x="817" y="1338"/>
                      </a:lnTo>
                      <a:lnTo>
                        <a:pt x="821" y="1382"/>
                      </a:lnTo>
                      <a:lnTo>
                        <a:pt x="824" y="1427"/>
                      </a:lnTo>
                      <a:lnTo>
                        <a:pt x="831" y="1515"/>
                      </a:lnTo>
                      <a:lnTo>
                        <a:pt x="831" y="1515"/>
                      </a:lnTo>
                      <a:lnTo>
                        <a:pt x="832" y="1495"/>
                      </a:lnTo>
                      <a:lnTo>
                        <a:pt x="837" y="1474"/>
                      </a:lnTo>
                      <a:lnTo>
                        <a:pt x="839" y="1453"/>
                      </a:lnTo>
                      <a:lnTo>
                        <a:pt x="842" y="1432"/>
                      </a:lnTo>
                      <a:lnTo>
                        <a:pt x="842" y="1432"/>
                      </a:lnTo>
                      <a:lnTo>
                        <a:pt x="845" y="1392"/>
                      </a:lnTo>
                      <a:lnTo>
                        <a:pt x="846" y="1354"/>
                      </a:lnTo>
                      <a:lnTo>
                        <a:pt x="848" y="1314"/>
                      </a:lnTo>
                      <a:lnTo>
                        <a:pt x="846" y="1278"/>
                      </a:lnTo>
                      <a:lnTo>
                        <a:pt x="845" y="1240"/>
                      </a:lnTo>
                      <a:lnTo>
                        <a:pt x="842" y="1203"/>
                      </a:lnTo>
                      <a:lnTo>
                        <a:pt x="838" y="1167"/>
                      </a:lnTo>
                      <a:lnTo>
                        <a:pt x="832" y="1130"/>
                      </a:lnTo>
                      <a:lnTo>
                        <a:pt x="832" y="1130"/>
                      </a:lnTo>
                      <a:lnTo>
                        <a:pt x="824" y="1087"/>
                      </a:lnTo>
                      <a:lnTo>
                        <a:pt x="816" y="1045"/>
                      </a:lnTo>
                      <a:lnTo>
                        <a:pt x="810" y="1025"/>
                      </a:lnTo>
                      <a:lnTo>
                        <a:pt x="804" y="1004"/>
                      </a:lnTo>
                      <a:lnTo>
                        <a:pt x="797" y="984"/>
                      </a:lnTo>
                      <a:lnTo>
                        <a:pt x="789" y="966"/>
                      </a:lnTo>
                      <a:lnTo>
                        <a:pt x="789" y="966"/>
                      </a:lnTo>
                      <a:lnTo>
                        <a:pt x="786" y="966"/>
                      </a:lnTo>
                      <a:lnTo>
                        <a:pt x="783" y="966"/>
                      </a:lnTo>
                      <a:lnTo>
                        <a:pt x="783" y="966"/>
                      </a:lnTo>
                      <a:close/>
                      <a:moveTo>
                        <a:pt x="818" y="1519"/>
                      </a:moveTo>
                      <a:lnTo>
                        <a:pt x="818" y="1519"/>
                      </a:lnTo>
                      <a:lnTo>
                        <a:pt x="816" y="1465"/>
                      </a:lnTo>
                      <a:lnTo>
                        <a:pt x="811" y="1408"/>
                      </a:lnTo>
                      <a:lnTo>
                        <a:pt x="806" y="1352"/>
                      </a:lnTo>
                      <a:lnTo>
                        <a:pt x="799" y="1298"/>
                      </a:lnTo>
                      <a:lnTo>
                        <a:pt x="790" y="1246"/>
                      </a:lnTo>
                      <a:lnTo>
                        <a:pt x="779" y="1194"/>
                      </a:lnTo>
                      <a:lnTo>
                        <a:pt x="772" y="1170"/>
                      </a:lnTo>
                      <a:lnTo>
                        <a:pt x="765" y="1146"/>
                      </a:lnTo>
                      <a:lnTo>
                        <a:pt x="757" y="1122"/>
                      </a:lnTo>
                      <a:lnTo>
                        <a:pt x="748" y="1101"/>
                      </a:lnTo>
                      <a:lnTo>
                        <a:pt x="748" y="1101"/>
                      </a:lnTo>
                      <a:lnTo>
                        <a:pt x="747" y="1157"/>
                      </a:lnTo>
                      <a:lnTo>
                        <a:pt x="750" y="1213"/>
                      </a:lnTo>
                      <a:lnTo>
                        <a:pt x="754" y="1268"/>
                      </a:lnTo>
                      <a:lnTo>
                        <a:pt x="762" y="1321"/>
                      </a:lnTo>
                      <a:lnTo>
                        <a:pt x="772" y="1373"/>
                      </a:lnTo>
                      <a:lnTo>
                        <a:pt x="786" y="1424"/>
                      </a:lnTo>
                      <a:lnTo>
                        <a:pt x="800" y="1473"/>
                      </a:lnTo>
                      <a:lnTo>
                        <a:pt x="818" y="1519"/>
                      </a:lnTo>
                      <a:lnTo>
                        <a:pt x="818" y="1519"/>
                      </a:lnTo>
                      <a:close/>
                      <a:moveTo>
                        <a:pt x="886" y="1512"/>
                      </a:moveTo>
                      <a:lnTo>
                        <a:pt x="886" y="1512"/>
                      </a:lnTo>
                      <a:lnTo>
                        <a:pt x="907" y="1495"/>
                      </a:lnTo>
                      <a:lnTo>
                        <a:pt x="918" y="1486"/>
                      </a:lnTo>
                      <a:lnTo>
                        <a:pt x="928" y="1474"/>
                      </a:lnTo>
                      <a:lnTo>
                        <a:pt x="936" y="1463"/>
                      </a:lnTo>
                      <a:lnTo>
                        <a:pt x="942" y="1451"/>
                      </a:lnTo>
                      <a:lnTo>
                        <a:pt x="943" y="1444"/>
                      </a:lnTo>
                      <a:lnTo>
                        <a:pt x="945" y="1437"/>
                      </a:lnTo>
                      <a:lnTo>
                        <a:pt x="945" y="1428"/>
                      </a:lnTo>
                      <a:lnTo>
                        <a:pt x="945" y="1420"/>
                      </a:lnTo>
                      <a:lnTo>
                        <a:pt x="945" y="1420"/>
                      </a:lnTo>
                      <a:lnTo>
                        <a:pt x="932" y="1428"/>
                      </a:lnTo>
                      <a:lnTo>
                        <a:pt x="922" y="1437"/>
                      </a:lnTo>
                      <a:lnTo>
                        <a:pt x="914" y="1446"/>
                      </a:lnTo>
                      <a:lnTo>
                        <a:pt x="907" y="1458"/>
                      </a:lnTo>
                      <a:lnTo>
                        <a:pt x="901" y="1470"/>
                      </a:lnTo>
                      <a:lnTo>
                        <a:pt x="896" y="1484"/>
                      </a:lnTo>
                      <a:lnTo>
                        <a:pt x="886" y="1512"/>
                      </a:lnTo>
                      <a:lnTo>
                        <a:pt x="886" y="1512"/>
                      </a:lnTo>
                      <a:close/>
                      <a:moveTo>
                        <a:pt x="646" y="1427"/>
                      </a:moveTo>
                      <a:lnTo>
                        <a:pt x="646" y="1427"/>
                      </a:lnTo>
                      <a:lnTo>
                        <a:pt x="619" y="1427"/>
                      </a:lnTo>
                      <a:lnTo>
                        <a:pt x="592" y="1428"/>
                      </a:lnTo>
                      <a:lnTo>
                        <a:pt x="566" y="1428"/>
                      </a:lnTo>
                      <a:lnTo>
                        <a:pt x="553" y="1428"/>
                      </a:lnTo>
                      <a:lnTo>
                        <a:pt x="542" y="1427"/>
                      </a:lnTo>
                      <a:lnTo>
                        <a:pt x="542" y="1427"/>
                      </a:lnTo>
                      <a:lnTo>
                        <a:pt x="531" y="1431"/>
                      </a:lnTo>
                      <a:lnTo>
                        <a:pt x="519" y="1432"/>
                      </a:lnTo>
                      <a:lnTo>
                        <a:pt x="497" y="1435"/>
                      </a:lnTo>
                      <a:lnTo>
                        <a:pt x="486" y="1438"/>
                      </a:lnTo>
                      <a:lnTo>
                        <a:pt x="476" y="1439"/>
                      </a:lnTo>
                      <a:lnTo>
                        <a:pt x="466" y="1444"/>
                      </a:lnTo>
                      <a:lnTo>
                        <a:pt x="456" y="1448"/>
                      </a:lnTo>
                      <a:lnTo>
                        <a:pt x="456" y="1448"/>
                      </a:lnTo>
                      <a:lnTo>
                        <a:pt x="452" y="1452"/>
                      </a:lnTo>
                      <a:lnTo>
                        <a:pt x="446" y="1458"/>
                      </a:lnTo>
                      <a:lnTo>
                        <a:pt x="438" y="1470"/>
                      </a:lnTo>
                      <a:lnTo>
                        <a:pt x="430" y="1486"/>
                      </a:lnTo>
                      <a:lnTo>
                        <a:pt x="423" y="1504"/>
                      </a:lnTo>
                      <a:lnTo>
                        <a:pt x="416" y="1522"/>
                      </a:lnTo>
                      <a:lnTo>
                        <a:pt x="411" y="1540"/>
                      </a:lnTo>
                      <a:lnTo>
                        <a:pt x="409" y="1557"/>
                      </a:lnTo>
                      <a:lnTo>
                        <a:pt x="407" y="1571"/>
                      </a:lnTo>
                      <a:lnTo>
                        <a:pt x="407" y="1571"/>
                      </a:lnTo>
                      <a:lnTo>
                        <a:pt x="448" y="1580"/>
                      </a:lnTo>
                      <a:lnTo>
                        <a:pt x="466" y="1584"/>
                      </a:lnTo>
                      <a:lnTo>
                        <a:pt x="486" y="1590"/>
                      </a:lnTo>
                      <a:lnTo>
                        <a:pt x="486" y="1590"/>
                      </a:lnTo>
                      <a:lnTo>
                        <a:pt x="487" y="1581"/>
                      </a:lnTo>
                      <a:lnTo>
                        <a:pt x="486" y="1568"/>
                      </a:lnTo>
                      <a:lnTo>
                        <a:pt x="486" y="1554"/>
                      </a:lnTo>
                      <a:lnTo>
                        <a:pt x="486" y="1540"/>
                      </a:lnTo>
                      <a:lnTo>
                        <a:pt x="486" y="1540"/>
                      </a:lnTo>
                      <a:lnTo>
                        <a:pt x="497" y="1528"/>
                      </a:lnTo>
                      <a:lnTo>
                        <a:pt x="504" y="1521"/>
                      </a:lnTo>
                      <a:lnTo>
                        <a:pt x="512" y="1515"/>
                      </a:lnTo>
                      <a:lnTo>
                        <a:pt x="512" y="1515"/>
                      </a:lnTo>
                      <a:lnTo>
                        <a:pt x="522" y="1510"/>
                      </a:lnTo>
                      <a:lnTo>
                        <a:pt x="532" y="1507"/>
                      </a:lnTo>
                      <a:lnTo>
                        <a:pt x="545" y="1502"/>
                      </a:lnTo>
                      <a:lnTo>
                        <a:pt x="557" y="1501"/>
                      </a:lnTo>
                      <a:lnTo>
                        <a:pt x="587" y="1497"/>
                      </a:lnTo>
                      <a:lnTo>
                        <a:pt x="616" y="1497"/>
                      </a:lnTo>
                      <a:lnTo>
                        <a:pt x="646" y="1501"/>
                      </a:lnTo>
                      <a:lnTo>
                        <a:pt x="660" y="1502"/>
                      </a:lnTo>
                      <a:lnTo>
                        <a:pt x="672" y="1507"/>
                      </a:lnTo>
                      <a:lnTo>
                        <a:pt x="684" y="1511"/>
                      </a:lnTo>
                      <a:lnTo>
                        <a:pt x="695" y="1517"/>
                      </a:lnTo>
                      <a:lnTo>
                        <a:pt x="703" y="1522"/>
                      </a:lnTo>
                      <a:lnTo>
                        <a:pt x="710" y="1529"/>
                      </a:lnTo>
                      <a:lnTo>
                        <a:pt x="710" y="1529"/>
                      </a:lnTo>
                      <a:lnTo>
                        <a:pt x="713" y="1535"/>
                      </a:lnTo>
                      <a:lnTo>
                        <a:pt x="716" y="1540"/>
                      </a:lnTo>
                      <a:lnTo>
                        <a:pt x="719" y="1553"/>
                      </a:lnTo>
                      <a:lnTo>
                        <a:pt x="722" y="1566"/>
                      </a:lnTo>
                      <a:lnTo>
                        <a:pt x="724" y="1580"/>
                      </a:lnTo>
                      <a:lnTo>
                        <a:pt x="724" y="1580"/>
                      </a:lnTo>
                      <a:lnTo>
                        <a:pt x="737" y="1580"/>
                      </a:lnTo>
                      <a:lnTo>
                        <a:pt x="748" y="1578"/>
                      </a:lnTo>
                      <a:lnTo>
                        <a:pt x="758" y="1576"/>
                      </a:lnTo>
                      <a:lnTo>
                        <a:pt x="768" y="1573"/>
                      </a:lnTo>
                      <a:lnTo>
                        <a:pt x="776" y="1568"/>
                      </a:lnTo>
                      <a:lnTo>
                        <a:pt x="783" y="1564"/>
                      </a:lnTo>
                      <a:lnTo>
                        <a:pt x="799" y="1553"/>
                      </a:lnTo>
                      <a:lnTo>
                        <a:pt x="799" y="1553"/>
                      </a:lnTo>
                      <a:lnTo>
                        <a:pt x="795" y="1538"/>
                      </a:lnTo>
                      <a:lnTo>
                        <a:pt x="789" y="1522"/>
                      </a:lnTo>
                      <a:lnTo>
                        <a:pt x="783" y="1510"/>
                      </a:lnTo>
                      <a:lnTo>
                        <a:pt x="778" y="1497"/>
                      </a:lnTo>
                      <a:lnTo>
                        <a:pt x="771" y="1486"/>
                      </a:lnTo>
                      <a:lnTo>
                        <a:pt x="762" y="1476"/>
                      </a:lnTo>
                      <a:lnTo>
                        <a:pt x="754" y="1467"/>
                      </a:lnTo>
                      <a:lnTo>
                        <a:pt x="744" y="1459"/>
                      </a:lnTo>
                      <a:lnTo>
                        <a:pt x="734" y="1452"/>
                      </a:lnTo>
                      <a:lnTo>
                        <a:pt x="724" y="1446"/>
                      </a:lnTo>
                      <a:lnTo>
                        <a:pt x="713" y="1441"/>
                      </a:lnTo>
                      <a:lnTo>
                        <a:pt x="700" y="1437"/>
                      </a:lnTo>
                      <a:lnTo>
                        <a:pt x="688" y="1434"/>
                      </a:lnTo>
                      <a:lnTo>
                        <a:pt x="674" y="1431"/>
                      </a:lnTo>
                      <a:lnTo>
                        <a:pt x="646" y="1427"/>
                      </a:lnTo>
                      <a:lnTo>
                        <a:pt x="646" y="1427"/>
                      </a:lnTo>
                      <a:close/>
                      <a:moveTo>
                        <a:pt x="967" y="1547"/>
                      </a:moveTo>
                      <a:lnTo>
                        <a:pt x="967" y="1547"/>
                      </a:lnTo>
                      <a:lnTo>
                        <a:pt x="984" y="1539"/>
                      </a:lnTo>
                      <a:lnTo>
                        <a:pt x="990" y="1535"/>
                      </a:lnTo>
                      <a:lnTo>
                        <a:pt x="995" y="1529"/>
                      </a:lnTo>
                      <a:lnTo>
                        <a:pt x="998" y="1524"/>
                      </a:lnTo>
                      <a:lnTo>
                        <a:pt x="998" y="1518"/>
                      </a:lnTo>
                      <a:lnTo>
                        <a:pt x="995" y="1514"/>
                      </a:lnTo>
                      <a:lnTo>
                        <a:pt x="990" y="1508"/>
                      </a:lnTo>
                      <a:lnTo>
                        <a:pt x="990" y="1508"/>
                      </a:lnTo>
                      <a:lnTo>
                        <a:pt x="959" y="1512"/>
                      </a:lnTo>
                      <a:lnTo>
                        <a:pt x="942" y="1515"/>
                      </a:lnTo>
                      <a:lnTo>
                        <a:pt x="927" y="1519"/>
                      </a:lnTo>
                      <a:lnTo>
                        <a:pt x="911" y="1525"/>
                      </a:lnTo>
                      <a:lnTo>
                        <a:pt x="904" y="1528"/>
                      </a:lnTo>
                      <a:lnTo>
                        <a:pt x="898" y="1532"/>
                      </a:lnTo>
                      <a:lnTo>
                        <a:pt x="893" y="1538"/>
                      </a:lnTo>
                      <a:lnTo>
                        <a:pt x="889" y="1543"/>
                      </a:lnTo>
                      <a:lnTo>
                        <a:pt x="884" y="1550"/>
                      </a:lnTo>
                      <a:lnTo>
                        <a:pt x="883" y="1559"/>
                      </a:lnTo>
                      <a:lnTo>
                        <a:pt x="883" y="1559"/>
                      </a:lnTo>
                      <a:lnTo>
                        <a:pt x="894" y="1561"/>
                      </a:lnTo>
                      <a:lnTo>
                        <a:pt x="904" y="1564"/>
                      </a:lnTo>
                      <a:lnTo>
                        <a:pt x="915" y="1563"/>
                      </a:lnTo>
                      <a:lnTo>
                        <a:pt x="927" y="1561"/>
                      </a:lnTo>
                      <a:lnTo>
                        <a:pt x="938" y="1559"/>
                      </a:lnTo>
                      <a:lnTo>
                        <a:pt x="948" y="1556"/>
                      </a:lnTo>
                      <a:lnTo>
                        <a:pt x="967" y="1547"/>
                      </a:lnTo>
                      <a:lnTo>
                        <a:pt x="967" y="1547"/>
                      </a:lnTo>
                      <a:close/>
                      <a:moveTo>
                        <a:pt x="696" y="1536"/>
                      </a:moveTo>
                      <a:lnTo>
                        <a:pt x="696" y="1536"/>
                      </a:lnTo>
                      <a:lnTo>
                        <a:pt x="685" y="1531"/>
                      </a:lnTo>
                      <a:lnTo>
                        <a:pt x="674" y="1525"/>
                      </a:lnTo>
                      <a:lnTo>
                        <a:pt x="663" y="1521"/>
                      </a:lnTo>
                      <a:lnTo>
                        <a:pt x="650" y="1518"/>
                      </a:lnTo>
                      <a:lnTo>
                        <a:pt x="625" y="1512"/>
                      </a:lnTo>
                      <a:lnTo>
                        <a:pt x="598" y="1512"/>
                      </a:lnTo>
                      <a:lnTo>
                        <a:pt x="573" y="1514"/>
                      </a:lnTo>
                      <a:lnTo>
                        <a:pt x="560" y="1517"/>
                      </a:lnTo>
                      <a:lnTo>
                        <a:pt x="547" y="1519"/>
                      </a:lnTo>
                      <a:lnTo>
                        <a:pt x="536" y="1524"/>
                      </a:lnTo>
                      <a:lnTo>
                        <a:pt x="525" y="1528"/>
                      </a:lnTo>
                      <a:lnTo>
                        <a:pt x="515" y="1533"/>
                      </a:lnTo>
                      <a:lnTo>
                        <a:pt x="505" y="1539"/>
                      </a:lnTo>
                      <a:lnTo>
                        <a:pt x="505" y="1539"/>
                      </a:lnTo>
                      <a:lnTo>
                        <a:pt x="501" y="1552"/>
                      </a:lnTo>
                      <a:lnTo>
                        <a:pt x="501" y="1559"/>
                      </a:lnTo>
                      <a:lnTo>
                        <a:pt x="501" y="1564"/>
                      </a:lnTo>
                      <a:lnTo>
                        <a:pt x="501" y="1564"/>
                      </a:lnTo>
                      <a:lnTo>
                        <a:pt x="508" y="1559"/>
                      </a:lnTo>
                      <a:lnTo>
                        <a:pt x="515" y="1556"/>
                      </a:lnTo>
                      <a:lnTo>
                        <a:pt x="524" y="1554"/>
                      </a:lnTo>
                      <a:lnTo>
                        <a:pt x="532" y="1554"/>
                      </a:lnTo>
                      <a:lnTo>
                        <a:pt x="550" y="1554"/>
                      </a:lnTo>
                      <a:lnTo>
                        <a:pt x="567" y="1554"/>
                      </a:lnTo>
                      <a:lnTo>
                        <a:pt x="567" y="1554"/>
                      </a:lnTo>
                      <a:lnTo>
                        <a:pt x="595" y="1553"/>
                      </a:lnTo>
                      <a:lnTo>
                        <a:pt x="629" y="1552"/>
                      </a:lnTo>
                      <a:lnTo>
                        <a:pt x="665" y="1552"/>
                      </a:lnTo>
                      <a:lnTo>
                        <a:pt x="684" y="1553"/>
                      </a:lnTo>
                      <a:lnTo>
                        <a:pt x="703" y="1554"/>
                      </a:lnTo>
                      <a:lnTo>
                        <a:pt x="703" y="1554"/>
                      </a:lnTo>
                      <a:lnTo>
                        <a:pt x="703" y="1553"/>
                      </a:lnTo>
                      <a:lnTo>
                        <a:pt x="703" y="1550"/>
                      </a:lnTo>
                      <a:lnTo>
                        <a:pt x="700" y="1546"/>
                      </a:lnTo>
                      <a:lnTo>
                        <a:pt x="698" y="1542"/>
                      </a:lnTo>
                      <a:lnTo>
                        <a:pt x="696" y="1536"/>
                      </a:lnTo>
                      <a:lnTo>
                        <a:pt x="696" y="1536"/>
                      </a:lnTo>
                      <a:close/>
                      <a:moveTo>
                        <a:pt x="861" y="1567"/>
                      </a:moveTo>
                      <a:lnTo>
                        <a:pt x="861" y="1567"/>
                      </a:lnTo>
                      <a:lnTo>
                        <a:pt x="862" y="1564"/>
                      </a:lnTo>
                      <a:lnTo>
                        <a:pt x="863" y="1559"/>
                      </a:lnTo>
                      <a:lnTo>
                        <a:pt x="863" y="1554"/>
                      </a:lnTo>
                      <a:lnTo>
                        <a:pt x="862" y="1550"/>
                      </a:lnTo>
                      <a:lnTo>
                        <a:pt x="861" y="1546"/>
                      </a:lnTo>
                      <a:lnTo>
                        <a:pt x="856" y="1543"/>
                      </a:lnTo>
                      <a:lnTo>
                        <a:pt x="856" y="1543"/>
                      </a:lnTo>
                      <a:lnTo>
                        <a:pt x="848" y="1552"/>
                      </a:lnTo>
                      <a:lnTo>
                        <a:pt x="845" y="1557"/>
                      </a:lnTo>
                      <a:lnTo>
                        <a:pt x="845" y="1567"/>
                      </a:lnTo>
                      <a:lnTo>
                        <a:pt x="845" y="1567"/>
                      </a:lnTo>
                      <a:lnTo>
                        <a:pt x="846" y="1568"/>
                      </a:lnTo>
                      <a:lnTo>
                        <a:pt x="849" y="1568"/>
                      </a:lnTo>
                      <a:lnTo>
                        <a:pt x="852" y="1570"/>
                      </a:lnTo>
                      <a:lnTo>
                        <a:pt x="855" y="1571"/>
                      </a:lnTo>
                      <a:lnTo>
                        <a:pt x="855" y="1571"/>
                      </a:lnTo>
                      <a:lnTo>
                        <a:pt x="858" y="1566"/>
                      </a:lnTo>
                      <a:lnTo>
                        <a:pt x="859" y="1566"/>
                      </a:lnTo>
                      <a:lnTo>
                        <a:pt x="861" y="1567"/>
                      </a:lnTo>
                      <a:lnTo>
                        <a:pt x="861" y="1567"/>
                      </a:lnTo>
                      <a:close/>
                      <a:moveTo>
                        <a:pt x="296" y="1560"/>
                      </a:moveTo>
                      <a:lnTo>
                        <a:pt x="296" y="1560"/>
                      </a:lnTo>
                      <a:lnTo>
                        <a:pt x="284" y="1559"/>
                      </a:lnTo>
                      <a:lnTo>
                        <a:pt x="271" y="1554"/>
                      </a:lnTo>
                      <a:lnTo>
                        <a:pt x="260" y="1550"/>
                      </a:lnTo>
                      <a:lnTo>
                        <a:pt x="248" y="1547"/>
                      </a:lnTo>
                      <a:lnTo>
                        <a:pt x="248" y="1547"/>
                      </a:lnTo>
                      <a:lnTo>
                        <a:pt x="223" y="1546"/>
                      </a:lnTo>
                      <a:lnTo>
                        <a:pt x="192" y="1547"/>
                      </a:lnTo>
                      <a:lnTo>
                        <a:pt x="164" y="1550"/>
                      </a:lnTo>
                      <a:lnTo>
                        <a:pt x="153" y="1553"/>
                      </a:lnTo>
                      <a:lnTo>
                        <a:pt x="143" y="1557"/>
                      </a:lnTo>
                      <a:lnTo>
                        <a:pt x="143" y="1557"/>
                      </a:lnTo>
                      <a:lnTo>
                        <a:pt x="133" y="1561"/>
                      </a:lnTo>
                      <a:lnTo>
                        <a:pt x="124" y="1568"/>
                      </a:lnTo>
                      <a:lnTo>
                        <a:pt x="107" y="1585"/>
                      </a:lnTo>
                      <a:lnTo>
                        <a:pt x="90" y="1602"/>
                      </a:lnTo>
                      <a:lnTo>
                        <a:pt x="81" y="1611"/>
                      </a:lnTo>
                      <a:lnTo>
                        <a:pt x="72" y="1618"/>
                      </a:lnTo>
                      <a:lnTo>
                        <a:pt x="72" y="1618"/>
                      </a:lnTo>
                      <a:lnTo>
                        <a:pt x="88" y="1618"/>
                      </a:lnTo>
                      <a:lnTo>
                        <a:pt x="102" y="1615"/>
                      </a:lnTo>
                      <a:lnTo>
                        <a:pt x="118" y="1615"/>
                      </a:lnTo>
                      <a:lnTo>
                        <a:pt x="126" y="1615"/>
                      </a:lnTo>
                      <a:lnTo>
                        <a:pt x="136" y="1616"/>
                      </a:lnTo>
                      <a:lnTo>
                        <a:pt x="136" y="1616"/>
                      </a:lnTo>
                      <a:lnTo>
                        <a:pt x="143" y="1601"/>
                      </a:lnTo>
                      <a:lnTo>
                        <a:pt x="156" y="1584"/>
                      </a:lnTo>
                      <a:lnTo>
                        <a:pt x="163" y="1576"/>
                      </a:lnTo>
                      <a:lnTo>
                        <a:pt x="170" y="1568"/>
                      </a:lnTo>
                      <a:lnTo>
                        <a:pt x="175" y="1563"/>
                      </a:lnTo>
                      <a:lnTo>
                        <a:pt x="182" y="1560"/>
                      </a:lnTo>
                      <a:lnTo>
                        <a:pt x="182" y="1560"/>
                      </a:lnTo>
                      <a:lnTo>
                        <a:pt x="187" y="1560"/>
                      </a:lnTo>
                      <a:lnTo>
                        <a:pt x="191" y="1560"/>
                      </a:lnTo>
                      <a:lnTo>
                        <a:pt x="204" y="1564"/>
                      </a:lnTo>
                      <a:lnTo>
                        <a:pt x="219" y="1568"/>
                      </a:lnTo>
                      <a:lnTo>
                        <a:pt x="233" y="1571"/>
                      </a:lnTo>
                      <a:lnTo>
                        <a:pt x="233" y="1571"/>
                      </a:lnTo>
                      <a:lnTo>
                        <a:pt x="244" y="1571"/>
                      </a:lnTo>
                      <a:lnTo>
                        <a:pt x="257" y="1570"/>
                      </a:lnTo>
                      <a:lnTo>
                        <a:pt x="279" y="1567"/>
                      </a:lnTo>
                      <a:lnTo>
                        <a:pt x="288" y="1567"/>
                      </a:lnTo>
                      <a:lnTo>
                        <a:pt x="298" y="1567"/>
                      </a:lnTo>
                      <a:lnTo>
                        <a:pt x="305" y="1570"/>
                      </a:lnTo>
                      <a:lnTo>
                        <a:pt x="312" y="1576"/>
                      </a:lnTo>
                      <a:lnTo>
                        <a:pt x="312" y="1576"/>
                      </a:lnTo>
                      <a:lnTo>
                        <a:pt x="313" y="1587"/>
                      </a:lnTo>
                      <a:lnTo>
                        <a:pt x="314" y="1592"/>
                      </a:lnTo>
                      <a:lnTo>
                        <a:pt x="316" y="1597"/>
                      </a:lnTo>
                      <a:lnTo>
                        <a:pt x="316" y="1597"/>
                      </a:lnTo>
                      <a:lnTo>
                        <a:pt x="313" y="1612"/>
                      </a:lnTo>
                      <a:lnTo>
                        <a:pt x="307" y="1626"/>
                      </a:lnTo>
                      <a:lnTo>
                        <a:pt x="307" y="1626"/>
                      </a:lnTo>
                      <a:lnTo>
                        <a:pt x="330" y="1622"/>
                      </a:lnTo>
                      <a:lnTo>
                        <a:pt x="348" y="1622"/>
                      </a:lnTo>
                      <a:lnTo>
                        <a:pt x="366" y="1622"/>
                      </a:lnTo>
                      <a:lnTo>
                        <a:pt x="386" y="1622"/>
                      </a:lnTo>
                      <a:lnTo>
                        <a:pt x="386" y="1622"/>
                      </a:lnTo>
                      <a:lnTo>
                        <a:pt x="379" y="1616"/>
                      </a:lnTo>
                      <a:lnTo>
                        <a:pt x="376" y="1613"/>
                      </a:lnTo>
                      <a:lnTo>
                        <a:pt x="375" y="1611"/>
                      </a:lnTo>
                      <a:lnTo>
                        <a:pt x="373" y="1604"/>
                      </a:lnTo>
                      <a:lnTo>
                        <a:pt x="376" y="1597"/>
                      </a:lnTo>
                      <a:lnTo>
                        <a:pt x="383" y="1581"/>
                      </a:lnTo>
                      <a:lnTo>
                        <a:pt x="386" y="1573"/>
                      </a:lnTo>
                      <a:lnTo>
                        <a:pt x="389" y="1566"/>
                      </a:lnTo>
                      <a:lnTo>
                        <a:pt x="389" y="1566"/>
                      </a:lnTo>
                      <a:lnTo>
                        <a:pt x="365" y="1563"/>
                      </a:lnTo>
                      <a:lnTo>
                        <a:pt x="341" y="1561"/>
                      </a:lnTo>
                      <a:lnTo>
                        <a:pt x="296" y="1560"/>
                      </a:lnTo>
                      <a:lnTo>
                        <a:pt x="296" y="1560"/>
                      </a:lnTo>
                      <a:close/>
                      <a:moveTo>
                        <a:pt x="501" y="1571"/>
                      </a:moveTo>
                      <a:lnTo>
                        <a:pt x="501" y="1571"/>
                      </a:lnTo>
                      <a:lnTo>
                        <a:pt x="504" y="1580"/>
                      </a:lnTo>
                      <a:lnTo>
                        <a:pt x="503" y="1588"/>
                      </a:lnTo>
                      <a:lnTo>
                        <a:pt x="501" y="1597"/>
                      </a:lnTo>
                      <a:lnTo>
                        <a:pt x="500" y="1605"/>
                      </a:lnTo>
                      <a:lnTo>
                        <a:pt x="494" y="1620"/>
                      </a:lnTo>
                      <a:lnTo>
                        <a:pt x="493" y="1629"/>
                      </a:lnTo>
                      <a:lnTo>
                        <a:pt x="493" y="1636"/>
                      </a:lnTo>
                      <a:lnTo>
                        <a:pt x="493" y="1636"/>
                      </a:lnTo>
                      <a:lnTo>
                        <a:pt x="519" y="1632"/>
                      </a:lnTo>
                      <a:lnTo>
                        <a:pt x="545" y="1629"/>
                      </a:lnTo>
                      <a:lnTo>
                        <a:pt x="571" y="1627"/>
                      </a:lnTo>
                      <a:lnTo>
                        <a:pt x="598" y="1627"/>
                      </a:lnTo>
                      <a:lnTo>
                        <a:pt x="651" y="1627"/>
                      </a:lnTo>
                      <a:lnTo>
                        <a:pt x="677" y="1627"/>
                      </a:lnTo>
                      <a:lnTo>
                        <a:pt x="703" y="1625"/>
                      </a:lnTo>
                      <a:lnTo>
                        <a:pt x="703" y="1625"/>
                      </a:lnTo>
                      <a:lnTo>
                        <a:pt x="706" y="1605"/>
                      </a:lnTo>
                      <a:lnTo>
                        <a:pt x="708" y="1590"/>
                      </a:lnTo>
                      <a:lnTo>
                        <a:pt x="708" y="1590"/>
                      </a:lnTo>
                      <a:lnTo>
                        <a:pt x="706" y="1585"/>
                      </a:lnTo>
                      <a:lnTo>
                        <a:pt x="702" y="1583"/>
                      </a:lnTo>
                      <a:lnTo>
                        <a:pt x="700" y="1580"/>
                      </a:lnTo>
                      <a:lnTo>
                        <a:pt x="700" y="1577"/>
                      </a:lnTo>
                      <a:lnTo>
                        <a:pt x="700" y="1574"/>
                      </a:lnTo>
                      <a:lnTo>
                        <a:pt x="700" y="1574"/>
                      </a:lnTo>
                      <a:lnTo>
                        <a:pt x="705" y="1574"/>
                      </a:lnTo>
                      <a:lnTo>
                        <a:pt x="708" y="1576"/>
                      </a:lnTo>
                      <a:lnTo>
                        <a:pt x="709" y="1576"/>
                      </a:lnTo>
                      <a:lnTo>
                        <a:pt x="710" y="1573"/>
                      </a:lnTo>
                      <a:lnTo>
                        <a:pt x="710" y="1573"/>
                      </a:lnTo>
                      <a:lnTo>
                        <a:pt x="685" y="1567"/>
                      </a:lnTo>
                      <a:lnTo>
                        <a:pt x="660" y="1566"/>
                      </a:lnTo>
                      <a:lnTo>
                        <a:pt x="636" y="1566"/>
                      </a:lnTo>
                      <a:lnTo>
                        <a:pt x="611" y="1567"/>
                      </a:lnTo>
                      <a:lnTo>
                        <a:pt x="557" y="1570"/>
                      </a:lnTo>
                      <a:lnTo>
                        <a:pt x="531" y="1571"/>
                      </a:lnTo>
                      <a:lnTo>
                        <a:pt x="501" y="1571"/>
                      </a:lnTo>
                      <a:lnTo>
                        <a:pt x="501" y="1571"/>
                      </a:lnTo>
                      <a:close/>
                      <a:moveTo>
                        <a:pt x="722" y="1594"/>
                      </a:moveTo>
                      <a:lnTo>
                        <a:pt x="722" y="1594"/>
                      </a:lnTo>
                      <a:lnTo>
                        <a:pt x="727" y="1597"/>
                      </a:lnTo>
                      <a:lnTo>
                        <a:pt x="731" y="1598"/>
                      </a:lnTo>
                      <a:lnTo>
                        <a:pt x="743" y="1599"/>
                      </a:lnTo>
                      <a:lnTo>
                        <a:pt x="754" y="1599"/>
                      </a:lnTo>
                      <a:lnTo>
                        <a:pt x="765" y="1597"/>
                      </a:lnTo>
                      <a:lnTo>
                        <a:pt x="778" y="1592"/>
                      </a:lnTo>
                      <a:lnTo>
                        <a:pt x="789" y="1587"/>
                      </a:lnTo>
                      <a:lnTo>
                        <a:pt x="810" y="1574"/>
                      </a:lnTo>
                      <a:lnTo>
                        <a:pt x="810" y="1574"/>
                      </a:lnTo>
                      <a:lnTo>
                        <a:pt x="809" y="1571"/>
                      </a:lnTo>
                      <a:lnTo>
                        <a:pt x="810" y="1568"/>
                      </a:lnTo>
                      <a:lnTo>
                        <a:pt x="811" y="1567"/>
                      </a:lnTo>
                      <a:lnTo>
                        <a:pt x="810" y="1566"/>
                      </a:lnTo>
                      <a:lnTo>
                        <a:pt x="810" y="1566"/>
                      </a:lnTo>
                      <a:lnTo>
                        <a:pt x="802" y="1571"/>
                      </a:lnTo>
                      <a:lnTo>
                        <a:pt x="792" y="1577"/>
                      </a:lnTo>
                      <a:lnTo>
                        <a:pt x="781" y="1581"/>
                      </a:lnTo>
                      <a:lnTo>
                        <a:pt x="768" y="1585"/>
                      </a:lnTo>
                      <a:lnTo>
                        <a:pt x="743" y="1591"/>
                      </a:lnTo>
                      <a:lnTo>
                        <a:pt x="722" y="1594"/>
                      </a:lnTo>
                      <a:lnTo>
                        <a:pt x="722" y="1594"/>
                      </a:lnTo>
                      <a:close/>
                      <a:moveTo>
                        <a:pt x="1157" y="1587"/>
                      </a:moveTo>
                      <a:lnTo>
                        <a:pt x="1157" y="1587"/>
                      </a:lnTo>
                      <a:lnTo>
                        <a:pt x="1148" y="1584"/>
                      </a:lnTo>
                      <a:lnTo>
                        <a:pt x="1138" y="1581"/>
                      </a:lnTo>
                      <a:lnTo>
                        <a:pt x="1129" y="1581"/>
                      </a:lnTo>
                      <a:lnTo>
                        <a:pt x="1120" y="1581"/>
                      </a:lnTo>
                      <a:lnTo>
                        <a:pt x="1101" y="1583"/>
                      </a:lnTo>
                      <a:lnTo>
                        <a:pt x="1078" y="1583"/>
                      </a:lnTo>
                      <a:lnTo>
                        <a:pt x="1078" y="1583"/>
                      </a:lnTo>
                      <a:lnTo>
                        <a:pt x="1046" y="1581"/>
                      </a:lnTo>
                      <a:lnTo>
                        <a:pt x="1012" y="1580"/>
                      </a:lnTo>
                      <a:lnTo>
                        <a:pt x="978" y="1578"/>
                      </a:lnTo>
                      <a:lnTo>
                        <a:pt x="962" y="1580"/>
                      </a:lnTo>
                      <a:lnTo>
                        <a:pt x="945" y="1581"/>
                      </a:lnTo>
                      <a:lnTo>
                        <a:pt x="945" y="1581"/>
                      </a:lnTo>
                      <a:lnTo>
                        <a:pt x="942" y="1578"/>
                      </a:lnTo>
                      <a:lnTo>
                        <a:pt x="938" y="1576"/>
                      </a:lnTo>
                      <a:lnTo>
                        <a:pt x="931" y="1573"/>
                      </a:lnTo>
                      <a:lnTo>
                        <a:pt x="927" y="1574"/>
                      </a:lnTo>
                      <a:lnTo>
                        <a:pt x="922" y="1574"/>
                      </a:lnTo>
                      <a:lnTo>
                        <a:pt x="919" y="1577"/>
                      </a:lnTo>
                      <a:lnTo>
                        <a:pt x="917" y="1580"/>
                      </a:lnTo>
                      <a:lnTo>
                        <a:pt x="917" y="1580"/>
                      </a:lnTo>
                      <a:lnTo>
                        <a:pt x="924" y="1583"/>
                      </a:lnTo>
                      <a:lnTo>
                        <a:pt x="931" y="1587"/>
                      </a:lnTo>
                      <a:lnTo>
                        <a:pt x="945" y="1598"/>
                      </a:lnTo>
                      <a:lnTo>
                        <a:pt x="956" y="1609"/>
                      </a:lnTo>
                      <a:lnTo>
                        <a:pt x="964" y="1623"/>
                      </a:lnTo>
                      <a:lnTo>
                        <a:pt x="964" y="1623"/>
                      </a:lnTo>
                      <a:lnTo>
                        <a:pt x="988" y="1623"/>
                      </a:lnTo>
                      <a:lnTo>
                        <a:pt x="998" y="1623"/>
                      </a:lnTo>
                      <a:lnTo>
                        <a:pt x="1009" y="1622"/>
                      </a:lnTo>
                      <a:lnTo>
                        <a:pt x="1009" y="1622"/>
                      </a:lnTo>
                      <a:lnTo>
                        <a:pt x="1007" y="1609"/>
                      </a:lnTo>
                      <a:lnTo>
                        <a:pt x="1008" y="1605"/>
                      </a:lnTo>
                      <a:lnTo>
                        <a:pt x="1008" y="1601"/>
                      </a:lnTo>
                      <a:lnTo>
                        <a:pt x="1011" y="1598"/>
                      </a:lnTo>
                      <a:lnTo>
                        <a:pt x="1014" y="1595"/>
                      </a:lnTo>
                      <a:lnTo>
                        <a:pt x="1019" y="1591"/>
                      </a:lnTo>
                      <a:lnTo>
                        <a:pt x="1028" y="1590"/>
                      </a:lnTo>
                      <a:lnTo>
                        <a:pt x="1037" y="1588"/>
                      </a:lnTo>
                      <a:lnTo>
                        <a:pt x="1060" y="1590"/>
                      </a:lnTo>
                      <a:lnTo>
                        <a:pt x="1060" y="1590"/>
                      </a:lnTo>
                      <a:lnTo>
                        <a:pt x="1081" y="1591"/>
                      </a:lnTo>
                      <a:lnTo>
                        <a:pt x="1102" y="1590"/>
                      </a:lnTo>
                      <a:lnTo>
                        <a:pt x="1122" y="1590"/>
                      </a:lnTo>
                      <a:lnTo>
                        <a:pt x="1141" y="1591"/>
                      </a:lnTo>
                      <a:lnTo>
                        <a:pt x="1141" y="1591"/>
                      </a:lnTo>
                      <a:lnTo>
                        <a:pt x="1148" y="1598"/>
                      </a:lnTo>
                      <a:lnTo>
                        <a:pt x="1155" y="1605"/>
                      </a:lnTo>
                      <a:lnTo>
                        <a:pt x="1162" y="1613"/>
                      </a:lnTo>
                      <a:lnTo>
                        <a:pt x="1171" y="1622"/>
                      </a:lnTo>
                      <a:lnTo>
                        <a:pt x="1179" y="1627"/>
                      </a:lnTo>
                      <a:lnTo>
                        <a:pt x="1188" y="1632"/>
                      </a:lnTo>
                      <a:lnTo>
                        <a:pt x="1193" y="1633"/>
                      </a:lnTo>
                      <a:lnTo>
                        <a:pt x="1199" y="1633"/>
                      </a:lnTo>
                      <a:lnTo>
                        <a:pt x="1204" y="1632"/>
                      </a:lnTo>
                      <a:lnTo>
                        <a:pt x="1210" y="1629"/>
                      </a:lnTo>
                      <a:lnTo>
                        <a:pt x="1210" y="1629"/>
                      </a:lnTo>
                      <a:lnTo>
                        <a:pt x="1203" y="1623"/>
                      </a:lnTo>
                      <a:lnTo>
                        <a:pt x="1196" y="1618"/>
                      </a:lnTo>
                      <a:lnTo>
                        <a:pt x="1183" y="1606"/>
                      </a:lnTo>
                      <a:lnTo>
                        <a:pt x="1172" y="1595"/>
                      </a:lnTo>
                      <a:lnTo>
                        <a:pt x="1165" y="1590"/>
                      </a:lnTo>
                      <a:lnTo>
                        <a:pt x="1157" y="1587"/>
                      </a:lnTo>
                      <a:lnTo>
                        <a:pt x="1157" y="1587"/>
                      </a:lnTo>
                      <a:close/>
                      <a:moveTo>
                        <a:pt x="194" y="1578"/>
                      </a:moveTo>
                      <a:lnTo>
                        <a:pt x="194" y="1578"/>
                      </a:lnTo>
                      <a:lnTo>
                        <a:pt x="173" y="1588"/>
                      </a:lnTo>
                      <a:lnTo>
                        <a:pt x="168" y="1591"/>
                      </a:lnTo>
                      <a:lnTo>
                        <a:pt x="164" y="1594"/>
                      </a:lnTo>
                      <a:lnTo>
                        <a:pt x="163" y="1598"/>
                      </a:lnTo>
                      <a:lnTo>
                        <a:pt x="163" y="1602"/>
                      </a:lnTo>
                      <a:lnTo>
                        <a:pt x="163" y="1602"/>
                      </a:lnTo>
                      <a:lnTo>
                        <a:pt x="233" y="1602"/>
                      </a:lnTo>
                      <a:lnTo>
                        <a:pt x="299" y="1602"/>
                      </a:lnTo>
                      <a:lnTo>
                        <a:pt x="299" y="1602"/>
                      </a:lnTo>
                      <a:lnTo>
                        <a:pt x="300" y="1598"/>
                      </a:lnTo>
                      <a:lnTo>
                        <a:pt x="302" y="1595"/>
                      </a:lnTo>
                      <a:lnTo>
                        <a:pt x="303" y="1592"/>
                      </a:lnTo>
                      <a:lnTo>
                        <a:pt x="303" y="1588"/>
                      </a:lnTo>
                      <a:lnTo>
                        <a:pt x="303" y="1588"/>
                      </a:lnTo>
                      <a:lnTo>
                        <a:pt x="289" y="1585"/>
                      </a:lnTo>
                      <a:lnTo>
                        <a:pt x="275" y="1584"/>
                      </a:lnTo>
                      <a:lnTo>
                        <a:pt x="248" y="1584"/>
                      </a:lnTo>
                      <a:lnTo>
                        <a:pt x="222" y="1583"/>
                      </a:lnTo>
                      <a:lnTo>
                        <a:pt x="208" y="1581"/>
                      </a:lnTo>
                      <a:lnTo>
                        <a:pt x="194" y="1578"/>
                      </a:lnTo>
                      <a:lnTo>
                        <a:pt x="194" y="1578"/>
                      </a:lnTo>
                      <a:close/>
                      <a:moveTo>
                        <a:pt x="818" y="1636"/>
                      </a:moveTo>
                      <a:lnTo>
                        <a:pt x="818" y="1636"/>
                      </a:lnTo>
                      <a:lnTo>
                        <a:pt x="861" y="1630"/>
                      </a:lnTo>
                      <a:lnTo>
                        <a:pt x="903" y="1626"/>
                      </a:lnTo>
                      <a:lnTo>
                        <a:pt x="903" y="1626"/>
                      </a:lnTo>
                      <a:lnTo>
                        <a:pt x="898" y="1618"/>
                      </a:lnTo>
                      <a:lnTo>
                        <a:pt x="893" y="1609"/>
                      </a:lnTo>
                      <a:lnTo>
                        <a:pt x="884" y="1602"/>
                      </a:lnTo>
                      <a:lnTo>
                        <a:pt x="876" y="1595"/>
                      </a:lnTo>
                      <a:lnTo>
                        <a:pt x="868" y="1588"/>
                      </a:lnTo>
                      <a:lnTo>
                        <a:pt x="856" y="1584"/>
                      </a:lnTo>
                      <a:lnTo>
                        <a:pt x="846" y="1581"/>
                      </a:lnTo>
                      <a:lnTo>
                        <a:pt x="835" y="1581"/>
                      </a:lnTo>
                      <a:lnTo>
                        <a:pt x="835" y="1581"/>
                      </a:lnTo>
                      <a:lnTo>
                        <a:pt x="839" y="1588"/>
                      </a:lnTo>
                      <a:lnTo>
                        <a:pt x="841" y="1597"/>
                      </a:lnTo>
                      <a:lnTo>
                        <a:pt x="841" y="1605"/>
                      </a:lnTo>
                      <a:lnTo>
                        <a:pt x="839" y="1613"/>
                      </a:lnTo>
                      <a:lnTo>
                        <a:pt x="837" y="1620"/>
                      </a:lnTo>
                      <a:lnTo>
                        <a:pt x="832" y="1627"/>
                      </a:lnTo>
                      <a:lnTo>
                        <a:pt x="827" y="1633"/>
                      </a:lnTo>
                      <a:lnTo>
                        <a:pt x="818" y="1636"/>
                      </a:lnTo>
                      <a:lnTo>
                        <a:pt x="818" y="1636"/>
                      </a:lnTo>
                      <a:close/>
                      <a:moveTo>
                        <a:pt x="917" y="1625"/>
                      </a:moveTo>
                      <a:lnTo>
                        <a:pt x="917" y="1625"/>
                      </a:lnTo>
                      <a:lnTo>
                        <a:pt x="935" y="1625"/>
                      </a:lnTo>
                      <a:lnTo>
                        <a:pt x="942" y="1623"/>
                      </a:lnTo>
                      <a:lnTo>
                        <a:pt x="949" y="1622"/>
                      </a:lnTo>
                      <a:lnTo>
                        <a:pt x="949" y="1622"/>
                      </a:lnTo>
                      <a:lnTo>
                        <a:pt x="943" y="1613"/>
                      </a:lnTo>
                      <a:lnTo>
                        <a:pt x="936" y="1606"/>
                      </a:lnTo>
                      <a:lnTo>
                        <a:pt x="928" y="1599"/>
                      </a:lnTo>
                      <a:lnTo>
                        <a:pt x="919" y="1594"/>
                      </a:lnTo>
                      <a:lnTo>
                        <a:pt x="910" y="1588"/>
                      </a:lnTo>
                      <a:lnTo>
                        <a:pt x="901" y="1585"/>
                      </a:lnTo>
                      <a:lnTo>
                        <a:pt x="891" y="1583"/>
                      </a:lnTo>
                      <a:lnTo>
                        <a:pt x="882" y="1583"/>
                      </a:lnTo>
                      <a:lnTo>
                        <a:pt x="882" y="1583"/>
                      </a:lnTo>
                      <a:lnTo>
                        <a:pt x="900" y="1602"/>
                      </a:lnTo>
                      <a:lnTo>
                        <a:pt x="908" y="1613"/>
                      </a:lnTo>
                      <a:lnTo>
                        <a:pt x="917" y="1625"/>
                      </a:lnTo>
                      <a:lnTo>
                        <a:pt x="917" y="1625"/>
                      </a:lnTo>
                      <a:close/>
                      <a:moveTo>
                        <a:pt x="401" y="1587"/>
                      </a:moveTo>
                      <a:lnTo>
                        <a:pt x="401" y="1587"/>
                      </a:lnTo>
                      <a:lnTo>
                        <a:pt x="400" y="1590"/>
                      </a:lnTo>
                      <a:lnTo>
                        <a:pt x="399" y="1592"/>
                      </a:lnTo>
                      <a:lnTo>
                        <a:pt x="399" y="1601"/>
                      </a:lnTo>
                      <a:lnTo>
                        <a:pt x="400" y="1608"/>
                      </a:lnTo>
                      <a:lnTo>
                        <a:pt x="401" y="1615"/>
                      </a:lnTo>
                      <a:lnTo>
                        <a:pt x="401" y="1615"/>
                      </a:lnTo>
                      <a:lnTo>
                        <a:pt x="434" y="1620"/>
                      </a:lnTo>
                      <a:lnTo>
                        <a:pt x="451" y="1622"/>
                      </a:lnTo>
                      <a:lnTo>
                        <a:pt x="470" y="1623"/>
                      </a:lnTo>
                      <a:lnTo>
                        <a:pt x="470" y="1623"/>
                      </a:lnTo>
                      <a:lnTo>
                        <a:pt x="480" y="1613"/>
                      </a:lnTo>
                      <a:lnTo>
                        <a:pt x="483" y="1608"/>
                      </a:lnTo>
                      <a:lnTo>
                        <a:pt x="484" y="1604"/>
                      </a:lnTo>
                      <a:lnTo>
                        <a:pt x="484" y="1598"/>
                      </a:lnTo>
                      <a:lnTo>
                        <a:pt x="484" y="1598"/>
                      </a:lnTo>
                      <a:lnTo>
                        <a:pt x="463" y="1595"/>
                      </a:lnTo>
                      <a:lnTo>
                        <a:pt x="444" y="1594"/>
                      </a:lnTo>
                      <a:lnTo>
                        <a:pt x="424" y="1591"/>
                      </a:lnTo>
                      <a:lnTo>
                        <a:pt x="401" y="1587"/>
                      </a:lnTo>
                      <a:lnTo>
                        <a:pt x="401" y="1587"/>
                      </a:lnTo>
                      <a:close/>
                      <a:moveTo>
                        <a:pt x="817" y="1590"/>
                      </a:moveTo>
                      <a:lnTo>
                        <a:pt x="817" y="1590"/>
                      </a:lnTo>
                      <a:lnTo>
                        <a:pt x="809" y="1595"/>
                      </a:lnTo>
                      <a:lnTo>
                        <a:pt x="799" y="1599"/>
                      </a:lnTo>
                      <a:lnTo>
                        <a:pt x="788" y="1605"/>
                      </a:lnTo>
                      <a:lnTo>
                        <a:pt x="775" y="1609"/>
                      </a:lnTo>
                      <a:lnTo>
                        <a:pt x="762" y="1612"/>
                      </a:lnTo>
                      <a:lnTo>
                        <a:pt x="748" y="1613"/>
                      </a:lnTo>
                      <a:lnTo>
                        <a:pt x="734" y="1612"/>
                      </a:lnTo>
                      <a:lnTo>
                        <a:pt x="722" y="1609"/>
                      </a:lnTo>
                      <a:lnTo>
                        <a:pt x="722" y="1609"/>
                      </a:lnTo>
                      <a:lnTo>
                        <a:pt x="722" y="1612"/>
                      </a:lnTo>
                      <a:lnTo>
                        <a:pt x="722" y="1615"/>
                      </a:lnTo>
                      <a:lnTo>
                        <a:pt x="720" y="1618"/>
                      </a:lnTo>
                      <a:lnTo>
                        <a:pt x="720" y="1622"/>
                      </a:lnTo>
                      <a:lnTo>
                        <a:pt x="720" y="1622"/>
                      </a:lnTo>
                      <a:lnTo>
                        <a:pt x="731" y="1622"/>
                      </a:lnTo>
                      <a:lnTo>
                        <a:pt x="731" y="1622"/>
                      </a:lnTo>
                      <a:lnTo>
                        <a:pt x="731" y="1625"/>
                      </a:lnTo>
                      <a:lnTo>
                        <a:pt x="733" y="1627"/>
                      </a:lnTo>
                      <a:lnTo>
                        <a:pt x="734" y="1629"/>
                      </a:lnTo>
                      <a:lnTo>
                        <a:pt x="733" y="1632"/>
                      </a:lnTo>
                      <a:lnTo>
                        <a:pt x="733" y="1632"/>
                      </a:lnTo>
                      <a:lnTo>
                        <a:pt x="745" y="1633"/>
                      </a:lnTo>
                      <a:lnTo>
                        <a:pt x="758" y="1634"/>
                      </a:lnTo>
                      <a:lnTo>
                        <a:pt x="772" y="1633"/>
                      </a:lnTo>
                      <a:lnTo>
                        <a:pt x="785" y="1632"/>
                      </a:lnTo>
                      <a:lnTo>
                        <a:pt x="797" y="1629"/>
                      </a:lnTo>
                      <a:lnTo>
                        <a:pt x="809" y="1625"/>
                      </a:lnTo>
                      <a:lnTo>
                        <a:pt x="818" y="1618"/>
                      </a:lnTo>
                      <a:lnTo>
                        <a:pt x="825" y="1611"/>
                      </a:lnTo>
                      <a:lnTo>
                        <a:pt x="825" y="1611"/>
                      </a:lnTo>
                      <a:lnTo>
                        <a:pt x="823" y="1605"/>
                      </a:lnTo>
                      <a:lnTo>
                        <a:pt x="823" y="1598"/>
                      </a:lnTo>
                      <a:lnTo>
                        <a:pt x="820" y="1594"/>
                      </a:lnTo>
                      <a:lnTo>
                        <a:pt x="818" y="1591"/>
                      </a:lnTo>
                      <a:lnTo>
                        <a:pt x="817" y="1590"/>
                      </a:lnTo>
                      <a:lnTo>
                        <a:pt x="817" y="1590"/>
                      </a:lnTo>
                      <a:close/>
                      <a:moveTo>
                        <a:pt x="1134" y="1611"/>
                      </a:moveTo>
                      <a:lnTo>
                        <a:pt x="1134" y="1611"/>
                      </a:lnTo>
                      <a:lnTo>
                        <a:pt x="1108" y="1606"/>
                      </a:lnTo>
                      <a:lnTo>
                        <a:pt x="1082" y="1605"/>
                      </a:lnTo>
                      <a:lnTo>
                        <a:pt x="1039" y="1604"/>
                      </a:lnTo>
                      <a:lnTo>
                        <a:pt x="1039" y="1604"/>
                      </a:lnTo>
                      <a:lnTo>
                        <a:pt x="1035" y="1604"/>
                      </a:lnTo>
                      <a:lnTo>
                        <a:pt x="1029" y="1605"/>
                      </a:lnTo>
                      <a:lnTo>
                        <a:pt x="1026" y="1606"/>
                      </a:lnTo>
                      <a:lnTo>
                        <a:pt x="1023" y="1609"/>
                      </a:lnTo>
                      <a:lnTo>
                        <a:pt x="1023" y="1612"/>
                      </a:lnTo>
                      <a:lnTo>
                        <a:pt x="1023" y="1616"/>
                      </a:lnTo>
                      <a:lnTo>
                        <a:pt x="1023" y="1616"/>
                      </a:lnTo>
                      <a:lnTo>
                        <a:pt x="1026" y="1615"/>
                      </a:lnTo>
                      <a:lnTo>
                        <a:pt x="1028" y="1615"/>
                      </a:lnTo>
                      <a:lnTo>
                        <a:pt x="1032" y="1618"/>
                      </a:lnTo>
                      <a:lnTo>
                        <a:pt x="1035" y="1622"/>
                      </a:lnTo>
                      <a:lnTo>
                        <a:pt x="1039" y="1625"/>
                      </a:lnTo>
                      <a:lnTo>
                        <a:pt x="1039" y="1625"/>
                      </a:lnTo>
                      <a:lnTo>
                        <a:pt x="1065" y="1626"/>
                      </a:lnTo>
                      <a:lnTo>
                        <a:pt x="1094" y="1629"/>
                      </a:lnTo>
                      <a:lnTo>
                        <a:pt x="1122" y="1629"/>
                      </a:lnTo>
                      <a:lnTo>
                        <a:pt x="1136" y="1629"/>
                      </a:lnTo>
                      <a:lnTo>
                        <a:pt x="1148" y="1626"/>
                      </a:lnTo>
                      <a:lnTo>
                        <a:pt x="1148" y="1626"/>
                      </a:lnTo>
                      <a:lnTo>
                        <a:pt x="1147" y="1625"/>
                      </a:lnTo>
                      <a:lnTo>
                        <a:pt x="1146" y="1622"/>
                      </a:lnTo>
                      <a:lnTo>
                        <a:pt x="1141" y="1619"/>
                      </a:lnTo>
                      <a:lnTo>
                        <a:pt x="1137" y="1616"/>
                      </a:lnTo>
                      <a:lnTo>
                        <a:pt x="1136" y="1613"/>
                      </a:lnTo>
                      <a:lnTo>
                        <a:pt x="1134" y="1611"/>
                      </a:lnTo>
                      <a:lnTo>
                        <a:pt x="1134" y="1611"/>
                      </a:lnTo>
                      <a:close/>
                      <a:moveTo>
                        <a:pt x="152" y="1615"/>
                      </a:moveTo>
                      <a:lnTo>
                        <a:pt x="152" y="1615"/>
                      </a:lnTo>
                      <a:lnTo>
                        <a:pt x="152" y="1618"/>
                      </a:lnTo>
                      <a:lnTo>
                        <a:pt x="149" y="1622"/>
                      </a:lnTo>
                      <a:lnTo>
                        <a:pt x="147" y="1625"/>
                      </a:lnTo>
                      <a:lnTo>
                        <a:pt x="147" y="1626"/>
                      </a:lnTo>
                      <a:lnTo>
                        <a:pt x="149" y="1626"/>
                      </a:lnTo>
                      <a:lnTo>
                        <a:pt x="149" y="1626"/>
                      </a:lnTo>
                      <a:lnTo>
                        <a:pt x="152" y="1625"/>
                      </a:lnTo>
                      <a:lnTo>
                        <a:pt x="154" y="1625"/>
                      </a:lnTo>
                      <a:lnTo>
                        <a:pt x="163" y="1625"/>
                      </a:lnTo>
                      <a:lnTo>
                        <a:pt x="170" y="1625"/>
                      </a:lnTo>
                      <a:lnTo>
                        <a:pt x="173" y="1623"/>
                      </a:lnTo>
                      <a:lnTo>
                        <a:pt x="175" y="1622"/>
                      </a:lnTo>
                      <a:lnTo>
                        <a:pt x="175" y="1622"/>
                      </a:lnTo>
                      <a:lnTo>
                        <a:pt x="187" y="1626"/>
                      </a:lnTo>
                      <a:lnTo>
                        <a:pt x="199" y="1629"/>
                      </a:lnTo>
                      <a:lnTo>
                        <a:pt x="229" y="1632"/>
                      </a:lnTo>
                      <a:lnTo>
                        <a:pt x="257" y="1633"/>
                      </a:lnTo>
                      <a:lnTo>
                        <a:pt x="282" y="1636"/>
                      </a:lnTo>
                      <a:lnTo>
                        <a:pt x="282" y="1636"/>
                      </a:lnTo>
                      <a:lnTo>
                        <a:pt x="284" y="1632"/>
                      </a:lnTo>
                      <a:lnTo>
                        <a:pt x="286" y="1627"/>
                      </a:lnTo>
                      <a:lnTo>
                        <a:pt x="289" y="1625"/>
                      </a:lnTo>
                      <a:lnTo>
                        <a:pt x="291" y="1619"/>
                      </a:lnTo>
                      <a:lnTo>
                        <a:pt x="291" y="1619"/>
                      </a:lnTo>
                      <a:lnTo>
                        <a:pt x="270" y="1618"/>
                      </a:lnTo>
                      <a:lnTo>
                        <a:pt x="251" y="1616"/>
                      </a:lnTo>
                      <a:lnTo>
                        <a:pt x="218" y="1616"/>
                      </a:lnTo>
                      <a:lnTo>
                        <a:pt x="185" y="1616"/>
                      </a:lnTo>
                      <a:lnTo>
                        <a:pt x="168" y="1616"/>
                      </a:lnTo>
                      <a:lnTo>
                        <a:pt x="152" y="1615"/>
                      </a:lnTo>
                      <a:lnTo>
                        <a:pt x="152" y="1615"/>
                      </a:lnTo>
                      <a:close/>
                      <a:moveTo>
                        <a:pt x="58" y="1629"/>
                      </a:moveTo>
                      <a:lnTo>
                        <a:pt x="58" y="1629"/>
                      </a:lnTo>
                      <a:lnTo>
                        <a:pt x="49" y="1640"/>
                      </a:lnTo>
                      <a:lnTo>
                        <a:pt x="39" y="1651"/>
                      </a:lnTo>
                      <a:lnTo>
                        <a:pt x="29" y="1664"/>
                      </a:lnTo>
                      <a:lnTo>
                        <a:pt x="27" y="1670"/>
                      </a:lnTo>
                      <a:lnTo>
                        <a:pt x="25" y="1675"/>
                      </a:lnTo>
                      <a:lnTo>
                        <a:pt x="25" y="1675"/>
                      </a:lnTo>
                      <a:lnTo>
                        <a:pt x="28" y="1670"/>
                      </a:lnTo>
                      <a:lnTo>
                        <a:pt x="34" y="1664"/>
                      </a:lnTo>
                      <a:lnTo>
                        <a:pt x="39" y="1661"/>
                      </a:lnTo>
                      <a:lnTo>
                        <a:pt x="46" y="1657"/>
                      </a:lnTo>
                      <a:lnTo>
                        <a:pt x="62" y="1653"/>
                      </a:lnTo>
                      <a:lnTo>
                        <a:pt x="77" y="1651"/>
                      </a:lnTo>
                      <a:lnTo>
                        <a:pt x="77" y="1651"/>
                      </a:lnTo>
                      <a:lnTo>
                        <a:pt x="104" y="1649"/>
                      </a:lnTo>
                      <a:lnTo>
                        <a:pt x="128" y="1649"/>
                      </a:lnTo>
                      <a:lnTo>
                        <a:pt x="175" y="1651"/>
                      </a:lnTo>
                      <a:lnTo>
                        <a:pt x="223" y="1653"/>
                      </a:lnTo>
                      <a:lnTo>
                        <a:pt x="247" y="1653"/>
                      </a:lnTo>
                      <a:lnTo>
                        <a:pt x="272" y="1651"/>
                      </a:lnTo>
                      <a:lnTo>
                        <a:pt x="272" y="1651"/>
                      </a:lnTo>
                      <a:lnTo>
                        <a:pt x="253" y="1651"/>
                      </a:lnTo>
                      <a:lnTo>
                        <a:pt x="234" y="1649"/>
                      </a:lnTo>
                      <a:lnTo>
                        <a:pt x="201" y="1644"/>
                      </a:lnTo>
                      <a:lnTo>
                        <a:pt x="185" y="1641"/>
                      </a:lnTo>
                      <a:lnTo>
                        <a:pt x="170" y="1640"/>
                      </a:lnTo>
                      <a:lnTo>
                        <a:pt x="153" y="1640"/>
                      </a:lnTo>
                      <a:lnTo>
                        <a:pt x="136" y="1643"/>
                      </a:lnTo>
                      <a:lnTo>
                        <a:pt x="136" y="1643"/>
                      </a:lnTo>
                      <a:lnTo>
                        <a:pt x="132" y="1634"/>
                      </a:lnTo>
                      <a:lnTo>
                        <a:pt x="126" y="1629"/>
                      </a:lnTo>
                      <a:lnTo>
                        <a:pt x="126" y="1629"/>
                      </a:lnTo>
                      <a:lnTo>
                        <a:pt x="109" y="1627"/>
                      </a:lnTo>
                      <a:lnTo>
                        <a:pt x="91" y="1627"/>
                      </a:lnTo>
                      <a:lnTo>
                        <a:pt x="73" y="1629"/>
                      </a:lnTo>
                      <a:lnTo>
                        <a:pt x="58" y="1629"/>
                      </a:lnTo>
                      <a:lnTo>
                        <a:pt x="58" y="1629"/>
                      </a:lnTo>
                      <a:close/>
                      <a:moveTo>
                        <a:pt x="347" y="1636"/>
                      </a:moveTo>
                      <a:lnTo>
                        <a:pt x="347" y="1636"/>
                      </a:lnTo>
                      <a:lnTo>
                        <a:pt x="331" y="1636"/>
                      </a:lnTo>
                      <a:lnTo>
                        <a:pt x="316" y="1639"/>
                      </a:lnTo>
                      <a:lnTo>
                        <a:pt x="307" y="1640"/>
                      </a:lnTo>
                      <a:lnTo>
                        <a:pt x="302" y="1644"/>
                      </a:lnTo>
                      <a:lnTo>
                        <a:pt x="296" y="1650"/>
                      </a:lnTo>
                      <a:lnTo>
                        <a:pt x="292" y="1657"/>
                      </a:lnTo>
                      <a:lnTo>
                        <a:pt x="292" y="1657"/>
                      </a:lnTo>
                      <a:lnTo>
                        <a:pt x="343" y="1658"/>
                      </a:lnTo>
                      <a:lnTo>
                        <a:pt x="399" y="1661"/>
                      </a:lnTo>
                      <a:lnTo>
                        <a:pt x="428" y="1663"/>
                      </a:lnTo>
                      <a:lnTo>
                        <a:pt x="458" y="1661"/>
                      </a:lnTo>
                      <a:lnTo>
                        <a:pt x="486" y="1658"/>
                      </a:lnTo>
                      <a:lnTo>
                        <a:pt x="512" y="1653"/>
                      </a:lnTo>
                      <a:lnTo>
                        <a:pt x="512" y="1653"/>
                      </a:lnTo>
                      <a:lnTo>
                        <a:pt x="519" y="1658"/>
                      </a:lnTo>
                      <a:lnTo>
                        <a:pt x="526" y="1664"/>
                      </a:lnTo>
                      <a:lnTo>
                        <a:pt x="526" y="1664"/>
                      </a:lnTo>
                      <a:lnTo>
                        <a:pt x="622" y="1665"/>
                      </a:lnTo>
                      <a:lnTo>
                        <a:pt x="722" y="1664"/>
                      </a:lnTo>
                      <a:lnTo>
                        <a:pt x="824" y="1661"/>
                      </a:lnTo>
                      <a:lnTo>
                        <a:pt x="925" y="1657"/>
                      </a:lnTo>
                      <a:lnTo>
                        <a:pt x="925" y="1657"/>
                      </a:lnTo>
                      <a:lnTo>
                        <a:pt x="921" y="1646"/>
                      </a:lnTo>
                      <a:lnTo>
                        <a:pt x="918" y="1643"/>
                      </a:lnTo>
                      <a:lnTo>
                        <a:pt x="914" y="1639"/>
                      </a:lnTo>
                      <a:lnTo>
                        <a:pt x="914" y="1639"/>
                      </a:lnTo>
                      <a:lnTo>
                        <a:pt x="896" y="1643"/>
                      </a:lnTo>
                      <a:lnTo>
                        <a:pt x="879" y="1644"/>
                      </a:lnTo>
                      <a:lnTo>
                        <a:pt x="846" y="1646"/>
                      </a:lnTo>
                      <a:lnTo>
                        <a:pt x="846" y="1646"/>
                      </a:lnTo>
                      <a:lnTo>
                        <a:pt x="837" y="1647"/>
                      </a:lnTo>
                      <a:lnTo>
                        <a:pt x="825" y="1649"/>
                      </a:lnTo>
                      <a:lnTo>
                        <a:pt x="817" y="1650"/>
                      </a:lnTo>
                      <a:lnTo>
                        <a:pt x="807" y="1651"/>
                      </a:lnTo>
                      <a:lnTo>
                        <a:pt x="807" y="1651"/>
                      </a:lnTo>
                      <a:lnTo>
                        <a:pt x="803" y="1650"/>
                      </a:lnTo>
                      <a:lnTo>
                        <a:pt x="799" y="1649"/>
                      </a:lnTo>
                      <a:lnTo>
                        <a:pt x="795" y="1647"/>
                      </a:lnTo>
                      <a:lnTo>
                        <a:pt x="790" y="1646"/>
                      </a:lnTo>
                      <a:lnTo>
                        <a:pt x="790" y="1646"/>
                      </a:lnTo>
                      <a:lnTo>
                        <a:pt x="781" y="1646"/>
                      </a:lnTo>
                      <a:lnTo>
                        <a:pt x="772" y="1647"/>
                      </a:lnTo>
                      <a:lnTo>
                        <a:pt x="754" y="1650"/>
                      </a:lnTo>
                      <a:lnTo>
                        <a:pt x="745" y="1650"/>
                      </a:lnTo>
                      <a:lnTo>
                        <a:pt x="737" y="1650"/>
                      </a:lnTo>
                      <a:lnTo>
                        <a:pt x="729" y="1649"/>
                      </a:lnTo>
                      <a:lnTo>
                        <a:pt x="720" y="1646"/>
                      </a:lnTo>
                      <a:lnTo>
                        <a:pt x="720" y="1646"/>
                      </a:lnTo>
                      <a:lnTo>
                        <a:pt x="713" y="1641"/>
                      </a:lnTo>
                      <a:lnTo>
                        <a:pt x="708" y="1639"/>
                      </a:lnTo>
                      <a:lnTo>
                        <a:pt x="708" y="1639"/>
                      </a:lnTo>
                      <a:lnTo>
                        <a:pt x="698" y="1637"/>
                      </a:lnTo>
                      <a:lnTo>
                        <a:pt x="686" y="1637"/>
                      </a:lnTo>
                      <a:lnTo>
                        <a:pt x="664" y="1640"/>
                      </a:lnTo>
                      <a:lnTo>
                        <a:pt x="640" y="1643"/>
                      </a:lnTo>
                      <a:lnTo>
                        <a:pt x="615" y="1644"/>
                      </a:lnTo>
                      <a:lnTo>
                        <a:pt x="615" y="1644"/>
                      </a:lnTo>
                      <a:lnTo>
                        <a:pt x="540" y="1646"/>
                      </a:lnTo>
                      <a:lnTo>
                        <a:pt x="505" y="1647"/>
                      </a:lnTo>
                      <a:lnTo>
                        <a:pt x="467" y="1650"/>
                      </a:lnTo>
                      <a:lnTo>
                        <a:pt x="467" y="1650"/>
                      </a:lnTo>
                      <a:lnTo>
                        <a:pt x="466" y="1646"/>
                      </a:lnTo>
                      <a:lnTo>
                        <a:pt x="466" y="1644"/>
                      </a:lnTo>
                      <a:lnTo>
                        <a:pt x="469" y="1639"/>
                      </a:lnTo>
                      <a:lnTo>
                        <a:pt x="469" y="1639"/>
                      </a:lnTo>
                      <a:lnTo>
                        <a:pt x="406" y="1636"/>
                      </a:lnTo>
                      <a:lnTo>
                        <a:pt x="376" y="1636"/>
                      </a:lnTo>
                      <a:lnTo>
                        <a:pt x="347" y="1636"/>
                      </a:lnTo>
                      <a:lnTo>
                        <a:pt x="347" y="1636"/>
                      </a:lnTo>
                      <a:close/>
                      <a:moveTo>
                        <a:pt x="976" y="1637"/>
                      </a:moveTo>
                      <a:lnTo>
                        <a:pt x="976" y="1637"/>
                      </a:lnTo>
                      <a:lnTo>
                        <a:pt x="977" y="1644"/>
                      </a:lnTo>
                      <a:lnTo>
                        <a:pt x="980" y="1649"/>
                      </a:lnTo>
                      <a:lnTo>
                        <a:pt x="983" y="1653"/>
                      </a:lnTo>
                      <a:lnTo>
                        <a:pt x="985" y="1656"/>
                      </a:lnTo>
                      <a:lnTo>
                        <a:pt x="990" y="1658"/>
                      </a:lnTo>
                      <a:lnTo>
                        <a:pt x="994" y="1660"/>
                      </a:lnTo>
                      <a:lnTo>
                        <a:pt x="1004" y="1660"/>
                      </a:lnTo>
                      <a:lnTo>
                        <a:pt x="1025" y="1658"/>
                      </a:lnTo>
                      <a:lnTo>
                        <a:pt x="1036" y="1658"/>
                      </a:lnTo>
                      <a:lnTo>
                        <a:pt x="1047" y="1661"/>
                      </a:lnTo>
                      <a:lnTo>
                        <a:pt x="1047" y="1661"/>
                      </a:lnTo>
                      <a:lnTo>
                        <a:pt x="1043" y="1658"/>
                      </a:lnTo>
                      <a:lnTo>
                        <a:pt x="1040" y="1656"/>
                      </a:lnTo>
                      <a:lnTo>
                        <a:pt x="1035" y="1649"/>
                      </a:lnTo>
                      <a:lnTo>
                        <a:pt x="1030" y="1643"/>
                      </a:lnTo>
                      <a:lnTo>
                        <a:pt x="1023" y="1636"/>
                      </a:lnTo>
                      <a:lnTo>
                        <a:pt x="1023" y="1636"/>
                      </a:lnTo>
                      <a:lnTo>
                        <a:pt x="998" y="1637"/>
                      </a:lnTo>
                      <a:lnTo>
                        <a:pt x="987" y="1637"/>
                      </a:lnTo>
                      <a:lnTo>
                        <a:pt x="976" y="1637"/>
                      </a:lnTo>
                      <a:lnTo>
                        <a:pt x="976" y="1637"/>
                      </a:lnTo>
                      <a:close/>
                      <a:moveTo>
                        <a:pt x="938" y="1657"/>
                      </a:moveTo>
                      <a:lnTo>
                        <a:pt x="938" y="1657"/>
                      </a:lnTo>
                      <a:lnTo>
                        <a:pt x="953" y="1656"/>
                      </a:lnTo>
                      <a:lnTo>
                        <a:pt x="969" y="1654"/>
                      </a:lnTo>
                      <a:lnTo>
                        <a:pt x="969" y="1654"/>
                      </a:lnTo>
                      <a:lnTo>
                        <a:pt x="967" y="1649"/>
                      </a:lnTo>
                      <a:lnTo>
                        <a:pt x="964" y="1644"/>
                      </a:lnTo>
                      <a:lnTo>
                        <a:pt x="962" y="1640"/>
                      </a:lnTo>
                      <a:lnTo>
                        <a:pt x="957" y="1637"/>
                      </a:lnTo>
                      <a:lnTo>
                        <a:pt x="957" y="1637"/>
                      </a:lnTo>
                      <a:lnTo>
                        <a:pt x="950" y="1639"/>
                      </a:lnTo>
                      <a:lnTo>
                        <a:pt x="943" y="1639"/>
                      </a:lnTo>
                      <a:lnTo>
                        <a:pt x="928" y="1637"/>
                      </a:lnTo>
                      <a:lnTo>
                        <a:pt x="928" y="1637"/>
                      </a:lnTo>
                      <a:lnTo>
                        <a:pt x="929" y="1643"/>
                      </a:lnTo>
                      <a:lnTo>
                        <a:pt x="934" y="1647"/>
                      </a:lnTo>
                      <a:lnTo>
                        <a:pt x="936" y="1650"/>
                      </a:lnTo>
                      <a:lnTo>
                        <a:pt x="938" y="1657"/>
                      </a:lnTo>
                      <a:lnTo>
                        <a:pt x="938" y="1657"/>
                      </a:lnTo>
                      <a:close/>
                      <a:moveTo>
                        <a:pt x="1085" y="1644"/>
                      </a:moveTo>
                      <a:lnTo>
                        <a:pt x="1085" y="1644"/>
                      </a:lnTo>
                      <a:lnTo>
                        <a:pt x="1073" y="1641"/>
                      </a:lnTo>
                      <a:lnTo>
                        <a:pt x="1061" y="1640"/>
                      </a:lnTo>
                      <a:lnTo>
                        <a:pt x="1061" y="1640"/>
                      </a:lnTo>
                      <a:lnTo>
                        <a:pt x="1074" y="1644"/>
                      </a:lnTo>
                      <a:lnTo>
                        <a:pt x="1087" y="1647"/>
                      </a:lnTo>
                      <a:lnTo>
                        <a:pt x="1116" y="1651"/>
                      </a:lnTo>
                      <a:lnTo>
                        <a:pt x="1116" y="1651"/>
                      </a:lnTo>
                      <a:lnTo>
                        <a:pt x="1130" y="1654"/>
                      </a:lnTo>
                      <a:lnTo>
                        <a:pt x="1146" y="1656"/>
                      </a:lnTo>
                      <a:lnTo>
                        <a:pt x="1154" y="1656"/>
                      </a:lnTo>
                      <a:lnTo>
                        <a:pt x="1161" y="1656"/>
                      </a:lnTo>
                      <a:lnTo>
                        <a:pt x="1169" y="1654"/>
                      </a:lnTo>
                      <a:lnTo>
                        <a:pt x="1176" y="1651"/>
                      </a:lnTo>
                      <a:lnTo>
                        <a:pt x="1176" y="1651"/>
                      </a:lnTo>
                      <a:lnTo>
                        <a:pt x="1168" y="1646"/>
                      </a:lnTo>
                      <a:lnTo>
                        <a:pt x="1158" y="1643"/>
                      </a:lnTo>
                      <a:lnTo>
                        <a:pt x="1147" y="1641"/>
                      </a:lnTo>
                      <a:lnTo>
                        <a:pt x="1134" y="1641"/>
                      </a:lnTo>
                      <a:lnTo>
                        <a:pt x="1109" y="1644"/>
                      </a:lnTo>
                      <a:lnTo>
                        <a:pt x="1098" y="1644"/>
                      </a:lnTo>
                      <a:lnTo>
                        <a:pt x="1085" y="1644"/>
                      </a:lnTo>
                      <a:lnTo>
                        <a:pt x="1085" y="1644"/>
                      </a:lnTo>
                      <a:close/>
                      <a:moveTo>
                        <a:pt x="1223" y="1643"/>
                      </a:moveTo>
                      <a:lnTo>
                        <a:pt x="1223" y="1643"/>
                      </a:lnTo>
                      <a:lnTo>
                        <a:pt x="1220" y="1644"/>
                      </a:lnTo>
                      <a:lnTo>
                        <a:pt x="1217" y="1646"/>
                      </a:lnTo>
                      <a:lnTo>
                        <a:pt x="1209" y="1647"/>
                      </a:lnTo>
                      <a:lnTo>
                        <a:pt x="1200" y="1647"/>
                      </a:lnTo>
                      <a:lnTo>
                        <a:pt x="1197" y="1647"/>
                      </a:lnTo>
                      <a:lnTo>
                        <a:pt x="1195" y="1647"/>
                      </a:lnTo>
                      <a:lnTo>
                        <a:pt x="1195" y="1647"/>
                      </a:lnTo>
                      <a:lnTo>
                        <a:pt x="1197" y="1649"/>
                      </a:lnTo>
                      <a:lnTo>
                        <a:pt x="1200" y="1651"/>
                      </a:lnTo>
                      <a:lnTo>
                        <a:pt x="1203" y="1658"/>
                      </a:lnTo>
                      <a:lnTo>
                        <a:pt x="1204" y="1665"/>
                      </a:lnTo>
                      <a:lnTo>
                        <a:pt x="1204" y="1672"/>
                      </a:lnTo>
                      <a:lnTo>
                        <a:pt x="1204" y="1672"/>
                      </a:lnTo>
                      <a:lnTo>
                        <a:pt x="1217" y="1672"/>
                      </a:lnTo>
                      <a:lnTo>
                        <a:pt x="1231" y="1674"/>
                      </a:lnTo>
                      <a:lnTo>
                        <a:pt x="1247" y="1677"/>
                      </a:lnTo>
                      <a:lnTo>
                        <a:pt x="1262" y="1678"/>
                      </a:lnTo>
                      <a:lnTo>
                        <a:pt x="1262" y="1678"/>
                      </a:lnTo>
                      <a:lnTo>
                        <a:pt x="1254" y="1667"/>
                      </a:lnTo>
                      <a:lnTo>
                        <a:pt x="1245" y="1657"/>
                      </a:lnTo>
                      <a:lnTo>
                        <a:pt x="1234" y="1650"/>
                      </a:lnTo>
                      <a:lnTo>
                        <a:pt x="1223" y="1643"/>
                      </a:lnTo>
                      <a:lnTo>
                        <a:pt x="1223" y="1643"/>
                      </a:lnTo>
                      <a:close/>
                      <a:moveTo>
                        <a:pt x="775" y="1682"/>
                      </a:moveTo>
                      <a:lnTo>
                        <a:pt x="775" y="1682"/>
                      </a:lnTo>
                      <a:lnTo>
                        <a:pt x="751" y="1679"/>
                      </a:lnTo>
                      <a:lnTo>
                        <a:pt x="729" y="1678"/>
                      </a:lnTo>
                      <a:lnTo>
                        <a:pt x="684" y="1679"/>
                      </a:lnTo>
                      <a:lnTo>
                        <a:pt x="684" y="1679"/>
                      </a:lnTo>
                      <a:lnTo>
                        <a:pt x="656" y="1679"/>
                      </a:lnTo>
                      <a:lnTo>
                        <a:pt x="627" y="1678"/>
                      </a:lnTo>
                      <a:lnTo>
                        <a:pt x="567" y="1675"/>
                      </a:lnTo>
                      <a:lnTo>
                        <a:pt x="538" y="1675"/>
                      </a:lnTo>
                      <a:lnTo>
                        <a:pt x="507" y="1675"/>
                      </a:lnTo>
                      <a:lnTo>
                        <a:pt x="477" y="1678"/>
                      </a:lnTo>
                      <a:lnTo>
                        <a:pt x="448" y="1682"/>
                      </a:lnTo>
                      <a:lnTo>
                        <a:pt x="448" y="1682"/>
                      </a:lnTo>
                      <a:lnTo>
                        <a:pt x="449" y="1679"/>
                      </a:lnTo>
                      <a:lnTo>
                        <a:pt x="448" y="1678"/>
                      </a:lnTo>
                      <a:lnTo>
                        <a:pt x="444" y="1675"/>
                      </a:lnTo>
                      <a:lnTo>
                        <a:pt x="444" y="1675"/>
                      </a:lnTo>
                      <a:lnTo>
                        <a:pt x="416" y="1677"/>
                      </a:lnTo>
                      <a:lnTo>
                        <a:pt x="390" y="1677"/>
                      </a:lnTo>
                      <a:lnTo>
                        <a:pt x="337" y="1674"/>
                      </a:lnTo>
                      <a:lnTo>
                        <a:pt x="337" y="1674"/>
                      </a:lnTo>
                      <a:lnTo>
                        <a:pt x="281" y="1671"/>
                      </a:lnTo>
                      <a:lnTo>
                        <a:pt x="211" y="1668"/>
                      </a:lnTo>
                      <a:lnTo>
                        <a:pt x="211" y="1668"/>
                      </a:lnTo>
                      <a:lnTo>
                        <a:pt x="194" y="1668"/>
                      </a:lnTo>
                      <a:lnTo>
                        <a:pt x="177" y="1667"/>
                      </a:lnTo>
                      <a:lnTo>
                        <a:pt x="160" y="1665"/>
                      </a:lnTo>
                      <a:lnTo>
                        <a:pt x="145" y="1665"/>
                      </a:lnTo>
                      <a:lnTo>
                        <a:pt x="145" y="1665"/>
                      </a:lnTo>
                      <a:lnTo>
                        <a:pt x="128" y="1667"/>
                      </a:lnTo>
                      <a:lnTo>
                        <a:pt x="108" y="1668"/>
                      </a:lnTo>
                      <a:lnTo>
                        <a:pt x="108" y="1668"/>
                      </a:lnTo>
                      <a:lnTo>
                        <a:pt x="97" y="1668"/>
                      </a:lnTo>
                      <a:lnTo>
                        <a:pt x="87" y="1667"/>
                      </a:lnTo>
                      <a:lnTo>
                        <a:pt x="76" y="1665"/>
                      </a:lnTo>
                      <a:lnTo>
                        <a:pt x="66" y="1667"/>
                      </a:lnTo>
                      <a:lnTo>
                        <a:pt x="66" y="1667"/>
                      </a:lnTo>
                      <a:lnTo>
                        <a:pt x="59" y="1670"/>
                      </a:lnTo>
                      <a:lnTo>
                        <a:pt x="52" y="1672"/>
                      </a:lnTo>
                      <a:lnTo>
                        <a:pt x="41" y="1679"/>
                      </a:lnTo>
                      <a:lnTo>
                        <a:pt x="29" y="1688"/>
                      </a:lnTo>
                      <a:lnTo>
                        <a:pt x="24" y="1692"/>
                      </a:lnTo>
                      <a:lnTo>
                        <a:pt x="18" y="1695"/>
                      </a:lnTo>
                      <a:lnTo>
                        <a:pt x="18" y="1695"/>
                      </a:lnTo>
                      <a:lnTo>
                        <a:pt x="20" y="1738"/>
                      </a:lnTo>
                      <a:lnTo>
                        <a:pt x="24" y="1782"/>
                      </a:lnTo>
                      <a:lnTo>
                        <a:pt x="32" y="1868"/>
                      </a:lnTo>
                      <a:lnTo>
                        <a:pt x="52" y="2030"/>
                      </a:lnTo>
                      <a:lnTo>
                        <a:pt x="52" y="2030"/>
                      </a:lnTo>
                      <a:lnTo>
                        <a:pt x="65" y="2123"/>
                      </a:lnTo>
                      <a:lnTo>
                        <a:pt x="65" y="2123"/>
                      </a:lnTo>
                      <a:lnTo>
                        <a:pt x="80" y="2219"/>
                      </a:lnTo>
                      <a:lnTo>
                        <a:pt x="87" y="2268"/>
                      </a:lnTo>
                      <a:lnTo>
                        <a:pt x="93" y="2315"/>
                      </a:lnTo>
                      <a:lnTo>
                        <a:pt x="93" y="2315"/>
                      </a:lnTo>
                      <a:lnTo>
                        <a:pt x="100" y="2327"/>
                      </a:lnTo>
                      <a:lnTo>
                        <a:pt x="105" y="2339"/>
                      </a:lnTo>
                      <a:lnTo>
                        <a:pt x="105" y="2339"/>
                      </a:lnTo>
                      <a:lnTo>
                        <a:pt x="114" y="2345"/>
                      </a:lnTo>
                      <a:lnTo>
                        <a:pt x="121" y="2352"/>
                      </a:lnTo>
                      <a:lnTo>
                        <a:pt x="135" y="2366"/>
                      </a:lnTo>
                      <a:lnTo>
                        <a:pt x="135" y="2366"/>
                      </a:lnTo>
                      <a:lnTo>
                        <a:pt x="147" y="2367"/>
                      </a:lnTo>
                      <a:lnTo>
                        <a:pt x="160" y="2370"/>
                      </a:lnTo>
                      <a:lnTo>
                        <a:pt x="182" y="2374"/>
                      </a:lnTo>
                      <a:lnTo>
                        <a:pt x="182" y="2374"/>
                      </a:lnTo>
                      <a:lnTo>
                        <a:pt x="195" y="2377"/>
                      </a:lnTo>
                      <a:lnTo>
                        <a:pt x="209" y="2379"/>
                      </a:lnTo>
                      <a:lnTo>
                        <a:pt x="237" y="2379"/>
                      </a:lnTo>
                      <a:lnTo>
                        <a:pt x="267" y="2379"/>
                      </a:lnTo>
                      <a:lnTo>
                        <a:pt x="296" y="2379"/>
                      </a:lnTo>
                      <a:lnTo>
                        <a:pt x="296" y="2379"/>
                      </a:lnTo>
                      <a:lnTo>
                        <a:pt x="354" y="2383"/>
                      </a:lnTo>
                      <a:lnTo>
                        <a:pt x="413" y="2387"/>
                      </a:lnTo>
                      <a:lnTo>
                        <a:pt x="472" y="2390"/>
                      </a:lnTo>
                      <a:lnTo>
                        <a:pt x="500" y="2391"/>
                      </a:lnTo>
                      <a:lnTo>
                        <a:pt x="528" y="2391"/>
                      </a:lnTo>
                      <a:lnTo>
                        <a:pt x="528" y="2391"/>
                      </a:lnTo>
                      <a:lnTo>
                        <a:pt x="567" y="2390"/>
                      </a:lnTo>
                      <a:lnTo>
                        <a:pt x="605" y="2390"/>
                      </a:lnTo>
                      <a:lnTo>
                        <a:pt x="679" y="2391"/>
                      </a:lnTo>
                      <a:lnTo>
                        <a:pt x="679" y="2391"/>
                      </a:lnTo>
                      <a:lnTo>
                        <a:pt x="709" y="2391"/>
                      </a:lnTo>
                      <a:lnTo>
                        <a:pt x="737" y="2393"/>
                      </a:lnTo>
                      <a:lnTo>
                        <a:pt x="792" y="2394"/>
                      </a:lnTo>
                      <a:lnTo>
                        <a:pt x="792" y="2394"/>
                      </a:lnTo>
                      <a:lnTo>
                        <a:pt x="820" y="2394"/>
                      </a:lnTo>
                      <a:lnTo>
                        <a:pt x="846" y="2391"/>
                      </a:lnTo>
                      <a:lnTo>
                        <a:pt x="873" y="2388"/>
                      </a:lnTo>
                      <a:lnTo>
                        <a:pt x="898" y="2387"/>
                      </a:lnTo>
                      <a:lnTo>
                        <a:pt x="898" y="2387"/>
                      </a:lnTo>
                      <a:lnTo>
                        <a:pt x="950" y="2387"/>
                      </a:lnTo>
                      <a:lnTo>
                        <a:pt x="1000" y="2387"/>
                      </a:lnTo>
                      <a:lnTo>
                        <a:pt x="1050" y="2387"/>
                      </a:lnTo>
                      <a:lnTo>
                        <a:pt x="1074" y="2386"/>
                      </a:lnTo>
                      <a:lnTo>
                        <a:pt x="1099" y="2381"/>
                      </a:lnTo>
                      <a:lnTo>
                        <a:pt x="1099" y="2381"/>
                      </a:lnTo>
                      <a:lnTo>
                        <a:pt x="1115" y="2384"/>
                      </a:lnTo>
                      <a:lnTo>
                        <a:pt x="1129" y="2384"/>
                      </a:lnTo>
                      <a:lnTo>
                        <a:pt x="1144" y="2384"/>
                      </a:lnTo>
                      <a:lnTo>
                        <a:pt x="1160" y="2383"/>
                      </a:lnTo>
                      <a:lnTo>
                        <a:pt x="1175" y="2381"/>
                      </a:lnTo>
                      <a:lnTo>
                        <a:pt x="1190" y="2379"/>
                      </a:lnTo>
                      <a:lnTo>
                        <a:pt x="1223" y="2370"/>
                      </a:lnTo>
                      <a:lnTo>
                        <a:pt x="1223" y="2370"/>
                      </a:lnTo>
                      <a:lnTo>
                        <a:pt x="1237" y="2286"/>
                      </a:lnTo>
                      <a:lnTo>
                        <a:pt x="1251" y="2199"/>
                      </a:lnTo>
                      <a:lnTo>
                        <a:pt x="1256" y="2155"/>
                      </a:lnTo>
                      <a:lnTo>
                        <a:pt x="1261" y="2112"/>
                      </a:lnTo>
                      <a:lnTo>
                        <a:pt x="1265" y="2067"/>
                      </a:lnTo>
                      <a:lnTo>
                        <a:pt x="1268" y="2022"/>
                      </a:lnTo>
                      <a:lnTo>
                        <a:pt x="1268" y="2022"/>
                      </a:lnTo>
                      <a:lnTo>
                        <a:pt x="1269" y="1978"/>
                      </a:lnTo>
                      <a:lnTo>
                        <a:pt x="1269" y="1934"/>
                      </a:lnTo>
                      <a:lnTo>
                        <a:pt x="1269" y="1890"/>
                      </a:lnTo>
                      <a:lnTo>
                        <a:pt x="1269" y="1845"/>
                      </a:lnTo>
                      <a:lnTo>
                        <a:pt x="1269" y="1845"/>
                      </a:lnTo>
                      <a:lnTo>
                        <a:pt x="1270" y="1807"/>
                      </a:lnTo>
                      <a:lnTo>
                        <a:pt x="1272" y="1768"/>
                      </a:lnTo>
                      <a:lnTo>
                        <a:pt x="1272" y="1748"/>
                      </a:lnTo>
                      <a:lnTo>
                        <a:pt x="1272" y="1729"/>
                      </a:lnTo>
                      <a:lnTo>
                        <a:pt x="1269" y="1710"/>
                      </a:lnTo>
                      <a:lnTo>
                        <a:pt x="1266" y="1695"/>
                      </a:lnTo>
                      <a:lnTo>
                        <a:pt x="1266" y="1695"/>
                      </a:lnTo>
                      <a:lnTo>
                        <a:pt x="1230" y="1689"/>
                      </a:lnTo>
                      <a:lnTo>
                        <a:pt x="1195" y="1686"/>
                      </a:lnTo>
                      <a:lnTo>
                        <a:pt x="1124" y="1681"/>
                      </a:lnTo>
                      <a:lnTo>
                        <a:pt x="1057" y="1678"/>
                      </a:lnTo>
                      <a:lnTo>
                        <a:pt x="995" y="1678"/>
                      </a:lnTo>
                      <a:lnTo>
                        <a:pt x="995" y="1678"/>
                      </a:lnTo>
                      <a:lnTo>
                        <a:pt x="994" y="1679"/>
                      </a:lnTo>
                      <a:lnTo>
                        <a:pt x="994" y="1684"/>
                      </a:lnTo>
                      <a:lnTo>
                        <a:pt x="998" y="1691"/>
                      </a:lnTo>
                      <a:lnTo>
                        <a:pt x="1000" y="1698"/>
                      </a:lnTo>
                      <a:lnTo>
                        <a:pt x="998" y="1700"/>
                      </a:lnTo>
                      <a:lnTo>
                        <a:pt x="997" y="1703"/>
                      </a:lnTo>
                      <a:lnTo>
                        <a:pt x="997" y="1703"/>
                      </a:lnTo>
                      <a:lnTo>
                        <a:pt x="984" y="1685"/>
                      </a:lnTo>
                      <a:lnTo>
                        <a:pt x="980" y="1677"/>
                      </a:lnTo>
                      <a:lnTo>
                        <a:pt x="977" y="1668"/>
                      </a:lnTo>
                      <a:lnTo>
                        <a:pt x="977" y="1668"/>
                      </a:lnTo>
                      <a:lnTo>
                        <a:pt x="967" y="1670"/>
                      </a:lnTo>
                      <a:lnTo>
                        <a:pt x="960" y="1670"/>
                      </a:lnTo>
                      <a:lnTo>
                        <a:pt x="955" y="1670"/>
                      </a:lnTo>
                      <a:lnTo>
                        <a:pt x="946" y="1672"/>
                      </a:lnTo>
                      <a:lnTo>
                        <a:pt x="946" y="1672"/>
                      </a:lnTo>
                      <a:lnTo>
                        <a:pt x="956" y="1696"/>
                      </a:lnTo>
                      <a:lnTo>
                        <a:pt x="960" y="1709"/>
                      </a:lnTo>
                      <a:lnTo>
                        <a:pt x="963" y="1723"/>
                      </a:lnTo>
                      <a:lnTo>
                        <a:pt x="964" y="1737"/>
                      </a:lnTo>
                      <a:lnTo>
                        <a:pt x="966" y="1752"/>
                      </a:lnTo>
                      <a:lnTo>
                        <a:pt x="966" y="1766"/>
                      </a:lnTo>
                      <a:lnTo>
                        <a:pt x="963" y="1782"/>
                      </a:lnTo>
                      <a:lnTo>
                        <a:pt x="963" y="1782"/>
                      </a:lnTo>
                      <a:lnTo>
                        <a:pt x="956" y="1820"/>
                      </a:lnTo>
                      <a:lnTo>
                        <a:pt x="955" y="1838"/>
                      </a:lnTo>
                      <a:lnTo>
                        <a:pt x="955" y="1846"/>
                      </a:lnTo>
                      <a:lnTo>
                        <a:pt x="956" y="1856"/>
                      </a:lnTo>
                      <a:lnTo>
                        <a:pt x="956" y="1856"/>
                      </a:lnTo>
                      <a:lnTo>
                        <a:pt x="959" y="1866"/>
                      </a:lnTo>
                      <a:lnTo>
                        <a:pt x="963" y="1876"/>
                      </a:lnTo>
                      <a:lnTo>
                        <a:pt x="973" y="1894"/>
                      </a:lnTo>
                      <a:lnTo>
                        <a:pt x="978" y="1903"/>
                      </a:lnTo>
                      <a:lnTo>
                        <a:pt x="983" y="1912"/>
                      </a:lnTo>
                      <a:lnTo>
                        <a:pt x="985" y="1922"/>
                      </a:lnTo>
                      <a:lnTo>
                        <a:pt x="985" y="1932"/>
                      </a:lnTo>
                      <a:lnTo>
                        <a:pt x="985" y="1932"/>
                      </a:lnTo>
                      <a:lnTo>
                        <a:pt x="974" y="1918"/>
                      </a:lnTo>
                      <a:lnTo>
                        <a:pt x="966" y="1904"/>
                      </a:lnTo>
                      <a:lnTo>
                        <a:pt x="957" y="1890"/>
                      </a:lnTo>
                      <a:lnTo>
                        <a:pt x="952" y="1875"/>
                      </a:lnTo>
                      <a:lnTo>
                        <a:pt x="952" y="1875"/>
                      </a:lnTo>
                      <a:lnTo>
                        <a:pt x="948" y="1863"/>
                      </a:lnTo>
                      <a:lnTo>
                        <a:pt x="946" y="1852"/>
                      </a:lnTo>
                      <a:lnTo>
                        <a:pt x="946" y="1839"/>
                      </a:lnTo>
                      <a:lnTo>
                        <a:pt x="946" y="1825"/>
                      </a:lnTo>
                      <a:lnTo>
                        <a:pt x="948" y="1799"/>
                      </a:lnTo>
                      <a:lnTo>
                        <a:pt x="950" y="1772"/>
                      </a:lnTo>
                      <a:lnTo>
                        <a:pt x="952" y="1744"/>
                      </a:lnTo>
                      <a:lnTo>
                        <a:pt x="952" y="1730"/>
                      </a:lnTo>
                      <a:lnTo>
                        <a:pt x="950" y="1717"/>
                      </a:lnTo>
                      <a:lnTo>
                        <a:pt x="948" y="1705"/>
                      </a:lnTo>
                      <a:lnTo>
                        <a:pt x="945" y="1692"/>
                      </a:lnTo>
                      <a:lnTo>
                        <a:pt x="939" y="1681"/>
                      </a:lnTo>
                      <a:lnTo>
                        <a:pt x="932" y="1671"/>
                      </a:lnTo>
                      <a:lnTo>
                        <a:pt x="932" y="1671"/>
                      </a:lnTo>
                      <a:lnTo>
                        <a:pt x="891" y="1672"/>
                      </a:lnTo>
                      <a:lnTo>
                        <a:pt x="852" y="1674"/>
                      </a:lnTo>
                      <a:lnTo>
                        <a:pt x="813" y="1675"/>
                      </a:lnTo>
                      <a:lnTo>
                        <a:pt x="793" y="1678"/>
                      </a:lnTo>
                      <a:lnTo>
                        <a:pt x="775" y="1682"/>
                      </a:lnTo>
                      <a:lnTo>
                        <a:pt x="775" y="1682"/>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grpSp>
            <p:nvGrpSpPr>
              <p:cNvPr id="6" name="组合 5"/>
              <p:cNvGrpSpPr/>
              <p:nvPr/>
            </p:nvGrpSpPr>
            <p:grpSpPr>
              <a:xfrm>
                <a:off x="4857752" y="3594112"/>
                <a:ext cx="1336675" cy="692150"/>
                <a:chOff x="5384801" y="3876675"/>
                <a:chExt cx="1336675" cy="692150"/>
              </a:xfrm>
            </p:grpSpPr>
            <p:sp>
              <p:nvSpPr>
                <p:cNvPr id="7" name="Freeform 100"/>
                <p:cNvSpPr>
                  <a:spLocks/>
                </p:cNvSpPr>
                <p:nvPr/>
              </p:nvSpPr>
              <p:spPr bwMode="auto">
                <a:xfrm>
                  <a:off x="6288088" y="3935413"/>
                  <a:ext cx="120650" cy="17463"/>
                </a:xfrm>
                <a:custGeom>
                  <a:avLst/>
                  <a:gdLst/>
                  <a:ahLst/>
                  <a:cxnLst>
                    <a:cxn ang="0">
                      <a:pos x="226" y="13"/>
                    </a:cxn>
                    <a:cxn ang="0">
                      <a:pos x="226" y="13"/>
                    </a:cxn>
                    <a:cxn ang="0">
                      <a:pos x="226" y="20"/>
                    </a:cxn>
                    <a:cxn ang="0">
                      <a:pos x="224" y="25"/>
                    </a:cxn>
                    <a:cxn ang="0">
                      <a:pos x="220" y="34"/>
                    </a:cxn>
                    <a:cxn ang="0">
                      <a:pos x="220" y="34"/>
                    </a:cxn>
                    <a:cxn ang="0">
                      <a:pos x="193" y="28"/>
                    </a:cxn>
                    <a:cxn ang="0">
                      <a:pos x="167" y="25"/>
                    </a:cxn>
                    <a:cxn ang="0">
                      <a:pos x="140" y="23"/>
                    </a:cxn>
                    <a:cxn ang="0">
                      <a:pos x="113" y="23"/>
                    </a:cxn>
                    <a:cxn ang="0">
                      <a:pos x="85" y="24"/>
                    </a:cxn>
                    <a:cxn ang="0">
                      <a:pos x="57" y="25"/>
                    </a:cxn>
                    <a:cxn ang="0">
                      <a:pos x="0" y="32"/>
                    </a:cxn>
                    <a:cxn ang="0">
                      <a:pos x="0" y="32"/>
                    </a:cxn>
                    <a:cxn ang="0">
                      <a:pos x="2" y="27"/>
                    </a:cxn>
                    <a:cxn ang="0">
                      <a:pos x="5" y="21"/>
                    </a:cxn>
                    <a:cxn ang="0">
                      <a:pos x="8" y="18"/>
                    </a:cxn>
                    <a:cxn ang="0">
                      <a:pos x="12" y="16"/>
                    </a:cxn>
                    <a:cxn ang="0">
                      <a:pos x="22" y="10"/>
                    </a:cxn>
                    <a:cxn ang="0">
                      <a:pos x="35" y="8"/>
                    </a:cxn>
                    <a:cxn ang="0">
                      <a:pos x="47" y="7"/>
                    </a:cxn>
                    <a:cxn ang="0">
                      <a:pos x="61" y="7"/>
                    </a:cxn>
                    <a:cxn ang="0">
                      <a:pos x="88" y="7"/>
                    </a:cxn>
                    <a:cxn ang="0">
                      <a:pos x="88" y="7"/>
                    </a:cxn>
                    <a:cxn ang="0">
                      <a:pos x="98" y="4"/>
                    </a:cxn>
                    <a:cxn ang="0">
                      <a:pos x="109" y="3"/>
                    </a:cxn>
                    <a:cxn ang="0">
                      <a:pos x="119" y="1"/>
                    </a:cxn>
                    <a:cxn ang="0">
                      <a:pos x="127" y="0"/>
                    </a:cxn>
                    <a:cxn ang="0">
                      <a:pos x="127" y="0"/>
                    </a:cxn>
                    <a:cxn ang="0">
                      <a:pos x="143" y="1"/>
                    </a:cxn>
                    <a:cxn ang="0">
                      <a:pos x="157" y="4"/>
                    </a:cxn>
                    <a:cxn ang="0">
                      <a:pos x="171" y="8"/>
                    </a:cxn>
                    <a:cxn ang="0">
                      <a:pos x="185" y="11"/>
                    </a:cxn>
                    <a:cxn ang="0">
                      <a:pos x="185" y="11"/>
                    </a:cxn>
                    <a:cxn ang="0">
                      <a:pos x="196" y="10"/>
                    </a:cxn>
                    <a:cxn ang="0">
                      <a:pos x="207" y="8"/>
                    </a:cxn>
                    <a:cxn ang="0">
                      <a:pos x="213" y="7"/>
                    </a:cxn>
                    <a:cxn ang="0">
                      <a:pos x="217" y="8"/>
                    </a:cxn>
                    <a:cxn ang="0">
                      <a:pos x="221" y="10"/>
                    </a:cxn>
                    <a:cxn ang="0">
                      <a:pos x="226" y="13"/>
                    </a:cxn>
                    <a:cxn ang="0">
                      <a:pos x="226" y="13"/>
                    </a:cxn>
                  </a:cxnLst>
                  <a:rect l="0" t="0" r="r" b="b"/>
                  <a:pathLst>
                    <a:path w="226" h="34">
                      <a:moveTo>
                        <a:pt x="226" y="13"/>
                      </a:moveTo>
                      <a:lnTo>
                        <a:pt x="226" y="13"/>
                      </a:lnTo>
                      <a:lnTo>
                        <a:pt x="226" y="20"/>
                      </a:lnTo>
                      <a:lnTo>
                        <a:pt x="224" y="25"/>
                      </a:lnTo>
                      <a:lnTo>
                        <a:pt x="220" y="34"/>
                      </a:lnTo>
                      <a:lnTo>
                        <a:pt x="220" y="34"/>
                      </a:lnTo>
                      <a:lnTo>
                        <a:pt x="193" y="28"/>
                      </a:lnTo>
                      <a:lnTo>
                        <a:pt x="167" y="25"/>
                      </a:lnTo>
                      <a:lnTo>
                        <a:pt x="140" y="23"/>
                      </a:lnTo>
                      <a:lnTo>
                        <a:pt x="113" y="23"/>
                      </a:lnTo>
                      <a:lnTo>
                        <a:pt x="85" y="24"/>
                      </a:lnTo>
                      <a:lnTo>
                        <a:pt x="57" y="25"/>
                      </a:lnTo>
                      <a:lnTo>
                        <a:pt x="0" y="32"/>
                      </a:lnTo>
                      <a:lnTo>
                        <a:pt x="0" y="32"/>
                      </a:lnTo>
                      <a:lnTo>
                        <a:pt x="2" y="27"/>
                      </a:lnTo>
                      <a:lnTo>
                        <a:pt x="5" y="21"/>
                      </a:lnTo>
                      <a:lnTo>
                        <a:pt x="8" y="18"/>
                      </a:lnTo>
                      <a:lnTo>
                        <a:pt x="12" y="16"/>
                      </a:lnTo>
                      <a:lnTo>
                        <a:pt x="22" y="10"/>
                      </a:lnTo>
                      <a:lnTo>
                        <a:pt x="35" y="8"/>
                      </a:lnTo>
                      <a:lnTo>
                        <a:pt x="47" y="7"/>
                      </a:lnTo>
                      <a:lnTo>
                        <a:pt x="61" y="7"/>
                      </a:lnTo>
                      <a:lnTo>
                        <a:pt x="88" y="7"/>
                      </a:lnTo>
                      <a:lnTo>
                        <a:pt x="88" y="7"/>
                      </a:lnTo>
                      <a:lnTo>
                        <a:pt x="98" y="4"/>
                      </a:lnTo>
                      <a:lnTo>
                        <a:pt x="109" y="3"/>
                      </a:lnTo>
                      <a:lnTo>
                        <a:pt x="119" y="1"/>
                      </a:lnTo>
                      <a:lnTo>
                        <a:pt x="127" y="0"/>
                      </a:lnTo>
                      <a:lnTo>
                        <a:pt x="127" y="0"/>
                      </a:lnTo>
                      <a:lnTo>
                        <a:pt x="143" y="1"/>
                      </a:lnTo>
                      <a:lnTo>
                        <a:pt x="157" y="4"/>
                      </a:lnTo>
                      <a:lnTo>
                        <a:pt x="171" y="8"/>
                      </a:lnTo>
                      <a:lnTo>
                        <a:pt x="185" y="11"/>
                      </a:lnTo>
                      <a:lnTo>
                        <a:pt x="185" y="11"/>
                      </a:lnTo>
                      <a:lnTo>
                        <a:pt x="196" y="10"/>
                      </a:lnTo>
                      <a:lnTo>
                        <a:pt x="207" y="8"/>
                      </a:lnTo>
                      <a:lnTo>
                        <a:pt x="213" y="7"/>
                      </a:lnTo>
                      <a:lnTo>
                        <a:pt x="217" y="8"/>
                      </a:lnTo>
                      <a:lnTo>
                        <a:pt x="221" y="10"/>
                      </a:lnTo>
                      <a:lnTo>
                        <a:pt x="226" y="13"/>
                      </a:lnTo>
                      <a:lnTo>
                        <a:pt x="226" y="13"/>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8" name="Freeform 101"/>
                <p:cNvSpPr>
                  <a:spLocks/>
                </p:cNvSpPr>
                <p:nvPr/>
              </p:nvSpPr>
              <p:spPr bwMode="auto">
                <a:xfrm>
                  <a:off x="6292851" y="3967163"/>
                  <a:ext cx="114300" cy="17463"/>
                </a:xfrm>
                <a:custGeom>
                  <a:avLst/>
                  <a:gdLst/>
                  <a:ahLst/>
                  <a:cxnLst>
                    <a:cxn ang="0">
                      <a:pos x="211" y="10"/>
                    </a:cxn>
                    <a:cxn ang="0">
                      <a:pos x="211" y="10"/>
                    </a:cxn>
                    <a:cxn ang="0">
                      <a:pos x="214" y="20"/>
                    </a:cxn>
                    <a:cxn ang="0">
                      <a:pos x="215" y="24"/>
                    </a:cxn>
                    <a:cxn ang="0">
                      <a:pos x="215" y="31"/>
                    </a:cxn>
                    <a:cxn ang="0">
                      <a:pos x="215" y="31"/>
                    </a:cxn>
                    <a:cxn ang="0">
                      <a:pos x="207" y="33"/>
                    </a:cxn>
                    <a:cxn ang="0">
                      <a:pos x="200" y="33"/>
                    </a:cxn>
                    <a:cxn ang="0">
                      <a:pos x="191" y="31"/>
                    </a:cxn>
                    <a:cxn ang="0">
                      <a:pos x="184" y="30"/>
                    </a:cxn>
                    <a:cxn ang="0">
                      <a:pos x="169" y="23"/>
                    </a:cxn>
                    <a:cxn ang="0">
                      <a:pos x="155" y="17"/>
                    </a:cxn>
                    <a:cxn ang="0">
                      <a:pos x="155" y="17"/>
                    </a:cxn>
                    <a:cxn ang="0">
                      <a:pos x="134" y="16"/>
                    </a:cxn>
                    <a:cxn ang="0">
                      <a:pos x="113" y="17"/>
                    </a:cxn>
                    <a:cxn ang="0">
                      <a:pos x="75" y="20"/>
                    </a:cxn>
                    <a:cxn ang="0">
                      <a:pos x="40" y="26"/>
                    </a:cxn>
                    <a:cxn ang="0">
                      <a:pos x="5" y="34"/>
                    </a:cxn>
                    <a:cxn ang="0">
                      <a:pos x="5" y="34"/>
                    </a:cxn>
                    <a:cxn ang="0">
                      <a:pos x="3" y="31"/>
                    </a:cxn>
                    <a:cxn ang="0">
                      <a:pos x="2" y="27"/>
                    </a:cxn>
                    <a:cxn ang="0">
                      <a:pos x="0" y="24"/>
                    </a:cxn>
                    <a:cxn ang="0">
                      <a:pos x="0" y="22"/>
                    </a:cxn>
                    <a:cxn ang="0">
                      <a:pos x="0" y="22"/>
                    </a:cxn>
                    <a:cxn ang="0">
                      <a:pos x="2" y="17"/>
                    </a:cxn>
                    <a:cxn ang="0">
                      <a:pos x="5" y="13"/>
                    </a:cxn>
                    <a:cxn ang="0">
                      <a:pos x="10" y="10"/>
                    </a:cxn>
                    <a:cxn ang="0">
                      <a:pos x="17" y="9"/>
                    </a:cxn>
                    <a:cxn ang="0">
                      <a:pos x="34" y="5"/>
                    </a:cxn>
                    <a:cxn ang="0">
                      <a:pos x="55" y="2"/>
                    </a:cxn>
                    <a:cxn ang="0">
                      <a:pos x="78" y="0"/>
                    </a:cxn>
                    <a:cxn ang="0">
                      <a:pos x="100" y="0"/>
                    </a:cxn>
                    <a:cxn ang="0">
                      <a:pos x="120" y="0"/>
                    </a:cxn>
                    <a:cxn ang="0">
                      <a:pos x="136" y="2"/>
                    </a:cxn>
                    <a:cxn ang="0">
                      <a:pos x="136" y="2"/>
                    </a:cxn>
                    <a:cxn ang="0">
                      <a:pos x="211" y="10"/>
                    </a:cxn>
                    <a:cxn ang="0">
                      <a:pos x="211" y="10"/>
                    </a:cxn>
                  </a:cxnLst>
                  <a:rect l="0" t="0" r="r" b="b"/>
                  <a:pathLst>
                    <a:path w="215" h="34">
                      <a:moveTo>
                        <a:pt x="211" y="10"/>
                      </a:moveTo>
                      <a:lnTo>
                        <a:pt x="211" y="10"/>
                      </a:lnTo>
                      <a:lnTo>
                        <a:pt x="214" y="20"/>
                      </a:lnTo>
                      <a:lnTo>
                        <a:pt x="215" y="24"/>
                      </a:lnTo>
                      <a:lnTo>
                        <a:pt x="215" y="31"/>
                      </a:lnTo>
                      <a:lnTo>
                        <a:pt x="215" y="31"/>
                      </a:lnTo>
                      <a:lnTo>
                        <a:pt x="207" y="33"/>
                      </a:lnTo>
                      <a:lnTo>
                        <a:pt x="200" y="33"/>
                      </a:lnTo>
                      <a:lnTo>
                        <a:pt x="191" y="31"/>
                      </a:lnTo>
                      <a:lnTo>
                        <a:pt x="184" y="30"/>
                      </a:lnTo>
                      <a:lnTo>
                        <a:pt x="169" y="23"/>
                      </a:lnTo>
                      <a:lnTo>
                        <a:pt x="155" y="17"/>
                      </a:lnTo>
                      <a:lnTo>
                        <a:pt x="155" y="17"/>
                      </a:lnTo>
                      <a:lnTo>
                        <a:pt x="134" y="16"/>
                      </a:lnTo>
                      <a:lnTo>
                        <a:pt x="113" y="17"/>
                      </a:lnTo>
                      <a:lnTo>
                        <a:pt x="75" y="20"/>
                      </a:lnTo>
                      <a:lnTo>
                        <a:pt x="40" y="26"/>
                      </a:lnTo>
                      <a:lnTo>
                        <a:pt x="5" y="34"/>
                      </a:lnTo>
                      <a:lnTo>
                        <a:pt x="5" y="34"/>
                      </a:lnTo>
                      <a:lnTo>
                        <a:pt x="3" y="31"/>
                      </a:lnTo>
                      <a:lnTo>
                        <a:pt x="2" y="27"/>
                      </a:lnTo>
                      <a:lnTo>
                        <a:pt x="0" y="24"/>
                      </a:lnTo>
                      <a:lnTo>
                        <a:pt x="0" y="22"/>
                      </a:lnTo>
                      <a:lnTo>
                        <a:pt x="0" y="22"/>
                      </a:lnTo>
                      <a:lnTo>
                        <a:pt x="2" y="17"/>
                      </a:lnTo>
                      <a:lnTo>
                        <a:pt x="5" y="13"/>
                      </a:lnTo>
                      <a:lnTo>
                        <a:pt x="10" y="10"/>
                      </a:lnTo>
                      <a:lnTo>
                        <a:pt x="17" y="9"/>
                      </a:lnTo>
                      <a:lnTo>
                        <a:pt x="34" y="5"/>
                      </a:lnTo>
                      <a:lnTo>
                        <a:pt x="55" y="2"/>
                      </a:lnTo>
                      <a:lnTo>
                        <a:pt x="78" y="0"/>
                      </a:lnTo>
                      <a:lnTo>
                        <a:pt x="100" y="0"/>
                      </a:lnTo>
                      <a:lnTo>
                        <a:pt x="120" y="0"/>
                      </a:lnTo>
                      <a:lnTo>
                        <a:pt x="136" y="2"/>
                      </a:lnTo>
                      <a:lnTo>
                        <a:pt x="136" y="2"/>
                      </a:lnTo>
                      <a:lnTo>
                        <a:pt x="211" y="10"/>
                      </a:lnTo>
                      <a:lnTo>
                        <a:pt x="211" y="10"/>
                      </a:lnTo>
                      <a:close/>
                    </a:path>
                  </a:pathLst>
                </a:custGeom>
                <a:solidFill>
                  <a:srgbClr val="FFFFFF"/>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9" name="Freeform 102"/>
                <p:cNvSpPr>
                  <a:spLocks/>
                </p:cNvSpPr>
                <p:nvPr/>
              </p:nvSpPr>
              <p:spPr bwMode="auto">
                <a:xfrm>
                  <a:off x="6313488" y="4187825"/>
                  <a:ext cx="87313" cy="15875"/>
                </a:xfrm>
                <a:custGeom>
                  <a:avLst/>
                  <a:gdLst/>
                  <a:ahLst/>
                  <a:cxnLst>
                    <a:cxn ang="0">
                      <a:pos x="157" y="1"/>
                    </a:cxn>
                    <a:cxn ang="0">
                      <a:pos x="157" y="1"/>
                    </a:cxn>
                    <a:cxn ang="0">
                      <a:pos x="160" y="6"/>
                    </a:cxn>
                    <a:cxn ang="0">
                      <a:pos x="163" y="8"/>
                    </a:cxn>
                    <a:cxn ang="0">
                      <a:pos x="166" y="14"/>
                    </a:cxn>
                    <a:cxn ang="0">
                      <a:pos x="166" y="20"/>
                    </a:cxn>
                    <a:cxn ang="0">
                      <a:pos x="166" y="20"/>
                    </a:cxn>
                    <a:cxn ang="0">
                      <a:pos x="163" y="22"/>
                    </a:cxn>
                    <a:cxn ang="0">
                      <a:pos x="159" y="25"/>
                    </a:cxn>
                    <a:cxn ang="0">
                      <a:pos x="150" y="31"/>
                    </a:cxn>
                    <a:cxn ang="0">
                      <a:pos x="150" y="31"/>
                    </a:cxn>
                    <a:cxn ang="0">
                      <a:pos x="143" y="27"/>
                    </a:cxn>
                    <a:cxn ang="0">
                      <a:pos x="135" y="25"/>
                    </a:cxn>
                    <a:cxn ang="0">
                      <a:pos x="117" y="21"/>
                    </a:cxn>
                    <a:cxn ang="0">
                      <a:pos x="96" y="21"/>
                    </a:cxn>
                    <a:cxn ang="0">
                      <a:pos x="75" y="20"/>
                    </a:cxn>
                    <a:cxn ang="0">
                      <a:pos x="34" y="20"/>
                    </a:cxn>
                    <a:cxn ang="0">
                      <a:pos x="16" y="18"/>
                    </a:cxn>
                    <a:cxn ang="0">
                      <a:pos x="0" y="15"/>
                    </a:cxn>
                    <a:cxn ang="0">
                      <a:pos x="0" y="15"/>
                    </a:cxn>
                    <a:cxn ang="0">
                      <a:pos x="2" y="10"/>
                    </a:cxn>
                    <a:cxn ang="0">
                      <a:pos x="6" y="6"/>
                    </a:cxn>
                    <a:cxn ang="0">
                      <a:pos x="11" y="4"/>
                    </a:cxn>
                    <a:cxn ang="0">
                      <a:pos x="17" y="3"/>
                    </a:cxn>
                    <a:cxn ang="0">
                      <a:pos x="30" y="1"/>
                    </a:cxn>
                    <a:cxn ang="0">
                      <a:pos x="38" y="1"/>
                    </a:cxn>
                    <a:cxn ang="0">
                      <a:pos x="38" y="1"/>
                    </a:cxn>
                    <a:cxn ang="0">
                      <a:pos x="51" y="0"/>
                    </a:cxn>
                    <a:cxn ang="0">
                      <a:pos x="63" y="0"/>
                    </a:cxn>
                    <a:cxn ang="0">
                      <a:pos x="96" y="3"/>
                    </a:cxn>
                    <a:cxn ang="0">
                      <a:pos x="113" y="4"/>
                    </a:cxn>
                    <a:cxn ang="0">
                      <a:pos x="129" y="4"/>
                    </a:cxn>
                    <a:cxn ang="0">
                      <a:pos x="143" y="4"/>
                    </a:cxn>
                    <a:cxn ang="0">
                      <a:pos x="157" y="1"/>
                    </a:cxn>
                    <a:cxn ang="0">
                      <a:pos x="157" y="1"/>
                    </a:cxn>
                  </a:cxnLst>
                  <a:rect l="0" t="0" r="r" b="b"/>
                  <a:pathLst>
                    <a:path w="166" h="31">
                      <a:moveTo>
                        <a:pt x="157" y="1"/>
                      </a:moveTo>
                      <a:lnTo>
                        <a:pt x="157" y="1"/>
                      </a:lnTo>
                      <a:lnTo>
                        <a:pt x="160" y="6"/>
                      </a:lnTo>
                      <a:lnTo>
                        <a:pt x="163" y="8"/>
                      </a:lnTo>
                      <a:lnTo>
                        <a:pt x="166" y="14"/>
                      </a:lnTo>
                      <a:lnTo>
                        <a:pt x="166" y="20"/>
                      </a:lnTo>
                      <a:lnTo>
                        <a:pt x="166" y="20"/>
                      </a:lnTo>
                      <a:lnTo>
                        <a:pt x="163" y="22"/>
                      </a:lnTo>
                      <a:lnTo>
                        <a:pt x="159" y="25"/>
                      </a:lnTo>
                      <a:lnTo>
                        <a:pt x="150" y="31"/>
                      </a:lnTo>
                      <a:lnTo>
                        <a:pt x="150" y="31"/>
                      </a:lnTo>
                      <a:lnTo>
                        <a:pt x="143" y="27"/>
                      </a:lnTo>
                      <a:lnTo>
                        <a:pt x="135" y="25"/>
                      </a:lnTo>
                      <a:lnTo>
                        <a:pt x="117" y="21"/>
                      </a:lnTo>
                      <a:lnTo>
                        <a:pt x="96" y="21"/>
                      </a:lnTo>
                      <a:lnTo>
                        <a:pt x="75" y="20"/>
                      </a:lnTo>
                      <a:lnTo>
                        <a:pt x="34" y="20"/>
                      </a:lnTo>
                      <a:lnTo>
                        <a:pt x="16" y="18"/>
                      </a:lnTo>
                      <a:lnTo>
                        <a:pt x="0" y="15"/>
                      </a:lnTo>
                      <a:lnTo>
                        <a:pt x="0" y="15"/>
                      </a:lnTo>
                      <a:lnTo>
                        <a:pt x="2" y="10"/>
                      </a:lnTo>
                      <a:lnTo>
                        <a:pt x="6" y="6"/>
                      </a:lnTo>
                      <a:lnTo>
                        <a:pt x="11" y="4"/>
                      </a:lnTo>
                      <a:lnTo>
                        <a:pt x="17" y="3"/>
                      </a:lnTo>
                      <a:lnTo>
                        <a:pt x="30" y="1"/>
                      </a:lnTo>
                      <a:lnTo>
                        <a:pt x="38" y="1"/>
                      </a:lnTo>
                      <a:lnTo>
                        <a:pt x="38" y="1"/>
                      </a:lnTo>
                      <a:lnTo>
                        <a:pt x="51" y="0"/>
                      </a:lnTo>
                      <a:lnTo>
                        <a:pt x="63" y="0"/>
                      </a:lnTo>
                      <a:lnTo>
                        <a:pt x="96" y="3"/>
                      </a:lnTo>
                      <a:lnTo>
                        <a:pt x="113" y="4"/>
                      </a:lnTo>
                      <a:lnTo>
                        <a:pt x="129" y="4"/>
                      </a:lnTo>
                      <a:lnTo>
                        <a:pt x="143" y="4"/>
                      </a:lnTo>
                      <a:lnTo>
                        <a:pt x="157" y="1"/>
                      </a:lnTo>
                      <a:lnTo>
                        <a:pt x="157" y="1"/>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0" name="Freeform 103"/>
                <p:cNvSpPr>
                  <a:spLocks/>
                </p:cNvSpPr>
                <p:nvPr/>
              </p:nvSpPr>
              <p:spPr bwMode="auto">
                <a:xfrm>
                  <a:off x="6313488" y="4213225"/>
                  <a:ext cx="88900" cy="17463"/>
                </a:xfrm>
                <a:custGeom>
                  <a:avLst/>
                  <a:gdLst/>
                  <a:ahLst/>
                  <a:cxnLst>
                    <a:cxn ang="0">
                      <a:pos x="162" y="5"/>
                    </a:cxn>
                    <a:cxn ang="0">
                      <a:pos x="162" y="5"/>
                    </a:cxn>
                    <a:cxn ang="0">
                      <a:pos x="164" y="8"/>
                    </a:cxn>
                    <a:cxn ang="0">
                      <a:pos x="167" y="12"/>
                    </a:cxn>
                    <a:cxn ang="0">
                      <a:pos x="167" y="17"/>
                    </a:cxn>
                    <a:cxn ang="0">
                      <a:pos x="167" y="21"/>
                    </a:cxn>
                    <a:cxn ang="0">
                      <a:pos x="166" y="28"/>
                    </a:cxn>
                    <a:cxn ang="0">
                      <a:pos x="164" y="33"/>
                    </a:cxn>
                    <a:cxn ang="0">
                      <a:pos x="164" y="33"/>
                    </a:cxn>
                    <a:cxn ang="0">
                      <a:pos x="139" y="31"/>
                    </a:cxn>
                    <a:cxn ang="0">
                      <a:pos x="114" y="25"/>
                    </a:cxn>
                    <a:cxn ang="0">
                      <a:pos x="89" y="19"/>
                    </a:cxn>
                    <a:cxn ang="0">
                      <a:pos x="62" y="17"/>
                    </a:cxn>
                    <a:cxn ang="0">
                      <a:pos x="62" y="17"/>
                    </a:cxn>
                    <a:cxn ang="0">
                      <a:pos x="54" y="17"/>
                    </a:cxn>
                    <a:cxn ang="0">
                      <a:pos x="44" y="18"/>
                    </a:cxn>
                    <a:cxn ang="0">
                      <a:pos x="24" y="21"/>
                    </a:cxn>
                    <a:cxn ang="0">
                      <a:pos x="14" y="21"/>
                    </a:cxn>
                    <a:cxn ang="0">
                      <a:pos x="7" y="19"/>
                    </a:cxn>
                    <a:cxn ang="0">
                      <a:pos x="4" y="18"/>
                    </a:cxn>
                    <a:cxn ang="0">
                      <a:pos x="2" y="15"/>
                    </a:cxn>
                    <a:cxn ang="0">
                      <a:pos x="0" y="12"/>
                    </a:cxn>
                    <a:cxn ang="0">
                      <a:pos x="0" y="8"/>
                    </a:cxn>
                    <a:cxn ang="0">
                      <a:pos x="0" y="8"/>
                    </a:cxn>
                    <a:cxn ang="0">
                      <a:pos x="9" y="5"/>
                    </a:cxn>
                    <a:cxn ang="0">
                      <a:pos x="17" y="3"/>
                    </a:cxn>
                    <a:cxn ang="0">
                      <a:pos x="35" y="0"/>
                    </a:cxn>
                    <a:cxn ang="0">
                      <a:pos x="55" y="1"/>
                    </a:cxn>
                    <a:cxn ang="0">
                      <a:pos x="75" y="3"/>
                    </a:cxn>
                    <a:cxn ang="0">
                      <a:pos x="96" y="5"/>
                    </a:cxn>
                    <a:cxn ang="0">
                      <a:pos x="117" y="7"/>
                    </a:cxn>
                    <a:cxn ang="0">
                      <a:pos x="139" y="8"/>
                    </a:cxn>
                    <a:cxn ang="0">
                      <a:pos x="162" y="5"/>
                    </a:cxn>
                    <a:cxn ang="0">
                      <a:pos x="162" y="5"/>
                    </a:cxn>
                  </a:cxnLst>
                  <a:rect l="0" t="0" r="r" b="b"/>
                  <a:pathLst>
                    <a:path w="167" h="33">
                      <a:moveTo>
                        <a:pt x="162" y="5"/>
                      </a:moveTo>
                      <a:lnTo>
                        <a:pt x="162" y="5"/>
                      </a:lnTo>
                      <a:lnTo>
                        <a:pt x="164" y="8"/>
                      </a:lnTo>
                      <a:lnTo>
                        <a:pt x="167" y="12"/>
                      </a:lnTo>
                      <a:lnTo>
                        <a:pt x="167" y="17"/>
                      </a:lnTo>
                      <a:lnTo>
                        <a:pt x="167" y="21"/>
                      </a:lnTo>
                      <a:lnTo>
                        <a:pt x="166" y="28"/>
                      </a:lnTo>
                      <a:lnTo>
                        <a:pt x="164" y="33"/>
                      </a:lnTo>
                      <a:lnTo>
                        <a:pt x="164" y="33"/>
                      </a:lnTo>
                      <a:lnTo>
                        <a:pt x="139" y="31"/>
                      </a:lnTo>
                      <a:lnTo>
                        <a:pt x="114" y="25"/>
                      </a:lnTo>
                      <a:lnTo>
                        <a:pt x="89" y="19"/>
                      </a:lnTo>
                      <a:lnTo>
                        <a:pt x="62" y="17"/>
                      </a:lnTo>
                      <a:lnTo>
                        <a:pt x="62" y="17"/>
                      </a:lnTo>
                      <a:lnTo>
                        <a:pt x="54" y="17"/>
                      </a:lnTo>
                      <a:lnTo>
                        <a:pt x="44" y="18"/>
                      </a:lnTo>
                      <a:lnTo>
                        <a:pt x="24" y="21"/>
                      </a:lnTo>
                      <a:lnTo>
                        <a:pt x="14" y="21"/>
                      </a:lnTo>
                      <a:lnTo>
                        <a:pt x="7" y="19"/>
                      </a:lnTo>
                      <a:lnTo>
                        <a:pt x="4" y="18"/>
                      </a:lnTo>
                      <a:lnTo>
                        <a:pt x="2" y="15"/>
                      </a:lnTo>
                      <a:lnTo>
                        <a:pt x="0" y="12"/>
                      </a:lnTo>
                      <a:lnTo>
                        <a:pt x="0" y="8"/>
                      </a:lnTo>
                      <a:lnTo>
                        <a:pt x="0" y="8"/>
                      </a:lnTo>
                      <a:lnTo>
                        <a:pt x="9" y="5"/>
                      </a:lnTo>
                      <a:lnTo>
                        <a:pt x="17" y="3"/>
                      </a:lnTo>
                      <a:lnTo>
                        <a:pt x="35" y="0"/>
                      </a:lnTo>
                      <a:lnTo>
                        <a:pt x="55" y="1"/>
                      </a:lnTo>
                      <a:lnTo>
                        <a:pt x="75" y="3"/>
                      </a:lnTo>
                      <a:lnTo>
                        <a:pt x="96" y="5"/>
                      </a:lnTo>
                      <a:lnTo>
                        <a:pt x="117" y="7"/>
                      </a:lnTo>
                      <a:lnTo>
                        <a:pt x="139" y="8"/>
                      </a:lnTo>
                      <a:lnTo>
                        <a:pt x="162" y="5"/>
                      </a:lnTo>
                      <a:lnTo>
                        <a:pt x="162" y="5"/>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1" name="Freeform 104"/>
                <p:cNvSpPr>
                  <a:spLocks/>
                </p:cNvSpPr>
                <p:nvPr/>
              </p:nvSpPr>
              <p:spPr bwMode="auto">
                <a:xfrm>
                  <a:off x="6311901" y="4425950"/>
                  <a:ext cx="93663" cy="17463"/>
                </a:xfrm>
                <a:custGeom>
                  <a:avLst/>
                  <a:gdLst/>
                  <a:ahLst/>
                  <a:cxnLst>
                    <a:cxn ang="0">
                      <a:pos x="169" y="5"/>
                    </a:cxn>
                    <a:cxn ang="0">
                      <a:pos x="169" y="5"/>
                    </a:cxn>
                    <a:cxn ang="0">
                      <a:pos x="172" y="8"/>
                    </a:cxn>
                    <a:cxn ang="0">
                      <a:pos x="174" y="12"/>
                    </a:cxn>
                    <a:cxn ang="0">
                      <a:pos x="176" y="17"/>
                    </a:cxn>
                    <a:cxn ang="0">
                      <a:pos x="176" y="21"/>
                    </a:cxn>
                    <a:cxn ang="0">
                      <a:pos x="174" y="25"/>
                    </a:cxn>
                    <a:cxn ang="0">
                      <a:pos x="172" y="29"/>
                    </a:cxn>
                    <a:cxn ang="0">
                      <a:pos x="167" y="32"/>
                    </a:cxn>
                    <a:cxn ang="0">
                      <a:pos x="160" y="33"/>
                    </a:cxn>
                    <a:cxn ang="0">
                      <a:pos x="160" y="33"/>
                    </a:cxn>
                    <a:cxn ang="0">
                      <a:pos x="158" y="32"/>
                    </a:cxn>
                    <a:cxn ang="0">
                      <a:pos x="153" y="31"/>
                    </a:cxn>
                    <a:cxn ang="0">
                      <a:pos x="149" y="28"/>
                    </a:cxn>
                    <a:cxn ang="0">
                      <a:pos x="145" y="26"/>
                    </a:cxn>
                    <a:cxn ang="0">
                      <a:pos x="145" y="26"/>
                    </a:cxn>
                    <a:cxn ang="0">
                      <a:pos x="130" y="24"/>
                    </a:cxn>
                    <a:cxn ang="0">
                      <a:pos x="111" y="22"/>
                    </a:cxn>
                    <a:cxn ang="0">
                      <a:pos x="72" y="21"/>
                    </a:cxn>
                    <a:cxn ang="0">
                      <a:pos x="33" y="19"/>
                    </a:cxn>
                    <a:cxn ang="0">
                      <a:pos x="16" y="18"/>
                    </a:cxn>
                    <a:cxn ang="0">
                      <a:pos x="0" y="17"/>
                    </a:cxn>
                    <a:cxn ang="0">
                      <a:pos x="0" y="17"/>
                    </a:cxn>
                    <a:cxn ang="0">
                      <a:pos x="5" y="11"/>
                    </a:cxn>
                    <a:cxn ang="0">
                      <a:pos x="9" y="7"/>
                    </a:cxn>
                    <a:cxn ang="0">
                      <a:pos x="14" y="4"/>
                    </a:cxn>
                    <a:cxn ang="0">
                      <a:pos x="20" y="1"/>
                    </a:cxn>
                    <a:cxn ang="0">
                      <a:pos x="33" y="0"/>
                    </a:cxn>
                    <a:cxn ang="0">
                      <a:pos x="45" y="0"/>
                    </a:cxn>
                    <a:cxn ang="0">
                      <a:pos x="59" y="0"/>
                    </a:cxn>
                    <a:cxn ang="0">
                      <a:pos x="72" y="3"/>
                    </a:cxn>
                    <a:cxn ang="0">
                      <a:pos x="92" y="5"/>
                    </a:cxn>
                    <a:cxn ang="0">
                      <a:pos x="92" y="5"/>
                    </a:cxn>
                    <a:cxn ang="0">
                      <a:pos x="117" y="5"/>
                    </a:cxn>
                    <a:cxn ang="0">
                      <a:pos x="134" y="7"/>
                    </a:cxn>
                    <a:cxn ang="0">
                      <a:pos x="149" y="8"/>
                    </a:cxn>
                    <a:cxn ang="0">
                      <a:pos x="158" y="7"/>
                    </a:cxn>
                    <a:cxn ang="0">
                      <a:pos x="169" y="5"/>
                    </a:cxn>
                    <a:cxn ang="0">
                      <a:pos x="169" y="5"/>
                    </a:cxn>
                  </a:cxnLst>
                  <a:rect l="0" t="0" r="r" b="b"/>
                  <a:pathLst>
                    <a:path w="176" h="33">
                      <a:moveTo>
                        <a:pt x="169" y="5"/>
                      </a:moveTo>
                      <a:lnTo>
                        <a:pt x="169" y="5"/>
                      </a:lnTo>
                      <a:lnTo>
                        <a:pt x="172" y="8"/>
                      </a:lnTo>
                      <a:lnTo>
                        <a:pt x="174" y="12"/>
                      </a:lnTo>
                      <a:lnTo>
                        <a:pt x="176" y="17"/>
                      </a:lnTo>
                      <a:lnTo>
                        <a:pt x="176" y="21"/>
                      </a:lnTo>
                      <a:lnTo>
                        <a:pt x="174" y="25"/>
                      </a:lnTo>
                      <a:lnTo>
                        <a:pt x="172" y="29"/>
                      </a:lnTo>
                      <a:lnTo>
                        <a:pt x="167" y="32"/>
                      </a:lnTo>
                      <a:lnTo>
                        <a:pt x="160" y="33"/>
                      </a:lnTo>
                      <a:lnTo>
                        <a:pt x="160" y="33"/>
                      </a:lnTo>
                      <a:lnTo>
                        <a:pt x="158" y="32"/>
                      </a:lnTo>
                      <a:lnTo>
                        <a:pt x="153" y="31"/>
                      </a:lnTo>
                      <a:lnTo>
                        <a:pt x="149" y="28"/>
                      </a:lnTo>
                      <a:lnTo>
                        <a:pt x="145" y="26"/>
                      </a:lnTo>
                      <a:lnTo>
                        <a:pt x="145" y="26"/>
                      </a:lnTo>
                      <a:lnTo>
                        <a:pt x="130" y="24"/>
                      </a:lnTo>
                      <a:lnTo>
                        <a:pt x="111" y="22"/>
                      </a:lnTo>
                      <a:lnTo>
                        <a:pt x="72" y="21"/>
                      </a:lnTo>
                      <a:lnTo>
                        <a:pt x="33" y="19"/>
                      </a:lnTo>
                      <a:lnTo>
                        <a:pt x="16" y="18"/>
                      </a:lnTo>
                      <a:lnTo>
                        <a:pt x="0" y="17"/>
                      </a:lnTo>
                      <a:lnTo>
                        <a:pt x="0" y="17"/>
                      </a:lnTo>
                      <a:lnTo>
                        <a:pt x="5" y="11"/>
                      </a:lnTo>
                      <a:lnTo>
                        <a:pt x="9" y="7"/>
                      </a:lnTo>
                      <a:lnTo>
                        <a:pt x="14" y="4"/>
                      </a:lnTo>
                      <a:lnTo>
                        <a:pt x="20" y="1"/>
                      </a:lnTo>
                      <a:lnTo>
                        <a:pt x="33" y="0"/>
                      </a:lnTo>
                      <a:lnTo>
                        <a:pt x="45" y="0"/>
                      </a:lnTo>
                      <a:lnTo>
                        <a:pt x="59" y="0"/>
                      </a:lnTo>
                      <a:lnTo>
                        <a:pt x="72" y="3"/>
                      </a:lnTo>
                      <a:lnTo>
                        <a:pt x="92" y="5"/>
                      </a:lnTo>
                      <a:lnTo>
                        <a:pt x="92" y="5"/>
                      </a:lnTo>
                      <a:lnTo>
                        <a:pt x="117" y="5"/>
                      </a:lnTo>
                      <a:lnTo>
                        <a:pt x="134" y="7"/>
                      </a:lnTo>
                      <a:lnTo>
                        <a:pt x="149" y="8"/>
                      </a:lnTo>
                      <a:lnTo>
                        <a:pt x="158" y="7"/>
                      </a:lnTo>
                      <a:lnTo>
                        <a:pt x="169" y="5"/>
                      </a:lnTo>
                      <a:lnTo>
                        <a:pt x="169" y="5"/>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2" name="Freeform 105"/>
                <p:cNvSpPr>
                  <a:spLocks/>
                </p:cNvSpPr>
                <p:nvPr/>
              </p:nvSpPr>
              <p:spPr bwMode="auto">
                <a:xfrm>
                  <a:off x="6307138" y="4456113"/>
                  <a:ext cx="101600" cy="17463"/>
                </a:xfrm>
                <a:custGeom>
                  <a:avLst/>
                  <a:gdLst/>
                  <a:ahLst/>
                  <a:cxnLst>
                    <a:cxn ang="0">
                      <a:pos x="180" y="0"/>
                    </a:cxn>
                    <a:cxn ang="0">
                      <a:pos x="180" y="0"/>
                    </a:cxn>
                    <a:cxn ang="0">
                      <a:pos x="187" y="10"/>
                    </a:cxn>
                    <a:cxn ang="0">
                      <a:pos x="192" y="20"/>
                    </a:cxn>
                    <a:cxn ang="0">
                      <a:pos x="192" y="20"/>
                    </a:cxn>
                    <a:cxn ang="0">
                      <a:pos x="190" y="27"/>
                    </a:cxn>
                    <a:cxn ang="0">
                      <a:pos x="185" y="32"/>
                    </a:cxn>
                    <a:cxn ang="0">
                      <a:pos x="181" y="34"/>
                    </a:cxn>
                    <a:cxn ang="0">
                      <a:pos x="175" y="35"/>
                    </a:cxn>
                    <a:cxn ang="0">
                      <a:pos x="161" y="32"/>
                    </a:cxn>
                    <a:cxn ang="0">
                      <a:pos x="145" y="31"/>
                    </a:cxn>
                    <a:cxn ang="0">
                      <a:pos x="145" y="31"/>
                    </a:cxn>
                    <a:cxn ang="0">
                      <a:pos x="35" y="20"/>
                    </a:cxn>
                    <a:cxn ang="0">
                      <a:pos x="35" y="20"/>
                    </a:cxn>
                    <a:cxn ang="0">
                      <a:pos x="24" y="20"/>
                    </a:cxn>
                    <a:cxn ang="0">
                      <a:pos x="14" y="20"/>
                    </a:cxn>
                    <a:cxn ang="0">
                      <a:pos x="10" y="20"/>
                    </a:cxn>
                    <a:cxn ang="0">
                      <a:pos x="6" y="17"/>
                    </a:cxn>
                    <a:cxn ang="0">
                      <a:pos x="3" y="14"/>
                    </a:cxn>
                    <a:cxn ang="0">
                      <a:pos x="0" y="8"/>
                    </a:cxn>
                    <a:cxn ang="0">
                      <a:pos x="0" y="8"/>
                    </a:cxn>
                    <a:cxn ang="0">
                      <a:pos x="10" y="5"/>
                    </a:cxn>
                    <a:cxn ang="0">
                      <a:pos x="18" y="4"/>
                    </a:cxn>
                    <a:cxn ang="0">
                      <a:pos x="29" y="3"/>
                    </a:cxn>
                    <a:cxn ang="0">
                      <a:pos x="39" y="3"/>
                    </a:cxn>
                    <a:cxn ang="0">
                      <a:pos x="62" y="4"/>
                    </a:cxn>
                    <a:cxn ang="0">
                      <a:pos x="86" y="7"/>
                    </a:cxn>
                    <a:cxn ang="0">
                      <a:pos x="109" y="10"/>
                    </a:cxn>
                    <a:cxn ang="0">
                      <a:pos x="135" y="10"/>
                    </a:cxn>
                    <a:cxn ang="0">
                      <a:pos x="146" y="10"/>
                    </a:cxn>
                    <a:cxn ang="0">
                      <a:pos x="157" y="8"/>
                    </a:cxn>
                    <a:cxn ang="0">
                      <a:pos x="168" y="4"/>
                    </a:cxn>
                    <a:cxn ang="0">
                      <a:pos x="180" y="0"/>
                    </a:cxn>
                    <a:cxn ang="0">
                      <a:pos x="180" y="0"/>
                    </a:cxn>
                  </a:cxnLst>
                  <a:rect l="0" t="0" r="r" b="b"/>
                  <a:pathLst>
                    <a:path w="192" h="35">
                      <a:moveTo>
                        <a:pt x="180" y="0"/>
                      </a:moveTo>
                      <a:lnTo>
                        <a:pt x="180" y="0"/>
                      </a:lnTo>
                      <a:lnTo>
                        <a:pt x="187" y="10"/>
                      </a:lnTo>
                      <a:lnTo>
                        <a:pt x="192" y="20"/>
                      </a:lnTo>
                      <a:lnTo>
                        <a:pt x="192" y="20"/>
                      </a:lnTo>
                      <a:lnTo>
                        <a:pt x="190" y="27"/>
                      </a:lnTo>
                      <a:lnTo>
                        <a:pt x="185" y="32"/>
                      </a:lnTo>
                      <a:lnTo>
                        <a:pt x="181" y="34"/>
                      </a:lnTo>
                      <a:lnTo>
                        <a:pt x="175" y="35"/>
                      </a:lnTo>
                      <a:lnTo>
                        <a:pt x="161" y="32"/>
                      </a:lnTo>
                      <a:lnTo>
                        <a:pt x="145" y="31"/>
                      </a:lnTo>
                      <a:lnTo>
                        <a:pt x="145" y="31"/>
                      </a:lnTo>
                      <a:lnTo>
                        <a:pt x="35" y="20"/>
                      </a:lnTo>
                      <a:lnTo>
                        <a:pt x="35" y="20"/>
                      </a:lnTo>
                      <a:lnTo>
                        <a:pt x="24" y="20"/>
                      </a:lnTo>
                      <a:lnTo>
                        <a:pt x="14" y="20"/>
                      </a:lnTo>
                      <a:lnTo>
                        <a:pt x="10" y="20"/>
                      </a:lnTo>
                      <a:lnTo>
                        <a:pt x="6" y="17"/>
                      </a:lnTo>
                      <a:lnTo>
                        <a:pt x="3" y="14"/>
                      </a:lnTo>
                      <a:lnTo>
                        <a:pt x="0" y="8"/>
                      </a:lnTo>
                      <a:lnTo>
                        <a:pt x="0" y="8"/>
                      </a:lnTo>
                      <a:lnTo>
                        <a:pt x="10" y="5"/>
                      </a:lnTo>
                      <a:lnTo>
                        <a:pt x="18" y="4"/>
                      </a:lnTo>
                      <a:lnTo>
                        <a:pt x="29" y="3"/>
                      </a:lnTo>
                      <a:lnTo>
                        <a:pt x="39" y="3"/>
                      </a:lnTo>
                      <a:lnTo>
                        <a:pt x="62" y="4"/>
                      </a:lnTo>
                      <a:lnTo>
                        <a:pt x="86" y="7"/>
                      </a:lnTo>
                      <a:lnTo>
                        <a:pt x="109" y="10"/>
                      </a:lnTo>
                      <a:lnTo>
                        <a:pt x="135" y="10"/>
                      </a:lnTo>
                      <a:lnTo>
                        <a:pt x="146" y="10"/>
                      </a:lnTo>
                      <a:lnTo>
                        <a:pt x="157" y="8"/>
                      </a:lnTo>
                      <a:lnTo>
                        <a:pt x="168" y="4"/>
                      </a:lnTo>
                      <a:lnTo>
                        <a:pt x="180" y="0"/>
                      </a:lnTo>
                      <a:lnTo>
                        <a:pt x="180" y="0"/>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3" name="Freeform 106"/>
                <p:cNvSpPr>
                  <a:spLocks noEditPoints="1"/>
                </p:cNvSpPr>
                <p:nvPr/>
              </p:nvSpPr>
              <p:spPr bwMode="auto">
                <a:xfrm>
                  <a:off x="5384801" y="3876675"/>
                  <a:ext cx="1336675" cy="692150"/>
                </a:xfrm>
                <a:custGeom>
                  <a:avLst/>
                  <a:gdLst/>
                  <a:ahLst/>
                  <a:cxnLst>
                    <a:cxn ang="0">
                      <a:pos x="968" y="112"/>
                    </a:cxn>
                    <a:cxn ang="0">
                      <a:pos x="1453" y="244"/>
                    </a:cxn>
                    <a:cxn ang="0">
                      <a:pos x="1828" y="0"/>
                    </a:cxn>
                    <a:cxn ang="0">
                      <a:pos x="2230" y="557"/>
                    </a:cxn>
                    <a:cxn ang="0">
                      <a:pos x="2466" y="1254"/>
                    </a:cxn>
                    <a:cxn ang="0">
                      <a:pos x="2021" y="1074"/>
                    </a:cxn>
                    <a:cxn ang="0">
                      <a:pos x="1613" y="1268"/>
                    </a:cxn>
                    <a:cxn ang="0">
                      <a:pos x="1191" y="1249"/>
                    </a:cxn>
                    <a:cxn ang="0">
                      <a:pos x="830" y="1247"/>
                    </a:cxn>
                    <a:cxn ang="0">
                      <a:pos x="364" y="1202"/>
                    </a:cxn>
                    <a:cxn ang="0">
                      <a:pos x="221" y="615"/>
                    </a:cxn>
                    <a:cxn ang="0">
                      <a:pos x="1946" y="1249"/>
                    </a:cxn>
                    <a:cxn ang="0">
                      <a:pos x="1861" y="24"/>
                    </a:cxn>
                    <a:cxn ang="0">
                      <a:pos x="1716" y="943"/>
                    </a:cxn>
                    <a:cxn ang="0">
                      <a:pos x="1656" y="535"/>
                    </a:cxn>
                    <a:cxn ang="0">
                      <a:pos x="1681" y="340"/>
                    </a:cxn>
                    <a:cxn ang="0">
                      <a:pos x="1018" y="135"/>
                    </a:cxn>
                    <a:cxn ang="0">
                      <a:pos x="656" y="299"/>
                    </a:cxn>
                    <a:cxn ang="0">
                      <a:pos x="816" y="1093"/>
                    </a:cxn>
                    <a:cxn ang="0">
                      <a:pos x="825" y="208"/>
                    </a:cxn>
                    <a:cxn ang="0">
                      <a:pos x="1438" y="438"/>
                    </a:cxn>
                    <a:cxn ang="0">
                      <a:pos x="1133" y="219"/>
                    </a:cxn>
                    <a:cxn ang="0">
                      <a:pos x="1149" y="1193"/>
                    </a:cxn>
                    <a:cxn ang="0">
                      <a:pos x="844" y="272"/>
                    </a:cxn>
                    <a:cxn ang="0">
                      <a:pos x="335" y="434"/>
                    </a:cxn>
                    <a:cxn ang="0">
                      <a:pos x="138" y="1123"/>
                    </a:cxn>
                    <a:cxn ang="0">
                      <a:pos x="552" y="325"/>
                    </a:cxn>
                    <a:cxn ang="0">
                      <a:pos x="1616" y="356"/>
                    </a:cxn>
                    <a:cxn ang="0">
                      <a:pos x="1639" y="1207"/>
                    </a:cxn>
                    <a:cxn ang="0">
                      <a:pos x="507" y="616"/>
                    </a:cxn>
                    <a:cxn ang="0">
                      <a:pos x="604" y="418"/>
                    </a:cxn>
                    <a:cxn ang="0">
                      <a:pos x="586" y="406"/>
                    </a:cxn>
                    <a:cxn ang="0">
                      <a:pos x="481" y="606"/>
                    </a:cxn>
                    <a:cxn ang="0">
                      <a:pos x="378" y="860"/>
                    </a:cxn>
                    <a:cxn ang="0">
                      <a:pos x="381" y="983"/>
                    </a:cxn>
                    <a:cxn ang="0">
                      <a:pos x="935" y="376"/>
                    </a:cxn>
                    <a:cxn ang="0">
                      <a:pos x="1132" y="919"/>
                    </a:cxn>
                    <a:cxn ang="0">
                      <a:pos x="1462" y="1206"/>
                    </a:cxn>
                    <a:cxn ang="0">
                      <a:pos x="2057" y="545"/>
                    </a:cxn>
                    <a:cxn ang="0">
                      <a:pos x="1971" y="439"/>
                    </a:cxn>
                    <a:cxn ang="0">
                      <a:pos x="563" y="408"/>
                    </a:cxn>
                    <a:cxn ang="0">
                      <a:pos x="632" y="435"/>
                    </a:cxn>
                    <a:cxn ang="0">
                      <a:pos x="715" y="1231"/>
                    </a:cxn>
                    <a:cxn ang="0">
                      <a:pos x="747" y="450"/>
                    </a:cxn>
                    <a:cxn ang="0">
                      <a:pos x="2178" y="505"/>
                    </a:cxn>
                    <a:cxn ang="0">
                      <a:pos x="2094" y="1188"/>
                    </a:cxn>
                    <a:cxn ang="0">
                      <a:pos x="1990" y="588"/>
                    </a:cxn>
                    <a:cxn ang="0">
                      <a:pos x="2221" y="570"/>
                    </a:cxn>
                    <a:cxn ang="0">
                      <a:pos x="2245" y="615"/>
                    </a:cxn>
                    <a:cxn ang="0">
                      <a:pos x="454" y="609"/>
                    </a:cxn>
                    <a:cxn ang="0">
                      <a:pos x="580" y="703"/>
                    </a:cxn>
                    <a:cxn ang="0">
                      <a:pos x="589" y="671"/>
                    </a:cxn>
                    <a:cxn ang="0">
                      <a:pos x="2140" y="728"/>
                    </a:cxn>
                    <a:cxn ang="0">
                      <a:pos x="394" y="945"/>
                    </a:cxn>
                    <a:cxn ang="0">
                      <a:pos x="2388" y="945"/>
                    </a:cxn>
                    <a:cxn ang="0">
                      <a:pos x="2224" y="1079"/>
                    </a:cxn>
                    <a:cxn ang="0">
                      <a:pos x="332" y="1082"/>
                    </a:cxn>
                    <a:cxn ang="0">
                      <a:pos x="2460" y="1049"/>
                    </a:cxn>
                    <a:cxn ang="0">
                      <a:pos x="1129" y="1096"/>
                    </a:cxn>
                    <a:cxn ang="0">
                      <a:pos x="248" y="1085"/>
                    </a:cxn>
                    <a:cxn ang="0">
                      <a:pos x="2495" y="1196"/>
                    </a:cxn>
                    <a:cxn ang="0">
                      <a:pos x="224" y="1136"/>
                    </a:cxn>
                    <a:cxn ang="0">
                      <a:pos x="848" y="1213"/>
                    </a:cxn>
                  </a:cxnLst>
                  <a:rect l="0" t="0" r="r" b="b"/>
                  <a:pathLst>
                    <a:path w="2526" h="1308">
                      <a:moveTo>
                        <a:pt x="584" y="272"/>
                      </a:moveTo>
                      <a:lnTo>
                        <a:pt x="584" y="272"/>
                      </a:lnTo>
                      <a:lnTo>
                        <a:pt x="591" y="272"/>
                      </a:lnTo>
                      <a:lnTo>
                        <a:pt x="598" y="275"/>
                      </a:lnTo>
                      <a:lnTo>
                        <a:pt x="606" y="278"/>
                      </a:lnTo>
                      <a:lnTo>
                        <a:pt x="614" y="281"/>
                      </a:lnTo>
                      <a:lnTo>
                        <a:pt x="614" y="281"/>
                      </a:lnTo>
                      <a:lnTo>
                        <a:pt x="617" y="271"/>
                      </a:lnTo>
                      <a:lnTo>
                        <a:pt x="618" y="261"/>
                      </a:lnTo>
                      <a:lnTo>
                        <a:pt x="618" y="240"/>
                      </a:lnTo>
                      <a:lnTo>
                        <a:pt x="618" y="230"/>
                      </a:lnTo>
                      <a:lnTo>
                        <a:pt x="620" y="220"/>
                      </a:lnTo>
                      <a:lnTo>
                        <a:pt x="622" y="212"/>
                      </a:lnTo>
                      <a:lnTo>
                        <a:pt x="627" y="203"/>
                      </a:lnTo>
                      <a:lnTo>
                        <a:pt x="627" y="203"/>
                      </a:lnTo>
                      <a:lnTo>
                        <a:pt x="664" y="198"/>
                      </a:lnTo>
                      <a:lnTo>
                        <a:pt x="704" y="191"/>
                      </a:lnTo>
                      <a:lnTo>
                        <a:pt x="723" y="185"/>
                      </a:lnTo>
                      <a:lnTo>
                        <a:pt x="743" y="179"/>
                      </a:lnTo>
                      <a:lnTo>
                        <a:pt x="763" y="172"/>
                      </a:lnTo>
                      <a:lnTo>
                        <a:pt x="782" y="163"/>
                      </a:lnTo>
                      <a:lnTo>
                        <a:pt x="782" y="163"/>
                      </a:lnTo>
                      <a:lnTo>
                        <a:pt x="805" y="151"/>
                      </a:lnTo>
                      <a:lnTo>
                        <a:pt x="815" y="146"/>
                      </a:lnTo>
                      <a:lnTo>
                        <a:pt x="820" y="140"/>
                      </a:lnTo>
                      <a:lnTo>
                        <a:pt x="820" y="140"/>
                      </a:lnTo>
                      <a:lnTo>
                        <a:pt x="825" y="139"/>
                      </a:lnTo>
                      <a:lnTo>
                        <a:pt x="827" y="137"/>
                      </a:lnTo>
                      <a:lnTo>
                        <a:pt x="830" y="137"/>
                      </a:lnTo>
                      <a:lnTo>
                        <a:pt x="833" y="140"/>
                      </a:lnTo>
                      <a:lnTo>
                        <a:pt x="833" y="140"/>
                      </a:lnTo>
                      <a:lnTo>
                        <a:pt x="840" y="133"/>
                      </a:lnTo>
                      <a:lnTo>
                        <a:pt x="841" y="129"/>
                      </a:lnTo>
                      <a:lnTo>
                        <a:pt x="844" y="125"/>
                      </a:lnTo>
                      <a:lnTo>
                        <a:pt x="844" y="125"/>
                      </a:lnTo>
                      <a:lnTo>
                        <a:pt x="875" y="120"/>
                      </a:lnTo>
                      <a:lnTo>
                        <a:pt x="907" y="116"/>
                      </a:lnTo>
                      <a:lnTo>
                        <a:pt x="940" y="113"/>
                      </a:lnTo>
                      <a:lnTo>
                        <a:pt x="968" y="112"/>
                      </a:lnTo>
                      <a:lnTo>
                        <a:pt x="968" y="112"/>
                      </a:lnTo>
                      <a:lnTo>
                        <a:pt x="993" y="112"/>
                      </a:lnTo>
                      <a:lnTo>
                        <a:pt x="1018" y="115"/>
                      </a:lnTo>
                      <a:lnTo>
                        <a:pt x="1044" y="119"/>
                      </a:lnTo>
                      <a:lnTo>
                        <a:pt x="1067" y="125"/>
                      </a:lnTo>
                      <a:lnTo>
                        <a:pt x="1067" y="125"/>
                      </a:lnTo>
                      <a:lnTo>
                        <a:pt x="1081" y="129"/>
                      </a:lnTo>
                      <a:lnTo>
                        <a:pt x="1097" y="133"/>
                      </a:lnTo>
                      <a:lnTo>
                        <a:pt x="1104" y="137"/>
                      </a:lnTo>
                      <a:lnTo>
                        <a:pt x="1112" y="142"/>
                      </a:lnTo>
                      <a:lnTo>
                        <a:pt x="1119" y="147"/>
                      </a:lnTo>
                      <a:lnTo>
                        <a:pt x="1125" y="154"/>
                      </a:lnTo>
                      <a:lnTo>
                        <a:pt x="1125" y="154"/>
                      </a:lnTo>
                      <a:lnTo>
                        <a:pt x="1131" y="174"/>
                      </a:lnTo>
                      <a:lnTo>
                        <a:pt x="1132" y="181"/>
                      </a:lnTo>
                      <a:lnTo>
                        <a:pt x="1132" y="189"/>
                      </a:lnTo>
                      <a:lnTo>
                        <a:pt x="1132" y="189"/>
                      </a:lnTo>
                      <a:lnTo>
                        <a:pt x="1142" y="188"/>
                      </a:lnTo>
                      <a:lnTo>
                        <a:pt x="1152" y="185"/>
                      </a:lnTo>
                      <a:lnTo>
                        <a:pt x="1164" y="182"/>
                      </a:lnTo>
                      <a:lnTo>
                        <a:pt x="1178" y="181"/>
                      </a:lnTo>
                      <a:lnTo>
                        <a:pt x="1178" y="181"/>
                      </a:lnTo>
                      <a:lnTo>
                        <a:pt x="1191" y="179"/>
                      </a:lnTo>
                      <a:lnTo>
                        <a:pt x="1205" y="181"/>
                      </a:lnTo>
                      <a:lnTo>
                        <a:pt x="1234" y="185"/>
                      </a:lnTo>
                      <a:lnTo>
                        <a:pt x="1265" y="191"/>
                      </a:lnTo>
                      <a:lnTo>
                        <a:pt x="1298" y="195"/>
                      </a:lnTo>
                      <a:lnTo>
                        <a:pt x="1298" y="195"/>
                      </a:lnTo>
                      <a:lnTo>
                        <a:pt x="1314" y="196"/>
                      </a:lnTo>
                      <a:lnTo>
                        <a:pt x="1333" y="195"/>
                      </a:lnTo>
                      <a:lnTo>
                        <a:pt x="1371" y="192"/>
                      </a:lnTo>
                      <a:lnTo>
                        <a:pt x="1390" y="192"/>
                      </a:lnTo>
                      <a:lnTo>
                        <a:pt x="1407" y="195"/>
                      </a:lnTo>
                      <a:lnTo>
                        <a:pt x="1416" y="198"/>
                      </a:lnTo>
                      <a:lnTo>
                        <a:pt x="1423" y="201"/>
                      </a:lnTo>
                      <a:lnTo>
                        <a:pt x="1430" y="205"/>
                      </a:lnTo>
                      <a:lnTo>
                        <a:pt x="1435" y="210"/>
                      </a:lnTo>
                      <a:lnTo>
                        <a:pt x="1435" y="210"/>
                      </a:lnTo>
                      <a:lnTo>
                        <a:pt x="1441" y="216"/>
                      </a:lnTo>
                      <a:lnTo>
                        <a:pt x="1445" y="224"/>
                      </a:lnTo>
                      <a:lnTo>
                        <a:pt x="1453" y="244"/>
                      </a:lnTo>
                      <a:lnTo>
                        <a:pt x="1459" y="267"/>
                      </a:lnTo>
                      <a:lnTo>
                        <a:pt x="1463" y="289"/>
                      </a:lnTo>
                      <a:lnTo>
                        <a:pt x="1463" y="289"/>
                      </a:lnTo>
                      <a:lnTo>
                        <a:pt x="1465" y="302"/>
                      </a:lnTo>
                      <a:lnTo>
                        <a:pt x="1465" y="313"/>
                      </a:lnTo>
                      <a:lnTo>
                        <a:pt x="1463" y="324"/>
                      </a:lnTo>
                      <a:lnTo>
                        <a:pt x="1462" y="335"/>
                      </a:lnTo>
                      <a:lnTo>
                        <a:pt x="1462" y="335"/>
                      </a:lnTo>
                      <a:lnTo>
                        <a:pt x="1469" y="335"/>
                      </a:lnTo>
                      <a:lnTo>
                        <a:pt x="1474" y="333"/>
                      </a:lnTo>
                      <a:lnTo>
                        <a:pt x="1489" y="327"/>
                      </a:lnTo>
                      <a:lnTo>
                        <a:pt x="1501" y="323"/>
                      </a:lnTo>
                      <a:lnTo>
                        <a:pt x="1508" y="321"/>
                      </a:lnTo>
                      <a:lnTo>
                        <a:pt x="1515" y="321"/>
                      </a:lnTo>
                      <a:lnTo>
                        <a:pt x="1515" y="321"/>
                      </a:lnTo>
                      <a:lnTo>
                        <a:pt x="1518" y="290"/>
                      </a:lnTo>
                      <a:lnTo>
                        <a:pt x="1519" y="259"/>
                      </a:lnTo>
                      <a:lnTo>
                        <a:pt x="1519" y="229"/>
                      </a:lnTo>
                      <a:lnTo>
                        <a:pt x="1518" y="198"/>
                      </a:lnTo>
                      <a:lnTo>
                        <a:pt x="1517" y="170"/>
                      </a:lnTo>
                      <a:lnTo>
                        <a:pt x="1517" y="142"/>
                      </a:lnTo>
                      <a:lnTo>
                        <a:pt x="1519" y="118"/>
                      </a:lnTo>
                      <a:lnTo>
                        <a:pt x="1522" y="105"/>
                      </a:lnTo>
                      <a:lnTo>
                        <a:pt x="1525" y="95"/>
                      </a:lnTo>
                      <a:lnTo>
                        <a:pt x="1525" y="95"/>
                      </a:lnTo>
                      <a:lnTo>
                        <a:pt x="1545" y="91"/>
                      </a:lnTo>
                      <a:lnTo>
                        <a:pt x="1564" y="85"/>
                      </a:lnTo>
                      <a:lnTo>
                        <a:pt x="1604" y="71"/>
                      </a:lnTo>
                      <a:lnTo>
                        <a:pt x="1644" y="56"/>
                      </a:lnTo>
                      <a:lnTo>
                        <a:pt x="1682" y="39"/>
                      </a:lnTo>
                      <a:lnTo>
                        <a:pt x="1682" y="39"/>
                      </a:lnTo>
                      <a:lnTo>
                        <a:pt x="1695" y="31"/>
                      </a:lnTo>
                      <a:lnTo>
                        <a:pt x="1708" y="22"/>
                      </a:lnTo>
                      <a:lnTo>
                        <a:pt x="1722" y="17"/>
                      </a:lnTo>
                      <a:lnTo>
                        <a:pt x="1736" y="11"/>
                      </a:lnTo>
                      <a:lnTo>
                        <a:pt x="1751" y="7"/>
                      </a:lnTo>
                      <a:lnTo>
                        <a:pt x="1766" y="4"/>
                      </a:lnTo>
                      <a:lnTo>
                        <a:pt x="1782" y="1"/>
                      </a:lnTo>
                      <a:lnTo>
                        <a:pt x="1797" y="0"/>
                      </a:lnTo>
                      <a:lnTo>
                        <a:pt x="1828" y="0"/>
                      </a:lnTo>
                      <a:lnTo>
                        <a:pt x="1861" y="3"/>
                      </a:lnTo>
                      <a:lnTo>
                        <a:pt x="1890" y="8"/>
                      </a:lnTo>
                      <a:lnTo>
                        <a:pt x="1919" y="14"/>
                      </a:lnTo>
                      <a:lnTo>
                        <a:pt x="1919" y="14"/>
                      </a:lnTo>
                      <a:lnTo>
                        <a:pt x="1925" y="18"/>
                      </a:lnTo>
                      <a:lnTo>
                        <a:pt x="1931" y="22"/>
                      </a:lnTo>
                      <a:lnTo>
                        <a:pt x="1936" y="28"/>
                      </a:lnTo>
                      <a:lnTo>
                        <a:pt x="1939" y="33"/>
                      </a:lnTo>
                      <a:lnTo>
                        <a:pt x="1945" y="45"/>
                      </a:lnTo>
                      <a:lnTo>
                        <a:pt x="1949" y="59"/>
                      </a:lnTo>
                      <a:lnTo>
                        <a:pt x="1950" y="73"/>
                      </a:lnTo>
                      <a:lnTo>
                        <a:pt x="1952" y="90"/>
                      </a:lnTo>
                      <a:lnTo>
                        <a:pt x="1953" y="125"/>
                      </a:lnTo>
                      <a:lnTo>
                        <a:pt x="1953" y="125"/>
                      </a:lnTo>
                      <a:lnTo>
                        <a:pt x="1957" y="198"/>
                      </a:lnTo>
                      <a:lnTo>
                        <a:pt x="1959" y="274"/>
                      </a:lnTo>
                      <a:lnTo>
                        <a:pt x="1959" y="349"/>
                      </a:lnTo>
                      <a:lnTo>
                        <a:pt x="1955" y="418"/>
                      </a:lnTo>
                      <a:lnTo>
                        <a:pt x="1955" y="418"/>
                      </a:lnTo>
                      <a:lnTo>
                        <a:pt x="1973" y="406"/>
                      </a:lnTo>
                      <a:lnTo>
                        <a:pt x="1994" y="393"/>
                      </a:lnTo>
                      <a:lnTo>
                        <a:pt x="2016" y="383"/>
                      </a:lnTo>
                      <a:lnTo>
                        <a:pt x="2040" y="375"/>
                      </a:lnTo>
                      <a:lnTo>
                        <a:pt x="2065" y="368"/>
                      </a:lnTo>
                      <a:lnTo>
                        <a:pt x="2091" y="365"/>
                      </a:lnTo>
                      <a:lnTo>
                        <a:pt x="2105" y="365"/>
                      </a:lnTo>
                      <a:lnTo>
                        <a:pt x="2117" y="366"/>
                      </a:lnTo>
                      <a:lnTo>
                        <a:pt x="2131" y="368"/>
                      </a:lnTo>
                      <a:lnTo>
                        <a:pt x="2144" y="369"/>
                      </a:lnTo>
                      <a:lnTo>
                        <a:pt x="2144" y="369"/>
                      </a:lnTo>
                      <a:lnTo>
                        <a:pt x="2155" y="390"/>
                      </a:lnTo>
                      <a:lnTo>
                        <a:pt x="2167" y="413"/>
                      </a:lnTo>
                      <a:lnTo>
                        <a:pt x="2188" y="457"/>
                      </a:lnTo>
                      <a:lnTo>
                        <a:pt x="2188" y="457"/>
                      </a:lnTo>
                      <a:lnTo>
                        <a:pt x="2192" y="469"/>
                      </a:lnTo>
                      <a:lnTo>
                        <a:pt x="2197" y="481"/>
                      </a:lnTo>
                      <a:lnTo>
                        <a:pt x="2206" y="505"/>
                      </a:lnTo>
                      <a:lnTo>
                        <a:pt x="2206" y="505"/>
                      </a:lnTo>
                      <a:lnTo>
                        <a:pt x="2217" y="532"/>
                      </a:lnTo>
                      <a:lnTo>
                        <a:pt x="2230" y="557"/>
                      </a:lnTo>
                      <a:lnTo>
                        <a:pt x="2256" y="608"/>
                      </a:lnTo>
                      <a:lnTo>
                        <a:pt x="2286" y="660"/>
                      </a:lnTo>
                      <a:lnTo>
                        <a:pt x="2300" y="688"/>
                      </a:lnTo>
                      <a:lnTo>
                        <a:pt x="2313" y="714"/>
                      </a:lnTo>
                      <a:lnTo>
                        <a:pt x="2313" y="714"/>
                      </a:lnTo>
                      <a:lnTo>
                        <a:pt x="2320" y="727"/>
                      </a:lnTo>
                      <a:lnTo>
                        <a:pt x="2327" y="740"/>
                      </a:lnTo>
                      <a:lnTo>
                        <a:pt x="2334" y="752"/>
                      </a:lnTo>
                      <a:lnTo>
                        <a:pt x="2341" y="765"/>
                      </a:lnTo>
                      <a:lnTo>
                        <a:pt x="2341" y="765"/>
                      </a:lnTo>
                      <a:lnTo>
                        <a:pt x="2373" y="837"/>
                      </a:lnTo>
                      <a:lnTo>
                        <a:pt x="2405" y="908"/>
                      </a:lnTo>
                      <a:lnTo>
                        <a:pt x="2439" y="980"/>
                      </a:lnTo>
                      <a:lnTo>
                        <a:pt x="2474" y="1051"/>
                      </a:lnTo>
                      <a:lnTo>
                        <a:pt x="2474" y="1051"/>
                      </a:lnTo>
                      <a:lnTo>
                        <a:pt x="2480" y="1060"/>
                      </a:lnTo>
                      <a:lnTo>
                        <a:pt x="2484" y="1064"/>
                      </a:lnTo>
                      <a:lnTo>
                        <a:pt x="2489" y="1068"/>
                      </a:lnTo>
                      <a:lnTo>
                        <a:pt x="2489" y="1068"/>
                      </a:lnTo>
                      <a:lnTo>
                        <a:pt x="2489" y="1072"/>
                      </a:lnTo>
                      <a:lnTo>
                        <a:pt x="2488" y="1075"/>
                      </a:lnTo>
                      <a:lnTo>
                        <a:pt x="2488" y="1077"/>
                      </a:lnTo>
                      <a:lnTo>
                        <a:pt x="2487" y="1081"/>
                      </a:lnTo>
                      <a:lnTo>
                        <a:pt x="2487" y="1081"/>
                      </a:lnTo>
                      <a:lnTo>
                        <a:pt x="2492" y="1088"/>
                      </a:lnTo>
                      <a:lnTo>
                        <a:pt x="2498" y="1096"/>
                      </a:lnTo>
                      <a:lnTo>
                        <a:pt x="2506" y="1115"/>
                      </a:lnTo>
                      <a:lnTo>
                        <a:pt x="2515" y="1133"/>
                      </a:lnTo>
                      <a:lnTo>
                        <a:pt x="2519" y="1141"/>
                      </a:lnTo>
                      <a:lnTo>
                        <a:pt x="2526" y="1148"/>
                      </a:lnTo>
                      <a:lnTo>
                        <a:pt x="2526" y="1148"/>
                      </a:lnTo>
                      <a:lnTo>
                        <a:pt x="2525" y="1159"/>
                      </a:lnTo>
                      <a:lnTo>
                        <a:pt x="2523" y="1169"/>
                      </a:lnTo>
                      <a:lnTo>
                        <a:pt x="2519" y="1181"/>
                      </a:lnTo>
                      <a:lnTo>
                        <a:pt x="2516" y="1190"/>
                      </a:lnTo>
                      <a:lnTo>
                        <a:pt x="2510" y="1200"/>
                      </a:lnTo>
                      <a:lnTo>
                        <a:pt x="2505" y="1210"/>
                      </a:lnTo>
                      <a:lnTo>
                        <a:pt x="2491" y="1230"/>
                      </a:lnTo>
                      <a:lnTo>
                        <a:pt x="2474" y="1247"/>
                      </a:lnTo>
                      <a:lnTo>
                        <a:pt x="2466" y="1254"/>
                      </a:lnTo>
                      <a:lnTo>
                        <a:pt x="2457" y="1261"/>
                      </a:lnTo>
                      <a:lnTo>
                        <a:pt x="2447" y="1266"/>
                      </a:lnTo>
                      <a:lnTo>
                        <a:pt x="2437" y="1270"/>
                      </a:lnTo>
                      <a:lnTo>
                        <a:pt x="2426" y="1275"/>
                      </a:lnTo>
                      <a:lnTo>
                        <a:pt x="2416" y="1276"/>
                      </a:lnTo>
                      <a:lnTo>
                        <a:pt x="2416" y="1276"/>
                      </a:lnTo>
                      <a:lnTo>
                        <a:pt x="2400" y="1279"/>
                      </a:lnTo>
                      <a:lnTo>
                        <a:pt x="2383" y="1280"/>
                      </a:lnTo>
                      <a:lnTo>
                        <a:pt x="2367" y="1280"/>
                      </a:lnTo>
                      <a:lnTo>
                        <a:pt x="2352" y="1280"/>
                      </a:lnTo>
                      <a:lnTo>
                        <a:pt x="2336" y="1279"/>
                      </a:lnTo>
                      <a:lnTo>
                        <a:pt x="2322" y="1276"/>
                      </a:lnTo>
                      <a:lnTo>
                        <a:pt x="2307" y="1272"/>
                      </a:lnTo>
                      <a:lnTo>
                        <a:pt x="2293" y="1268"/>
                      </a:lnTo>
                      <a:lnTo>
                        <a:pt x="2293" y="1268"/>
                      </a:lnTo>
                      <a:lnTo>
                        <a:pt x="2280" y="1263"/>
                      </a:lnTo>
                      <a:lnTo>
                        <a:pt x="2268" y="1259"/>
                      </a:lnTo>
                      <a:lnTo>
                        <a:pt x="2254" y="1256"/>
                      </a:lnTo>
                      <a:lnTo>
                        <a:pt x="2245" y="1256"/>
                      </a:lnTo>
                      <a:lnTo>
                        <a:pt x="2238" y="1258"/>
                      </a:lnTo>
                      <a:lnTo>
                        <a:pt x="2238" y="1258"/>
                      </a:lnTo>
                      <a:lnTo>
                        <a:pt x="2211" y="1248"/>
                      </a:lnTo>
                      <a:lnTo>
                        <a:pt x="2183" y="1239"/>
                      </a:lnTo>
                      <a:lnTo>
                        <a:pt x="2154" y="1231"/>
                      </a:lnTo>
                      <a:lnTo>
                        <a:pt x="2126" y="1221"/>
                      </a:lnTo>
                      <a:lnTo>
                        <a:pt x="2126" y="1221"/>
                      </a:lnTo>
                      <a:lnTo>
                        <a:pt x="2096" y="1210"/>
                      </a:lnTo>
                      <a:lnTo>
                        <a:pt x="2085" y="1204"/>
                      </a:lnTo>
                      <a:lnTo>
                        <a:pt x="2077" y="1197"/>
                      </a:lnTo>
                      <a:lnTo>
                        <a:pt x="2077" y="1197"/>
                      </a:lnTo>
                      <a:lnTo>
                        <a:pt x="2072" y="1192"/>
                      </a:lnTo>
                      <a:lnTo>
                        <a:pt x="2070" y="1186"/>
                      </a:lnTo>
                      <a:lnTo>
                        <a:pt x="2063" y="1169"/>
                      </a:lnTo>
                      <a:lnTo>
                        <a:pt x="2057" y="1151"/>
                      </a:lnTo>
                      <a:lnTo>
                        <a:pt x="2051" y="1134"/>
                      </a:lnTo>
                      <a:lnTo>
                        <a:pt x="2051" y="1134"/>
                      </a:lnTo>
                      <a:lnTo>
                        <a:pt x="2044" y="1120"/>
                      </a:lnTo>
                      <a:lnTo>
                        <a:pt x="2036" y="1105"/>
                      </a:lnTo>
                      <a:lnTo>
                        <a:pt x="2028" y="1091"/>
                      </a:lnTo>
                      <a:lnTo>
                        <a:pt x="2021" y="1074"/>
                      </a:lnTo>
                      <a:lnTo>
                        <a:pt x="2021" y="1074"/>
                      </a:lnTo>
                      <a:lnTo>
                        <a:pt x="2008" y="1043"/>
                      </a:lnTo>
                      <a:lnTo>
                        <a:pt x="1995" y="1015"/>
                      </a:lnTo>
                      <a:lnTo>
                        <a:pt x="1967" y="959"/>
                      </a:lnTo>
                      <a:lnTo>
                        <a:pt x="1967" y="959"/>
                      </a:lnTo>
                      <a:lnTo>
                        <a:pt x="1966" y="1016"/>
                      </a:lnTo>
                      <a:lnTo>
                        <a:pt x="1966" y="1084"/>
                      </a:lnTo>
                      <a:lnTo>
                        <a:pt x="1967" y="1225"/>
                      </a:lnTo>
                      <a:lnTo>
                        <a:pt x="1967" y="1225"/>
                      </a:lnTo>
                      <a:lnTo>
                        <a:pt x="1967" y="1238"/>
                      </a:lnTo>
                      <a:lnTo>
                        <a:pt x="1964" y="1249"/>
                      </a:lnTo>
                      <a:lnTo>
                        <a:pt x="1960" y="1259"/>
                      </a:lnTo>
                      <a:lnTo>
                        <a:pt x="1955" y="1268"/>
                      </a:lnTo>
                      <a:lnTo>
                        <a:pt x="1948" y="1276"/>
                      </a:lnTo>
                      <a:lnTo>
                        <a:pt x="1939" y="1282"/>
                      </a:lnTo>
                      <a:lnTo>
                        <a:pt x="1929" y="1287"/>
                      </a:lnTo>
                      <a:lnTo>
                        <a:pt x="1919" y="1293"/>
                      </a:lnTo>
                      <a:lnTo>
                        <a:pt x="1908" y="1296"/>
                      </a:lnTo>
                      <a:lnTo>
                        <a:pt x="1897" y="1300"/>
                      </a:lnTo>
                      <a:lnTo>
                        <a:pt x="1872" y="1304"/>
                      </a:lnTo>
                      <a:lnTo>
                        <a:pt x="1846" y="1307"/>
                      </a:lnTo>
                      <a:lnTo>
                        <a:pt x="1821" y="1308"/>
                      </a:lnTo>
                      <a:lnTo>
                        <a:pt x="1821" y="1308"/>
                      </a:lnTo>
                      <a:lnTo>
                        <a:pt x="1799" y="1308"/>
                      </a:lnTo>
                      <a:lnTo>
                        <a:pt x="1776" y="1305"/>
                      </a:lnTo>
                      <a:lnTo>
                        <a:pt x="1755" y="1301"/>
                      </a:lnTo>
                      <a:lnTo>
                        <a:pt x="1731" y="1300"/>
                      </a:lnTo>
                      <a:lnTo>
                        <a:pt x="1731" y="1300"/>
                      </a:lnTo>
                      <a:lnTo>
                        <a:pt x="1713" y="1284"/>
                      </a:lnTo>
                      <a:lnTo>
                        <a:pt x="1703" y="1276"/>
                      </a:lnTo>
                      <a:lnTo>
                        <a:pt x="1691" y="1268"/>
                      </a:lnTo>
                      <a:lnTo>
                        <a:pt x="1678" y="1262"/>
                      </a:lnTo>
                      <a:lnTo>
                        <a:pt x="1665" y="1256"/>
                      </a:lnTo>
                      <a:lnTo>
                        <a:pt x="1654" y="1254"/>
                      </a:lnTo>
                      <a:lnTo>
                        <a:pt x="1642" y="1254"/>
                      </a:lnTo>
                      <a:lnTo>
                        <a:pt x="1642" y="1254"/>
                      </a:lnTo>
                      <a:lnTo>
                        <a:pt x="1637" y="1254"/>
                      </a:lnTo>
                      <a:lnTo>
                        <a:pt x="1632" y="1256"/>
                      </a:lnTo>
                      <a:lnTo>
                        <a:pt x="1623" y="1262"/>
                      </a:lnTo>
                      <a:lnTo>
                        <a:pt x="1613" y="1268"/>
                      </a:lnTo>
                      <a:lnTo>
                        <a:pt x="1609" y="1270"/>
                      </a:lnTo>
                      <a:lnTo>
                        <a:pt x="1604" y="1272"/>
                      </a:lnTo>
                      <a:lnTo>
                        <a:pt x="1604" y="1272"/>
                      </a:lnTo>
                      <a:lnTo>
                        <a:pt x="1578" y="1273"/>
                      </a:lnTo>
                      <a:lnTo>
                        <a:pt x="1566" y="1273"/>
                      </a:lnTo>
                      <a:lnTo>
                        <a:pt x="1553" y="1273"/>
                      </a:lnTo>
                      <a:lnTo>
                        <a:pt x="1542" y="1270"/>
                      </a:lnTo>
                      <a:lnTo>
                        <a:pt x="1532" y="1266"/>
                      </a:lnTo>
                      <a:lnTo>
                        <a:pt x="1522" y="1261"/>
                      </a:lnTo>
                      <a:lnTo>
                        <a:pt x="1515" y="1251"/>
                      </a:lnTo>
                      <a:lnTo>
                        <a:pt x="1515" y="1251"/>
                      </a:lnTo>
                      <a:lnTo>
                        <a:pt x="1507" y="1249"/>
                      </a:lnTo>
                      <a:lnTo>
                        <a:pt x="1500" y="1248"/>
                      </a:lnTo>
                      <a:lnTo>
                        <a:pt x="1486" y="1242"/>
                      </a:lnTo>
                      <a:lnTo>
                        <a:pt x="1472" y="1234"/>
                      </a:lnTo>
                      <a:lnTo>
                        <a:pt x="1459" y="1225"/>
                      </a:lnTo>
                      <a:lnTo>
                        <a:pt x="1459" y="1225"/>
                      </a:lnTo>
                      <a:lnTo>
                        <a:pt x="1453" y="1225"/>
                      </a:lnTo>
                      <a:lnTo>
                        <a:pt x="1448" y="1227"/>
                      </a:lnTo>
                      <a:lnTo>
                        <a:pt x="1444" y="1230"/>
                      </a:lnTo>
                      <a:lnTo>
                        <a:pt x="1439" y="1232"/>
                      </a:lnTo>
                      <a:lnTo>
                        <a:pt x="1432" y="1241"/>
                      </a:lnTo>
                      <a:lnTo>
                        <a:pt x="1425" y="1247"/>
                      </a:lnTo>
                      <a:lnTo>
                        <a:pt x="1425" y="1247"/>
                      </a:lnTo>
                      <a:lnTo>
                        <a:pt x="1416" y="1251"/>
                      </a:lnTo>
                      <a:lnTo>
                        <a:pt x="1406" y="1254"/>
                      </a:lnTo>
                      <a:lnTo>
                        <a:pt x="1396" y="1255"/>
                      </a:lnTo>
                      <a:lnTo>
                        <a:pt x="1385" y="1256"/>
                      </a:lnTo>
                      <a:lnTo>
                        <a:pt x="1362" y="1256"/>
                      </a:lnTo>
                      <a:lnTo>
                        <a:pt x="1340" y="1258"/>
                      </a:lnTo>
                      <a:lnTo>
                        <a:pt x="1340" y="1258"/>
                      </a:lnTo>
                      <a:lnTo>
                        <a:pt x="1310" y="1256"/>
                      </a:lnTo>
                      <a:lnTo>
                        <a:pt x="1278" y="1255"/>
                      </a:lnTo>
                      <a:lnTo>
                        <a:pt x="1278" y="1255"/>
                      </a:lnTo>
                      <a:lnTo>
                        <a:pt x="1257" y="1252"/>
                      </a:lnTo>
                      <a:lnTo>
                        <a:pt x="1234" y="1248"/>
                      </a:lnTo>
                      <a:lnTo>
                        <a:pt x="1225" y="1247"/>
                      </a:lnTo>
                      <a:lnTo>
                        <a:pt x="1213" y="1245"/>
                      </a:lnTo>
                      <a:lnTo>
                        <a:pt x="1202" y="1247"/>
                      </a:lnTo>
                      <a:lnTo>
                        <a:pt x="1191" y="1249"/>
                      </a:lnTo>
                      <a:lnTo>
                        <a:pt x="1191" y="1249"/>
                      </a:lnTo>
                      <a:lnTo>
                        <a:pt x="1175" y="1244"/>
                      </a:lnTo>
                      <a:lnTo>
                        <a:pt x="1160" y="1239"/>
                      </a:lnTo>
                      <a:lnTo>
                        <a:pt x="1147" y="1235"/>
                      </a:lnTo>
                      <a:lnTo>
                        <a:pt x="1133" y="1230"/>
                      </a:lnTo>
                      <a:lnTo>
                        <a:pt x="1133" y="1230"/>
                      </a:lnTo>
                      <a:lnTo>
                        <a:pt x="1129" y="1234"/>
                      </a:lnTo>
                      <a:lnTo>
                        <a:pt x="1125" y="1239"/>
                      </a:lnTo>
                      <a:lnTo>
                        <a:pt x="1118" y="1242"/>
                      </a:lnTo>
                      <a:lnTo>
                        <a:pt x="1111" y="1247"/>
                      </a:lnTo>
                      <a:lnTo>
                        <a:pt x="1094" y="1251"/>
                      </a:lnTo>
                      <a:lnTo>
                        <a:pt x="1076" y="1255"/>
                      </a:lnTo>
                      <a:lnTo>
                        <a:pt x="1058" y="1256"/>
                      </a:lnTo>
                      <a:lnTo>
                        <a:pt x="1041" y="1256"/>
                      </a:lnTo>
                      <a:lnTo>
                        <a:pt x="1027" y="1255"/>
                      </a:lnTo>
                      <a:lnTo>
                        <a:pt x="1017" y="1254"/>
                      </a:lnTo>
                      <a:lnTo>
                        <a:pt x="1017" y="1254"/>
                      </a:lnTo>
                      <a:lnTo>
                        <a:pt x="1015" y="1254"/>
                      </a:lnTo>
                      <a:lnTo>
                        <a:pt x="1014" y="1254"/>
                      </a:lnTo>
                      <a:lnTo>
                        <a:pt x="1015" y="1256"/>
                      </a:lnTo>
                      <a:lnTo>
                        <a:pt x="1017" y="1258"/>
                      </a:lnTo>
                      <a:lnTo>
                        <a:pt x="1017" y="1259"/>
                      </a:lnTo>
                      <a:lnTo>
                        <a:pt x="1014" y="1259"/>
                      </a:lnTo>
                      <a:lnTo>
                        <a:pt x="1014" y="1259"/>
                      </a:lnTo>
                      <a:lnTo>
                        <a:pt x="1001" y="1256"/>
                      </a:lnTo>
                      <a:lnTo>
                        <a:pt x="983" y="1252"/>
                      </a:lnTo>
                      <a:lnTo>
                        <a:pt x="940" y="1247"/>
                      </a:lnTo>
                      <a:lnTo>
                        <a:pt x="890" y="1241"/>
                      </a:lnTo>
                      <a:lnTo>
                        <a:pt x="868" y="1237"/>
                      </a:lnTo>
                      <a:lnTo>
                        <a:pt x="848" y="1231"/>
                      </a:lnTo>
                      <a:lnTo>
                        <a:pt x="848" y="1231"/>
                      </a:lnTo>
                      <a:lnTo>
                        <a:pt x="846" y="1232"/>
                      </a:lnTo>
                      <a:lnTo>
                        <a:pt x="844" y="1235"/>
                      </a:lnTo>
                      <a:lnTo>
                        <a:pt x="841" y="1242"/>
                      </a:lnTo>
                      <a:lnTo>
                        <a:pt x="840" y="1248"/>
                      </a:lnTo>
                      <a:lnTo>
                        <a:pt x="839" y="1249"/>
                      </a:lnTo>
                      <a:lnTo>
                        <a:pt x="836" y="1249"/>
                      </a:lnTo>
                      <a:lnTo>
                        <a:pt x="836" y="1249"/>
                      </a:lnTo>
                      <a:lnTo>
                        <a:pt x="833" y="1248"/>
                      </a:lnTo>
                      <a:lnTo>
                        <a:pt x="830" y="1247"/>
                      </a:lnTo>
                      <a:lnTo>
                        <a:pt x="829" y="1244"/>
                      </a:lnTo>
                      <a:lnTo>
                        <a:pt x="827" y="1242"/>
                      </a:lnTo>
                      <a:lnTo>
                        <a:pt x="827" y="1235"/>
                      </a:lnTo>
                      <a:lnTo>
                        <a:pt x="827" y="1227"/>
                      </a:lnTo>
                      <a:lnTo>
                        <a:pt x="827" y="1227"/>
                      </a:lnTo>
                      <a:lnTo>
                        <a:pt x="825" y="1231"/>
                      </a:lnTo>
                      <a:lnTo>
                        <a:pt x="822" y="1235"/>
                      </a:lnTo>
                      <a:lnTo>
                        <a:pt x="815" y="1241"/>
                      </a:lnTo>
                      <a:lnTo>
                        <a:pt x="803" y="1251"/>
                      </a:lnTo>
                      <a:lnTo>
                        <a:pt x="803" y="1251"/>
                      </a:lnTo>
                      <a:lnTo>
                        <a:pt x="785" y="1249"/>
                      </a:lnTo>
                      <a:lnTo>
                        <a:pt x="766" y="1249"/>
                      </a:lnTo>
                      <a:lnTo>
                        <a:pt x="723" y="1252"/>
                      </a:lnTo>
                      <a:lnTo>
                        <a:pt x="702" y="1252"/>
                      </a:lnTo>
                      <a:lnTo>
                        <a:pt x="680" y="1251"/>
                      </a:lnTo>
                      <a:lnTo>
                        <a:pt x="659" y="1248"/>
                      </a:lnTo>
                      <a:lnTo>
                        <a:pt x="648" y="1245"/>
                      </a:lnTo>
                      <a:lnTo>
                        <a:pt x="638" y="1242"/>
                      </a:lnTo>
                      <a:lnTo>
                        <a:pt x="638" y="1242"/>
                      </a:lnTo>
                      <a:lnTo>
                        <a:pt x="608" y="1213"/>
                      </a:lnTo>
                      <a:lnTo>
                        <a:pt x="593" y="1200"/>
                      </a:lnTo>
                      <a:lnTo>
                        <a:pt x="576" y="1186"/>
                      </a:lnTo>
                      <a:lnTo>
                        <a:pt x="559" y="1175"/>
                      </a:lnTo>
                      <a:lnTo>
                        <a:pt x="542" y="1162"/>
                      </a:lnTo>
                      <a:lnTo>
                        <a:pt x="523" y="1152"/>
                      </a:lnTo>
                      <a:lnTo>
                        <a:pt x="503" y="1143"/>
                      </a:lnTo>
                      <a:lnTo>
                        <a:pt x="503" y="1143"/>
                      </a:lnTo>
                      <a:lnTo>
                        <a:pt x="509" y="1070"/>
                      </a:lnTo>
                      <a:lnTo>
                        <a:pt x="511" y="998"/>
                      </a:lnTo>
                      <a:lnTo>
                        <a:pt x="513" y="924"/>
                      </a:lnTo>
                      <a:lnTo>
                        <a:pt x="517" y="846"/>
                      </a:lnTo>
                      <a:lnTo>
                        <a:pt x="517" y="846"/>
                      </a:lnTo>
                      <a:lnTo>
                        <a:pt x="464" y="971"/>
                      </a:lnTo>
                      <a:lnTo>
                        <a:pt x="437" y="1032"/>
                      </a:lnTo>
                      <a:lnTo>
                        <a:pt x="410" y="1091"/>
                      </a:lnTo>
                      <a:lnTo>
                        <a:pt x="410" y="1091"/>
                      </a:lnTo>
                      <a:lnTo>
                        <a:pt x="396" y="1123"/>
                      </a:lnTo>
                      <a:lnTo>
                        <a:pt x="384" y="1155"/>
                      </a:lnTo>
                      <a:lnTo>
                        <a:pt x="371" y="1186"/>
                      </a:lnTo>
                      <a:lnTo>
                        <a:pt x="364" y="1202"/>
                      </a:lnTo>
                      <a:lnTo>
                        <a:pt x="357" y="1217"/>
                      </a:lnTo>
                      <a:lnTo>
                        <a:pt x="357" y="1217"/>
                      </a:lnTo>
                      <a:lnTo>
                        <a:pt x="351" y="1220"/>
                      </a:lnTo>
                      <a:lnTo>
                        <a:pt x="347" y="1223"/>
                      </a:lnTo>
                      <a:lnTo>
                        <a:pt x="337" y="1224"/>
                      </a:lnTo>
                      <a:lnTo>
                        <a:pt x="328" y="1224"/>
                      </a:lnTo>
                      <a:lnTo>
                        <a:pt x="323" y="1227"/>
                      </a:lnTo>
                      <a:lnTo>
                        <a:pt x="319" y="1230"/>
                      </a:lnTo>
                      <a:lnTo>
                        <a:pt x="319" y="1230"/>
                      </a:lnTo>
                      <a:lnTo>
                        <a:pt x="288" y="1220"/>
                      </a:lnTo>
                      <a:lnTo>
                        <a:pt x="273" y="1216"/>
                      </a:lnTo>
                      <a:lnTo>
                        <a:pt x="257" y="1210"/>
                      </a:lnTo>
                      <a:lnTo>
                        <a:pt x="243" y="1204"/>
                      </a:lnTo>
                      <a:lnTo>
                        <a:pt x="231" y="1196"/>
                      </a:lnTo>
                      <a:lnTo>
                        <a:pt x="219" y="1186"/>
                      </a:lnTo>
                      <a:lnTo>
                        <a:pt x="210" y="1174"/>
                      </a:lnTo>
                      <a:lnTo>
                        <a:pt x="210" y="1174"/>
                      </a:lnTo>
                      <a:lnTo>
                        <a:pt x="184" y="1162"/>
                      </a:lnTo>
                      <a:lnTo>
                        <a:pt x="158" y="1151"/>
                      </a:lnTo>
                      <a:lnTo>
                        <a:pt x="106" y="1130"/>
                      </a:lnTo>
                      <a:lnTo>
                        <a:pt x="2" y="1093"/>
                      </a:lnTo>
                      <a:lnTo>
                        <a:pt x="2" y="1093"/>
                      </a:lnTo>
                      <a:lnTo>
                        <a:pt x="0" y="1089"/>
                      </a:lnTo>
                      <a:lnTo>
                        <a:pt x="0" y="1086"/>
                      </a:lnTo>
                      <a:lnTo>
                        <a:pt x="2" y="1078"/>
                      </a:lnTo>
                      <a:lnTo>
                        <a:pt x="3" y="1070"/>
                      </a:lnTo>
                      <a:lnTo>
                        <a:pt x="3" y="1070"/>
                      </a:lnTo>
                      <a:lnTo>
                        <a:pt x="43" y="990"/>
                      </a:lnTo>
                      <a:lnTo>
                        <a:pt x="83" y="910"/>
                      </a:lnTo>
                      <a:lnTo>
                        <a:pt x="165" y="752"/>
                      </a:lnTo>
                      <a:lnTo>
                        <a:pt x="165" y="752"/>
                      </a:lnTo>
                      <a:lnTo>
                        <a:pt x="168" y="735"/>
                      </a:lnTo>
                      <a:lnTo>
                        <a:pt x="170" y="720"/>
                      </a:lnTo>
                      <a:lnTo>
                        <a:pt x="176" y="706"/>
                      </a:lnTo>
                      <a:lnTo>
                        <a:pt x="182" y="693"/>
                      </a:lnTo>
                      <a:lnTo>
                        <a:pt x="196" y="668"/>
                      </a:lnTo>
                      <a:lnTo>
                        <a:pt x="204" y="654"/>
                      </a:lnTo>
                      <a:lnTo>
                        <a:pt x="210" y="640"/>
                      </a:lnTo>
                      <a:lnTo>
                        <a:pt x="210" y="640"/>
                      </a:lnTo>
                      <a:lnTo>
                        <a:pt x="221" y="615"/>
                      </a:lnTo>
                      <a:lnTo>
                        <a:pt x="232" y="591"/>
                      </a:lnTo>
                      <a:lnTo>
                        <a:pt x="256" y="545"/>
                      </a:lnTo>
                      <a:lnTo>
                        <a:pt x="281" y="498"/>
                      </a:lnTo>
                      <a:lnTo>
                        <a:pt x="305" y="449"/>
                      </a:lnTo>
                      <a:lnTo>
                        <a:pt x="305" y="449"/>
                      </a:lnTo>
                      <a:lnTo>
                        <a:pt x="319" y="420"/>
                      </a:lnTo>
                      <a:lnTo>
                        <a:pt x="339" y="384"/>
                      </a:lnTo>
                      <a:lnTo>
                        <a:pt x="350" y="368"/>
                      </a:lnTo>
                      <a:lnTo>
                        <a:pt x="361" y="351"/>
                      </a:lnTo>
                      <a:lnTo>
                        <a:pt x="371" y="338"/>
                      </a:lnTo>
                      <a:lnTo>
                        <a:pt x="382" y="330"/>
                      </a:lnTo>
                      <a:lnTo>
                        <a:pt x="382" y="330"/>
                      </a:lnTo>
                      <a:lnTo>
                        <a:pt x="389" y="325"/>
                      </a:lnTo>
                      <a:lnTo>
                        <a:pt x="399" y="321"/>
                      </a:lnTo>
                      <a:lnTo>
                        <a:pt x="419" y="316"/>
                      </a:lnTo>
                      <a:lnTo>
                        <a:pt x="441" y="311"/>
                      </a:lnTo>
                      <a:lnTo>
                        <a:pt x="461" y="307"/>
                      </a:lnTo>
                      <a:lnTo>
                        <a:pt x="461" y="307"/>
                      </a:lnTo>
                      <a:lnTo>
                        <a:pt x="472" y="306"/>
                      </a:lnTo>
                      <a:lnTo>
                        <a:pt x="481" y="303"/>
                      </a:lnTo>
                      <a:lnTo>
                        <a:pt x="499" y="297"/>
                      </a:lnTo>
                      <a:lnTo>
                        <a:pt x="499" y="297"/>
                      </a:lnTo>
                      <a:lnTo>
                        <a:pt x="523" y="293"/>
                      </a:lnTo>
                      <a:lnTo>
                        <a:pt x="545" y="290"/>
                      </a:lnTo>
                      <a:lnTo>
                        <a:pt x="556" y="288"/>
                      </a:lnTo>
                      <a:lnTo>
                        <a:pt x="566" y="283"/>
                      </a:lnTo>
                      <a:lnTo>
                        <a:pt x="576" y="279"/>
                      </a:lnTo>
                      <a:lnTo>
                        <a:pt x="584" y="272"/>
                      </a:lnTo>
                      <a:lnTo>
                        <a:pt x="584" y="272"/>
                      </a:lnTo>
                      <a:close/>
                      <a:moveTo>
                        <a:pt x="1818" y="1291"/>
                      </a:moveTo>
                      <a:lnTo>
                        <a:pt x="1818" y="1291"/>
                      </a:lnTo>
                      <a:lnTo>
                        <a:pt x="1855" y="1287"/>
                      </a:lnTo>
                      <a:lnTo>
                        <a:pt x="1875" y="1284"/>
                      </a:lnTo>
                      <a:lnTo>
                        <a:pt x="1894" y="1280"/>
                      </a:lnTo>
                      <a:lnTo>
                        <a:pt x="1911" y="1275"/>
                      </a:lnTo>
                      <a:lnTo>
                        <a:pt x="1926" y="1268"/>
                      </a:lnTo>
                      <a:lnTo>
                        <a:pt x="1934" y="1263"/>
                      </a:lnTo>
                      <a:lnTo>
                        <a:pt x="1939" y="1259"/>
                      </a:lnTo>
                      <a:lnTo>
                        <a:pt x="1943" y="1254"/>
                      </a:lnTo>
                      <a:lnTo>
                        <a:pt x="1946" y="1249"/>
                      </a:lnTo>
                      <a:lnTo>
                        <a:pt x="1946" y="1249"/>
                      </a:lnTo>
                      <a:lnTo>
                        <a:pt x="1948" y="1242"/>
                      </a:lnTo>
                      <a:lnTo>
                        <a:pt x="1949" y="1234"/>
                      </a:lnTo>
                      <a:lnTo>
                        <a:pt x="1949" y="1214"/>
                      </a:lnTo>
                      <a:lnTo>
                        <a:pt x="1949" y="1193"/>
                      </a:lnTo>
                      <a:lnTo>
                        <a:pt x="1949" y="1174"/>
                      </a:lnTo>
                      <a:lnTo>
                        <a:pt x="1949" y="1174"/>
                      </a:lnTo>
                      <a:lnTo>
                        <a:pt x="1950" y="1124"/>
                      </a:lnTo>
                      <a:lnTo>
                        <a:pt x="1950" y="1068"/>
                      </a:lnTo>
                      <a:lnTo>
                        <a:pt x="1949" y="959"/>
                      </a:lnTo>
                      <a:lnTo>
                        <a:pt x="1949" y="959"/>
                      </a:lnTo>
                      <a:lnTo>
                        <a:pt x="1948" y="931"/>
                      </a:lnTo>
                      <a:lnTo>
                        <a:pt x="1945" y="900"/>
                      </a:lnTo>
                      <a:lnTo>
                        <a:pt x="1942" y="866"/>
                      </a:lnTo>
                      <a:lnTo>
                        <a:pt x="1941" y="831"/>
                      </a:lnTo>
                      <a:lnTo>
                        <a:pt x="1941" y="831"/>
                      </a:lnTo>
                      <a:lnTo>
                        <a:pt x="1939" y="768"/>
                      </a:lnTo>
                      <a:lnTo>
                        <a:pt x="1936" y="706"/>
                      </a:lnTo>
                      <a:lnTo>
                        <a:pt x="1935" y="641"/>
                      </a:lnTo>
                      <a:lnTo>
                        <a:pt x="1936" y="574"/>
                      </a:lnTo>
                      <a:lnTo>
                        <a:pt x="1936" y="574"/>
                      </a:lnTo>
                      <a:lnTo>
                        <a:pt x="1941" y="434"/>
                      </a:lnTo>
                      <a:lnTo>
                        <a:pt x="1943" y="303"/>
                      </a:lnTo>
                      <a:lnTo>
                        <a:pt x="1943" y="241"/>
                      </a:lnTo>
                      <a:lnTo>
                        <a:pt x="1942" y="181"/>
                      </a:lnTo>
                      <a:lnTo>
                        <a:pt x="1939" y="120"/>
                      </a:lnTo>
                      <a:lnTo>
                        <a:pt x="1934" y="62"/>
                      </a:lnTo>
                      <a:lnTo>
                        <a:pt x="1934" y="62"/>
                      </a:lnTo>
                      <a:lnTo>
                        <a:pt x="1931" y="60"/>
                      </a:lnTo>
                      <a:lnTo>
                        <a:pt x="1928" y="59"/>
                      </a:lnTo>
                      <a:lnTo>
                        <a:pt x="1926" y="56"/>
                      </a:lnTo>
                      <a:lnTo>
                        <a:pt x="1926" y="53"/>
                      </a:lnTo>
                      <a:lnTo>
                        <a:pt x="1926" y="47"/>
                      </a:lnTo>
                      <a:lnTo>
                        <a:pt x="1925" y="45"/>
                      </a:lnTo>
                      <a:lnTo>
                        <a:pt x="1925" y="45"/>
                      </a:lnTo>
                      <a:lnTo>
                        <a:pt x="1915" y="38"/>
                      </a:lnTo>
                      <a:lnTo>
                        <a:pt x="1904" y="33"/>
                      </a:lnTo>
                      <a:lnTo>
                        <a:pt x="1894" y="29"/>
                      </a:lnTo>
                      <a:lnTo>
                        <a:pt x="1883" y="26"/>
                      </a:lnTo>
                      <a:lnTo>
                        <a:pt x="1861" y="24"/>
                      </a:lnTo>
                      <a:lnTo>
                        <a:pt x="1835" y="21"/>
                      </a:lnTo>
                      <a:lnTo>
                        <a:pt x="1835" y="21"/>
                      </a:lnTo>
                      <a:lnTo>
                        <a:pt x="1804" y="17"/>
                      </a:lnTo>
                      <a:lnTo>
                        <a:pt x="1790" y="15"/>
                      </a:lnTo>
                      <a:lnTo>
                        <a:pt x="1779" y="17"/>
                      </a:lnTo>
                      <a:lnTo>
                        <a:pt x="1779" y="17"/>
                      </a:lnTo>
                      <a:lnTo>
                        <a:pt x="1752" y="21"/>
                      </a:lnTo>
                      <a:lnTo>
                        <a:pt x="1738" y="25"/>
                      </a:lnTo>
                      <a:lnTo>
                        <a:pt x="1724" y="31"/>
                      </a:lnTo>
                      <a:lnTo>
                        <a:pt x="1713" y="36"/>
                      </a:lnTo>
                      <a:lnTo>
                        <a:pt x="1702" y="43"/>
                      </a:lnTo>
                      <a:lnTo>
                        <a:pt x="1693" y="53"/>
                      </a:lnTo>
                      <a:lnTo>
                        <a:pt x="1689" y="57"/>
                      </a:lnTo>
                      <a:lnTo>
                        <a:pt x="1686" y="63"/>
                      </a:lnTo>
                      <a:lnTo>
                        <a:pt x="1686" y="63"/>
                      </a:lnTo>
                      <a:lnTo>
                        <a:pt x="1684" y="77"/>
                      </a:lnTo>
                      <a:lnTo>
                        <a:pt x="1682" y="97"/>
                      </a:lnTo>
                      <a:lnTo>
                        <a:pt x="1682" y="118"/>
                      </a:lnTo>
                      <a:lnTo>
                        <a:pt x="1682" y="140"/>
                      </a:lnTo>
                      <a:lnTo>
                        <a:pt x="1686" y="185"/>
                      </a:lnTo>
                      <a:lnTo>
                        <a:pt x="1689" y="219"/>
                      </a:lnTo>
                      <a:lnTo>
                        <a:pt x="1689" y="219"/>
                      </a:lnTo>
                      <a:lnTo>
                        <a:pt x="1693" y="292"/>
                      </a:lnTo>
                      <a:lnTo>
                        <a:pt x="1695" y="328"/>
                      </a:lnTo>
                      <a:lnTo>
                        <a:pt x="1698" y="368"/>
                      </a:lnTo>
                      <a:lnTo>
                        <a:pt x="1698" y="368"/>
                      </a:lnTo>
                      <a:lnTo>
                        <a:pt x="1703" y="415"/>
                      </a:lnTo>
                      <a:lnTo>
                        <a:pt x="1709" y="464"/>
                      </a:lnTo>
                      <a:lnTo>
                        <a:pt x="1715" y="516"/>
                      </a:lnTo>
                      <a:lnTo>
                        <a:pt x="1716" y="543"/>
                      </a:lnTo>
                      <a:lnTo>
                        <a:pt x="1717" y="570"/>
                      </a:lnTo>
                      <a:lnTo>
                        <a:pt x="1717" y="570"/>
                      </a:lnTo>
                      <a:lnTo>
                        <a:pt x="1719" y="657"/>
                      </a:lnTo>
                      <a:lnTo>
                        <a:pt x="1720" y="748"/>
                      </a:lnTo>
                      <a:lnTo>
                        <a:pt x="1720" y="793"/>
                      </a:lnTo>
                      <a:lnTo>
                        <a:pt x="1720" y="839"/>
                      </a:lnTo>
                      <a:lnTo>
                        <a:pt x="1719" y="884"/>
                      </a:lnTo>
                      <a:lnTo>
                        <a:pt x="1717" y="928"/>
                      </a:lnTo>
                      <a:lnTo>
                        <a:pt x="1717" y="928"/>
                      </a:lnTo>
                      <a:lnTo>
                        <a:pt x="1716" y="943"/>
                      </a:lnTo>
                      <a:lnTo>
                        <a:pt x="1717" y="960"/>
                      </a:lnTo>
                      <a:lnTo>
                        <a:pt x="1719" y="977"/>
                      </a:lnTo>
                      <a:lnTo>
                        <a:pt x="1719" y="994"/>
                      </a:lnTo>
                      <a:lnTo>
                        <a:pt x="1719" y="994"/>
                      </a:lnTo>
                      <a:lnTo>
                        <a:pt x="1717" y="1061"/>
                      </a:lnTo>
                      <a:lnTo>
                        <a:pt x="1715" y="1129"/>
                      </a:lnTo>
                      <a:lnTo>
                        <a:pt x="1710" y="1196"/>
                      </a:lnTo>
                      <a:lnTo>
                        <a:pt x="1706" y="1259"/>
                      </a:lnTo>
                      <a:lnTo>
                        <a:pt x="1706" y="1259"/>
                      </a:lnTo>
                      <a:lnTo>
                        <a:pt x="1717" y="1266"/>
                      </a:lnTo>
                      <a:lnTo>
                        <a:pt x="1729" y="1273"/>
                      </a:lnTo>
                      <a:lnTo>
                        <a:pt x="1743" y="1279"/>
                      </a:lnTo>
                      <a:lnTo>
                        <a:pt x="1755" y="1284"/>
                      </a:lnTo>
                      <a:lnTo>
                        <a:pt x="1771" y="1287"/>
                      </a:lnTo>
                      <a:lnTo>
                        <a:pt x="1786" y="1290"/>
                      </a:lnTo>
                      <a:lnTo>
                        <a:pt x="1802" y="1291"/>
                      </a:lnTo>
                      <a:lnTo>
                        <a:pt x="1818" y="1291"/>
                      </a:lnTo>
                      <a:lnTo>
                        <a:pt x="1818" y="1291"/>
                      </a:lnTo>
                      <a:close/>
                      <a:moveTo>
                        <a:pt x="1536" y="125"/>
                      </a:moveTo>
                      <a:lnTo>
                        <a:pt x="1536" y="125"/>
                      </a:lnTo>
                      <a:lnTo>
                        <a:pt x="1536" y="177"/>
                      </a:lnTo>
                      <a:lnTo>
                        <a:pt x="1536" y="230"/>
                      </a:lnTo>
                      <a:lnTo>
                        <a:pt x="1536" y="279"/>
                      </a:lnTo>
                      <a:lnTo>
                        <a:pt x="1536" y="318"/>
                      </a:lnTo>
                      <a:lnTo>
                        <a:pt x="1536" y="318"/>
                      </a:lnTo>
                      <a:lnTo>
                        <a:pt x="1560" y="325"/>
                      </a:lnTo>
                      <a:lnTo>
                        <a:pt x="1588" y="330"/>
                      </a:lnTo>
                      <a:lnTo>
                        <a:pt x="1642" y="338"/>
                      </a:lnTo>
                      <a:lnTo>
                        <a:pt x="1642" y="338"/>
                      </a:lnTo>
                      <a:lnTo>
                        <a:pt x="1643" y="342"/>
                      </a:lnTo>
                      <a:lnTo>
                        <a:pt x="1646" y="347"/>
                      </a:lnTo>
                      <a:lnTo>
                        <a:pt x="1649" y="349"/>
                      </a:lnTo>
                      <a:lnTo>
                        <a:pt x="1651" y="352"/>
                      </a:lnTo>
                      <a:lnTo>
                        <a:pt x="1651" y="352"/>
                      </a:lnTo>
                      <a:lnTo>
                        <a:pt x="1654" y="368"/>
                      </a:lnTo>
                      <a:lnTo>
                        <a:pt x="1656" y="383"/>
                      </a:lnTo>
                      <a:lnTo>
                        <a:pt x="1657" y="417"/>
                      </a:lnTo>
                      <a:lnTo>
                        <a:pt x="1656" y="487"/>
                      </a:lnTo>
                      <a:lnTo>
                        <a:pt x="1656" y="487"/>
                      </a:lnTo>
                      <a:lnTo>
                        <a:pt x="1656" y="535"/>
                      </a:lnTo>
                      <a:lnTo>
                        <a:pt x="1657" y="584"/>
                      </a:lnTo>
                      <a:lnTo>
                        <a:pt x="1660" y="685"/>
                      </a:lnTo>
                      <a:lnTo>
                        <a:pt x="1663" y="789"/>
                      </a:lnTo>
                      <a:lnTo>
                        <a:pt x="1663" y="839"/>
                      </a:lnTo>
                      <a:lnTo>
                        <a:pt x="1661" y="891"/>
                      </a:lnTo>
                      <a:lnTo>
                        <a:pt x="1661" y="891"/>
                      </a:lnTo>
                      <a:lnTo>
                        <a:pt x="1660" y="970"/>
                      </a:lnTo>
                      <a:lnTo>
                        <a:pt x="1658" y="1051"/>
                      </a:lnTo>
                      <a:lnTo>
                        <a:pt x="1658" y="1136"/>
                      </a:lnTo>
                      <a:lnTo>
                        <a:pt x="1657" y="1227"/>
                      </a:lnTo>
                      <a:lnTo>
                        <a:pt x="1657" y="1227"/>
                      </a:lnTo>
                      <a:lnTo>
                        <a:pt x="1661" y="1230"/>
                      </a:lnTo>
                      <a:lnTo>
                        <a:pt x="1664" y="1231"/>
                      </a:lnTo>
                      <a:lnTo>
                        <a:pt x="1670" y="1237"/>
                      </a:lnTo>
                      <a:lnTo>
                        <a:pt x="1677" y="1242"/>
                      </a:lnTo>
                      <a:lnTo>
                        <a:pt x="1681" y="1244"/>
                      </a:lnTo>
                      <a:lnTo>
                        <a:pt x="1686" y="1244"/>
                      </a:lnTo>
                      <a:lnTo>
                        <a:pt x="1686" y="1244"/>
                      </a:lnTo>
                      <a:lnTo>
                        <a:pt x="1693" y="1192"/>
                      </a:lnTo>
                      <a:lnTo>
                        <a:pt x="1698" y="1140"/>
                      </a:lnTo>
                      <a:lnTo>
                        <a:pt x="1699" y="1088"/>
                      </a:lnTo>
                      <a:lnTo>
                        <a:pt x="1700" y="1035"/>
                      </a:lnTo>
                      <a:lnTo>
                        <a:pt x="1699" y="924"/>
                      </a:lnTo>
                      <a:lnTo>
                        <a:pt x="1698" y="801"/>
                      </a:lnTo>
                      <a:lnTo>
                        <a:pt x="1698" y="801"/>
                      </a:lnTo>
                      <a:lnTo>
                        <a:pt x="1699" y="786"/>
                      </a:lnTo>
                      <a:lnTo>
                        <a:pt x="1700" y="769"/>
                      </a:lnTo>
                      <a:lnTo>
                        <a:pt x="1703" y="754"/>
                      </a:lnTo>
                      <a:lnTo>
                        <a:pt x="1703" y="738"/>
                      </a:lnTo>
                      <a:lnTo>
                        <a:pt x="1703" y="738"/>
                      </a:lnTo>
                      <a:lnTo>
                        <a:pt x="1705" y="693"/>
                      </a:lnTo>
                      <a:lnTo>
                        <a:pt x="1705" y="647"/>
                      </a:lnTo>
                      <a:lnTo>
                        <a:pt x="1702" y="557"/>
                      </a:lnTo>
                      <a:lnTo>
                        <a:pt x="1702" y="557"/>
                      </a:lnTo>
                      <a:lnTo>
                        <a:pt x="1700" y="529"/>
                      </a:lnTo>
                      <a:lnTo>
                        <a:pt x="1698" y="502"/>
                      </a:lnTo>
                      <a:lnTo>
                        <a:pt x="1692" y="449"/>
                      </a:lnTo>
                      <a:lnTo>
                        <a:pt x="1685" y="394"/>
                      </a:lnTo>
                      <a:lnTo>
                        <a:pt x="1681" y="340"/>
                      </a:lnTo>
                      <a:lnTo>
                        <a:pt x="1681" y="340"/>
                      </a:lnTo>
                      <a:lnTo>
                        <a:pt x="1675" y="233"/>
                      </a:lnTo>
                      <a:lnTo>
                        <a:pt x="1670" y="125"/>
                      </a:lnTo>
                      <a:lnTo>
                        <a:pt x="1670" y="125"/>
                      </a:lnTo>
                      <a:lnTo>
                        <a:pt x="1670" y="111"/>
                      </a:lnTo>
                      <a:lnTo>
                        <a:pt x="1671" y="97"/>
                      </a:lnTo>
                      <a:lnTo>
                        <a:pt x="1671" y="90"/>
                      </a:lnTo>
                      <a:lnTo>
                        <a:pt x="1670" y="83"/>
                      </a:lnTo>
                      <a:lnTo>
                        <a:pt x="1667" y="76"/>
                      </a:lnTo>
                      <a:lnTo>
                        <a:pt x="1664" y="70"/>
                      </a:lnTo>
                      <a:lnTo>
                        <a:pt x="1664" y="70"/>
                      </a:lnTo>
                      <a:lnTo>
                        <a:pt x="1598" y="95"/>
                      </a:lnTo>
                      <a:lnTo>
                        <a:pt x="1567" y="109"/>
                      </a:lnTo>
                      <a:lnTo>
                        <a:pt x="1536" y="125"/>
                      </a:lnTo>
                      <a:lnTo>
                        <a:pt x="1536" y="125"/>
                      </a:lnTo>
                      <a:close/>
                      <a:moveTo>
                        <a:pt x="906" y="268"/>
                      </a:moveTo>
                      <a:lnTo>
                        <a:pt x="906" y="268"/>
                      </a:lnTo>
                      <a:lnTo>
                        <a:pt x="934" y="274"/>
                      </a:lnTo>
                      <a:lnTo>
                        <a:pt x="961" y="278"/>
                      </a:lnTo>
                      <a:lnTo>
                        <a:pt x="986" y="279"/>
                      </a:lnTo>
                      <a:lnTo>
                        <a:pt x="1013" y="281"/>
                      </a:lnTo>
                      <a:lnTo>
                        <a:pt x="1013" y="281"/>
                      </a:lnTo>
                      <a:lnTo>
                        <a:pt x="1031" y="279"/>
                      </a:lnTo>
                      <a:lnTo>
                        <a:pt x="1051" y="276"/>
                      </a:lnTo>
                      <a:lnTo>
                        <a:pt x="1067" y="274"/>
                      </a:lnTo>
                      <a:lnTo>
                        <a:pt x="1074" y="274"/>
                      </a:lnTo>
                      <a:lnTo>
                        <a:pt x="1079" y="274"/>
                      </a:lnTo>
                      <a:lnTo>
                        <a:pt x="1079" y="274"/>
                      </a:lnTo>
                      <a:lnTo>
                        <a:pt x="1094" y="267"/>
                      </a:lnTo>
                      <a:lnTo>
                        <a:pt x="1102" y="261"/>
                      </a:lnTo>
                      <a:lnTo>
                        <a:pt x="1108" y="257"/>
                      </a:lnTo>
                      <a:lnTo>
                        <a:pt x="1108" y="257"/>
                      </a:lnTo>
                      <a:lnTo>
                        <a:pt x="1108" y="231"/>
                      </a:lnTo>
                      <a:lnTo>
                        <a:pt x="1108" y="206"/>
                      </a:lnTo>
                      <a:lnTo>
                        <a:pt x="1105" y="181"/>
                      </a:lnTo>
                      <a:lnTo>
                        <a:pt x="1102" y="168"/>
                      </a:lnTo>
                      <a:lnTo>
                        <a:pt x="1100" y="157"/>
                      </a:lnTo>
                      <a:lnTo>
                        <a:pt x="1100" y="157"/>
                      </a:lnTo>
                      <a:lnTo>
                        <a:pt x="1074" y="150"/>
                      </a:lnTo>
                      <a:lnTo>
                        <a:pt x="1048" y="142"/>
                      </a:lnTo>
                      <a:lnTo>
                        <a:pt x="1018" y="135"/>
                      </a:lnTo>
                      <a:lnTo>
                        <a:pt x="1003" y="132"/>
                      </a:lnTo>
                      <a:lnTo>
                        <a:pt x="987" y="132"/>
                      </a:lnTo>
                      <a:lnTo>
                        <a:pt x="987" y="132"/>
                      </a:lnTo>
                      <a:lnTo>
                        <a:pt x="951" y="132"/>
                      </a:lnTo>
                      <a:lnTo>
                        <a:pt x="928" y="133"/>
                      </a:lnTo>
                      <a:lnTo>
                        <a:pt x="907" y="135"/>
                      </a:lnTo>
                      <a:lnTo>
                        <a:pt x="888" y="137"/>
                      </a:lnTo>
                      <a:lnTo>
                        <a:pt x="869" y="142"/>
                      </a:lnTo>
                      <a:lnTo>
                        <a:pt x="855" y="147"/>
                      </a:lnTo>
                      <a:lnTo>
                        <a:pt x="850" y="151"/>
                      </a:lnTo>
                      <a:lnTo>
                        <a:pt x="847" y="154"/>
                      </a:lnTo>
                      <a:lnTo>
                        <a:pt x="847" y="154"/>
                      </a:lnTo>
                      <a:lnTo>
                        <a:pt x="843" y="160"/>
                      </a:lnTo>
                      <a:lnTo>
                        <a:pt x="841" y="167"/>
                      </a:lnTo>
                      <a:lnTo>
                        <a:pt x="840" y="174"/>
                      </a:lnTo>
                      <a:lnTo>
                        <a:pt x="840" y="181"/>
                      </a:lnTo>
                      <a:lnTo>
                        <a:pt x="841" y="215"/>
                      </a:lnTo>
                      <a:lnTo>
                        <a:pt x="841" y="215"/>
                      </a:lnTo>
                      <a:lnTo>
                        <a:pt x="841" y="229"/>
                      </a:lnTo>
                      <a:lnTo>
                        <a:pt x="840" y="241"/>
                      </a:lnTo>
                      <a:lnTo>
                        <a:pt x="840" y="252"/>
                      </a:lnTo>
                      <a:lnTo>
                        <a:pt x="841" y="258"/>
                      </a:lnTo>
                      <a:lnTo>
                        <a:pt x="844" y="264"/>
                      </a:lnTo>
                      <a:lnTo>
                        <a:pt x="844" y="264"/>
                      </a:lnTo>
                      <a:lnTo>
                        <a:pt x="847" y="261"/>
                      </a:lnTo>
                      <a:lnTo>
                        <a:pt x="850" y="258"/>
                      </a:lnTo>
                      <a:lnTo>
                        <a:pt x="857" y="257"/>
                      </a:lnTo>
                      <a:lnTo>
                        <a:pt x="865" y="257"/>
                      </a:lnTo>
                      <a:lnTo>
                        <a:pt x="874" y="258"/>
                      </a:lnTo>
                      <a:lnTo>
                        <a:pt x="890" y="262"/>
                      </a:lnTo>
                      <a:lnTo>
                        <a:pt x="906" y="268"/>
                      </a:lnTo>
                      <a:lnTo>
                        <a:pt x="906" y="268"/>
                      </a:lnTo>
                      <a:close/>
                      <a:moveTo>
                        <a:pt x="635" y="233"/>
                      </a:moveTo>
                      <a:lnTo>
                        <a:pt x="635" y="233"/>
                      </a:lnTo>
                      <a:lnTo>
                        <a:pt x="632" y="261"/>
                      </a:lnTo>
                      <a:lnTo>
                        <a:pt x="631" y="276"/>
                      </a:lnTo>
                      <a:lnTo>
                        <a:pt x="631" y="290"/>
                      </a:lnTo>
                      <a:lnTo>
                        <a:pt x="631" y="290"/>
                      </a:lnTo>
                      <a:lnTo>
                        <a:pt x="643" y="295"/>
                      </a:lnTo>
                      <a:lnTo>
                        <a:pt x="656" y="299"/>
                      </a:lnTo>
                      <a:lnTo>
                        <a:pt x="669" y="306"/>
                      </a:lnTo>
                      <a:lnTo>
                        <a:pt x="680" y="313"/>
                      </a:lnTo>
                      <a:lnTo>
                        <a:pt x="701" y="330"/>
                      </a:lnTo>
                      <a:lnTo>
                        <a:pt x="721" y="347"/>
                      </a:lnTo>
                      <a:lnTo>
                        <a:pt x="721" y="347"/>
                      </a:lnTo>
                      <a:lnTo>
                        <a:pt x="722" y="355"/>
                      </a:lnTo>
                      <a:lnTo>
                        <a:pt x="722" y="366"/>
                      </a:lnTo>
                      <a:lnTo>
                        <a:pt x="719" y="376"/>
                      </a:lnTo>
                      <a:lnTo>
                        <a:pt x="715" y="387"/>
                      </a:lnTo>
                      <a:lnTo>
                        <a:pt x="707" y="411"/>
                      </a:lnTo>
                      <a:lnTo>
                        <a:pt x="702" y="422"/>
                      </a:lnTo>
                      <a:lnTo>
                        <a:pt x="700" y="434"/>
                      </a:lnTo>
                      <a:lnTo>
                        <a:pt x="700" y="434"/>
                      </a:lnTo>
                      <a:lnTo>
                        <a:pt x="715" y="431"/>
                      </a:lnTo>
                      <a:lnTo>
                        <a:pt x="730" y="431"/>
                      </a:lnTo>
                      <a:lnTo>
                        <a:pt x="743" y="432"/>
                      </a:lnTo>
                      <a:lnTo>
                        <a:pt x="756" y="434"/>
                      </a:lnTo>
                      <a:lnTo>
                        <a:pt x="768" y="438"/>
                      </a:lnTo>
                      <a:lnTo>
                        <a:pt x="781" y="441"/>
                      </a:lnTo>
                      <a:lnTo>
                        <a:pt x="803" y="450"/>
                      </a:lnTo>
                      <a:lnTo>
                        <a:pt x="803" y="450"/>
                      </a:lnTo>
                      <a:lnTo>
                        <a:pt x="803" y="483"/>
                      </a:lnTo>
                      <a:lnTo>
                        <a:pt x="805" y="498"/>
                      </a:lnTo>
                      <a:lnTo>
                        <a:pt x="808" y="505"/>
                      </a:lnTo>
                      <a:lnTo>
                        <a:pt x="810" y="512"/>
                      </a:lnTo>
                      <a:lnTo>
                        <a:pt x="810" y="512"/>
                      </a:lnTo>
                      <a:lnTo>
                        <a:pt x="816" y="602"/>
                      </a:lnTo>
                      <a:lnTo>
                        <a:pt x="820" y="695"/>
                      </a:lnTo>
                      <a:lnTo>
                        <a:pt x="823" y="741"/>
                      </a:lnTo>
                      <a:lnTo>
                        <a:pt x="823" y="787"/>
                      </a:lnTo>
                      <a:lnTo>
                        <a:pt x="823" y="835"/>
                      </a:lnTo>
                      <a:lnTo>
                        <a:pt x="820" y="880"/>
                      </a:lnTo>
                      <a:lnTo>
                        <a:pt x="820" y="880"/>
                      </a:lnTo>
                      <a:lnTo>
                        <a:pt x="817" y="908"/>
                      </a:lnTo>
                      <a:lnTo>
                        <a:pt x="815" y="936"/>
                      </a:lnTo>
                      <a:lnTo>
                        <a:pt x="815" y="936"/>
                      </a:lnTo>
                      <a:lnTo>
                        <a:pt x="813" y="962"/>
                      </a:lnTo>
                      <a:lnTo>
                        <a:pt x="813" y="988"/>
                      </a:lnTo>
                      <a:lnTo>
                        <a:pt x="815" y="1040"/>
                      </a:lnTo>
                      <a:lnTo>
                        <a:pt x="816" y="1093"/>
                      </a:lnTo>
                      <a:lnTo>
                        <a:pt x="817" y="1119"/>
                      </a:lnTo>
                      <a:lnTo>
                        <a:pt x="816" y="1144"/>
                      </a:lnTo>
                      <a:lnTo>
                        <a:pt x="816" y="1144"/>
                      </a:lnTo>
                      <a:lnTo>
                        <a:pt x="815" y="1161"/>
                      </a:lnTo>
                      <a:lnTo>
                        <a:pt x="812" y="1178"/>
                      </a:lnTo>
                      <a:lnTo>
                        <a:pt x="813" y="1186"/>
                      </a:lnTo>
                      <a:lnTo>
                        <a:pt x="815" y="1193"/>
                      </a:lnTo>
                      <a:lnTo>
                        <a:pt x="819" y="1200"/>
                      </a:lnTo>
                      <a:lnTo>
                        <a:pt x="825" y="1206"/>
                      </a:lnTo>
                      <a:lnTo>
                        <a:pt x="825" y="1206"/>
                      </a:lnTo>
                      <a:lnTo>
                        <a:pt x="823" y="1197"/>
                      </a:lnTo>
                      <a:lnTo>
                        <a:pt x="823" y="1188"/>
                      </a:lnTo>
                      <a:lnTo>
                        <a:pt x="825" y="1164"/>
                      </a:lnTo>
                      <a:lnTo>
                        <a:pt x="826" y="1152"/>
                      </a:lnTo>
                      <a:lnTo>
                        <a:pt x="826" y="1141"/>
                      </a:lnTo>
                      <a:lnTo>
                        <a:pt x="825" y="1131"/>
                      </a:lnTo>
                      <a:lnTo>
                        <a:pt x="820" y="1123"/>
                      </a:lnTo>
                      <a:lnTo>
                        <a:pt x="820" y="1123"/>
                      </a:lnTo>
                      <a:lnTo>
                        <a:pt x="822" y="1122"/>
                      </a:lnTo>
                      <a:lnTo>
                        <a:pt x="822" y="1120"/>
                      </a:lnTo>
                      <a:lnTo>
                        <a:pt x="825" y="1119"/>
                      </a:lnTo>
                      <a:lnTo>
                        <a:pt x="827" y="1117"/>
                      </a:lnTo>
                      <a:lnTo>
                        <a:pt x="827" y="1115"/>
                      </a:lnTo>
                      <a:lnTo>
                        <a:pt x="827" y="1112"/>
                      </a:lnTo>
                      <a:lnTo>
                        <a:pt x="827" y="1112"/>
                      </a:lnTo>
                      <a:lnTo>
                        <a:pt x="827" y="1033"/>
                      </a:lnTo>
                      <a:lnTo>
                        <a:pt x="827" y="949"/>
                      </a:lnTo>
                      <a:lnTo>
                        <a:pt x="827" y="866"/>
                      </a:lnTo>
                      <a:lnTo>
                        <a:pt x="829" y="785"/>
                      </a:lnTo>
                      <a:lnTo>
                        <a:pt x="829" y="785"/>
                      </a:lnTo>
                      <a:lnTo>
                        <a:pt x="830" y="721"/>
                      </a:lnTo>
                      <a:lnTo>
                        <a:pt x="830" y="658"/>
                      </a:lnTo>
                      <a:lnTo>
                        <a:pt x="827" y="537"/>
                      </a:lnTo>
                      <a:lnTo>
                        <a:pt x="827" y="537"/>
                      </a:lnTo>
                      <a:lnTo>
                        <a:pt x="826" y="438"/>
                      </a:lnTo>
                      <a:lnTo>
                        <a:pt x="827" y="338"/>
                      </a:lnTo>
                      <a:lnTo>
                        <a:pt x="827" y="338"/>
                      </a:lnTo>
                      <a:lnTo>
                        <a:pt x="827" y="295"/>
                      </a:lnTo>
                      <a:lnTo>
                        <a:pt x="826" y="251"/>
                      </a:lnTo>
                      <a:lnTo>
                        <a:pt x="825" y="208"/>
                      </a:lnTo>
                      <a:lnTo>
                        <a:pt x="820" y="163"/>
                      </a:lnTo>
                      <a:lnTo>
                        <a:pt x="820" y="163"/>
                      </a:lnTo>
                      <a:lnTo>
                        <a:pt x="820" y="165"/>
                      </a:lnTo>
                      <a:lnTo>
                        <a:pt x="819" y="165"/>
                      </a:lnTo>
                      <a:lnTo>
                        <a:pt x="819" y="165"/>
                      </a:lnTo>
                      <a:lnTo>
                        <a:pt x="801" y="175"/>
                      </a:lnTo>
                      <a:lnTo>
                        <a:pt x="778" y="185"/>
                      </a:lnTo>
                      <a:lnTo>
                        <a:pt x="754" y="194"/>
                      </a:lnTo>
                      <a:lnTo>
                        <a:pt x="729" y="202"/>
                      </a:lnTo>
                      <a:lnTo>
                        <a:pt x="679" y="217"/>
                      </a:lnTo>
                      <a:lnTo>
                        <a:pt x="656" y="226"/>
                      </a:lnTo>
                      <a:lnTo>
                        <a:pt x="635" y="233"/>
                      </a:lnTo>
                      <a:lnTo>
                        <a:pt x="635" y="233"/>
                      </a:lnTo>
                      <a:close/>
                      <a:moveTo>
                        <a:pt x="1323" y="1239"/>
                      </a:moveTo>
                      <a:lnTo>
                        <a:pt x="1323" y="1239"/>
                      </a:lnTo>
                      <a:lnTo>
                        <a:pt x="1343" y="1241"/>
                      </a:lnTo>
                      <a:lnTo>
                        <a:pt x="1359" y="1241"/>
                      </a:lnTo>
                      <a:lnTo>
                        <a:pt x="1376" y="1239"/>
                      </a:lnTo>
                      <a:lnTo>
                        <a:pt x="1392" y="1235"/>
                      </a:lnTo>
                      <a:lnTo>
                        <a:pt x="1404" y="1231"/>
                      </a:lnTo>
                      <a:lnTo>
                        <a:pt x="1417" y="1224"/>
                      </a:lnTo>
                      <a:lnTo>
                        <a:pt x="1427" y="1216"/>
                      </a:lnTo>
                      <a:lnTo>
                        <a:pt x="1434" y="1206"/>
                      </a:lnTo>
                      <a:lnTo>
                        <a:pt x="1434" y="1206"/>
                      </a:lnTo>
                      <a:lnTo>
                        <a:pt x="1437" y="1182"/>
                      </a:lnTo>
                      <a:lnTo>
                        <a:pt x="1437" y="1157"/>
                      </a:lnTo>
                      <a:lnTo>
                        <a:pt x="1438" y="1108"/>
                      </a:lnTo>
                      <a:lnTo>
                        <a:pt x="1434" y="1008"/>
                      </a:lnTo>
                      <a:lnTo>
                        <a:pt x="1434" y="1008"/>
                      </a:lnTo>
                      <a:lnTo>
                        <a:pt x="1432" y="907"/>
                      </a:lnTo>
                      <a:lnTo>
                        <a:pt x="1434" y="810"/>
                      </a:lnTo>
                      <a:lnTo>
                        <a:pt x="1437" y="717"/>
                      </a:lnTo>
                      <a:lnTo>
                        <a:pt x="1442" y="629"/>
                      </a:lnTo>
                      <a:lnTo>
                        <a:pt x="1442" y="629"/>
                      </a:lnTo>
                      <a:lnTo>
                        <a:pt x="1444" y="606"/>
                      </a:lnTo>
                      <a:lnTo>
                        <a:pt x="1444" y="584"/>
                      </a:lnTo>
                      <a:lnTo>
                        <a:pt x="1441" y="536"/>
                      </a:lnTo>
                      <a:lnTo>
                        <a:pt x="1439" y="488"/>
                      </a:lnTo>
                      <a:lnTo>
                        <a:pt x="1438" y="438"/>
                      </a:lnTo>
                      <a:lnTo>
                        <a:pt x="1438" y="438"/>
                      </a:lnTo>
                      <a:lnTo>
                        <a:pt x="1438" y="429"/>
                      </a:lnTo>
                      <a:lnTo>
                        <a:pt x="1439" y="421"/>
                      </a:lnTo>
                      <a:lnTo>
                        <a:pt x="1442" y="413"/>
                      </a:lnTo>
                      <a:lnTo>
                        <a:pt x="1442" y="404"/>
                      </a:lnTo>
                      <a:lnTo>
                        <a:pt x="1442" y="404"/>
                      </a:lnTo>
                      <a:lnTo>
                        <a:pt x="1441" y="396"/>
                      </a:lnTo>
                      <a:lnTo>
                        <a:pt x="1439" y="387"/>
                      </a:lnTo>
                      <a:lnTo>
                        <a:pt x="1438" y="379"/>
                      </a:lnTo>
                      <a:lnTo>
                        <a:pt x="1438" y="369"/>
                      </a:lnTo>
                      <a:lnTo>
                        <a:pt x="1438" y="369"/>
                      </a:lnTo>
                      <a:lnTo>
                        <a:pt x="1441" y="341"/>
                      </a:lnTo>
                      <a:lnTo>
                        <a:pt x="1442" y="306"/>
                      </a:lnTo>
                      <a:lnTo>
                        <a:pt x="1444" y="288"/>
                      </a:lnTo>
                      <a:lnTo>
                        <a:pt x="1441" y="271"/>
                      </a:lnTo>
                      <a:lnTo>
                        <a:pt x="1438" y="255"/>
                      </a:lnTo>
                      <a:lnTo>
                        <a:pt x="1435" y="248"/>
                      </a:lnTo>
                      <a:lnTo>
                        <a:pt x="1431" y="241"/>
                      </a:lnTo>
                      <a:lnTo>
                        <a:pt x="1431" y="241"/>
                      </a:lnTo>
                      <a:lnTo>
                        <a:pt x="1427" y="237"/>
                      </a:lnTo>
                      <a:lnTo>
                        <a:pt x="1421" y="231"/>
                      </a:lnTo>
                      <a:lnTo>
                        <a:pt x="1413" y="227"/>
                      </a:lnTo>
                      <a:lnTo>
                        <a:pt x="1404" y="223"/>
                      </a:lnTo>
                      <a:lnTo>
                        <a:pt x="1386" y="216"/>
                      </a:lnTo>
                      <a:lnTo>
                        <a:pt x="1368" y="212"/>
                      </a:lnTo>
                      <a:lnTo>
                        <a:pt x="1368" y="212"/>
                      </a:lnTo>
                      <a:lnTo>
                        <a:pt x="1341" y="210"/>
                      </a:lnTo>
                      <a:lnTo>
                        <a:pt x="1317" y="210"/>
                      </a:lnTo>
                      <a:lnTo>
                        <a:pt x="1292" y="210"/>
                      </a:lnTo>
                      <a:lnTo>
                        <a:pt x="1265" y="208"/>
                      </a:lnTo>
                      <a:lnTo>
                        <a:pt x="1265" y="208"/>
                      </a:lnTo>
                      <a:lnTo>
                        <a:pt x="1211" y="201"/>
                      </a:lnTo>
                      <a:lnTo>
                        <a:pt x="1188" y="198"/>
                      </a:lnTo>
                      <a:lnTo>
                        <a:pt x="1178" y="198"/>
                      </a:lnTo>
                      <a:lnTo>
                        <a:pt x="1170" y="199"/>
                      </a:lnTo>
                      <a:lnTo>
                        <a:pt x="1170" y="199"/>
                      </a:lnTo>
                      <a:lnTo>
                        <a:pt x="1161" y="202"/>
                      </a:lnTo>
                      <a:lnTo>
                        <a:pt x="1150" y="206"/>
                      </a:lnTo>
                      <a:lnTo>
                        <a:pt x="1140" y="212"/>
                      </a:lnTo>
                      <a:lnTo>
                        <a:pt x="1136" y="215"/>
                      </a:lnTo>
                      <a:lnTo>
                        <a:pt x="1133" y="219"/>
                      </a:lnTo>
                      <a:lnTo>
                        <a:pt x="1133" y="219"/>
                      </a:lnTo>
                      <a:lnTo>
                        <a:pt x="1132" y="223"/>
                      </a:lnTo>
                      <a:lnTo>
                        <a:pt x="1132" y="227"/>
                      </a:lnTo>
                      <a:lnTo>
                        <a:pt x="1133" y="237"/>
                      </a:lnTo>
                      <a:lnTo>
                        <a:pt x="1133" y="237"/>
                      </a:lnTo>
                      <a:lnTo>
                        <a:pt x="1135" y="268"/>
                      </a:lnTo>
                      <a:lnTo>
                        <a:pt x="1136" y="302"/>
                      </a:lnTo>
                      <a:lnTo>
                        <a:pt x="1136" y="302"/>
                      </a:lnTo>
                      <a:lnTo>
                        <a:pt x="1135" y="307"/>
                      </a:lnTo>
                      <a:lnTo>
                        <a:pt x="1132" y="314"/>
                      </a:lnTo>
                      <a:lnTo>
                        <a:pt x="1131" y="320"/>
                      </a:lnTo>
                      <a:lnTo>
                        <a:pt x="1129" y="327"/>
                      </a:lnTo>
                      <a:lnTo>
                        <a:pt x="1129" y="327"/>
                      </a:lnTo>
                      <a:lnTo>
                        <a:pt x="1129" y="347"/>
                      </a:lnTo>
                      <a:lnTo>
                        <a:pt x="1131" y="368"/>
                      </a:lnTo>
                      <a:lnTo>
                        <a:pt x="1132" y="408"/>
                      </a:lnTo>
                      <a:lnTo>
                        <a:pt x="1132" y="408"/>
                      </a:lnTo>
                      <a:lnTo>
                        <a:pt x="1132" y="434"/>
                      </a:lnTo>
                      <a:lnTo>
                        <a:pt x="1133" y="460"/>
                      </a:lnTo>
                      <a:lnTo>
                        <a:pt x="1138" y="516"/>
                      </a:lnTo>
                      <a:lnTo>
                        <a:pt x="1142" y="574"/>
                      </a:lnTo>
                      <a:lnTo>
                        <a:pt x="1143" y="602"/>
                      </a:lnTo>
                      <a:lnTo>
                        <a:pt x="1145" y="632"/>
                      </a:lnTo>
                      <a:lnTo>
                        <a:pt x="1145" y="632"/>
                      </a:lnTo>
                      <a:lnTo>
                        <a:pt x="1143" y="688"/>
                      </a:lnTo>
                      <a:lnTo>
                        <a:pt x="1142" y="716"/>
                      </a:lnTo>
                      <a:lnTo>
                        <a:pt x="1142" y="744"/>
                      </a:lnTo>
                      <a:lnTo>
                        <a:pt x="1142" y="744"/>
                      </a:lnTo>
                      <a:lnTo>
                        <a:pt x="1145" y="773"/>
                      </a:lnTo>
                      <a:lnTo>
                        <a:pt x="1147" y="801"/>
                      </a:lnTo>
                      <a:lnTo>
                        <a:pt x="1150" y="830"/>
                      </a:lnTo>
                      <a:lnTo>
                        <a:pt x="1150" y="858"/>
                      </a:lnTo>
                      <a:lnTo>
                        <a:pt x="1150" y="858"/>
                      </a:lnTo>
                      <a:lnTo>
                        <a:pt x="1149" y="1032"/>
                      </a:lnTo>
                      <a:lnTo>
                        <a:pt x="1149" y="1032"/>
                      </a:lnTo>
                      <a:lnTo>
                        <a:pt x="1146" y="1079"/>
                      </a:lnTo>
                      <a:lnTo>
                        <a:pt x="1145" y="1127"/>
                      </a:lnTo>
                      <a:lnTo>
                        <a:pt x="1143" y="1150"/>
                      </a:lnTo>
                      <a:lnTo>
                        <a:pt x="1146" y="1172"/>
                      </a:lnTo>
                      <a:lnTo>
                        <a:pt x="1149" y="1193"/>
                      </a:lnTo>
                      <a:lnTo>
                        <a:pt x="1154" y="1214"/>
                      </a:lnTo>
                      <a:lnTo>
                        <a:pt x="1154" y="1214"/>
                      </a:lnTo>
                      <a:lnTo>
                        <a:pt x="1233" y="1228"/>
                      </a:lnTo>
                      <a:lnTo>
                        <a:pt x="1278" y="1235"/>
                      </a:lnTo>
                      <a:lnTo>
                        <a:pt x="1323" y="1239"/>
                      </a:lnTo>
                      <a:lnTo>
                        <a:pt x="1323" y="1239"/>
                      </a:lnTo>
                      <a:close/>
                      <a:moveTo>
                        <a:pt x="844" y="334"/>
                      </a:moveTo>
                      <a:lnTo>
                        <a:pt x="844" y="334"/>
                      </a:lnTo>
                      <a:lnTo>
                        <a:pt x="855" y="335"/>
                      </a:lnTo>
                      <a:lnTo>
                        <a:pt x="867" y="338"/>
                      </a:lnTo>
                      <a:lnTo>
                        <a:pt x="889" y="345"/>
                      </a:lnTo>
                      <a:lnTo>
                        <a:pt x="913" y="355"/>
                      </a:lnTo>
                      <a:lnTo>
                        <a:pt x="926" y="358"/>
                      </a:lnTo>
                      <a:lnTo>
                        <a:pt x="938" y="361"/>
                      </a:lnTo>
                      <a:lnTo>
                        <a:pt x="938" y="361"/>
                      </a:lnTo>
                      <a:lnTo>
                        <a:pt x="956" y="365"/>
                      </a:lnTo>
                      <a:lnTo>
                        <a:pt x="979" y="366"/>
                      </a:lnTo>
                      <a:lnTo>
                        <a:pt x="1004" y="368"/>
                      </a:lnTo>
                      <a:lnTo>
                        <a:pt x="1029" y="368"/>
                      </a:lnTo>
                      <a:lnTo>
                        <a:pt x="1055" y="366"/>
                      </a:lnTo>
                      <a:lnTo>
                        <a:pt x="1079" y="363"/>
                      </a:lnTo>
                      <a:lnTo>
                        <a:pt x="1088" y="361"/>
                      </a:lnTo>
                      <a:lnTo>
                        <a:pt x="1098" y="358"/>
                      </a:lnTo>
                      <a:lnTo>
                        <a:pt x="1105" y="355"/>
                      </a:lnTo>
                      <a:lnTo>
                        <a:pt x="1112" y="351"/>
                      </a:lnTo>
                      <a:lnTo>
                        <a:pt x="1112" y="351"/>
                      </a:lnTo>
                      <a:lnTo>
                        <a:pt x="1111" y="330"/>
                      </a:lnTo>
                      <a:lnTo>
                        <a:pt x="1111" y="314"/>
                      </a:lnTo>
                      <a:lnTo>
                        <a:pt x="1112" y="299"/>
                      </a:lnTo>
                      <a:lnTo>
                        <a:pt x="1115" y="282"/>
                      </a:lnTo>
                      <a:lnTo>
                        <a:pt x="1115" y="282"/>
                      </a:lnTo>
                      <a:lnTo>
                        <a:pt x="1098" y="286"/>
                      </a:lnTo>
                      <a:lnTo>
                        <a:pt x="1083" y="290"/>
                      </a:lnTo>
                      <a:lnTo>
                        <a:pt x="1049" y="295"/>
                      </a:lnTo>
                      <a:lnTo>
                        <a:pt x="1014" y="296"/>
                      </a:lnTo>
                      <a:lnTo>
                        <a:pt x="980" y="296"/>
                      </a:lnTo>
                      <a:lnTo>
                        <a:pt x="945" y="293"/>
                      </a:lnTo>
                      <a:lnTo>
                        <a:pt x="910" y="288"/>
                      </a:lnTo>
                      <a:lnTo>
                        <a:pt x="876" y="281"/>
                      </a:lnTo>
                      <a:lnTo>
                        <a:pt x="844" y="272"/>
                      </a:lnTo>
                      <a:lnTo>
                        <a:pt x="844" y="272"/>
                      </a:lnTo>
                      <a:lnTo>
                        <a:pt x="843" y="279"/>
                      </a:lnTo>
                      <a:lnTo>
                        <a:pt x="841" y="288"/>
                      </a:lnTo>
                      <a:lnTo>
                        <a:pt x="841" y="302"/>
                      </a:lnTo>
                      <a:lnTo>
                        <a:pt x="843" y="317"/>
                      </a:lnTo>
                      <a:lnTo>
                        <a:pt x="844" y="334"/>
                      </a:lnTo>
                      <a:lnTo>
                        <a:pt x="844" y="334"/>
                      </a:lnTo>
                      <a:close/>
                      <a:moveTo>
                        <a:pt x="697" y="347"/>
                      </a:moveTo>
                      <a:lnTo>
                        <a:pt x="697" y="347"/>
                      </a:lnTo>
                      <a:lnTo>
                        <a:pt x="684" y="341"/>
                      </a:lnTo>
                      <a:lnTo>
                        <a:pt x="671" y="334"/>
                      </a:lnTo>
                      <a:lnTo>
                        <a:pt x="648" y="320"/>
                      </a:lnTo>
                      <a:lnTo>
                        <a:pt x="634" y="313"/>
                      </a:lnTo>
                      <a:lnTo>
                        <a:pt x="621" y="307"/>
                      </a:lnTo>
                      <a:lnTo>
                        <a:pt x="606" y="302"/>
                      </a:lnTo>
                      <a:lnTo>
                        <a:pt x="589" y="299"/>
                      </a:lnTo>
                      <a:lnTo>
                        <a:pt x="589" y="299"/>
                      </a:lnTo>
                      <a:lnTo>
                        <a:pt x="576" y="314"/>
                      </a:lnTo>
                      <a:lnTo>
                        <a:pt x="572" y="324"/>
                      </a:lnTo>
                      <a:lnTo>
                        <a:pt x="568" y="334"/>
                      </a:lnTo>
                      <a:lnTo>
                        <a:pt x="568" y="334"/>
                      </a:lnTo>
                      <a:lnTo>
                        <a:pt x="587" y="335"/>
                      </a:lnTo>
                      <a:lnTo>
                        <a:pt x="604" y="340"/>
                      </a:lnTo>
                      <a:lnTo>
                        <a:pt x="621" y="347"/>
                      </a:lnTo>
                      <a:lnTo>
                        <a:pt x="636" y="354"/>
                      </a:lnTo>
                      <a:lnTo>
                        <a:pt x="666" y="373"/>
                      </a:lnTo>
                      <a:lnTo>
                        <a:pt x="681" y="383"/>
                      </a:lnTo>
                      <a:lnTo>
                        <a:pt x="697" y="393"/>
                      </a:lnTo>
                      <a:lnTo>
                        <a:pt x="697" y="393"/>
                      </a:lnTo>
                      <a:lnTo>
                        <a:pt x="701" y="379"/>
                      </a:lnTo>
                      <a:lnTo>
                        <a:pt x="702" y="368"/>
                      </a:lnTo>
                      <a:lnTo>
                        <a:pt x="702" y="362"/>
                      </a:lnTo>
                      <a:lnTo>
                        <a:pt x="702" y="356"/>
                      </a:lnTo>
                      <a:lnTo>
                        <a:pt x="701" y="352"/>
                      </a:lnTo>
                      <a:lnTo>
                        <a:pt x="697" y="347"/>
                      </a:lnTo>
                      <a:lnTo>
                        <a:pt x="697" y="347"/>
                      </a:lnTo>
                      <a:close/>
                      <a:moveTo>
                        <a:pt x="382" y="352"/>
                      </a:moveTo>
                      <a:lnTo>
                        <a:pt x="382" y="352"/>
                      </a:lnTo>
                      <a:lnTo>
                        <a:pt x="358" y="393"/>
                      </a:lnTo>
                      <a:lnTo>
                        <a:pt x="335" y="434"/>
                      </a:lnTo>
                      <a:lnTo>
                        <a:pt x="314" y="474"/>
                      </a:lnTo>
                      <a:lnTo>
                        <a:pt x="291" y="516"/>
                      </a:lnTo>
                      <a:lnTo>
                        <a:pt x="250" y="602"/>
                      </a:lnTo>
                      <a:lnTo>
                        <a:pt x="210" y="686"/>
                      </a:lnTo>
                      <a:lnTo>
                        <a:pt x="210" y="686"/>
                      </a:lnTo>
                      <a:lnTo>
                        <a:pt x="207" y="692"/>
                      </a:lnTo>
                      <a:lnTo>
                        <a:pt x="203" y="698"/>
                      </a:lnTo>
                      <a:lnTo>
                        <a:pt x="198" y="702"/>
                      </a:lnTo>
                      <a:lnTo>
                        <a:pt x="196" y="707"/>
                      </a:lnTo>
                      <a:lnTo>
                        <a:pt x="196" y="707"/>
                      </a:lnTo>
                      <a:lnTo>
                        <a:pt x="190" y="721"/>
                      </a:lnTo>
                      <a:lnTo>
                        <a:pt x="187" y="734"/>
                      </a:lnTo>
                      <a:lnTo>
                        <a:pt x="184" y="748"/>
                      </a:lnTo>
                      <a:lnTo>
                        <a:pt x="180" y="761"/>
                      </a:lnTo>
                      <a:lnTo>
                        <a:pt x="180" y="761"/>
                      </a:lnTo>
                      <a:lnTo>
                        <a:pt x="170" y="785"/>
                      </a:lnTo>
                      <a:lnTo>
                        <a:pt x="159" y="807"/>
                      </a:lnTo>
                      <a:lnTo>
                        <a:pt x="134" y="852"/>
                      </a:lnTo>
                      <a:lnTo>
                        <a:pt x="121" y="873"/>
                      </a:lnTo>
                      <a:lnTo>
                        <a:pt x="110" y="896"/>
                      </a:lnTo>
                      <a:lnTo>
                        <a:pt x="99" y="919"/>
                      </a:lnTo>
                      <a:lnTo>
                        <a:pt x="90" y="942"/>
                      </a:lnTo>
                      <a:lnTo>
                        <a:pt x="90" y="942"/>
                      </a:lnTo>
                      <a:lnTo>
                        <a:pt x="80" y="957"/>
                      </a:lnTo>
                      <a:lnTo>
                        <a:pt x="71" y="973"/>
                      </a:lnTo>
                      <a:lnTo>
                        <a:pt x="62" y="988"/>
                      </a:lnTo>
                      <a:lnTo>
                        <a:pt x="55" y="1004"/>
                      </a:lnTo>
                      <a:lnTo>
                        <a:pt x="41" y="1036"/>
                      </a:lnTo>
                      <a:lnTo>
                        <a:pt x="27" y="1072"/>
                      </a:lnTo>
                      <a:lnTo>
                        <a:pt x="27" y="1072"/>
                      </a:lnTo>
                      <a:lnTo>
                        <a:pt x="34" y="1078"/>
                      </a:lnTo>
                      <a:lnTo>
                        <a:pt x="44" y="1084"/>
                      </a:lnTo>
                      <a:lnTo>
                        <a:pt x="62" y="1092"/>
                      </a:lnTo>
                      <a:lnTo>
                        <a:pt x="82" y="1100"/>
                      </a:lnTo>
                      <a:lnTo>
                        <a:pt x="99" y="1108"/>
                      </a:lnTo>
                      <a:lnTo>
                        <a:pt x="99" y="1108"/>
                      </a:lnTo>
                      <a:lnTo>
                        <a:pt x="107" y="1112"/>
                      </a:lnTo>
                      <a:lnTo>
                        <a:pt x="114" y="1115"/>
                      </a:lnTo>
                      <a:lnTo>
                        <a:pt x="114" y="1115"/>
                      </a:lnTo>
                      <a:lnTo>
                        <a:pt x="138" y="1123"/>
                      </a:lnTo>
                      <a:lnTo>
                        <a:pt x="161" y="1131"/>
                      </a:lnTo>
                      <a:lnTo>
                        <a:pt x="183" y="1137"/>
                      </a:lnTo>
                      <a:lnTo>
                        <a:pt x="193" y="1140"/>
                      </a:lnTo>
                      <a:lnTo>
                        <a:pt x="204" y="1140"/>
                      </a:lnTo>
                      <a:lnTo>
                        <a:pt x="204" y="1140"/>
                      </a:lnTo>
                      <a:lnTo>
                        <a:pt x="207" y="1133"/>
                      </a:lnTo>
                      <a:lnTo>
                        <a:pt x="208" y="1126"/>
                      </a:lnTo>
                      <a:lnTo>
                        <a:pt x="208" y="1119"/>
                      </a:lnTo>
                      <a:lnTo>
                        <a:pt x="205" y="1110"/>
                      </a:lnTo>
                      <a:lnTo>
                        <a:pt x="205" y="1110"/>
                      </a:lnTo>
                      <a:lnTo>
                        <a:pt x="207" y="1108"/>
                      </a:lnTo>
                      <a:lnTo>
                        <a:pt x="210" y="1106"/>
                      </a:lnTo>
                      <a:lnTo>
                        <a:pt x="214" y="1106"/>
                      </a:lnTo>
                      <a:lnTo>
                        <a:pt x="218" y="1105"/>
                      </a:lnTo>
                      <a:lnTo>
                        <a:pt x="219" y="1105"/>
                      </a:lnTo>
                      <a:lnTo>
                        <a:pt x="221" y="1102"/>
                      </a:lnTo>
                      <a:lnTo>
                        <a:pt x="221" y="1102"/>
                      </a:lnTo>
                      <a:lnTo>
                        <a:pt x="262" y="1012"/>
                      </a:lnTo>
                      <a:lnTo>
                        <a:pt x="302" y="924"/>
                      </a:lnTo>
                      <a:lnTo>
                        <a:pt x="322" y="877"/>
                      </a:lnTo>
                      <a:lnTo>
                        <a:pt x="342" y="831"/>
                      </a:lnTo>
                      <a:lnTo>
                        <a:pt x="360" y="785"/>
                      </a:lnTo>
                      <a:lnTo>
                        <a:pt x="377" y="735"/>
                      </a:lnTo>
                      <a:lnTo>
                        <a:pt x="377" y="735"/>
                      </a:lnTo>
                      <a:lnTo>
                        <a:pt x="416" y="640"/>
                      </a:lnTo>
                      <a:lnTo>
                        <a:pt x="457" y="540"/>
                      </a:lnTo>
                      <a:lnTo>
                        <a:pt x="478" y="491"/>
                      </a:lnTo>
                      <a:lnTo>
                        <a:pt x="499" y="443"/>
                      </a:lnTo>
                      <a:lnTo>
                        <a:pt x="521" y="397"/>
                      </a:lnTo>
                      <a:lnTo>
                        <a:pt x="544" y="352"/>
                      </a:lnTo>
                      <a:lnTo>
                        <a:pt x="544" y="352"/>
                      </a:lnTo>
                      <a:lnTo>
                        <a:pt x="540" y="351"/>
                      </a:lnTo>
                      <a:lnTo>
                        <a:pt x="537" y="348"/>
                      </a:lnTo>
                      <a:lnTo>
                        <a:pt x="534" y="344"/>
                      </a:lnTo>
                      <a:lnTo>
                        <a:pt x="534" y="338"/>
                      </a:lnTo>
                      <a:lnTo>
                        <a:pt x="534" y="338"/>
                      </a:lnTo>
                      <a:lnTo>
                        <a:pt x="542" y="335"/>
                      </a:lnTo>
                      <a:lnTo>
                        <a:pt x="548" y="331"/>
                      </a:lnTo>
                      <a:lnTo>
                        <a:pt x="551" y="328"/>
                      </a:lnTo>
                      <a:lnTo>
                        <a:pt x="552" y="325"/>
                      </a:lnTo>
                      <a:lnTo>
                        <a:pt x="554" y="320"/>
                      </a:lnTo>
                      <a:lnTo>
                        <a:pt x="552" y="314"/>
                      </a:lnTo>
                      <a:lnTo>
                        <a:pt x="552" y="314"/>
                      </a:lnTo>
                      <a:lnTo>
                        <a:pt x="535" y="314"/>
                      </a:lnTo>
                      <a:lnTo>
                        <a:pt x="516" y="314"/>
                      </a:lnTo>
                      <a:lnTo>
                        <a:pt x="493" y="317"/>
                      </a:lnTo>
                      <a:lnTo>
                        <a:pt x="471" y="323"/>
                      </a:lnTo>
                      <a:lnTo>
                        <a:pt x="447" y="328"/>
                      </a:lnTo>
                      <a:lnTo>
                        <a:pt x="424" y="335"/>
                      </a:lnTo>
                      <a:lnTo>
                        <a:pt x="402" y="344"/>
                      </a:lnTo>
                      <a:lnTo>
                        <a:pt x="382" y="352"/>
                      </a:lnTo>
                      <a:lnTo>
                        <a:pt x="382" y="352"/>
                      </a:lnTo>
                      <a:close/>
                      <a:moveTo>
                        <a:pt x="1640" y="1106"/>
                      </a:moveTo>
                      <a:lnTo>
                        <a:pt x="1640" y="1106"/>
                      </a:lnTo>
                      <a:lnTo>
                        <a:pt x="1644" y="931"/>
                      </a:lnTo>
                      <a:lnTo>
                        <a:pt x="1647" y="842"/>
                      </a:lnTo>
                      <a:lnTo>
                        <a:pt x="1646" y="759"/>
                      </a:lnTo>
                      <a:lnTo>
                        <a:pt x="1646" y="759"/>
                      </a:lnTo>
                      <a:lnTo>
                        <a:pt x="1646" y="734"/>
                      </a:lnTo>
                      <a:lnTo>
                        <a:pt x="1643" y="710"/>
                      </a:lnTo>
                      <a:lnTo>
                        <a:pt x="1637" y="669"/>
                      </a:lnTo>
                      <a:lnTo>
                        <a:pt x="1637" y="669"/>
                      </a:lnTo>
                      <a:lnTo>
                        <a:pt x="1637" y="661"/>
                      </a:lnTo>
                      <a:lnTo>
                        <a:pt x="1639" y="654"/>
                      </a:lnTo>
                      <a:lnTo>
                        <a:pt x="1640" y="646"/>
                      </a:lnTo>
                      <a:lnTo>
                        <a:pt x="1640" y="636"/>
                      </a:lnTo>
                      <a:lnTo>
                        <a:pt x="1640" y="636"/>
                      </a:lnTo>
                      <a:lnTo>
                        <a:pt x="1640" y="571"/>
                      </a:lnTo>
                      <a:lnTo>
                        <a:pt x="1640" y="500"/>
                      </a:lnTo>
                      <a:lnTo>
                        <a:pt x="1640" y="500"/>
                      </a:lnTo>
                      <a:lnTo>
                        <a:pt x="1642" y="466"/>
                      </a:lnTo>
                      <a:lnTo>
                        <a:pt x="1642" y="424"/>
                      </a:lnTo>
                      <a:lnTo>
                        <a:pt x="1642" y="404"/>
                      </a:lnTo>
                      <a:lnTo>
                        <a:pt x="1639" y="387"/>
                      </a:lnTo>
                      <a:lnTo>
                        <a:pt x="1636" y="373"/>
                      </a:lnTo>
                      <a:lnTo>
                        <a:pt x="1635" y="368"/>
                      </a:lnTo>
                      <a:lnTo>
                        <a:pt x="1632" y="363"/>
                      </a:lnTo>
                      <a:lnTo>
                        <a:pt x="1632" y="363"/>
                      </a:lnTo>
                      <a:lnTo>
                        <a:pt x="1626" y="359"/>
                      </a:lnTo>
                      <a:lnTo>
                        <a:pt x="1616" y="356"/>
                      </a:lnTo>
                      <a:lnTo>
                        <a:pt x="1590" y="348"/>
                      </a:lnTo>
                      <a:lnTo>
                        <a:pt x="1560" y="342"/>
                      </a:lnTo>
                      <a:lnTo>
                        <a:pt x="1547" y="341"/>
                      </a:lnTo>
                      <a:lnTo>
                        <a:pt x="1538" y="340"/>
                      </a:lnTo>
                      <a:lnTo>
                        <a:pt x="1538" y="340"/>
                      </a:lnTo>
                      <a:lnTo>
                        <a:pt x="1528" y="342"/>
                      </a:lnTo>
                      <a:lnTo>
                        <a:pt x="1521" y="345"/>
                      </a:lnTo>
                      <a:lnTo>
                        <a:pt x="1517" y="348"/>
                      </a:lnTo>
                      <a:lnTo>
                        <a:pt x="1517" y="348"/>
                      </a:lnTo>
                      <a:lnTo>
                        <a:pt x="1517" y="372"/>
                      </a:lnTo>
                      <a:lnTo>
                        <a:pt x="1515" y="397"/>
                      </a:lnTo>
                      <a:lnTo>
                        <a:pt x="1514" y="422"/>
                      </a:lnTo>
                      <a:lnTo>
                        <a:pt x="1512" y="449"/>
                      </a:lnTo>
                      <a:lnTo>
                        <a:pt x="1512" y="449"/>
                      </a:lnTo>
                      <a:lnTo>
                        <a:pt x="1512" y="502"/>
                      </a:lnTo>
                      <a:lnTo>
                        <a:pt x="1512" y="557"/>
                      </a:lnTo>
                      <a:lnTo>
                        <a:pt x="1512" y="557"/>
                      </a:lnTo>
                      <a:lnTo>
                        <a:pt x="1514" y="610"/>
                      </a:lnTo>
                      <a:lnTo>
                        <a:pt x="1515" y="664"/>
                      </a:lnTo>
                      <a:lnTo>
                        <a:pt x="1521" y="772"/>
                      </a:lnTo>
                      <a:lnTo>
                        <a:pt x="1521" y="772"/>
                      </a:lnTo>
                      <a:lnTo>
                        <a:pt x="1522" y="831"/>
                      </a:lnTo>
                      <a:lnTo>
                        <a:pt x="1524" y="891"/>
                      </a:lnTo>
                      <a:lnTo>
                        <a:pt x="1521" y="1008"/>
                      </a:lnTo>
                      <a:lnTo>
                        <a:pt x="1518" y="1123"/>
                      </a:lnTo>
                      <a:lnTo>
                        <a:pt x="1515" y="1235"/>
                      </a:lnTo>
                      <a:lnTo>
                        <a:pt x="1515" y="1235"/>
                      </a:lnTo>
                      <a:lnTo>
                        <a:pt x="1519" y="1241"/>
                      </a:lnTo>
                      <a:lnTo>
                        <a:pt x="1525" y="1245"/>
                      </a:lnTo>
                      <a:lnTo>
                        <a:pt x="1532" y="1248"/>
                      </a:lnTo>
                      <a:lnTo>
                        <a:pt x="1539" y="1251"/>
                      </a:lnTo>
                      <a:lnTo>
                        <a:pt x="1554" y="1254"/>
                      </a:lnTo>
                      <a:lnTo>
                        <a:pt x="1571" y="1254"/>
                      </a:lnTo>
                      <a:lnTo>
                        <a:pt x="1588" y="1251"/>
                      </a:lnTo>
                      <a:lnTo>
                        <a:pt x="1605" y="1248"/>
                      </a:lnTo>
                      <a:lnTo>
                        <a:pt x="1620" y="1242"/>
                      </a:lnTo>
                      <a:lnTo>
                        <a:pt x="1633" y="1238"/>
                      </a:lnTo>
                      <a:lnTo>
                        <a:pt x="1633" y="1238"/>
                      </a:lnTo>
                      <a:lnTo>
                        <a:pt x="1637" y="1223"/>
                      </a:lnTo>
                      <a:lnTo>
                        <a:pt x="1639" y="1207"/>
                      </a:lnTo>
                      <a:lnTo>
                        <a:pt x="1640" y="1175"/>
                      </a:lnTo>
                      <a:lnTo>
                        <a:pt x="1640" y="1141"/>
                      </a:lnTo>
                      <a:lnTo>
                        <a:pt x="1640" y="1106"/>
                      </a:lnTo>
                      <a:lnTo>
                        <a:pt x="1640" y="1106"/>
                      </a:lnTo>
                      <a:close/>
                      <a:moveTo>
                        <a:pt x="502" y="838"/>
                      </a:moveTo>
                      <a:lnTo>
                        <a:pt x="502" y="838"/>
                      </a:lnTo>
                      <a:lnTo>
                        <a:pt x="504" y="830"/>
                      </a:lnTo>
                      <a:lnTo>
                        <a:pt x="509" y="823"/>
                      </a:lnTo>
                      <a:lnTo>
                        <a:pt x="511" y="815"/>
                      </a:lnTo>
                      <a:lnTo>
                        <a:pt x="514" y="808"/>
                      </a:lnTo>
                      <a:lnTo>
                        <a:pt x="514" y="808"/>
                      </a:lnTo>
                      <a:lnTo>
                        <a:pt x="510" y="810"/>
                      </a:lnTo>
                      <a:lnTo>
                        <a:pt x="506" y="810"/>
                      </a:lnTo>
                      <a:lnTo>
                        <a:pt x="502" y="810"/>
                      </a:lnTo>
                      <a:lnTo>
                        <a:pt x="497" y="808"/>
                      </a:lnTo>
                      <a:lnTo>
                        <a:pt x="497" y="808"/>
                      </a:lnTo>
                      <a:lnTo>
                        <a:pt x="496" y="803"/>
                      </a:lnTo>
                      <a:lnTo>
                        <a:pt x="495" y="797"/>
                      </a:lnTo>
                      <a:lnTo>
                        <a:pt x="492" y="793"/>
                      </a:lnTo>
                      <a:lnTo>
                        <a:pt x="489" y="790"/>
                      </a:lnTo>
                      <a:lnTo>
                        <a:pt x="482" y="785"/>
                      </a:lnTo>
                      <a:lnTo>
                        <a:pt x="474" y="780"/>
                      </a:lnTo>
                      <a:lnTo>
                        <a:pt x="455" y="773"/>
                      </a:lnTo>
                      <a:lnTo>
                        <a:pt x="448" y="769"/>
                      </a:lnTo>
                      <a:lnTo>
                        <a:pt x="441" y="764"/>
                      </a:lnTo>
                      <a:lnTo>
                        <a:pt x="441" y="764"/>
                      </a:lnTo>
                      <a:lnTo>
                        <a:pt x="445" y="759"/>
                      </a:lnTo>
                      <a:lnTo>
                        <a:pt x="447" y="755"/>
                      </a:lnTo>
                      <a:lnTo>
                        <a:pt x="450" y="751"/>
                      </a:lnTo>
                      <a:lnTo>
                        <a:pt x="452" y="749"/>
                      </a:lnTo>
                      <a:lnTo>
                        <a:pt x="455" y="748"/>
                      </a:lnTo>
                      <a:lnTo>
                        <a:pt x="455" y="748"/>
                      </a:lnTo>
                      <a:lnTo>
                        <a:pt x="461" y="731"/>
                      </a:lnTo>
                      <a:lnTo>
                        <a:pt x="468" y="714"/>
                      </a:lnTo>
                      <a:lnTo>
                        <a:pt x="485" y="685"/>
                      </a:lnTo>
                      <a:lnTo>
                        <a:pt x="493" y="671"/>
                      </a:lnTo>
                      <a:lnTo>
                        <a:pt x="500" y="654"/>
                      </a:lnTo>
                      <a:lnTo>
                        <a:pt x="504" y="637"/>
                      </a:lnTo>
                      <a:lnTo>
                        <a:pt x="507" y="616"/>
                      </a:lnTo>
                      <a:lnTo>
                        <a:pt x="507" y="616"/>
                      </a:lnTo>
                      <a:lnTo>
                        <a:pt x="513" y="613"/>
                      </a:lnTo>
                      <a:lnTo>
                        <a:pt x="517" y="610"/>
                      </a:lnTo>
                      <a:lnTo>
                        <a:pt x="521" y="609"/>
                      </a:lnTo>
                      <a:lnTo>
                        <a:pt x="527" y="609"/>
                      </a:lnTo>
                      <a:lnTo>
                        <a:pt x="537" y="610"/>
                      </a:lnTo>
                      <a:lnTo>
                        <a:pt x="547" y="616"/>
                      </a:lnTo>
                      <a:lnTo>
                        <a:pt x="568" y="627"/>
                      </a:lnTo>
                      <a:lnTo>
                        <a:pt x="577" y="633"/>
                      </a:lnTo>
                      <a:lnTo>
                        <a:pt x="587" y="637"/>
                      </a:lnTo>
                      <a:lnTo>
                        <a:pt x="587" y="637"/>
                      </a:lnTo>
                      <a:lnTo>
                        <a:pt x="589" y="630"/>
                      </a:lnTo>
                      <a:lnTo>
                        <a:pt x="593" y="625"/>
                      </a:lnTo>
                      <a:lnTo>
                        <a:pt x="600" y="612"/>
                      </a:lnTo>
                      <a:lnTo>
                        <a:pt x="600" y="612"/>
                      </a:lnTo>
                      <a:lnTo>
                        <a:pt x="590" y="606"/>
                      </a:lnTo>
                      <a:lnTo>
                        <a:pt x="582" y="602"/>
                      </a:lnTo>
                      <a:lnTo>
                        <a:pt x="563" y="595"/>
                      </a:lnTo>
                      <a:lnTo>
                        <a:pt x="547" y="588"/>
                      </a:lnTo>
                      <a:lnTo>
                        <a:pt x="540" y="585"/>
                      </a:lnTo>
                      <a:lnTo>
                        <a:pt x="531" y="581"/>
                      </a:lnTo>
                      <a:lnTo>
                        <a:pt x="531" y="581"/>
                      </a:lnTo>
                      <a:lnTo>
                        <a:pt x="531" y="568"/>
                      </a:lnTo>
                      <a:lnTo>
                        <a:pt x="534" y="559"/>
                      </a:lnTo>
                      <a:lnTo>
                        <a:pt x="538" y="552"/>
                      </a:lnTo>
                      <a:lnTo>
                        <a:pt x="544" y="546"/>
                      </a:lnTo>
                      <a:lnTo>
                        <a:pt x="551" y="539"/>
                      </a:lnTo>
                      <a:lnTo>
                        <a:pt x="556" y="532"/>
                      </a:lnTo>
                      <a:lnTo>
                        <a:pt x="561" y="522"/>
                      </a:lnTo>
                      <a:lnTo>
                        <a:pt x="563" y="509"/>
                      </a:lnTo>
                      <a:lnTo>
                        <a:pt x="563" y="509"/>
                      </a:lnTo>
                      <a:lnTo>
                        <a:pt x="573" y="497"/>
                      </a:lnTo>
                      <a:lnTo>
                        <a:pt x="580" y="481"/>
                      </a:lnTo>
                      <a:lnTo>
                        <a:pt x="586" y="466"/>
                      </a:lnTo>
                      <a:lnTo>
                        <a:pt x="591" y="450"/>
                      </a:lnTo>
                      <a:lnTo>
                        <a:pt x="591" y="450"/>
                      </a:lnTo>
                      <a:lnTo>
                        <a:pt x="597" y="424"/>
                      </a:lnTo>
                      <a:lnTo>
                        <a:pt x="600" y="417"/>
                      </a:lnTo>
                      <a:lnTo>
                        <a:pt x="601" y="417"/>
                      </a:lnTo>
                      <a:lnTo>
                        <a:pt x="604" y="418"/>
                      </a:lnTo>
                      <a:lnTo>
                        <a:pt x="604" y="418"/>
                      </a:lnTo>
                      <a:lnTo>
                        <a:pt x="606" y="417"/>
                      </a:lnTo>
                      <a:lnTo>
                        <a:pt x="606" y="417"/>
                      </a:lnTo>
                      <a:lnTo>
                        <a:pt x="606" y="414"/>
                      </a:lnTo>
                      <a:lnTo>
                        <a:pt x="604" y="411"/>
                      </a:lnTo>
                      <a:lnTo>
                        <a:pt x="604" y="411"/>
                      </a:lnTo>
                      <a:lnTo>
                        <a:pt x="606" y="410"/>
                      </a:lnTo>
                      <a:lnTo>
                        <a:pt x="606" y="410"/>
                      </a:lnTo>
                      <a:lnTo>
                        <a:pt x="615" y="408"/>
                      </a:lnTo>
                      <a:lnTo>
                        <a:pt x="625" y="408"/>
                      </a:lnTo>
                      <a:lnTo>
                        <a:pt x="635" y="411"/>
                      </a:lnTo>
                      <a:lnTo>
                        <a:pt x="643" y="414"/>
                      </a:lnTo>
                      <a:lnTo>
                        <a:pt x="662" y="424"/>
                      </a:lnTo>
                      <a:lnTo>
                        <a:pt x="680" y="434"/>
                      </a:lnTo>
                      <a:lnTo>
                        <a:pt x="680" y="434"/>
                      </a:lnTo>
                      <a:lnTo>
                        <a:pt x="681" y="429"/>
                      </a:lnTo>
                      <a:lnTo>
                        <a:pt x="684" y="425"/>
                      </a:lnTo>
                      <a:lnTo>
                        <a:pt x="686" y="421"/>
                      </a:lnTo>
                      <a:lnTo>
                        <a:pt x="687" y="417"/>
                      </a:lnTo>
                      <a:lnTo>
                        <a:pt x="687" y="417"/>
                      </a:lnTo>
                      <a:lnTo>
                        <a:pt x="676" y="403"/>
                      </a:lnTo>
                      <a:lnTo>
                        <a:pt x="663" y="391"/>
                      </a:lnTo>
                      <a:lnTo>
                        <a:pt x="648" y="380"/>
                      </a:lnTo>
                      <a:lnTo>
                        <a:pt x="632" y="372"/>
                      </a:lnTo>
                      <a:lnTo>
                        <a:pt x="615" y="363"/>
                      </a:lnTo>
                      <a:lnTo>
                        <a:pt x="598" y="358"/>
                      </a:lnTo>
                      <a:lnTo>
                        <a:pt x="580" y="354"/>
                      </a:lnTo>
                      <a:lnTo>
                        <a:pt x="563" y="351"/>
                      </a:lnTo>
                      <a:lnTo>
                        <a:pt x="563" y="351"/>
                      </a:lnTo>
                      <a:lnTo>
                        <a:pt x="563" y="355"/>
                      </a:lnTo>
                      <a:lnTo>
                        <a:pt x="561" y="358"/>
                      </a:lnTo>
                      <a:lnTo>
                        <a:pt x="556" y="365"/>
                      </a:lnTo>
                      <a:lnTo>
                        <a:pt x="554" y="372"/>
                      </a:lnTo>
                      <a:lnTo>
                        <a:pt x="554" y="375"/>
                      </a:lnTo>
                      <a:lnTo>
                        <a:pt x="555" y="379"/>
                      </a:lnTo>
                      <a:lnTo>
                        <a:pt x="555" y="379"/>
                      </a:lnTo>
                      <a:lnTo>
                        <a:pt x="568" y="384"/>
                      </a:lnTo>
                      <a:lnTo>
                        <a:pt x="575" y="390"/>
                      </a:lnTo>
                      <a:lnTo>
                        <a:pt x="580" y="396"/>
                      </a:lnTo>
                      <a:lnTo>
                        <a:pt x="584" y="403"/>
                      </a:lnTo>
                      <a:lnTo>
                        <a:pt x="586" y="406"/>
                      </a:lnTo>
                      <a:lnTo>
                        <a:pt x="586" y="410"/>
                      </a:lnTo>
                      <a:lnTo>
                        <a:pt x="584" y="414"/>
                      </a:lnTo>
                      <a:lnTo>
                        <a:pt x="582" y="417"/>
                      </a:lnTo>
                      <a:lnTo>
                        <a:pt x="579" y="421"/>
                      </a:lnTo>
                      <a:lnTo>
                        <a:pt x="575" y="425"/>
                      </a:lnTo>
                      <a:lnTo>
                        <a:pt x="575" y="425"/>
                      </a:lnTo>
                      <a:lnTo>
                        <a:pt x="575" y="429"/>
                      </a:lnTo>
                      <a:lnTo>
                        <a:pt x="575" y="434"/>
                      </a:lnTo>
                      <a:lnTo>
                        <a:pt x="572" y="439"/>
                      </a:lnTo>
                      <a:lnTo>
                        <a:pt x="570" y="445"/>
                      </a:lnTo>
                      <a:lnTo>
                        <a:pt x="569" y="453"/>
                      </a:lnTo>
                      <a:lnTo>
                        <a:pt x="569" y="453"/>
                      </a:lnTo>
                      <a:lnTo>
                        <a:pt x="558" y="473"/>
                      </a:lnTo>
                      <a:lnTo>
                        <a:pt x="549" y="494"/>
                      </a:lnTo>
                      <a:lnTo>
                        <a:pt x="540" y="515"/>
                      </a:lnTo>
                      <a:lnTo>
                        <a:pt x="531" y="533"/>
                      </a:lnTo>
                      <a:lnTo>
                        <a:pt x="531" y="533"/>
                      </a:lnTo>
                      <a:lnTo>
                        <a:pt x="527" y="545"/>
                      </a:lnTo>
                      <a:lnTo>
                        <a:pt x="523" y="557"/>
                      </a:lnTo>
                      <a:lnTo>
                        <a:pt x="521" y="563"/>
                      </a:lnTo>
                      <a:lnTo>
                        <a:pt x="517" y="567"/>
                      </a:lnTo>
                      <a:lnTo>
                        <a:pt x="513" y="571"/>
                      </a:lnTo>
                      <a:lnTo>
                        <a:pt x="507" y="574"/>
                      </a:lnTo>
                      <a:lnTo>
                        <a:pt x="507" y="574"/>
                      </a:lnTo>
                      <a:lnTo>
                        <a:pt x="502" y="571"/>
                      </a:lnTo>
                      <a:lnTo>
                        <a:pt x="497" y="567"/>
                      </a:lnTo>
                      <a:lnTo>
                        <a:pt x="489" y="557"/>
                      </a:lnTo>
                      <a:lnTo>
                        <a:pt x="489" y="557"/>
                      </a:lnTo>
                      <a:lnTo>
                        <a:pt x="483" y="560"/>
                      </a:lnTo>
                      <a:lnTo>
                        <a:pt x="478" y="561"/>
                      </a:lnTo>
                      <a:lnTo>
                        <a:pt x="471" y="561"/>
                      </a:lnTo>
                      <a:lnTo>
                        <a:pt x="464" y="561"/>
                      </a:lnTo>
                      <a:lnTo>
                        <a:pt x="464" y="561"/>
                      </a:lnTo>
                      <a:lnTo>
                        <a:pt x="458" y="575"/>
                      </a:lnTo>
                      <a:lnTo>
                        <a:pt x="455" y="582"/>
                      </a:lnTo>
                      <a:lnTo>
                        <a:pt x="455" y="591"/>
                      </a:lnTo>
                      <a:lnTo>
                        <a:pt x="455" y="591"/>
                      </a:lnTo>
                      <a:lnTo>
                        <a:pt x="467" y="595"/>
                      </a:lnTo>
                      <a:lnTo>
                        <a:pt x="476" y="602"/>
                      </a:lnTo>
                      <a:lnTo>
                        <a:pt x="481" y="606"/>
                      </a:lnTo>
                      <a:lnTo>
                        <a:pt x="485" y="610"/>
                      </a:lnTo>
                      <a:lnTo>
                        <a:pt x="486" y="616"/>
                      </a:lnTo>
                      <a:lnTo>
                        <a:pt x="486" y="623"/>
                      </a:lnTo>
                      <a:lnTo>
                        <a:pt x="486" y="623"/>
                      </a:lnTo>
                      <a:lnTo>
                        <a:pt x="486" y="626"/>
                      </a:lnTo>
                      <a:lnTo>
                        <a:pt x="483" y="629"/>
                      </a:lnTo>
                      <a:lnTo>
                        <a:pt x="479" y="634"/>
                      </a:lnTo>
                      <a:lnTo>
                        <a:pt x="472" y="640"/>
                      </a:lnTo>
                      <a:lnTo>
                        <a:pt x="468" y="648"/>
                      </a:lnTo>
                      <a:lnTo>
                        <a:pt x="468" y="648"/>
                      </a:lnTo>
                      <a:lnTo>
                        <a:pt x="465" y="655"/>
                      </a:lnTo>
                      <a:lnTo>
                        <a:pt x="465" y="661"/>
                      </a:lnTo>
                      <a:lnTo>
                        <a:pt x="464" y="668"/>
                      </a:lnTo>
                      <a:lnTo>
                        <a:pt x="464" y="674"/>
                      </a:lnTo>
                      <a:lnTo>
                        <a:pt x="464" y="674"/>
                      </a:lnTo>
                      <a:lnTo>
                        <a:pt x="455" y="696"/>
                      </a:lnTo>
                      <a:lnTo>
                        <a:pt x="445" y="720"/>
                      </a:lnTo>
                      <a:lnTo>
                        <a:pt x="436" y="741"/>
                      </a:lnTo>
                      <a:lnTo>
                        <a:pt x="427" y="759"/>
                      </a:lnTo>
                      <a:lnTo>
                        <a:pt x="427" y="759"/>
                      </a:lnTo>
                      <a:lnTo>
                        <a:pt x="422" y="761"/>
                      </a:lnTo>
                      <a:lnTo>
                        <a:pt x="416" y="764"/>
                      </a:lnTo>
                      <a:lnTo>
                        <a:pt x="416" y="764"/>
                      </a:lnTo>
                      <a:lnTo>
                        <a:pt x="406" y="755"/>
                      </a:lnTo>
                      <a:lnTo>
                        <a:pt x="401" y="751"/>
                      </a:lnTo>
                      <a:lnTo>
                        <a:pt x="394" y="748"/>
                      </a:lnTo>
                      <a:lnTo>
                        <a:pt x="394" y="748"/>
                      </a:lnTo>
                      <a:lnTo>
                        <a:pt x="385" y="766"/>
                      </a:lnTo>
                      <a:lnTo>
                        <a:pt x="378" y="785"/>
                      </a:lnTo>
                      <a:lnTo>
                        <a:pt x="378" y="785"/>
                      </a:lnTo>
                      <a:lnTo>
                        <a:pt x="389" y="789"/>
                      </a:lnTo>
                      <a:lnTo>
                        <a:pt x="398" y="794"/>
                      </a:lnTo>
                      <a:lnTo>
                        <a:pt x="402" y="797"/>
                      </a:lnTo>
                      <a:lnTo>
                        <a:pt x="405" y="801"/>
                      </a:lnTo>
                      <a:lnTo>
                        <a:pt x="406" y="807"/>
                      </a:lnTo>
                      <a:lnTo>
                        <a:pt x="406" y="813"/>
                      </a:lnTo>
                      <a:lnTo>
                        <a:pt x="406" y="813"/>
                      </a:lnTo>
                      <a:lnTo>
                        <a:pt x="395" y="827"/>
                      </a:lnTo>
                      <a:lnTo>
                        <a:pt x="387" y="844"/>
                      </a:lnTo>
                      <a:lnTo>
                        <a:pt x="378" y="860"/>
                      </a:lnTo>
                      <a:lnTo>
                        <a:pt x="370" y="880"/>
                      </a:lnTo>
                      <a:lnTo>
                        <a:pt x="364" y="898"/>
                      </a:lnTo>
                      <a:lnTo>
                        <a:pt x="358" y="918"/>
                      </a:lnTo>
                      <a:lnTo>
                        <a:pt x="356" y="936"/>
                      </a:lnTo>
                      <a:lnTo>
                        <a:pt x="353" y="954"/>
                      </a:lnTo>
                      <a:lnTo>
                        <a:pt x="353" y="954"/>
                      </a:lnTo>
                      <a:lnTo>
                        <a:pt x="344" y="962"/>
                      </a:lnTo>
                      <a:lnTo>
                        <a:pt x="340" y="963"/>
                      </a:lnTo>
                      <a:lnTo>
                        <a:pt x="336" y="963"/>
                      </a:lnTo>
                      <a:lnTo>
                        <a:pt x="336" y="963"/>
                      </a:lnTo>
                      <a:lnTo>
                        <a:pt x="329" y="959"/>
                      </a:lnTo>
                      <a:lnTo>
                        <a:pt x="323" y="953"/>
                      </a:lnTo>
                      <a:lnTo>
                        <a:pt x="318" y="947"/>
                      </a:lnTo>
                      <a:lnTo>
                        <a:pt x="311" y="945"/>
                      </a:lnTo>
                      <a:lnTo>
                        <a:pt x="311" y="945"/>
                      </a:lnTo>
                      <a:lnTo>
                        <a:pt x="304" y="959"/>
                      </a:lnTo>
                      <a:lnTo>
                        <a:pt x="297" y="974"/>
                      </a:lnTo>
                      <a:lnTo>
                        <a:pt x="290" y="988"/>
                      </a:lnTo>
                      <a:lnTo>
                        <a:pt x="288" y="995"/>
                      </a:lnTo>
                      <a:lnTo>
                        <a:pt x="287" y="1002"/>
                      </a:lnTo>
                      <a:lnTo>
                        <a:pt x="287" y="1002"/>
                      </a:lnTo>
                      <a:lnTo>
                        <a:pt x="295" y="999"/>
                      </a:lnTo>
                      <a:lnTo>
                        <a:pt x="305" y="999"/>
                      </a:lnTo>
                      <a:lnTo>
                        <a:pt x="314" y="999"/>
                      </a:lnTo>
                      <a:lnTo>
                        <a:pt x="321" y="1001"/>
                      </a:lnTo>
                      <a:lnTo>
                        <a:pt x="336" y="1005"/>
                      </a:lnTo>
                      <a:lnTo>
                        <a:pt x="351" y="1012"/>
                      </a:lnTo>
                      <a:lnTo>
                        <a:pt x="379" y="1029"/>
                      </a:lnTo>
                      <a:lnTo>
                        <a:pt x="395" y="1037"/>
                      </a:lnTo>
                      <a:lnTo>
                        <a:pt x="410" y="1044"/>
                      </a:lnTo>
                      <a:lnTo>
                        <a:pt x="410" y="1044"/>
                      </a:lnTo>
                      <a:lnTo>
                        <a:pt x="419" y="1032"/>
                      </a:lnTo>
                      <a:lnTo>
                        <a:pt x="422" y="1026"/>
                      </a:lnTo>
                      <a:lnTo>
                        <a:pt x="424" y="1019"/>
                      </a:lnTo>
                      <a:lnTo>
                        <a:pt x="424" y="1019"/>
                      </a:lnTo>
                      <a:lnTo>
                        <a:pt x="419" y="1011"/>
                      </a:lnTo>
                      <a:lnTo>
                        <a:pt x="413" y="1004"/>
                      </a:lnTo>
                      <a:lnTo>
                        <a:pt x="405" y="998"/>
                      </a:lnTo>
                      <a:lnTo>
                        <a:pt x="398" y="992"/>
                      </a:lnTo>
                      <a:lnTo>
                        <a:pt x="381" y="983"/>
                      </a:lnTo>
                      <a:lnTo>
                        <a:pt x="361" y="974"/>
                      </a:lnTo>
                      <a:lnTo>
                        <a:pt x="361" y="974"/>
                      </a:lnTo>
                      <a:lnTo>
                        <a:pt x="360" y="970"/>
                      </a:lnTo>
                      <a:lnTo>
                        <a:pt x="358" y="967"/>
                      </a:lnTo>
                      <a:lnTo>
                        <a:pt x="358" y="967"/>
                      </a:lnTo>
                      <a:lnTo>
                        <a:pt x="361" y="963"/>
                      </a:lnTo>
                      <a:lnTo>
                        <a:pt x="364" y="959"/>
                      </a:lnTo>
                      <a:lnTo>
                        <a:pt x="367" y="954"/>
                      </a:lnTo>
                      <a:lnTo>
                        <a:pt x="368" y="953"/>
                      </a:lnTo>
                      <a:lnTo>
                        <a:pt x="371" y="953"/>
                      </a:lnTo>
                      <a:lnTo>
                        <a:pt x="371" y="953"/>
                      </a:lnTo>
                      <a:lnTo>
                        <a:pt x="371" y="940"/>
                      </a:lnTo>
                      <a:lnTo>
                        <a:pt x="371" y="940"/>
                      </a:lnTo>
                      <a:lnTo>
                        <a:pt x="381" y="931"/>
                      </a:lnTo>
                      <a:lnTo>
                        <a:pt x="388" y="919"/>
                      </a:lnTo>
                      <a:lnTo>
                        <a:pt x="395" y="907"/>
                      </a:lnTo>
                      <a:lnTo>
                        <a:pt x="401" y="894"/>
                      </a:lnTo>
                      <a:lnTo>
                        <a:pt x="412" y="869"/>
                      </a:lnTo>
                      <a:lnTo>
                        <a:pt x="419" y="856"/>
                      </a:lnTo>
                      <a:lnTo>
                        <a:pt x="427" y="846"/>
                      </a:lnTo>
                      <a:lnTo>
                        <a:pt x="427" y="846"/>
                      </a:lnTo>
                      <a:lnTo>
                        <a:pt x="429" y="834"/>
                      </a:lnTo>
                      <a:lnTo>
                        <a:pt x="431" y="823"/>
                      </a:lnTo>
                      <a:lnTo>
                        <a:pt x="433" y="818"/>
                      </a:lnTo>
                      <a:lnTo>
                        <a:pt x="436" y="814"/>
                      </a:lnTo>
                      <a:lnTo>
                        <a:pt x="440" y="811"/>
                      </a:lnTo>
                      <a:lnTo>
                        <a:pt x="444" y="808"/>
                      </a:lnTo>
                      <a:lnTo>
                        <a:pt x="444" y="808"/>
                      </a:lnTo>
                      <a:lnTo>
                        <a:pt x="452" y="810"/>
                      </a:lnTo>
                      <a:lnTo>
                        <a:pt x="460" y="811"/>
                      </a:lnTo>
                      <a:lnTo>
                        <a:pt x="474" y="820"/>
                      </a:lnTo>
                      <a:lnTo>
                        <a:pt x="486" y="828"/>
                      </a:lnTo>
                      <a:lnTo>
                        <a:pt x="502" y="838"/>
                      </a:lnTo>
                      <a:lnTo>
                        <a:pt x="502" y="838"/>
                      </a:lnTo>
                      <a:close/>
                      <a:moveTo>
                        <a:pt x="1034" y="387"/>
                      </a:moveTo>
                      <a:lnTo>
                        <a:pt x="1034" y="387"/>
                      </a:lnTo>
                      <a:lnTo>
                        <a:pt x="1008" y="387"/>
                      </a:lnTo>
                      <a:lnTo>
                        <a:pt x="985" y="384"/>
                      </a:lnTo>
                      <a:lnTo>
                        <a:pt x="961" y="380"/>
                      </a:lnTo>
                      <a:lnTo>
                        <a:pt x="935" y="376"/>
                      </a:lnTo>
                      <a:lnTo>
                        <a:pt x="889" y="365"/>
                      </a:lnTo>
                      <a:lnTo>
                        <a:pt x="841" y="355"/>
                      </a:lnTo>
                      <a:lnTo>
                        <a:pt x="841" y="355"/>
                      </a:lnTo>
                      <a:lnTo>
                        <a:pt x="841" y="361"/>
                      </a:lnTo>
                      <a:lnTo>
                        <a:pt x="841" y="361"/>
                      </a:lnTo>
                      <a:lnTo>
                        <a:pt x="843" y="446"/>
                      </a:lnTo>
                      <a:lnTo>
                        <a:pt x="844" y="533"/>
                      </a:lnTo>
                      <a:lnTo>
                        <a:pt x="843" y="707"/>
                      </a:lnTo>
                      <a:lnTo>
                        <a:pt x="841" y="876"/>
                      </a:lnTo>
                      <a:lnTo>
                        <a:pt x="843" y="956"/>
                      </a:lnTo>
                      <a:lnTo>
                        <a:pt x="844" y="1032"/>
                      </a:lnTo>
                      <a:lnTo>
                        <a:pt x="844" y="1032"/>
                      </a:lnTo>
                      <a:lnTo>
                        <a:pt x="847" y="1030"/>
                      </a:lnTo>
                      <a:lnTo>
                        <a:pt x="850" y="1029"/>
                      </a:lnTo>
                      <a:lnTo>
                        <a:pt x="858" y="1029"/>
                      </a:lnTo>
                      <a:lnTo>
                        <a:pt x="868" y="1032"/>
                      </a:lnTo>
                      <a:lnTo>
                        <a:pt x="868" y="1032"/>
                      </a:lnTo>
                      <a:lnTo>
                        <a:pt x="874" y="1030"/>
                      </a:lnTo>
                      <a:lnTo>
                        <a:pt x="879" y="1033"/>
                      </a:lnTo>
                      <a:lnTo>
                        <a:pt x="885" y="1036"/>
                      </a:lnTo>
                      <a:lnTo>
                        <a:pt x="893" y="1037"/>
                      </a:lnTo>
                      <a:lnTo>
                        <a:pt x="893" y="1037"/>
                      </a:lnTo>
                      <a:lnTo>
                        <a:pt x="899" y="1039"/>
                      </a:lnTo>
                      <a:lnTo>
                        <a:pt x="906" y="1037"/>
                      </a:lnTo>
                      <a:lnTo>
                        <a:pt x="913" y="1037"/>
                      </a:lnTo>
                      <a:lnTo>
                        <a:pt x="919" y="1037"/>
                      </a:lnTo>
                      <a:lnTo>
                        <a:pt x="919" y="1037"/>
                      </a:lnTo>
                      <a:lnTo>
                        <a:pt x="923" y="1039"/>
                      </a:lnTo>
                      <a:lnTo>
                        <a:pt x="926" y="1042"/>
                      </a:lnTo>
                      <a:lnTo>
                        <a:pt x="930" y="1043"/>
                      </a:lnTo>
                      <a:lnTo>
                        <a:pt x="934" y="1044"/>
                      </a:lnTo>
                      <a:lnTo>
                        <a:pt x="934" y="1044"/>
                      </a:lnTo>
                      <a:lnTo>
                        <a:pt x="958" y="1047"/>
                      </a:lnTo>
                      <a:lnTo>
                        <a:pt x="982" y="1049"/>
                      </a:lnTo>
                      <a:lnTo>
                        <a:pt x="1007" y="1049"/>
                      </a:lnTo>
                      <a:lnTo>
                        <a:pt x="1032" y="1049"/>
                      </a:lnTo>
                      <a:lnTo>
                        <a:pt x="1083" y="1044"/>
                      </a:lnTo>
                      <a:lnTo>
                        <a:pt x="1132" y="1037"/>
                      </a:lnTo>
                      <a:lnTo>
                        <a:pt x="1132" y="1037"/>
                      </a:lnTo>
                      <a:lnTo>
                        <a:pt x="1132" y="919"/>
                      </a:lnTo>
                      <a:lnTo>
                        <a:pt x="1132" y="859"/>
                      </a:lnTo>
                      <a:lnTo>
                        <a:pt x="1129" y="796"/>
                      </a:lnTo>
                      <a:lnTo>
                        <a:pt x="1129" y="796"/>
                      </a:lnTo>
                      <a:lnTo>
                        <a:pt x="1128" y="744"/>
                      </a:lnTo>
                      <a:lnTo>
                        <a:pt x="1128" y="693"/>
                      </a:lnTo>
                      <a:lnTo>
                        <a:pt x="1128" y="641"/>
                      </a:lnTo>
                      <a:lnTo>
                        <a:pt x="1125" y="591"/>
                      </a:lnTo>
                      <a:lnTo>
                        <a:pt x="1125" y="591"/>
                      </a:lnTo>
                      <a:lnTo>
                        <a:pt x="1116" y="483"/>
                      </a:lnTo>
                      <a:lnTo>
                        <a:pt x="1114" y="427"/>
                      </a:lnTo>
                      <a:lnTo>
                        <a:pt x="1114" y="400"/>
                      </a:lnTo>
                      <a:lnTo>
                        <a:pt x="1115" y="373"/>
                      </a:lnTo>
                      <a:lnTo>
                        <a:pt x="1115" y="373"/>
                      </a:lnTo>
                      <a:lnTo>
                        <a:pt x="1104" y="375"/>
                      </a:lnTo>
                      <a:lnTo>
                        <a:pt x="1094" y="375"/>
                      </a:lnTo>
                      <a:lnTo>
                        <a:pt x="1073" y="379"/>
                      </a:lnTo>
                      <a:lnTo>
                        <a:pt x="1053" y="384"/>
                      </a:lnTo>
                      <a:lnTo>
                        <a:pt x="1044" y="386"/>
                      </a:lnTo>
                      <a:lnTo>
                        <a:pt x="1034" y="387"/>
                      </a:lnTo>
                      <a:lnTo>
                        <a:pt x="1034" y="387"/>
                      </a:lnTo>
                      <a:close/>
                      <a:moveTo>
                        <a:pt x="1458" y="365"/>
                      </a:moveTo>
                      <a:lnTo>
                        <a:pt x="1458" y="365"/>
                      </a:lnTo>
                      <a:lnTo>
                        <a:pt x="1458" y="393"/>
                      </a:lnTo>
                      <a:lnTo>
                        <a:pt x="1459" y="411"/>
                      </a:lnTo>
                      <a:lnTo>
                        <a:pt x="1458" y="428"/>
                      </a:lnTo>
                      <a:lnTo>
                        <a:pt x="1458" y="436"/>
                      </a:lnTo>
                      <a:lnTo>
                        <a:pt x="1455" y="446"/>
                      </a:lnTo>
                      <a:lnTo>
                        <a:pt x="1455" y="446"/>
                      </a:lnTo>
                      <a:lnTo>
                        <a:pt x="1460" y="532"/>
                      </a:lnTo>
                      <a:lnTo>
                        <a:pt x="1462" y="575"/>
                      </a:lnTo>
                      <a:lnTo>
                        <a:pt x="1462" y="598"/>
                      </a:lnTo>
                      <a:lnTo>
                        <a:pt x="1462" y="620"/>
                      </a:lnTo>
                      <a:lnTo>
                        <a:pt x="1462" y="620"/>
                      </a:lnTo>
                      <a:lnTo>
                        <a:pt x="1458" y="693"/>
                      </a:lnTo>
                      <a:lnTo>
                        <a:pt x="1455" y="766"/>
                      </a:lnTo>
                      <a:lnTo>
                        <a:pt x="1453" y="842"/>
                      </a:lnTo>
                      <a:lnTo>
                        <a:pt x="1453" y="917"/>
                      </a:lnTo>
                      <a:lnTo>
                        <a:pt x="1455" y="991"/>
                      </a:lnTo>
                      <a:lnTo>
                        <a:pt x="1456" y="1064"/>
                      </a:lnTo>
                      <a:lnTo>
                        <a:pt x="1462" y="1206"/>
                      </a:lnTo>
                      <a:lnTo>
                        <a:pt x="1462" y="1206"/>
                      </a:lnTo>
                      <a:lnTo>
                        <a:pt x="1469" y="1211"/>
                      </a:lnTo>
                      <a:lnTo>
                        <a:pt x="1476" y="1216"/>
                      </a:lnTo>
                      <a:lnTo>
                        <a:pt x="1480" y="1218"/>
                      </a:lnTo>
                      <a:lnTo>
                        <a:pt x="1484" y="1220"/>
                      </a:lnTo>
                      <a:lnTo>
                        <a:pt x="1489" y="1220"/>
                      </a:lnTo>
                      <a:lnTo>
                        <a:pt x="1493" y="1218"/>
                      </a:lnTo>
                      <a:lnTo>
                        <a:pt x="1493" y="1218"/>
                      </a:lnTo>
                      <a:lnTo>
                        <a:pt x="1498" y="1161"/>
                      </a:lnTo>
                      <a:lnTo>
                        <a:pt x="1503" y="1103"/>
                      </a:lnTo>
                      <a:lnTo>
                        <a:pt x="1505" y="1047"/>
                      </a:lnTo>
                      <a:lnTo>
                        <a:pt x="1505" y="990"/>
                      </a:lnTo>
                      <a:lnTo>
                        <a:pt x="1505" y="876"/>
                      </a:lnTo>
                      <a:lnTo>
                        <a:pt x="1504" y="761"/>
                      </a:lnTo>
                      <a:lnTo>
                        <a:pt x="1504" y="761"/>
                      </a:lnTo>
                      <a:lnTo>
                        <a:pt x="1503" y="724"/>
                      </a:lnTo>
                      <a:lnTo>
                        <a:pt x="1498" y="689"/>
                      </a:lnTo>
                      <a:lnTo>
                        <a:pt x="1496" y="653"/>
                      </a:lnTo>
                      <a:lnTo>
                        <a:pt x="1493" y="616"/>
                      </a:lnTo>
                      <a:lnTo>
                        <a:pt x="1493" y="616"/>
                      </a:lnTo>
                      <a:lnTo>
                        <a:pt x="1493" y="585"/>
                      </a:lnTo>
                      <a:lnTo>
                        <a:pt x="1493" y="553"/>
                      </a:lnTo>
                      <a:lnTo>
                        <a:pt x="1494" y="488"/>
                      </a:lnTo>
                      <a:lnTo>
                        <a:pt x="1497" y="425"/>
                      </a:lnTo>
                      <a:lnTo>
                        <a:pt x="1497" y="394"/>
                      </a:lnTo>
                      <a:lnTo>
                        <a:pt x="1496" y="363"/>
                      </a:lnTo>
                      <a:lnTo>
                        <a:pt x="1496" y="363"/>
                      </a:lnTo>
                      <a:lnTo>
                        <a:pt x="1489" y="363"/>
                      </a:lnTo>
                      <a:lnTo>
                        <a:pt x="1483" y="363"/>
                      </a:lnTo>
                      <a:lnTo>
                        <a:pt x="1474" y="365"/>
                      </a:lnTo>
                      <a:lnTo>
                        <a:pt x="1467" y="366"/>
                      </a:lnTo>
                      <a:lnTo>
                        <a:pt x="1463" y="365"/>
                      </a:lnTo>
                      <a:lnTo>
                        <a:pt x="1459" y="363"/>
                      </a:lnTo>
                      <a:lnTo>
                        <a:pt x="1459" y="363"/>
                      </a:lnTo>
                      <a:lnTo>
                        <a:pt x="1459" y="362"/>
                      </a:lnTo>
                      <a:lnTo>
                        <a:pt x="1458" y="362"/>
                      </a:lnTo>
                      <a:lnTo>
                        <a:pt x="1458" y="363"/>
                      </a:lnTo>
                      <a:lnTo>
                        <a:pt x="1458" y="365"/>
                      </a:lnTo>
                      <a:lnTo>
                        <a:pt x="1458" y="365"/>
                      </a:lnTo>
                      <a:close/>
                      <a:moveTo>
                        <a:pt x="2057" y="545"/>
                      </a:moveTo>
                      <a:lnTo>
                        <a:pt x="2057" y="545"/>
                      </a:lnTo>
                      <a:lnTo>
                        <a:pt x="2072" y="542"/>
                      </a:lnTo>
                      <a:lnTo>
                        <a:pt x="2089" y="537"/>
                      </a:lnTo>
                      <a:lnTo>
                        <a:pt x="2106" y="532"/>
                      </a:lnTo>
                      <a:lnTo>
                        <a:pt x="2122" y="526"/>
                      </a:lnTo>
                      <a:lnTo>
                        <a:pt x="2137" y="519"/>
                      </a:lnTo>
                      <a:lnTo>
                        <a:pt x="2150" y="511"/>
                      </a:lnTo>
                      <a:lnTo>
                        <a:pt x="2161" y="501"/>
                      </a:lnTo>
                      <a:lnTo>
                        <a:pt x="2169" y="491"/>
                      </a:lnTo>
                      <a:lnTo>
                        <a:pt x="2169" y="491"/>
                      </a:lnTo>
                      <a:lnTo>
                        <a:pt x="2175" y="481"/>
                      </a:lnTo>
                      <a:lnTo>
                        <a:pt x="2176" y="473"/>
                      </a:lnTo>
                      <a:lnTo>
                        <a:pt x="2175" y="466"/>
                      </a:lnTo>
                      <a:lnTo>
                        <a:pt x="2172" y="457"/>
                      </a:lnTo>
                      <a:lnTo>
                        <a:pt x="2164" y="443"/>
                      </a:lnTo>
                      <a:lnTo>
                        <a:pt x="2155" y="429"/>
                      </a:lnTo>
                      <a:lnTo>
                        <a:pt x="2155" y="429"/>
                      </a:lnTo>
                      <a:lnTo>
                        <a:pt x="2150" y="415"/>
                      </a:lnTo>
                      <a:lnTo>
                        <a:pt x="2144" y="403"/>
                      </a:lnTo>
                      <a:lnTo>
                        <a:pt x="2140" y="396"/>
                      </a:lnTo>
                      <a:lnTo>
                        <a:pt x="2136" y="391"/>
                      </a:lnTo>
                      <a:lnTo>
                        <a:pt x="2131" y="387"/>
                      </a:lnTo>
                      <a:lnTo>
                        <a:pt x="2126" y="384"/>
                      </a:lnTo>
                      <a:lnTo>
                        <a:pt x="2126" y="384"/>
                      </a:lnTo>
                      <a:lnTo>
                        <a:pt x="2117" y="383"/>
                      </a:lnTo>
                      <a:lnTo>
                        <a:pt x="2105" y="384"/>
                      </a:lnTo>
                      <a:lnTo>
                        <a:pt x="2077" y="387"/>
                      </a:lnTo>
                      <a:lnTo>
                        <a:pt x="2077" y="387"/>
                      </a:lnTo>
                      <a:lnTo>
                        <a:pt x="2050" y="390"/>
                      </a:lnTo>
                      <a:lnTo>
                        <a:pt x="2028" y="396"/>
                      </a:lnTo>
                      <a:lnTo>
                        <a:pt x="2028" y="396"/>
                      </a:lnTo>
                      <a:lnTo>
                        <a:pt x="2019" y="398"/>
                      </a:lnTo>
                      <a:lnTo>
                        <a:pt x="2011" y="403"/>
                      </a:lnTo>
                      <a:lnTo>
                        <a:pt x="1997" y="413"/>
                      </a:lnTo>
                      <a:lnTo>
                        <a:pt x="1984" y="422"/>
                      </a:lnTo>
                      <a:lnTo>
                        <a:pt x="1971" y="429"/>
                      </a:lnTo>
                      <a:lnTo>
                        <a:pt x="1971" y="429"/>
                      </a:lnTo>
                      <a:lnTo>
                        <a:pt x="1973" y="432"/>
                      </a:lnTo>
                      <a:lnTo>
                        <a:pt x="1973" y="435"/>
                      </a:lnTo>
                      <a:lnTo>
                        <a:pt x="1971" y="439"/>
                      </a:lnTo>
                      <a:lnTo>
                        <a:pt x="1969" y="443"/>
                      </a:lnTo>
                      <a:lnTo>
                        <a:pt x="1969" y="446"/>
                      </a:lnTo>
                      <a:lnTo>
                        <a:pt x="1970" y="449"/>
                      </a:lnTo>
                      <a:lnTo>
                        <a:pt x="1970" y="449"/>
                      </a:lnTo>
                      <a:lnTo>
                        <a:pt x="1964" y="450"/>
                      </a:lnTo>
                      <a:lnTo>
                        <a:pt x="1962" y="452"/>
                      </a:lnTo>
                      <a:lnTo>
                        <a:pt x="1955" y="459"/>
                      </a:lnTo>
                      <a:lnTo>
                        <a:pt x="1955" y="459"/>
                      </a:lnTo>
                      <a:lnTo>
                        <a:pt x="1956" y="473"/>
                      </a:lnTo>
                      <a:lnTo>
                        <a:pt x="1959" y="486"/>
                      </a:lnTo>
                      <a:lnTo>
                        <a:pt x="1964" y="498"/>
                      </a:lnTo>
                      <a:lnTo>
                        <a:pt x="1970" y="509"/>
                      </a:lnTo>
                      <a:lnTo>
                        <a:pt x="1981" y="532"/>
                      </a:lnTo>
                      <a:lnTo>
                        <a:pt x="1988" y="543"/>
                      </a:lnTo>
                      <a:lnTo>
                        <a:pt x="1994" y="554"/>
                      </a:lnTo>
                      <a:lnTo>
                        <a:pt x="1994" y="554"/>
                      </a:lnTo>
                      <a:lnTo>
                        <a:pt x="2001" y="552"/>
                      </a:lnTo>
                      <a:lnTo>
                        <a:pt x="2008" y="550"/>
                      </a:lnTo>
                      <a:lnTo>
                        <a:pt x="2023" y="547"/>
                      </a:lnTo>
                      <a:lnTo>
                        <a:pt x="2039" y="546"/>
                      </a:lnTo>
                      <a:lnTo>
                        <a:pt x="2057" y="545"/>
                      </a:lnTo>
                      <a:lnTo>
                        <a:pt x="2057" y="545"/>
                      </a:lnTo>
                      <a:close/>
                      <a:moveTo>
                        <a:pt x="542" y="397"/>
                      </a:moveTo>
                      <a:lnTo>
                        <a:pt x="542" y="397"/>
                      </a:lnTo>
                      <a:lnTo>
                        <a:pt x="507" y="467"/>
                      </a:lnTo>
                      <a:lnTo>
                        <a:pt x="474" y="537"/>
                      </a:lnTo>
                      <a:lnTo>
                        <a:pt x="474" y="537"/>
                      </a:lnTo>
                      <a:lnTo>
                        <a:pt x="479" y="536"/>
                      </a:lnTo>
                      <a:lnTo>
                        <a:pt x="482" y="536"/>
                      </a:lnTo>
                      <a:lnTo>
                        <a:pt x="489" y="539"/>
                      </a:lnTo>
                      <a:lnTo>
                        <a:pt x="493" y="542"/>
                      </a:lnTo>
                      <a:lnTo>
                        <a:pt x="497" y="543"/>
                      </a:lnTo>
                      <a:lnTo>
                        <a:pt x="502" y="545"/>
                      </a:lnTo>
                      <a:lnTo>
                        <a:pt x="502" y="545"/>
                      </a:lnTo>
                      <a:lnTo>
                        <a:pt x="511" y="529"/>
                      </a:lnTo>
                      <a:lnTo>
                        <a:pt x="520" y="512"/>
                      </a:lnTo>
                      <a:lnTo>
                        <a:pt x="537" y="479"/>
                      </a:lnTo>
                      <a:lnTo>
                        <a:pt x="551" y="442"/>
                      </a:lnTo>
                      <a:lnTo>
                        <a:pt x="563" y="408"/>
                      </a:lnTo>
                      <a:lnTo>
                        <a:pt x="563" y="408"/>
                      </a:lnTo>
                      <a:lnTo>
                        <a:pt x="561" y="403"/>
                      </a:lnTo>
                      <a:lnTo>
                        <a:pt x="556" y="400"/>
                      </a:lnTo>
                      <a:lnTo>
                        <a:pt x="551" y="397"/>
                      </a:lnTo>
                      <a:lnTo>
                        <a:pt x="542" y="397"/>
                      </a:lnTo>
                      <a:lnTo>
                        <a:pt x="542" y="397"/>
                      </a:lnTo>
                      <a:close/>
                      <a:moveTo>
                        <a:pt x="625" y="435"/>
                      </a:moveTo>
                      <a:lnTo>
                        <a:pt x="625" y="435"/>
                      </a:lnTo>
                      <a:lnTo>
                        <a:pt x="621" y="441"/>
                      </a:lnTo>
                      <a:lnTo>
                        <a:pt x="617" y="448"/>
                      </a:lnTo>
                      <a:lnTo>
                        <a:pt x="610" y="462"/>
                      </a:lnTo>
                      <a:lnTo>
                        <a:pt x="603" y="480"/>
                      </a:lnTo>
                      <a:lnTo>
                        <a:pt x="593" y="501"/>
                      </a:lnTo>
                      <a:lnTo>
                        <a:pt x="593" y="501"/>
                      </a:lnTo>
                      <a:lnTo>
                        <a:pt x="583" y="519"/>
                      </a:lnTo>
                      <a:lnTo>
                        <a:pt x="573" y="535"/>
                      </a:lnTo>
                      <a:lnTo>
                        <a:pt x="569" y="543"/>
                      </a:lnTo>
                      <a:lnTo>
                        <a:pt x="565" y="550"/>
                      </a:lnTo>
                      <a:lnTo>
                        <a:pt x="563" y="557"/>
                      </a:lnTo>
                      <a:lnTo>
                        <a:pt x="563" y="563"/>
                      </a:lnTo>
                      <a:lnTo>
                        <a:pt x="563" y="563"/>
                      </a:lnTo>
                      <a:lnTo>
                        <a:pt x="565" y="568"/>
                      </a:lnTo>
                      <a:lnTo>
                        <a:pt x="569" y="574"/>
                      </a:lnTo>
                      <a:lnTo>
                        <a:pt x="575" y="577"/>
                      </a:lnTo>
                      <a:lnTo>
                        <a:pt x="580" y="580"/>
                      </a:lnTo>
                      <a:lnTo>
                        <a:pt x="591" y="587"/>
                      </a:lnTo>
                      <a:lnTo>
                        <a:pt x="597" y="591"/>
                      </a:lnTo>
                      <a:lnTo>
                        <a:pt x="601" y="595"/>
                      </a:lnTo>
                      <a:lnTo>
                        <a:pt x="601" y="595"/>
                      </a:lnTo>
                      <a:lnTo>
                        <a:pt x="613" y="580"/>
                      </a:lnTo>
                      <a:lnTo>
                        <a:pt x="622" y="564"/>
                      </a:lnTo>
                      <a:lnTo>
                        <a:pt x="631" y="547"/>
                      </a:lnTo>
                      <a:lnTo>
                        <a:pt x="638" y="529"/>
                      </a:lnTo>
                      <a:lnTo>
                        <a:pt x="653" y="493"/>
                      </a:lnTo>
                      <a:lnTo>
                        <a:pt x="670" y="457"/>
                      </a:lnTo>
                      <a:lnTo>
                        <a:pt x="670" y="457"/>
                      </a:lnTo>
                      <a:lnTo>
                        <a:pt x="662" y="448"/>
                      </a:lnTo>
                      <a:lnTo>
                        <a:pt x="650" y="441"/>
                      </a:lnTo>
                      <a:lnTo>
                        <a:pt x="645" y="438"/>
                      </a:lnTo>
                      <a:lnTo>
                        <a:pt x="638" y="436"/>
                      </a:lnTo>
                      <a:lnTo>
                        <a:pt x="632" y="435"/>
                      </a:lnTo>
                      <a:lnTo>
                        <a:pt x="625" y="435"/>
                      </a:lnTo>
                      <a:lnTo>
                        <a:pt x="625" y="435"/>
                      </a:lnTo>
                      <a:close/>
                      <a:moveTo>
                        <a:pt x="688" y="455"/>
                      </a:moveTo>
                      <a:lnTo>
                        <a:pt x="688" y="455"/>
                      </a:lnTo>
                      <a:lnTo>
                        <a:pt x="681" y="473"/>
                      </a:lnTo>
                      <a:lnTo>
                        <a:pt x="674" y="491"/>
                      </a:lnTo>
                      <a:lnTo>
                        <a:pt x="655" y="528"/>
                      </a:lnTo>
                      <a:lnTo>
                        <a:pt x="636" y="564"/>
                      </a:lnTo>
                      <a:lnTo>
                        <a:pt x="629" y="584"/>
                      </a:lnTo>
                      <a:lnTo>
                        <a:pt x="622" y="602"/>
                      </a:lnTo>
                      <a:lnTo>
                        <a:pt x="622" y="602"/>
                      </a:lnTo>
                      <a:lnTo>
                        <a:pt x="620" y="618"/>
                      </a:lnTo>
                      <a:lnTo>
                        <a:pt x="618" y="636"/>
                      </a:lnTo>
                      <a:lnTo>
                        <a:pt x="618" y="655"/>
                      </a:lnTo>
                      <a:lnTo>
                        <a:pt x="618" y="675"/>
                      </a:lnTo>
                      <a:lnTo>
                        <a:pt x="622" y="717"/>
                      </a:lnTo>
                      <a:lnTo>
                        <a:pt x="625" y="757"/>
                      </a:lnTo>
                      <a:lnTo>
                        <a:pt x="625" y="757"/>
                      </a:lnTo>
                      <a:lnTo>
                        <a:pt x="625" y="792"/>
                      </a:lnTo>
                      <a:lnTo>
                        <a:pt x="624" y="827"/>
                      </a:lnTo>
                      <a:lnTo>
                        <a:pt x="622" y="859"/>
                      </a:lnTo>
                      <a:lnTo>
                        <a:pt x="622" y="891"/>
                      </a:lnTo>
                      <a:lnTo>
                        <a:pt x="622" y="891"/>
                      </a:lnTo>
                      <a:lnTo>
                        <a:pt x="625" y="963"/>
                      </a:lnTo>
                      <a:lnTo>
                        <a:pt x="627" y="1039"/>
                      </a:lnTo>
                      <a:lnTo>
                        <a:pt x="627" y="1116"/>
                      </a:lnTo>
                      <a:lnTo>
                        <a:pt x="625" y="1192"/>
                      </a:lnTo>
                      <a:lnTo>
                        <a:pt x="625" y="1192"/>
                      </a:lnTo>
                      <a:lnTo>
                        <a:pt x="627" y="1195"/>
                      </a:lnTo>
                      <a:lnTo>
                        <a:pt x="629" y="1196"/>
                      </a:lnTo>
                      <a:lnTo>
                        <a:pt x="634" y="1202"/>
                      </a:lnTo>
                      <a:lnTo>
                        <a:pt x="636" y="1204"/>
                      </a:lnTo>
                      <a:lnTo>
                        <a:pt x="638" y="1209"/>
                      </a:lnTo>
                      <a:lnTo>
                        <a:pt x="638" y="1213"/>
                      </a:lnTo>
                      <a:lnTo>
                        <a:pt x="638" y="1218"/>
                      </a:lnTo>
                      <a:lnTo>
                        <a:pt x="638" y="1218"/>
                      </a:lnTo>
                      <a:lnTo>
                        <a:pt x="656" y="1225"/>
                      </a:lnTo>
                      <a:lnTo>
                        <a:pt x="676" y="1230"/>
                      </a:lnTo>
                      <a:lnTo>
                        <a:pt x="694" y="1232"/>
                      </a:lnTo>
                      <a:lnTo>
                        <a:pt x="715" y="1231"/>
                      </a:lnTo>
                      <a:lnTo>
                        <a:pt x="735" y="1230"/>
                      </a:lnTo>
                      <a:lnTo>
                        <a:pt x="754" y="1227"/>
                      </a:lnTo>
                      <a:lnTo>
                        <a:pt x="774" y="1221"/>
                      </a:lnTo>
                      <a:lnTo>
                        <a:pt x="794" y="1217"/>
                      </a:lnTo>
                      <a:lnTo>
                        <a:pt x="794" y="1217"/>
                      </a:lnTo>
                      <a:lnTo>
                        <a:pt x="796" y="1196"/>
                      </a:lnTo>
                      <a:lnTo>
                        <a:pt x="799" y="1175"/>
                      </a:lnTo>
                      <a:lnTo>
                        <a:pt x="799" y="1154"/>
                      </a:lnTo>
                      <a:lnTo>
                        <a:pt x="799" y="1133"/>
                      </a:lnTo>
                      <a:lnTo>
                        <a:pt x="796" y="1091"/>
                      </a:lnTo>
                      <a:lnTo>
                        <a:pt x="795" y="1046"/>
                      </a:lnTo>
                      <a:lnTo>
                        <a:pt x="795" y="1046"/>
                      </a:lnTo>
                      <a:lnTo>
                        <a:pt x="798" y="978"/>
                      </a:lnTo>
                      <a:lnTo>
                        <a:pt x="801" y="908"/>
                      </a:lnTo>
                      <a:lnTo>
                        <a:pt x="805" y="835"/>
                      </a:lnTo>
                      <a:lnTo>
                        <a:pt x="806" y="797"/>
                      </a:lnTo>
                      <a:lnTo>
                        <a:pt x="806" y="757"/>
                      </a:lnTo>
                      <a:lnTo>
                        <a:pt x="806" y="757"/>
                      </a:lnTo>
                      <a:lnTo>
                        <a:pt x="806" y="712"/>
                      </a:lnTo>
                      <a:lnTo>
                        <a:pt x="805" y="691"/>
                      </a:lnTo>
                      <a:lnTo>
                        <a:pt x="803" y="669"/>
                      </a:lnTo>
                      <a:lnTo>
                        <a:pt x="803" y="669"/>
                      </a:lnTo>
                      <a:lnTo>
                        <a:pt x="802" y="664"/>
                      </a:lnTo>
                      <a:lnTo>
                        <a:pt x="801" y="658"/>
                      </a:lnTo>
                      <a:lnTo>
                        <a:pt x="799" y="653"/>
                      </a:lnTo>
                      <a:lnTo>
                        <a:pt x="798" y="647"/>
                      </a:lnTo>
                      <a:lnTo>
                        <a:pt x="798" y="647"/>
                      </a:lnTo>
                      <a:lnTo>
                        <a:pt x="796" y="630"/>
                      </a:lnTo>
                      <a:lnTo>
                        <a:pt x="798" y="615"/>
                      </a:lnTo>
                      <a:lnTo>
                        <a:pt x="799" y="598"/>
                      </a:lnTo>
                      <a:lnTo>
                        <a:pt x="799" y="582"/>
                      </a:lnTo>
                      <a:lnTo>
                        <a:pt x="799" y="582"/>
                      </a:lnTo>
                      <a:lnTo>
                        <a:pt x="796" y="553"/>
                      </a:lnTo>
                      <a:lnTo>
                        <a:pt x="791" y="522"/>
                      </a:lnTo>
                      <a:lnTo>
                        <a:pt x="787" y="491"/>
                      </a:lnTo>
                      <a:lnTo>
                        <a:pt x="782" y="459"/>
                      </a:lnTo>
                      <a:lnTo>
                        <a:pt x="782" y="459"/>
                      </a:lnTo>
                      <a:lnTo>
                        <a:pt x="771" y="455"/>
                      </a:lnTo>
                      <a:lnTo>
                        <a:pt x="760" y="452"/>
                      </a:lnTo>
                      <a:lnTo>
                        <a:pt x="747" y="450"/>
                      </a:lnTo>
                      <a:lnTo>
                        <a:pt x="736" y="449"/>
                      </a:lnTo>
                      <a:lnTo>
                        <a:pt x="723" y="449"/>
                      </a:lnTo>
                      <a:lnTo>
                        <a:pt x="711" y="450"/>
                      </a:lnTo>
                      <a:lnTo>
                        <a:pt x="700" y="452"/>
                      </a:lnTo>
                      <a:lnTo>
                        <a:pt x="688" y="455"/>
                      </a:lnTo>
                      <a:lnTo>
                        <a:pt x="688" y="455"/>
                      </a:lnTo>
                      <a:close/>
                      <a:moveTo>
                        <a:pt x="1999" y="571"/>
                      </a:moveTo>
                      <a:lnTo>
                        <a:pt x="1999" y="571"/>
                      </a:lnTo>
                      <a:lnTo>
                        <a:pt x="2002" y="582"/>
                      </a:lnTo>
                      <a:lnTo>
                        <a:pt x="2005" y="591"/>
                      </a:lnTo>
                      <a:lnTo>
                        <a:pt x="2015" y="608"/>
                      </a:lnTo>
                      <a:lnTo>
                        <a:pt x="2015" y="608"/>
                      </a:lnTo>
                      <a:lnTo>
                        <a:pt x="2021" y="608"/>
                      </a:lnTo>
                      <a:lnTo>
                        <a:pt x="2025" y="605"/>
                      </a:lnTo>
                      <a:lnTo>
                        <a:pt x="2030" y="602"/>
                      </a:lnTo>
                      <a:lnTo>
                        <a:pt x="2036" y="602"/>
                      </a:lnTo>
                      <a:lnTo>
                        <a:pt x="2036" y="602"/>
                      </a:lnTo>
                      <a:lnTo>
                        <a:pt x="2049" y="605"/>
                      </a:lnTo>
                      <a:lnTo>
                        <a:pt x="2064" y="606"/>
                      </a:lnTo>
                      <a:lnTo>
                        <a:pt x="2080" y="606"/>
                      </a:lnTo>
                      <a:lnTo>
                        <a:pt x="2096" y="606"/>
                      </a:lnTo>
                      <a:lnTo>
                        <a:pt x="2115" y="603"/>
                      </a:lnTo>
                      <a:lnTo>
                        <a:pt x="2131" y="599"/>
                      </a:lnTo>
                      <a:lnTo>
                        <a:pt x="2147" y="594"/>
                      </a:lnTo>
                      <a:lnTo>
                        <a:pt x="2162" y="587"/>
                      </a:lnTo>
                      <a:lnTo>
                        <a:pt x="2175" y="578"/>
                      </a:lnTo>
                      <a:lnTo>
                        <a:pt x="2188" y="570"/>
                      </a:lnTo>
                      <a:lnTo>
                        <a:pt x="2196" y="559"/>
                      </a:lnTo>
                      <a:lnTo>
                        <a:pt x="2199" y="553"/>
                      </a:lnTo>
                      <a:lnTo>
                        <a:pt x="2202" y="547"/>
                      </a:lnTo>
                      <a:lnTo>
                        <a:pt x="2203" y="542"/>
                      </a:lnTo>
                      <a:lnTo>
                        <a:pt x="2204" y="536"/>
                      </a:lnTo>
                      <a:lnTo>
                        <a:pt x="2203" y="529"/>
                      </a:lnTo>
                      <a:lnTo>
                        <a:pt x="2202" y="523"/>
                      </a:lnTo>
                      <a:lnTo>
                        <a:pt x="2200" y="516"/>
                      </a:lnTo>
                      <a:lnTo>
                        <a:pt x="2196" y="509"/>
                      </a:lnTo>
                      <a:lnTo>
                        <a:pt x="2190" y="502"/>
                      </a:lnTo>
                      <a:lnTo>
                        <a:pt x="2185" y="495"/>
                      </a:lnTo>
                      <a:lnTo>
                        <a:pt x="2185" y="495"/>
                      </a:lnTo>
                      <a:lnTo>
                        <a:pt x="2178" y="505"/>
                      </a:lnTo>
                      <a:lnTo>
                        <a:pt x="2171" y="514"/>
                      </a:lnTo>
                      <a:lnTo>
                        <a:pt x="2162" y="522"/>
                      </a:lnTo>
                      <a:lnTo>
                        <a:pt x="2153" y="529"/>
                      </a:lnTo>
                      <a:lnTo>
                        <a:pt x="2143" y="536"/>
                      </a:lnTo>
                      <a:lnTo>
                        <a:pt x="2131" y="542"/>
                      </a:lnTo>
                      <a:lnTo>
                        <a:pt x="2108" y="552"/>
                      </a:lnTo>
                      <a:lnTo>
                        <a:pt x="2081" y="559"/>
                      </a:lnTo>
                      <a:lnTo>
                        <a:pt x="2054" y="564"/>
                      </a:lnTo>
                      <a:lnTo>
                        <a:pt x="1999" y="571"/>
                      </a:lnTo>
                      <a:lnTo>
                        <a:pt x="1999" y="571"/>
                      </a:lnTo>
                      <a:close/>
                      <a:moveTo>
                        <a:pt x="1957" y="693"/>
                      </a:moveTo>
                      <a:lnTo>
                        <a:pt x="1957" y="693"/>
                      </a:lnTo>
                      <a:lnTo>
                        <a:pt x="1957" y="706"/>
                      </a:lnTo>
                      <a:lnTo>
                        <a:pt x="1955" y="717"/>
                      </a:lnTo>
                      <a:lnTo>
                        <a:pt x="1953" y="730"/>
                      </a:lnTo>
                      <a:lnTo>
                        <a:pt x="1953" y="742"/>
                      </a:lnTo>
                      <a:lnTo>
                        <a:pt x="1953" y="742"/>
                      </a:lnTo>
                      <a:lnTo>
                        <a:pt x="1953" y="769"/>
                      </a:lnTo>
                      <a:lnTo>
                        <a:pt x="1955" y="796"/>
                      </a:lnTo>
                      <a:lnTo>
                        <a:pt x="1957" y="855"/>
                      </a:lnTo>
                      <a:lnTo>
                        <a:pt x="1957" y="855"/>
                      </a:lnTo>
                      <a:lnTo>
                        <a:pt x="1957" y="891"/>
                      </a:lnTo>
                      <a:lnTo>
                        <a:pt x="1959" y="907"/>
                      </a:lnTo>
                      <a:lnTo>
                        <a:pt x="1962" y="921"/>
                      </a:lnTo>
                      <a:lnTo>
                        <a:pt x="1962" y="921"/>
                      </a:lnTo>
                      <a:lnTo>
                        <a:pt x="1966" y="929"/>
                      </a:lnTo>
                      <a:lnTo>
                        <a:pt x="1973" y="939"/>
                      </a:lnTo>
                      <a:lnTo>
                        <a:pt x="1980" y="947"/>
                      </a:lnTo>
                      <a:lnTo>
                        <a:pt x="1987" y="957"/>
                      </a:lnTo>
                      <a:lnTo>
                        <a:pt x="1987" y="957"/>
                      </a:lnTo>
                      <a:lnTo>
                        <a:pt x="2001" y="981"/>
                      </a:lnTo>
                      <a:lnTo>
                        <a:pt x="2014" y="1009"/>
                      </a:lnTo>
                      <a:lnTo>
                        <a:pt x="2040" y="1072"/>
                      </a:lnTo>
                      <a:lnTo>
                        <a:pt x="2040" y="1072"/>
                      </a:lnTo>
                      <a:lnTo>
                        <a:pt x="2064" y="1134"/>
                      </a:lnTo>
                      <a:lnTo>
                        <a:pt x="2071" y="1151"/>
                      </a:lnTo>
                      <a:lnTo>
                        <a:pt x="2078" y="1165"/>
                      </a:lnTo>
                      <a:lnTo>
                        <a:pt x="2085" y="1178"/>
                      </a:lnTo>
                      <a:lnTo>
                        <a:pt x="2094" y="1188"/>
                      </a:lnTo>
                      <a:lnTo>
                        <a:pt x="2094" y="1188"/>
                      </a:lnTo>
                      <a:lnTo>
                        <a:pt x="2099" y="1190"/>
                      </a:lnTo>
                      <a:lnTo>
                        <a:pt x="2106" y="1193"/>
                      </a:lnTo>
                      <a:lnTo>
                        <a:pt x="2122" y="1199"/>
                      </a:lnTo>
                      <a:lnTo>
                        <a:pt x="2137" y="1203"/>
                      </a:lnTo>
                      <a:lnTo>
                        <a:pt x="2151" y="1209"/>
                      </a:lnTo>
                      <a:lnTo>
                        <a:pt x="2151" y="1209"/>
                      </a:lnTo>
                      <a:lnTo>
                        <a:pt x="2164" y="1213"/>
                      </a:lnTo>
                      <a:lnTo>
                        <a:pt x="2176" y="1217"/>
                      </a:lnTo>
                      <a:lnTo>
                        <a:pt x="2204" y="1224"/>
                      </a:lnTo>
                      <a:lnTo>
                        <a:pt x="2231" y="1228"/>
                      </a:lnTo>
                      <a:lnTo>
                        <a:pt x="2258" y="1234"/>
                      </a:lnTo>
                      <a:lnTo>
                        <a:pt x="2258" y="1234"/>
                      </a:lnTo>
                      <a:lnTo>
                        <a:pt x="2252" y="1225"/>
                      </a:lnTo>
                      <a:lnTo>
                        <a:pt x="2247" y="1216"/>
                      </a:lnTo>
                      <a:lnTo>
                        <a:pt x="2240" y="1197"/>
                      </a:lnTo>
                      <a:lnTo>
                        <a:pt x="2227" y="1157"/>
                      </a:lnTo>
                      <a:lnTo>
                        <a:pt x="2227" y="1157"/>
                      </a:lnTo>
                      <a:lnTo>
                        <a:pt x="2221" y="1141"/>
                      </a:lnTo>
                      <a:lnTo>
                        <a:pt x="2214" y="1126"/>
                      </a:lnTo>
                      <a:lnTo>
                        <a:pt x="2207" y="1112"/>
                      </a:lnTo>
                      <a:lnTo>
                        <a:pt x="2202" y="1098"/>
                      </a:lnTo>
                      <a:lnTo>
                        <a:pt x="2202" y="1098"/>
                      </a:lnTo>
                      <a:lnTo>
                        <a:pt x="2200" y="1091"/>
                      </a:lnTo>
                      <a:lnTo>
                        <a:pt x="2200" y="1085"/>
                      </a:lnTo>
                      <a:lnTo>
                        <a:pt x="2199" y="1078"/>
                      </a:lnTo>
                      <a:lnTo>
                        <a:pt x="2197" y="1072"/>
                      </a:lnTo>
                      <a:lnTo>
                        <a:pt x="2197" y="1072"/>
                      </a:lnTo>
                      <a:lnTo>
                        <a:pt x="2185" y="1037"/>
                      </a:lnTo>
                      <a:lnTo>
                        <a:pt x="2169" y="1002"/>
                      </a:lnTo>
                      <a:lnTo>
                        <a:pt x="2154" y="969"/>
                      </a:lnTo>
                      <a:lnTo>
                        <a:pt x="2138" y="933"/>
                      </a:lnTo>
                      <a:lnTo>
                        <a:pt x="2138" y="933"/>
                      </a:lnTo>
                      <a:lnTo>
                        <a:pt x="2124" y="898"/>
                      </a:lnTo>
                      <a:lnTo>
                        <a:pt x="2110" y="862"/>
                      </a:lnTo>
                      <a:lnTo>
                        <a:pt x="2098" y="827"/>
                      </a:lnTo>
                      <a:lnTo>
                        <a:pt x="2082" y="793"/>
                      </a:lnTo>
                      <a:lnTo>
                        <a:pt x="2082" y="793"/>
                      </a:lnTo>
                      <a:lnTo>
                        <a:pt x="2051" y="724"/>
                      </a:lnTo>
                      <a:lnTo>
                        <a:pt x="2021" y="655"/>
                      </a:lnTo>
                      <a:lnTo>
                        <a:pt x="1990" y="588"/>
                      </a:lnTo>
                      <a:lnTo>
                        <a:pt x="1957" y="521"/>
                      </a:lnTo>
                      <a:lnTo>
                        <a:pt x="1957" y="521"/>
                      </a:lnTo>
                      <a:lnTo>
                        <a:pt x="1956" y="519"/>
                      </a:lnTo>
                      <a:lnTo>
                        <a:pt x="1955" y="519"/>
                      </a:lnTo>
                      <a:lnTo>
                        <a:pt x="1953" y="519"/>
                      </a:lnTo>
                      <a:lnTo>
                        <a:pt x="1953" y="521"/>
                      </a:lnTo>
                      <a:lnTo>
                        <a:pt x="1953" y="521"/>
                      </a:lnTo>
                      <a:lnTo>
                        <a:pt x="1953" y="559"/>
                      </a:lnTo>
                      <a:lnTo>
                        <a:pt x="1955" y="601"/>
                      </a:lnTo>
                      <a:lnTo>
                        <a:pt x="1957" y="693"/>
                      </a:lnTo>
                      <a:lnTo>
                        <a:pt x="1957" y="693"/>
                      </a:lnTo>
                      <a:close/>
                      <a:moveTo>
                        <a:pt x="2023" y="625"/>
                      </a:moveTo>
                      <a:lnTo>
                        <a:pt x="2023" y="625"/>
                      </a:lnTo>
                      <a:lnTo>
                        <a:pt x="2030" y="637"/>
                      </a:lnTo>
                      <a:lnTo>
                        <a:pt x="2036" y="651"/>
                      </a:lnTo>
                      <a:lnTo>
                        <a:pt x="2042" y="665"/>
                      </a:lnTo>
                      <a:lnTo>
                        <a:pt x="2049" y="678"/>
                      </a:lnTo>
                      <a:lnTo>
                        <a:pt x="2049" y="678"/>
                      </a:lnTo>
                      <a:lnTo>
                        <a:pt x="2049" y="675"/>
                      </a:lnTo>
                      <a:lnTo>
                        <a:pt x="2050" y="674"/>
                      </a:lnTo>
                      <a:lnTo>
                        <a:pt x="2051" y="672"/>
                      </a:lnTo>
                      <a:lnTo>
                        <a:pt x="2056" y="672"/>
                      </a:lnTo>
                      <a:lnTo>
                        <a:pt x="2056" y="672"/>
                      </a:lnTo>
                      <a:lnTo>
                        <a:pt x="2067" y="672"/>
                      </a:lnTo>
                      <a:lnTo>
                        <a:pt x="2080" y="672"/>
                      </a:lnTo>
                      <a:lnTo>
                        <a:pt x="2106" y="672"/>
                      </a:lnTo>
                      <a:lnTo>
                        <a:pt x="2106" y="672"/>
                      </a:lnTo>
                      <a:lnTo>
                        <a:pt x="2123" y="669"/>
                      </a:lnTo>
                      <a:lnTo>
                        <a:pt x="2141" y="664"/>
                      </a:lnTo>
                      <a:lnTo>
                        <a:pt x="2158" y="655"/>
                      </a:lnTo>
                      <a:lnTo>
                        <a:pt x="2175" y="646"/>
                      </a:lnTo>
                      <a:lnTo>
                        <a:pt x="2190" y="634"/>
                      </a:lnTo>
                      <a:lnTo>
                        <a:pt x="2203" y="622"/>
                      </a:lnTo>
                      <a:lnTo>
                        <a:pt x="2214" y="609"/>
                      </a:lnTo>
                      <a:lnTo>
                        <a:pt x="2221" y="598"/>
                      </a:lnTo>
                      <a:lnTo>
                        <a:pt x="2221" y="598"/>
                      </a:lnTo>
                      <a:lnTo>
                        <a:pt x="2224" y="588"/>
                      </a:lnTo>
                      <a:lnTo>
                        <a:pt x="2224" y="578"/>
                      </a:lnTo>
                      <a:lnTo>
                        <a:pt x="2224" y="574"/>
                      </a:lnTo>
                      <a:lnTo>
                        <a:pt x="2221" y="570"/>
                      </a:lnTo>
                      <a:lnTo>
                        <a:pt x="2218" y="566"/>
                      </a:lnTo>
                      <a:lnTo>
                        <a:pt x="2214" y="563"/>
                      </a:lnTo>
                      <a:lnTo>
                        <a:pt x="2214" y="563"/>
                      </a:lnTo>
                      <a:lnTo>
                        <a:pt x="2207" y="574"/>
                      </a:lnTo>
                      <a:lnTo>
                        <a:pt x="2199" y="584"/>
                      </a:lnTo>
                      <a:lnTo>
                        <a:pt x="2189" y="592"/>
                      </a:lnTo>
                      <a:lnTo>
                        <a:pt x="2179" y="599"/>
                      </a:lnTo>
                      <a:lnTo>
                        <a:pt x="2168" y="605"/>
                      </a:lnTo>
                      <a:lnTo>
                        <a:pt x="2155" y="609"/>
                      </a:lnTo>
                      <a:lnTo>
                        <a:pt x="2143" y="613"/>
                      </a:lnTo>
                      <a:lnTo>
                        <a:pt x="2130" y="616"/>
                      </a:lnTo>
                      <a:lnTo>
                        <a:pt x="2102" y="622"/>
                      </a:lnTo>
                      <a:lnTo>
                        <a:pt x="2075" y="623"/>
                      </a:lnTo>
                      <a:lnTo>
                        <a:pt x="2023" y="625"/>
                      </a:lnTo>
                      <a:lnTo>
                        <a:pt x="2023" y="625"/>
                      </a:lnTo>
                      <a:close/>
                      <a:moveTo>
                        <a:pt x="2053" y="693"/>
                      </a:moveTo>
                      <a:lnTo>
                        <a:pt x="2053" y="693"/>
                      </a:lnTo>
                      <a:lnTo>
                        <a:pt x="2056" y="695"/>
                      </a:lnTo>
                      <a:lnTo>
                        <a:pt x="2057" y="699"/>
                      </a:lnTo>
                      <a:lnTo>
                        <a:pt x="2057" y="703"/>
                      </a:lnTo>
                      <a:lnTo>
                        <a:pt x="2060" y="706"/>
                      </a:lnTo>
                      <a:lnTo>
                        <a:pt x="2060" y="706"/>
                      </a:lnTo>
                      <a:lnTo>
                        <a:pt x="2080" y="707"/>
                      </a:lnTo>
                      <a:lnTo>
                        <a:pt x="2101" y="710"/>
                      </a:lnTo>
                      <a:lnTo>
                        <a:pt x="2120" y="713"/>
                      </a:lnTo>
                      <a:lnTo>
                        <a:pt x="2130" y="713"/>
                      </a:lnTo>
                      <a:lnTo>
                        <a:pt x="2140" y="712"/>
                      </a:lnTo>
                      <a:lnTo>
                        <a:pt x="2140" y="712"/>
                      </a:lnTo>
                      <a:lnTo>
                        <a:pt x="2160" y="709"/>
                      </a:lnTo>
                      <a:lnTo>
                        <a:pt x="2176" y="702"/>
                      </a:lnTo>
                      <a:lnTo>
                        <a:pt x="2192" y="693"/>
                      </a:lnTo>
                      <a:lnTo>
                        <a:pt x="2207" y="682"/>
                      </a:lnTo>
                      <a:lnTo>
                        <a:pt x="2220" y="671"/>
                      </a:lnTo>
                      <a:lnTo>
                        <a:pt x="2233" y="657"/>
                      </a:lnTo>
                      <a:lnTo>
                        <a:pt x="2244" y="641"/>
                      </a:lnTo>
                      <a:lnTo>
                        <a:pt x="2254" y="627"/>
                      </a:lnTo>
                      <a:lnTo>
                        <a:pt x="2254" y="627"/>
                      </a:lnTo>
                      <a:lnTo>
                        <a:pt x="2251" y="625"/>
                      </a:lnTo>
                      <a:lnTo>
                        <a:pt x="2248" y="622"/>
                      </a:lnTo>
                      <a:lnTo>
                        <a:pt x="2245" y="615"/>
                      </a:lnTo>
                      <a:lnTo>
                        <a:pt x="2241" y="608"/>
                      </a:lnTo>
                      <a:lnTo>
                        <a:pt x="2240" y="606"/>
                      </a:lnTo>
                      <a:lnTo>
                        <a:pt x="2235" y="603"/>
                      </a:lnTo>
                      <a:lnTo>
                        <a:pt x="2235" y="603"/>
                      </a:lnTo>
                      <a:lnTo>
                        <a:pt x="2228" y="615"/>
                      </a:lnTo>
                      <a:lnTo>
                        <a:pt x="2221" y="626"/>
                      </a:lnTo>
                      <a:lnTo>
                        <a:pt x="2213" y="636"/>
                      </a:lnTo>
                      <a:lnTo>
                        <a:pt x="2204" y="644"/>
                      </a:lnTo>
                      <a:lnTo>
                        <a:pt x="2195" y="653"/>
                      </a:lnTo>
                      <a:lnTo>
                        <a:pt x="2183" y="661"/>
                      </a:lnTo>
                      <a:lnTo>
                        <a:pt x="2174" y="668"/>
                      </a:lnTo>
                      <a:lnTo>
                        <a:pt x="2162" y="674"/>
                      </a:lnTo>
                      <a:lnTo>
                        <a:pt x="2150" y="679"/>
                      </a:lnTo>
                      <a:lnTo>
                        <a:pt x="2137" y="684"/>
                      </a:lnTo>
                      <a:lnTo>
                        <a:pt x="2124" y="688"/>
                      </a:lnTo>
                      <a:lnTo>
                        <a:pt x="2110" y="691"/>
                      </a:lnTo>
                      <a:lnTo>
                        <a:pt x="2098" y="692"/>
                      </a:lnTo>
                      <a:lnTo>
                        <a:pt x="2082" y="693"/>
                      </a:lnTo>
                      <a:lnTo>
                        <a:pt x="2068" y="693"/>
                      </a:lnTo>
                      <a:lnTo>
                        <a:pt x="2053" y="693"/>
                      </a:lnTo>
                      <a:lnTo>
                        <a:pt x="2053" y="693"/>
                      </a:lnTo>
                      <a:close/>
                      <a:moveTo>
                        <a:pt x="398" y="735"/>
                      </a:moveTo>
                      <a:lnTo>
                        <a:pt x="398" y="735"/>
                      </a:lnTo>
                      <a:lnTo>
                        <a:pt x="403" y="737"/>
                      </a:lnTo>
                      <a:lnTo>
                        <a:pt x="409" y="738"/>
                      </a:lnTo>
                      <a:lnTo>
                        <a:pt x="413" y="740"/>
                      </a:lnTo>
                      <a:lnTo>
                        <a:pt x="419" y="738"/>
                      </a:lnTo>
                      <a:lnTo>
                        <a:pt x="419" y="738"/>
                      </a:lnTo>
                      <a:lnTo>
                        <a:pt x="434" y="707"/>
                      </a:lnTo>
                      <a:lnTo>
                        <a:pt x="444" y="688"/>
                      </a:lnTo>
                      <a:lnTo>
                        <a:pt x="452" y="668"/>
                      </a:lnTo>
                      <a:lnTo>
                        <a:pt x="452" y="668"/>
                      </a:lnTo>
                      <a:lnTo>
                        <a:pt x="458" y="650"/>
                      </a:lnTo>
                      <a:lnTo>
                        <a:pt x="461" y="640"/>
                      </a:lnTo>
                      <a:lnTo>
                        <a:pt x="464" y="630"/>
                      </a:lnTo>
                      <a:lnTo>
                        <a:pt x="464" y="622"/>
                      </a:lnTo>
                      <a:lnTo>
                        <a:pt x="462" y="618"/>
                      </a:lnTo>
                      <a:lnTo>
                        <a:pt x="461" y="613"/>
                      </a:lnTo>
                      <a:lnTo>
                        <a:pt x="458" y="612"/>
                      </a:lnTo>
                      <a:lnTo>
                        <a:pt x="454" y="609"/>
                      </a:lnTo>
                      <a:lnTo>
                        <a:pt x="450" y="608"/>
                      </a:lnTo>
                      <a:lnTo>
                        <a:pt x="444" y="608"/>
                      </a:lnTo>
                      <a:lnTo>
                        <a:pt x="444" y="608"/>
                      </a:lnTo>
                      <a:lnTo>
                        <a:pt x="440" y="626"/>
                      </a:lnTo>
                      <a:lnTo>
                        <a:pt x="434" y="643"/>
                      </a:lnTo>
                      <a:lnTo>
                        <a:pt x="423" y="674"/>
                      </a:lnTo>
                      <a:lnTo>
                        <a:pt x="410" y="703"/>
                      </a:lnTo>
                      <a:lnTo>
                        <a:pt x="398" y="735"/>
                      </a:lnTo>
                      <a:lnTo>
                        <a:pt x="398" y="735"/>
                      </a:lnTo>
                      <a:close/>
                      <a:moveTo>
                        <a:pt x="534" y="633"/>
                      </a:moveTo>
                      <a:lnTo>
                        <a:pt x="534" y="633"/>
                      </a:lnTo>
                      <a:lnTo>
                        <a:pt x="524" y="646"/>
                      </a:lnTo>
                      <a:lnTo>
                        <a:pt x="516" y="660"/>
                      </a:lnTo>
                      <a:lnTo>
                        <a:pt x="499" y="691"/>
                      </a:lnTo>
                      <a:lnTo>
                        <a:pt x="483" y="724"/>
                      </a:lnTo>
                      <a:lnTo>
                        <a:pt x="469" y="757"/>
                      </a:lnTo>
                      <a:lnTo>
                        <a:pt x="469" y="757"/>
                      </a:lnTo>
                      <a:lnTo>
                        <a:pt x="482" y="766"/>
                      </a:lnTo>
                      <a:lnTo>
                        <a:pt x="495" y="775"/>
                      </a:lnTo>
                      <a:lnTo>
                        <a:pt x="507" y="785"/>
                      </a:lnTo>
                      <a:lnTo>
                        <a:pt x="518" y="796"/>
                      </a:lnTo>
                      <a:lnTo>
                        <a:pt x="518" y="796"/>
                      </a:lnTo>
                      <a:lnTo>
                        <a:pt x="535" y="764"/>
                      </a:lnTo>
                      <a:lnTo>
                        <a:pt x="549" y="730"/>
                      </a:lnTo>
                      <a:lnTo>
                        <a:pt x="563" y="695"/>
                      </a:lnTo>
                      <a:lnTo>
                        <a:pt x="576" y="660"/>
                      </a:lnTo>
                      <a:lnTo>
                        <a:pt x="576" y="660"/>
                      </a:lnTo>
                      <a:lnTo>
                        <a:pt x="572" y="654"/>
                      </a:lnTo>
                      <a:lnTo>
                        <a:pt x="568" y="648"/>
                      </a:lnTo>
                      <a:lnTo>
                        <a:pt x="558" y="641"/>
                      </a:lnTo>
                      <a:lnTo>
                        <a:pt x="545" y="636"/>
                      </a:lnTo>
                      <a:lnTo>
                        <a:pt x="534" y="633"/>
                      </a:lnTo>
                      <a:lnTo>
                        <a:pt x="534" y="633"/>
                      </a:lnTo>
                      <a:close/>
                      <a:moveTo>
                        <a:pt x="584" y="681"/>
                      </a:moveTo>
                      <a:lnTo>
                        <a:pt x="584" y="681"/>
                      </a:lnTo>
                      <a:lnTo>
                        <a:pt x="583" y="686"/>
                      </a:lnTo>
                      <a:lnTo>
                        <a:pt x="583" y="692"/>
                      </a:lnTo>
                      <a:lnTo>
                        <a:pt x="582" y="698"/>
                      </a:lnTo>
                      <a:lnTo>
                        <a:pt x="580" y="703"/>
                      </a:lnTo>
                      <a:lnTo>
                        <a:pt x="580" y="703"/>
                      </a:lnTo>
                      <a:lnTo>
                        <a:pt x="570" y="726"/>
                      </a:lnTo>
                      <a:lnTo>
                        <a:pt x="559" y="748"/>
                      </a:lnTo>
                      <a:lnTo>
                        <a:pt x="548" y="769"/>
                      </a:lnTo>
                      <a:lnTo>
                        <a:pt x="540" y="792"/>
                      </a:lnTo>
                      <a:lnTo>
                        <a:pt x="540" y="792"/>
                      </a:lnTo>
                      <a:lnTo>
                        <a:pt x="534" y="814"/>
                      </a:lnTo>
                      <a:lnTo>
                        <a:pt x="531" y="839"/>
                      </a:lnTo>
                      <a:lnTo>
                        <a:pt x="528" y="867"/>
                      </a:lnTo>
                      <a:lnTo>
                        <a:pt x="527" y="893"/>
                      </a:lnTo>
                      <a:lnTo>
                        <a:pt x="527" y="893"/>
                      </a:lnTo>
                      <a:lnTo>
                        <a:pt x="525" y="925"/>
                      </a:lnTo>
                      <a:lnTo>
                        <a:pt x="525" y="956"/>
                      </a:lnTo>
                      <a:lnTo>
                        <a:pt x="527" y="1012"/>
                      </a:lnTo>
                      <a:lnTo>
                        <a:pt x="527" y="1039"/>
                      </a:lnTo>
                      <a:lnTo>
                        <a:pt x="525" y="1067"/>
                      </a:lnTo>
                      <a:lnTo>
                        <a:pt x="523" y="1093"/>
                      </a:lnTo>
                      <a:lnTo>
                        <a:pt x="518" y="1123"/>
                      </a:lnTo>
                      <a:lnTo>
                        <a:pt x="518" y="1123"/>
                      </a:lnTo>
                      <a:lnTo>
                        <a:pt x="562" y="1157"/>
                      </a:lnTo>
                      <a:lnTo>
                        <a:pt x="584" y="1172"/>
                      </a:lnTo>
                      <a:lnTo>
                        <a:pt x="608" y="1188"/>
                      </a:lnTo>
                      <a:lnTo>
                        <a:pt x="608" y="1188"/>
                      </a:lnTo>
                      <a:lnTo>
                        <a:pt x="610" y="1145"/>
                      </a:lnTo>
                      <a:lnTo>
                        <a:pt x="611" y="1102"/>
                      </a:lnTo>
                      <a:lnTo>
                        <a:pt x="613" y="1012"/>
                      </a:lnTo>
                      <a:lnTo>
                        <a:pt x="613" y="1012"/>
                      </a:lnTo>
                      <a:lnTo>
                        <a:pt x="611" y="967"/>
                      </a:lnTo>
                      <a:lnTo>
                        <a:pt x="608" y="925"/>
                      </a:lnTo>
                      <a:lnTo>
                        <a:pt x="607" y="884"/>
                      </a:lnTo>
                      <a:lnTo>
                        <a:pt x="606" y="849"/>
                      </a:lnTo>
                      <a:lnTo>
                        <a:pt x="606" y="849"/>
                      </a:lnTo>
                      <a:lnTo>
                        <a:pt x="608" y="745"/>
                      </a:lnTo>
                      <a:lnTo>
                        <a:pt x="608" y="691"/>
                      </a:lnTo>
                      <a:lnTo>
                        <a:pt x="607" y="664"/>
                      </a:lnTo>
                      <a:lnTo>
                        <a:pt x="604" y="640"/>
                      </a:lnTo>
                      <a:lnTo>
                        <a:pt x="604" y="640"/>
                      </a:lnTo>
                      <a:lnTo>
                        <a:pt x="603" y="646"/>
                      </a:lnTo>
                      <a:lnTo>
                        <a:pt x="601" y="651"/>
                      </a:lnTo>
                      <a:lnTo>
                        <a:pt x="596" y="661"/>
                      </a:lnTo>
                      <a:lnTo>
                        <a:pt x="589" y="671"/>
                      </a:lnTo>
                      <a:lnTo>
                        <a:pt x="584" y="681"/>
                      </a:lnTo>
                      <a:lnTo>
                        <a:pt x="584" y="681"/>
                      </a:lnTo>
                      <a:close/>
                      <a:moveTo>
                        <a:pt x="2065" y="721"/>
                      </a:moveTo>
                      <a:lnTo>
                        <a:pt x="2065" y="721"/>
                      </a:lnTo>
                      <a:lnTo>
                        <a:pt x="2095" y="786"/>
                      </a:lnTo>
                      <a:lnTo>
                        <a:pt x="2123" y="853"/>
                      </a:lnTo>
                      <a:lnTo>
                        <a:pt x="2178" y="987"/>
                      </a:lnTo>
                      <a:lnTo>
                        <a:pt x="2178" y="987"/>
                      </a:lnTo>
                      <a:lnTo>
                        <a:pt x="2193" y="988"/>
                      </a:lnTo>
                      <a:lnTo>
                        <a:pt x="2207" y="988"/>
                      </a:lnTo>
                      <a:lnTo>
                        <a:pt x="2221" y="987"/>
                      </a:lnTo>
                      <a:lnTo>
                        <a:pt x="2237" y="984"/>
                      </a:lnTo>
                      <a:lnTo>
                        <a:pt x="2251" y="981"/>
                      </a:lnTo>
                      <a:lnTo>
                        <a:pt x="2266" y="976"/>
                      </a:lnTo>
                      <a:lnTo>
                        <a:pt x="2280" y="971"/>
                      </a:lnTo>
                      <a:lnTo>
                        <a:pt x="2294" y="964"/>
                      </a:lnTo>
                      <a:lnTo>
                        <a:pt x="2307" y="957"/>
                      </a:lnTo>
                      <a:lnTo>
                        <a:pt x="2321" y="950"/>
                      </a:lnTo>
                      <a:lnTo>
                        <a:pt x="2332" y="940"/>
                      </a:lnTo>
                      <a:lnTo>
                        <a:pt x="2343" y="932"/>
                      </a:lnTo>
                      <a:lnTo>
                        <a:pt x="2355" y="921"/>
                      </a:lnTo>
                      <a:lnTo>
                        <a:pt x="2363" y="911"/>
                      </a:lnTo>
                      <a:lnTo>
                        <a:pt x="2372" y="898"/>
                      </a:lnTo>
                      <a:lnTo>
                        <a:pt x="2379" y="887"/>
                      </a:lnTo>
                      <a:lnTo>
                        <a:pt x="2379" y="887"/>
                      </a:lnTo>
                      <a:lnTo>
                        <a:pt x="2322" y="766"/>
                      </a:lnTo>
                      <a:lnTo>
                        <a:pt x="2293" y="706"/>
                      </a:lnTo>
                      <a:lnTo>
                        <a:pt x="2262" y="648"/>
                      </a:lnTo>
                      <a:lnTo>
                        <a:pt x="2262" y="648"/>
                      </a:lnTo>
                      <a:lnTo>
                        <a:pt x="2255" y="658"/>
                      </a:lnTo>
                      <a:lnTo>
                        <a:pt x="2247" y="669"/>
                      </a:lnTo>
                      <a:lnTo>
                        <a:pt x="2238" y="678"/>
                      </a:lnTo>
                      <a:lnTo>
                        <a:pt x="2228" y="688"/>
                      </a:lnTo>
                      <a:lnTo>
                        <a:pt x="2217" y="696"/>
                      </a:lnTo>
                      <a:lnTo>
                        <a:pt x="2206" y="703"/>
                      </a:lnTo>
                      <a:lnTo>
                        <a:pt x="2195" y="710"/>
                      </a:lnTo>
                      <a:lnTo>
                        <a:pt x="2181" y="717"/>
                      </a:lnTo>
                      <a:lnTo>
                        <a:pt x="2168" y="721"/>
                      </a:lnTo>
                      <a:lnTo>
                        <a:pt x="2154" y="726"/>
                      </a:lnTo>
                      <a:lnTo>
                        <a:pt x="2140" y="728"/>
                      </a:lnTo>
                      <a:lnTo>
                        <a:pt x="2126" y="730"/>
                      </a:lnTo>
                      <a:lnTo>
                        <a:pt x="2110" y="730"/>
                      </a:lnTo>
                      <a:lnTo>
                        <a:pt x="2095" y="728"/>
                      </a:lnTo>
                      <a:lnTo>
                        <a:pt x="2081" y="726"/>
                      </a:lnTo>
                      <a:lnTo>
                        <a:pt x="2065" y="721"/>
                      </a:lnTo>
                      <a:lnTo>
                        <a:pt x="2065" y="721"/>
                      </a:lnTo>
                      <a:close/>
                      <a:moveTo>
                        <a:pt x="316" y="932"/>
                      </a:moveTo>
                      <a:lnTo>
                        <a:pt x="316" y="932"/>
                      </a:lnTo>
                      <a:lnTo>
                        <a:pt x="326" y="935"/>
                      </a:lnTo>
                      <a:lnTo>
                        <a:pt x="336" y="938"/>
                      </a:lnTo>
                      <a:lnTo>
                        <a:pt x="336" y="938"/>
                      </a:lnTo>
                      <a:lnTo>
                        <a:pt x="340" y="921"/>
                      </a:lnTo>
                      <a:lnTo>
                        <a:pt x="346" y="904"/>
                      </a:lnTo>
                      <a:lnTo>
                        <a:pt x="357" y="872"/>
                      </a:lnTo>
                      <a:lnTo>
                        <a:pt x="370" y="839"/>
                      </a:lnTo>
                      <a:lnTo>
                        <a:pt x="382" y="808"/>
                      </a:lnTo>
                      <a:lnTo>
                        <a:pt x="382" y="808"/>
                      </a:lnTo>
                      <a:lnTo>
                        <a:pt x="378" y="807"/>
                      </a:lnTo>
                      <a:lnTo>
                        <a:pt x="377" y="806"/>
                      </a:lnTo>
                      <a:lnTo>
                        <a:pt x="374" y="804"/>
                      </a:lnTo>
                      <a:lnTo>
                        <a:pt x="370" y="804"/>
                      </a:lnTo>
                      <a:lnTo>
                        <a:pt x="370" y="804"/>
                      </a:lnTo>
                      <a:lnTo>
                        <a:pt x="357" y="837"/>
                      </a:lnTo>
                      <a:lnTo>
                        <a:pt x="343" y="869"/>
                      </a:lnTo>
                      <a:lnTo>
                        <a:pt x="330" y="900"/>
                      </a:lnTo>
                      <a:lnTo>
                        <a:pt x="316" y="932"/>
                      </a:lnTo>
                      <a:lnTo>
                        <a:pt x="316" y="932"/>
                      </a:lnTo>
                      <a:close/>
                      <a:moveTo>
                        <a:pt x="461" y="831"/>
                      </a:moveTo>
                      <a:lnTo>
                        <a:pt x="461" y="831"/>
                      </a:lnTo>
                      <a:lnTo>
                        <a:pt x="452" y="837"/>
                      </a:lnTo>
                      <a:lnTo>
                        <a:pt x="445" y="844"/>
                      </a:lnTo>
                      <a:lnTo>
                        <a:pt x="440" y="852"/>
                      </a:lnTo>
                      <a:lnTo>
                        <a:pt x="434" y="860"/>
                      </a:lnTo>
                      <a:lnTo>
                        <a:pt x="430" y="870"/>
                      </a:lnTo>
                      <a:lnTo>
                        <a:pt x="427" y="880"/>
                      </a:lnTo>
                      <a:lnTo>
                        <a:pt x="423" y="900"/>
                      </a:lnTo>
                      <a:lnTo>
                        <a:pt x="423" y="900"/>
                      </a:lnTo>
                      <a:lnTo>
                        <a:pt x="413" y="912"/>
                      </a:lnTo>
                      <a:lnTo>
                        <a:pt x="403" y="928"/>
                      </a:lnTo>
                      <a:lnTo>
                        <a:pt x="394" y="945"/>
                      </a:lnTo>
                      <a:lnTo>
                        <a:pt x="389" y="953"/>
                      </a:lnTo>
                      <a:lnTo>
                        <a:pt x="387" y="963"/>
                      </a:lnTo>
                      <a:lnTo>
                        <a:pt x="387" y="963"/>
                      </a:lnTo>
                      <a:lnTo>
                        <a:pt x="398" y="974"/>
                      </a:lnTo>
                      <a:lnTo>
                        <a:pt x="410" y="983"/>
                      </a:lnTo>
                      <a:lnTo>
                        <a:pt x="422" y="992"/>
                      </a:lnTo>
                      <a:lnTo>
                        <a:pt x="427" y="998"/>
                      </a:lnTo>
                      <a:lnTo>
                        <a:pt x="431" y="1004"/>
                      </a:lnTo>
                      <a:lnTo>
                        <a:pt x="431" y="1004"/>
                      </a:lnTo>
                      <a:lnTo>
                        <a:pt x="448" y="969"/>
                      </a:lnTo>
                      <a:lnTo>
                        <a:pt x="462" y="932"/>
                      </a:lnTo>
                      <a:lnTo>
                        <a:pt x="490" y="858"/>
                      </a:lnTo>
                      <a:lnTo>
                        <a:pt x="490" y="858"/>
                      </a:lnTo>
                      <a:lnTo>
                        <a:pt x="476" y="844"/>
                      </a:lnTo>
                      <a:lnTo>
                        <a:pt x="461" y="831"/>
                      </a:lnTo>
                      <a:lnTo>
                        <a:pt x="461" y="831"/>
                      </a:lnTo>
                      <a:close/>
                      <a:moveTo>
                        <a:pt x="2189" y="1008"/>
                      </a:moveTo>
                      <a:lnTo>
                        <a:pt x="2189" y="1008"/>
                      </a:lnTo>
                      <a:lnTo>
                        <a:pt x="2192" y="1020"/>
                      </a:lnTo>
                      <a:lnTo>
                        <a:pt x="2197" y="1032"/>
                      </a:lnTo>
                      <a:lnTo>
                        <a:pt x="2197" y="1032"/>
                      </a:lnTo>
                      <a:lnTo>
                        <a:pt x="2199" y="1027"/>
                      </a:lnTo>
                      <a:lnTo>
                        <a:pt x="2202" y="1025"/>
                      </a:lnTo>
                      <a:lnTo>
                        <a:pt x="2204" y="1022"/>
                      </a:lnTo>
                      <a:lnTo>
                        <a:pt x="2209" y="1020"/>
                      </a:lnTo>
                      <a:lnTo>
                        <a:pt x="2209" y="1020"/>
                      </a:lnTo>
                      <a:lnTo>
                        <a:pt x="2224" y="1022"/>
                      </a:lnTo>
                      <a:lnTo>
                        <a:pt x="2241" y="1020"/>
                      </a:lnTo>
                      <a:lnTo>
                        <a:pt x="2275" y="1019"/>
                      </a:lnTo>
                      <a:lnTo>
                        <a:pt x="2275" y="1019"/>
                      </a:lnTo>
                      <a:lnTo>
                        <a:pt x="2290" y="1016"/>
                      </a:lnTo>
                      <a:lnTo>
                        <a:pt x="2306" y="1011"/>
                      </a:lnTo>
                      <a:lnTo>
                        <a:pt x="2321" y="1004"/>
                      </a:lnTo>
                      <a:lnTo>
                        <a:pt x="2335" y="995"/>
                      </a:lnTo>
                      <a:lnTo>
                        <a:pt x="2349" y="987"/>
                      </a:lnTo>
                      <a:lnTo>
                        <a:pt x="2360" y="977"/>
                      </a:lnTo>
                      <a:lnTo>
                        <a:pt x="2372" y="967"/>
                      </a:lnTo>
                      <a:lnTo>
                        <a:pt x="2381" y="957"/>
                      </a:lnTo>
                      <a:lnTo>
                        <a:pt x="2381" y="957"/>
                      </a:lnTo>
                      <a:lnTo>
                        <a:pt x="2388" y="945"/>
                      </a:lnTo>
                      <a:lnTo>
                        <a:pt x="2393" y="939"/>
                      </a:lnTo>
                      <a:lnTo>
                        <a:pt x="2394" y="932"/>
                      </a:lnTo>
                      <a:lnTo>
                        <a:pt x="2395" y="925"/>
                      </a:lnTo>
                      <a:lnTo>
                        <a:pt x="2394" y="919"/>
                      </a:lnTo>
                      <a:lnTo>
                        <a:pt x="2393" y="914"/>
                      </a:lnTo>
                      <a:lnTo>
                        <a:pt x="2387" y="910"/>
                      </a:lnTo>
                      <a:lnTo>
                        <a:pt x="2387" y="910"/>
                      </a:lnTo>
                      <a:lnTo>
                        <a:pt x="2369" y="932"/>
                      </a:lnTo>
                      <a:lnTo>
                        <a:pt x="2348" y="950"/>
                      </a:lnTo>
                      <a:lnTo>
                        <a:pt x="2327" y="967"/>
                      </a:lnTo>
                      <a:lnTo>
                        <a:pt x="2303" y="981"/>
                      </a:lnTo>
                      <a:lnTo>
                        <a:pt x="2276" y="991"/>
                      </a:lnTo>
                      <a:lnTo>
                        <a:pt x="2249" y="999"/>
                      </a:lnTo>
                      <a:lnTo>
                        <a:pt x="2220" y="1005"/>
                      </a:lnTo>
                      <a:lnTo>
                        <a:pt x="2189" y="1008"/>
                      </a:lnTo>
                      <a:lnTo>
                        <a:pt x="2189" y="1008"/>
                      </a:lnTo>
                      <a:close/>
                      <a:moveTo>
                        <a:pt x="2404" y="950"/>
                      </a:moveTo>
                      <a:lnTo>
                        <a:pt x="2404" y="950"/>
                      </a:lnTo>
                      <a:lnTo>
                        <a:pt x="2397" y="962"/>
                      </a:lnTo>
                      <a:lnTo>
                        <a:pt x="2388" y="971"/>
                      </a:lnTo>
                      <a:lnTo>
                        <a:pt x="2380" y="981"/>
                      </a:lnTo>
                      <a:lnTo>
                        <a:pt x="2370" y="991"/>
                      </a:lnTo>
                      <a:lnTo>
                        <a:pt x="2359" y="1001"/>
                      </a:lnTo>
                      <a:lnTo>
                        <a:pt x="2346" y="1008"/>
                      </a:lnTo>
                      <a:lnTo>
                        <a:pt x="2334" y="1016"/>
                      </a:lnTo>
                      <a:lnTo>
                        <a:pt x="2321" y="1023"/>
                      </a:lnTo>
                      <a:lnTo>
                        <a:pt x="2307" y="1029"/>
                      </a:lnTo>
                      <a:lnTo>
                        <a:pt x="2293" y="1033"/>
                      </a:lnTo>
                      <a:lnTo>
                        <a:pt x="2277" y="1036"/>
                      </a:lnTo>
                      <a:lnTo>
                        <a:pt x="2262" y="1039"/>
                      </a:lnTo>
                      <a:lnTo>
                        <a:pt x="2247" y="1040"/>
                      </a:lnTo>
                      <a:lnTo>
                        <a:pt x="2230" y="1039"/>
                      </a:lnTo>
                      <a:lnTo>
                        <a:pt x="2214" y="1037"/>
                      </a:lnTo>
                      <a:lnTo>
                        <a:pt x="2197" y="1033"/>
                      </a:lnTo>
                      <a:lnTo>
                        <a:pt x="2197" y="1033"/>
                      </a:lnTo>
                      <a:lnTo>
                        <a:pt x="2202" y="1046"/>
                      </a:lnTo>
                      <a:lnTo>
                        <a:pt x="2206" y="1057"/>
                      </a:lnTo>
                      <a:lnTo>
                        <a:pt x="2210" y="1067"/>
                      </a:lnTo>
                      <a:lnTo>
                        <a:pt x="2217" y="1074"/>
                      </a:lnTo>
                      <a:lnTo>
                        <a:pt x="2224" y="1079"/>
                      </a:lnTo>
                      <a:lnTo>
                        <a:pt x="2228" y="1082"/>
                      </a:lnTo>
                      <a:lnTo>
                        <a:pt x="2234" y="1082"/>
                      </a:lnTo>
                      <a:lnTo>
                        <a:pt x="2240" y="1082"/>
                      </a:lnTo>
                      <a:lnTo>
                        <a:pt x="2245" y="1081"/>
                      </a:lnTo>
                      <a:lnTo>
                        <a:pt x="2259" y="1077"/>
                      </a:lnTo>
                      <a:lnTo>
                        <a:pt x="2259" y="1077"/>
                      </a:lnTo>
                      <a:lnTo>
                        <a:pt x="2273" y="1079"/>
                      </a:lnTo>
                      <a:lnTo>
                        <a:pt x="2287" y="1081"/>
                      </a:lnTo>
                      <a:lnTo>
                        <a:pt x="2301" y="1081"/>
                      </a:lnTo>
                      <a:lnTo>
                        <a:pt x="2315" y="1079"/>
                      </a:lnTo>
                      <a:lnTo>
                        <a:pt x="2328" y="1078"/>
                      </a:lnTo>
                      <a:lnTo>
                        <a:pt x="2341" y="1075"/>
                      </a:lnTo>
                      <a:lnTo>
                        <a:pt x="2355" y="1071"/>
                      </a:lnTo>
                      <a:lnTo>
                        <a:pt x="2366" y="1067"/>
                      </a:lnTo>
                      <a:lnTo>
                        <a:pt x="2377" y="1061"/>
                      </a:lnTo>
                      <a:lnTo>
                        <a:pt x="2388" y="1054"/>
                      </a:lnTo>
                      <a:lnTo>
                        <a:pt x="2398" y="1047"/>
                      </a:lnTo>
                      <a:lnTo>
                        <a:pt x="2408" y="1039"/>
                      </a:lnTo>
                      <a:lnTo>
                        <a:pt x="2416" y="1029"/>
                      </a:lnTo>
                      <a:lnTo>
                        <a:pt x="2423" y="1019"/>
                      </a:lnTo>
                      <a:lnTo>
                        <a:pt x="2429" y="1009"/>
                      </a:lnTo>
                      <a:lnTo>
                        <a:pt x="2433" y="998"/>
                      </a:lnTo>
                      <a:lnTo>
                        <a:pt x="2433" y="998"/>
                      </a:lnTo>
                      <a:lnTo>
                        <a:pt x="2430" y="992"/>
                      </a:lnTo>
                      <a:lnTo>
                        <a:pt x="2426" y="985"/>
                      </a:lnTo>
                      <a:lnTo>
                        <a:pt x="2422" y="971"/>
                      </a:lnTo>
                      <a:lnTo>
                        <a:pt x="2418" y="966"/>
                      </a:lnTo>
                      <a:lnTo>
                        <a:pt x="2415" y="959"/>
                      </a:lnTo>
                      <a:lnTo>
                        <a:pt x="2409" y="954"/>
                      </a:lnTo>
                      <a:lnTo>
                        <a:pt x="2404" y="950"/>
                      </a:lnTo>
                      <a:lnTo>
                        <a:pt x="2404" y="950"/>
                      </a:lnTo>
                      <a:close/>
                      <a:moveTo>
                        <a:pt x="276" y="1020"/>
                      </a:moveTo>
                      <a:lnTo>
                        <a:pt x="276" y="1020"/>
                      </a:lnTo>
                      <a:lnTo>
                        <a:pt x="264" y="1044"/>
                      </a:lnTo>
                      <a:lnTo>
                        <a:pt x="255" y="1070"/>
                      </a:lnTo>
                      <a:lnTo>
                        <a:pt x="255" y="1070"/>
                      </a:lnTo>
                      <a:lnTo>
                        <a:pt x="276" y="1072"/>
                      </a:lnTo>
                      <a:lnTo>
                        <a:pt x="294" y="1075"/>
                      </a:lnTo>
                      <a:lnTo>
                        <a:pt x="311" y="1077"/>
                      </a:lnTo>
                      <a:lnTo>
                        <a:pt x="332" y="1082"/>
                      </a:lnTo>
                      <a:lnTo>
                        <a:pt x="332" y="1082"/>
                      </a:lnTo>
                      <a:lnTo>
                        <a:pt x="343" y="1092"/>
                      </a:lnTo>
                      <a:lnTo>
                        <a:pt x="354" y="1103"/>
                      </a:lnTo>
                      <a:lnTo>
                        <a:pt x="367" y="1113"/>
                      </a:lnTo>
                      <a:lnTo>
                        <a:pt x="372" y="1117"/>
                      </a:lnTo>
                      <a:lnTo>
                        <a:pt x="381" y="1122"/>
                      </a:lnTo>
                      <a:lnTo>
                        <a:pt x="381" y="1122"/>
                      </a:lnTo>
                      <a:lnTo>
                        <a:pt x="382" y="1113"/>
                      </a:lnTo>
                      <a:lnTo>
                        <a:pt x="384" y="1108"/>
                      </a:lnTo>
                      <a:lnTo>
                        <a:pt x="389" y="1095"/>
                      </a:lnTo>
                      <a:lnTo>
                        <a:pt x="395" y="1082"/>
                      </a:lnTo>
                      <a:lnTo>
                        <a:pt x="398" y="1075"/>
                      </a:lnTo>
                      <a:lnTo>
                        <a:pt x="399" y="1068"/>
                      </a:lnTo>
                      <a:lnTo>
                        <a:pt x="399" y="1068"/>
                      </a:lnTo>
                      <a:lnTo>
                        <a:pt x="388" y="1058"/>
                      </a:lnTo>
                      <a:lnTo>
                        <a:pt x="377" y="1049"/>
                      </a:lnTo>
                      <a:lnTo>
                        <a:pt x="363" y="1040"/>
                      </a:lnTo>
                      <a:lnTo>
                        <a:pt x="347" y="1033"/>
                      </a:lnTo>
                      <a:lnTo>
                        <a:pt x="330" y="1026"/>
                      </a:lnTo>
                      <a:lnTo>
                        <a:pt x="314" y="1022"/>
                      </a:lnTo>
                      <a:lnTo>
                        <a:pt x="295" y="1020"/>
                      </a:lnTo>
                      <a:lnTo>
                        <a:pt x="276" y="1020"/>
                      </a:lnTo>
                      <a:lnTo>
                        <a:pt x="276" y="1020"/>
                      </a:lnTo>
                      <a:close/>
                      <a:moveTo>
                        <a:pt x="2313" y="1168"/>
                      </a:moveTo>
                      <a:lnTo>
                        <a:pt x="2313" y="1168"/>
                      </a:lnTo>
                      <a:lnTo>
                        <a:pt x="2332" y="1168"/>
                      </a:lnTo>
                      <a:lnTo>
                        <a:pt x="2352" y="1166"/>
                      </a:lnTo>
                      <a:lnTo>
                        <a:pt x="2372" y="1161"/>
                      </a:lnTo>
                      <a:lnTo>
                        <a:pt x="2390" y="1155"/>
                      </a:lnTo>
                      <a:lnTo>
                        <a:pt x="2407" y="1147"/>
                      </a:lnTo>
                      <a:lnTo>
                        <a:pt x="2423" y="1137"/>
                      </a:lnTo>
                      <a:lnTo>
                        <a:pt x="2437" y="1124"/>
                      </a:lnTo>
                      <a:lnTo>
                        <a:pt x="2449" y="1112"/>
                      </a:lnTo>
                      <a:lnTo>
                        <a:pt x="2449" y="1112"/>
                      </a:lnTo>
                      <a:lnTo>
                        <a:pt x="2456" y="1100"/>
                      </a:lnTo>
                      <a:lnTo>
                        <a:pt x="2461" y="1091"/>
                      </a:lnTo>
                      <a:lnTo>
                        <a:pt x="2464" y="1079"/>
                      </a:lnTo>
                      <a:lnTo>
                        <a:pt x="2464" y="1070"/>
                      </a:lnTo>
                      <a:lnTo>
                        <a:pt x="2463" y="1058"/>
                      </a:lnTo>
                      <a:lnTo>
                        <a:pt x="2460" y="1049"/>
                      </a:lnTo>
                      <a:lnTo>
                        <a:pt x="2454" y="1037"/>
                      </a:lnTo>
                      <a:lnTo>
                        <a:pt x="2449" y="1025"/>
                      </a:lnTo>
                      <a:lnTo>
                        <a:pt x="2449" y="1025"/>
                      </a:lnTo>
                      <a:lnTo>
                        <a:pt x="2442" y="1025"/>
                      </a:lnTo>
                      <a:lnTo>
                        <a:pt x="2442" y="1025"/>
                      </a:lnTo>
                      <a:lnTo>
                        <a:pt x="2435" y="1037"/>
                      </a:lnTo>
                      <a:lnTo>
                        <a:pt x="2425" y="1049"/>
                      </a:lnTo>
                      <a:lnTo>
                        <a:pt x="2415" y="1058"/>
                      </a:lnTo>
                      <a:lnTo>
                        <a:pt x="2402" y="1067"/>
                      </a:lnTo>
                      <a:lnTo>
                        <a:pt x="2391" y="1074"/>
                      </a:lnTo>
                      <a:lnTo>
                        <a:pt x="2377" y="1081"/>
                      </a:lnTo>
                      <a:lnTo>
                        <a:pt x="2363" y="1085"/>
                      </a:lnTo>
                      <a:lnTo>
                        <a:pt x="2349" y="1089"/>
                      </a:lnTo>
                      <a:lnTo>
                        <a:pt x="2320" y="1096"/>
                      </a:lnTo>
                      <a:lnTo>
                        <a:pt x="2289" y="1099"/>
                      </a:lnTo>
                      <a:lnTo>
                        <a:pt x="2258" y="1102"/>
                      </a:lnTo>
                      <a:lnTo>
                        <a:pt x="2227" y="1102"/>
                      </a:lnTo>
                      <a:lnTo>
                        <a:pt x="2227" y="1102"/>
                      </a:lnTo>
                      <a:lnTo>
                        <a:pt x="2242" y="1133"/>
                      </a:lnTo>
                      <a:lnTo>
                        <a:pt x="2251" y="1148"/>
                      </a:lnTo>
                      <a:lnTo>
                        <a:pt x="2259" y="1161"/>
                      </a:lnTo>
                      <a:lnTo>
                        <a:pt x="2259" y="1161"/>
                      </a:lnTo>
                      <a:lnTo>
                        <a:pt x="2265" y="1161"/>
                      </a:lnTo>
                      <a:lnTo>
                        <a:pt x="2272" y="1161"/>
                      </a:lnTo>
                      <a:lnTo>
                        <a:pt x="2284" y="1162"/>
                      </a:lnTo>
                      <a:lnTo>
                        <a:pt x="2299" y="1165"/>
                      </a:lnTo>
                      <a:lnTo>
                        <a:pt x="2313" y="1168"/>
                      </a:lnTo>
                      <a:lnTo>
                        <a:pt x="2313" y="1168"/>
                      </a:lnTo>
                      <a:close/>
                      <a:moveTo>
                        <a:pt x="840" y="1122"/>
                      </a:moveTo>
                      <a:lnTo>
                        <a:pt x="840" y="1122"/>
                      </a:lnTo>
                      <a:lnTo>
                        <a:pt x="872" y="1129"/>
                      </a:lnTo>
                      <a:lnTo>
                        <a:pt x="906" y="1134"/>
                      </a:lnTo>
                      <a:lnTo>
                        <a:pt x="941" y="1138"/>
                      </a:lnTo>
                      <a:lnTo>
                        <a:pt x="978" y="1141"/>
                      </a:lnTo>
                      <a:lnTo>
                        <a:pt x="1014" y="1143"/>
                      </a:lnTo>
                      <a:lnTo>
                        <a:pt x="1052" y="1143"/>
                      </a:lnTo>
                      <a:lnTo>
                        <a:pt x="1090" y="1140"/>
                      </a:lnTo>
                      <a:lnTo>
                        <a:pt x="1128" y="1136"/>
                      </a:lnTo>
                      <a:lnTo>
                        <a:pt x="1128" y="1136"/>
                      </a:lnTo>
                      <a:lnTo>
                        <a:pt x="1129" y="1096"/>
                      </a:lnTo>
                      <a:lnTo>
                        <a:pt x="1132" y="1060"/>
                      </a:lnTo>
                      <a:lnTo>
                        <a:pt x="1132" y="1060"/>
                      </a:lnTo>
                      <a:lnTo>
                        <a:pt x="1093" y="1064"/>
                      </a:lnTo>
                      <a:lnTo>
                        <a:pt x="1055" y="1067"/>
                      </a:lnTo>
                      <a:lnTo>
                        <a:pt x="1015" y="1067"/>
                      </a:lnTo>
                      <a:lnTo>
                        <a:pt x="978" y="1067"/>
                      </a:lnTo>
                      <a:lnTo>
                        <a:pt x="941" y="1064"/>
                      </a:lnTo>
                      <a:lnTo>
                        <a:pt x="907" y="1061"/>
                      </a:lnTo>
                      <a:lnTo>
                        <a:pt x="875" y="1056"/>
                      </a:lnTo>
                      <a:lnTo>
                        <a:pt x="847" y="1049"/>
                      </a:lnTo>
                      <a:lnTo>
                        <a:pt x="847" y="1049"/>
                      </a:lnTo>
                      <a:lnTo>
                        <a:pt x="843" y="1065"/>
                      </a:lnTo>
                      <a:lnTo>
                        <a:pt x="840" y="1082"/>
                      </a:lnTo>
                      <a:lnTo>
                        <a:pt x="840" y="1122"/>
                      </a:lnTo>
                      <a:lnTo>
                        <a:pt x="840" y="1122"/>
                      </a:lnTo>
                      <a:close/>
                      <a:moveTo>
                        <a:pt x="238" y="1112"/>
                      </a:moveTo>
                      <a:lnTo>
                        <a:pt x="238" y="1112"/>
                      </a:lnTo>
                      <a:lnTo>
                        <a:pt x="257" y="1115"/>
                      </a:lnTo>
                      <a:lnTo>
                        <a:pt x="276" y="1119"/>
                      </a:lnTo>
                      <a:lnTo>
                        <a:pt x="292" y="1126"/>
                      </a:lnTo>
                      <a:lnTo>
                        <a:pt x="308" y="1134"/>
                      </a:lnTo>
                      <a:lnTo>
                        <a:pt x="336" y="1151"/>
                      </a:lnTo>
                      <a:lnTo>
                        <a:pt x="350" y="1159"/>
                      </a:lnTo>
                      <a:lnTo>
                        <a:pt x="363" y="1165"/>
                      </a:lnTo>
                      <a:lnTo>
                        <a:pt x="363" y="1165"/>
                      </a:lnTo>
                      <a:lnTo>
                        <a:pt x="364" y="1161"/>
                      </a:lnTo>
                      <a:lnTo>
                        <a:pt x="367" y="1157"/>
                      </a:lnTo>
                      <a:lnTo>
                        <a:pt x="368" y="1151"/>
                      </a:lnTo>
                      <a:lnTo>
                        <a:pt x="370" y="1147"/>
                      </a:lnTo>
                      <a:lnTo>
                        <a:pt x="370" y="1147"/>
                      </a:lnTo>
                      <a:lnTo>
                        <a:pt x="360" y="1133"/>
                      </a:lnTo>
                      <a:lnTo>
                        <a:pt x="349" y="1122"/>
                      </a:lnTo>
                      <a:lnTo>
                        <a:pt x="335" y="1112"/>
                      </a:lnTo>
                      <a:lnTo>
                        <a:pt x="321" y="1103"/>
                      </a:lnTo>
                      <a:lnTo>
                        <a:pt x="305" y="1098"/>
                      </a:lnTo>
                      <a:lnTo>
                        <a:pt x="287" y="1092"/>
                      </a:lnTo>
                      <a:lnTo>
                        <a:pt x="269" y="1089"/>
                      </a:lnTo>
                      <a:lnTo>
                        <a:pt x="249" y="1086"/>
                      </a:lnTo>
                      <a:lnTo>
                        <a:pt x="249" y="1086"/>
                      </a:lnTo>
                      <a:lnTo>
                        <a:pt x="248" y="1085"/>
                      </a:lnTo>
                      <a:lnTo>
                        <a:pt x="246" y="1085"/>
                      </a:lnTo>
                      <a:lnTo>
                        <a:pt x="246" y="1085"/>
                      </a:lnTo>
                      <a:lnTo>
                        <a:pt x="242" y="1098"/>
                      </a:lnTo>
                      <a:lnTo>
                        <a:pt x="239" y="1105"/>
                      </a:lnTo>
                      <a:lnTo>
                        <a:pt x="238" y="1112"/>
                      </a:lnTo>
                      <a:lnTo>
                        <a:pt x="238" y="1112"/>
                      </a:lnTo>
                      <a:close/>
                      <a:moveTo>
                        <a:pt x="2452" y="1136"/>
                      </a:moveTo>
                      <a:lnTo>
                        <a:pt x="2452" y="1136"/>
                      </a:lnTo>
                      <a:lnTo>
                        <a:pt x="2442" y="1145"/>
                      </a:lnTo>
                      <a:lnTo>
                        <a:pt x="2432" y="1152"/>
                      </a:lnTo>
                      <a:lnTo>
                        <a:pt x="2422" y="1159"/>
                      </a:lnTo>
                      <a:lnTo>
                        <a:pt x="2412" y="1166"/>
                      </a:lnTo>
                      <a:lnTo>
                        <a:pt x="2401" y="1171"/>
                      </a:lnTo>
                      <a:lnTo>
                        <a:pt x="2390" y="1175"/>
                      </a:lnTo>
                      <a:lnTo>
                        <a:pt x="2367" y="1182"/>
                      </a:lnTo>
                      <a:lnTo>
                        <a:pt x="2342" y="1185"/>
                      </a:lnTo>
                      <a:lnTo>
                        <a:pt x="2317" y="1186"/>
                      </a:lnTo>
                      <a:lnTo>
                        <a:pt x="2290" y="1185"/>
                      </a:lnTo>
                      <a:lnTo>
                        <a:pt x="2263" y="1183"/>
                      </a:lnTo>
                      <a:lnTo>
                        <a:pt x="2263" y="1183"/>
                      </a:lnTo>
                      <a:lnTo>
                        <a:pt x="2275" y="1204"/>
                      </a:lnTo>
                      <a:lnTo>
                        <a:pt x="2286" y="1227"/>
                      </a:lnTo>
                      <a:lnTo>
                        <a:pt x="2291" y="1237"/>
                      </a:lnTo>
                      <a:lnTo>
                        <a:pt x="2299" y="1245"/>
                      </a:lnTo>
                      <a:lnTo>
                        <a:pt x="2307" y="1252"/>
                      </a:lnTo>
                      <a:lnTo>
                        <a:pt x="2317" y="1258"/>
                      </a:lnTo>
                      <a:lnTo>
                        <a:pt x="2317" y="1258"/>
                      </a:lnTo>
                      <a:lnTo>
                        <a:pt x="2324" y="1259"/>
                      </a:lnTo>
                      <a:lnTo>
                        <a:pt x="2332" y="1261"/>
                      </a:lnTo>
                      <a:lnTo>
                        <a:pt x="2350" y="1262"/>
                      </a:lnTo>
                      <a:lnTo>
                        <a:pt x="2370" y="1261"/>
                      </a:lnTo>
                      <a:lnTo>
                        <a:pt x="2387" y="1259"/>
                      </a:lnTo>
                      <a:lnTo>
                        <a:pt x="2387" y="1259"/>
                      </a:lnTo>
                      <a:lnTo>
                        <a:pt x="2407" y="1256"/>
                      </a:lnTo>
                      <a:lnTo>
                        <a:pt x="2425" y="1251"/>
                      </a:lnTo>
                      <a:lnTo>
                        <a:pt x="2443" y="1244"/>
                      </a:lnTo>
                      <a:lnTo>
                        <a:pt x="2459" y="1234"/>
                      </a:lnTo>
                      <a:lnTo>
                        <a:pt x="2473" y="1223"/>
                      </a:lnTo>
                      <a:lnTo>
                        <a:pt x="2485" y="1210"/>
                      </a:lnTo>
                      <a:lnTo>
                        <a:pt x="2495" y="1196"/>
                      </a:lnTo>
                      <a:lnTo>
                        <a:pt x="2502" y="1181"/>
                      </a:lnTo>
                      <a:lnTo>
                        <a:pt x="2502" y="1181"/>
                      </a:lnTo>
                      <a:lnTo>
                        <a:pt x="2505" y="1168"/>
                      </a:lnTo>
                      <a:lnTo>
                        <a:pt x="2505" y="1157"/>
                      </a:lnTo>
                      <a:lnTo>
                        <a:pt x="2502" y="1145"/>
                      </a:lnTo>
                      <a:lnTo>
                        <a:pt x="2499" y="1134"/>
                      </a:lnTo>
                      <a:lnTo>
                        <a:pt x="2494" y="1124"/>
                      </a:lnTo>
                      <a:lnTo>
                        <a:pt x="2488" y="1113"/>
                      </a:lnTo>
                      <a:lnTo>
                        <a:pt x="2477" y="1093"/>
                      </a:lnTo>
                      <a:lnTo>
                        <a:pt x="2477" y="1093"/>
                      </a:lnTo>
                      <a:lnTo>
                        <a:pt x="2471" y="1105"/>
                      </a:lnTo>
                      <a:lnTo>
                        <a:pt x="2466" y="1117"/>
                      </a:lnTo>
                      <a:lnTo>
                        <a:pt x="2457" y="1127"/>
                      </a:lnTo>
                      <a:lnTo>
                        <a:pt x="2452" y="1136"/>
                      </a:lnTo>
                      <a:lnTo>
                        <a:pt x="2452" y="1136"/>
                      </a:lnTo>
                      <a:close/>
                      <a:moveTo>
                        <a:pt x="221" y="1165"/>
                      </a:moveTo>
                      <a:lnTo>
                        <a:pt x="221" y="1165"/>
                      </a:lnTo>
                      <a:lnTo>
                        <a:pt x="234" y="1176"/>
                      </a:lnTo>
                      <a:lnTo>
                        <a:pt x="249" y="1188"/>
                      </a:lnTo>
                      <a:lnTo>
                        <a:pt x="269" y="1196"/>
                      </a:lnTo>
                      <a:lnTo>
                        <a:pt x="288" y="1203"/>
                      </a:lnTo>
                      <a:lnTo>
                        <a:pt x="298" y="1206"/>
                      </a:lnTo>
                      <a:lnTo>
                        <a:pt x="308" y="1207"/>
                      </a:lnTo>
                      <a:lnTo>
                        <a:pt x="318" y="1207"/>
                      </a:lnTo>
                      <a:lnTo>
                        <a:pt x="326" y="1204"/>
                      </a:lnTo>
                      <a:lnTo>
                        <a:pt x="335" y="1202"/>
                      </a:lnTo>
                      <a:lnTo>
                        <a:pt x="342" y="1196"/>
                      </a:lnTo>
                      <a:lnTo>
                        <a:pt x="347" y="1189"/>
                      </a:lnTo>
                      <a:lnTo>
                        <a:pt x="353" y="1181"/>
                      </a:lnTo>
                      <a:lnTo>
                        <a:pt x="353" y="1181"/>
                      </a:lnTo>
                      <a:lnTo>
                        <a:pt x="339" y="1172"/>
                      </a:lnTo>
                      <a:lnTo>
                        <a:pt x="325" y="1164"/>
                      </a:lnTo>
                      <a:lnTo>
                        <a:pt x="297" y="1147"/>
                      </a:lnTo>
                      <a:lnTo>
                        <a:pt x="283" y="1140"/>
                      </a:lnTo>
                      <a:lnTo>
                        <a:pt x="266" y="1133"/>
                      </a:lnTo>
                      <a:lnTo>
                        <a:pt x="249" y="1129"/>
                      </a:lnTo>
                      <a:lnTo>
                        <a:pt x="229" y="1126"/>
                      </a:lnTo>
                      <a:lnTo>
                        <a:pt x="229" y="1126"/>
                      </a:lnTo>
                      <a:lnTo>
                        <a:pt x="226" y="1130"/>
                      </a:lnTo>
                      <a:lnTo>
                        <a:pt x="224" y="1136"/>
                      </a:lnTo>
                      <a:lnTo>
                        <a:pt x="222" y="1145"/>
                      </a:lnTo>
                      <a:lnTo>
                        <a:pt x="222" y="1155"/>
                      </a:lnTo>
                      <a:lnTo>
                        <a:pt x="221" y="1165"/>
                      </a:lnTo>
                      <a:lnTo>
                        <a:pt x="221" y="1165"/>
                      </a:lnTo>
                      <a:close/>
                      <a:moveTo>
                        <a:pt x="848" y="1213"/>
                      </a:moveTo>
                      <a:lnTo>
                        <a:pt x="848" y="1213"/>
                      </a:lnTo>
                      <a:lnTo>
                        <a:pt x="905" y="1224"/>
                      </a:lnTo>
                      <a:lnTo>
                        <a:pt x="938" y="1231"/>
                      </a:lnTo>
                      <a:lnTo>
                        <a:pt x="973" y="1235"/>
                      </a:lnTo>
                      <a:lnTo>
                        <a:pt x="973" y="1235"/>
                      </a:lnTo>
                      <a:lnTo>
                        <a:pt x="1013" y="1239"/>
                      </a:lnTo>
                      <a:lnTo>
                        <a:pt x="1034" y="1239"/>
                      </a:lnTo>
                      <a:lnTo>
                        <a:pt x="1056" y="1239"/>
                      </a:lnTo>
                      <a:lnTo>
                        <a:pt x="1077" y="1237"/>
                      </a:lnTo>
                      <a:lnTo>
                        <a:pt x="1095" y="1232"/>
                      </a:lnTo>
                      <a:lnTo>
                        <a:pt x="1104" y="1228"/>
                      </a:lnTo>
                      <a:lnTo>
                        <a:pt x="1111" y="1225"/>
                      </a:lnTo>
                      <a:lnTo>
                        <a:pt x="1116" y="1220"/>
                      </a:lnTo>
                      <a:lnTo>
                        <a:pt x="1121" y="1214"/>
                      </a:lnTo>
                      <a:lnTo>
                        <a:pt x="1121" y="1214"/>
                      </a:lnTo>
                      <a:lnTo>
                        <a:pt x="1124" y="1209"/>
                      </a:lnTo>
                      <a:lnTo>
                        <a:pt x="1125" y="1202"/>
                      </a:lnTo>
                      <a:lnTo>
                        <a:pt x="1125" y="1185"/>
                      </a:lnTo>
                      <a:lnTo>
                        <a:pt x="1125" y="1169"/>
                      </a:lnTo>
                      <a:lnTo>
                        <a:pt x="1125" y="1157"/>
                      </a:lnTo>
                      <a:lnTo>
                        <a:pt x="1125" y="1157"/>
                      </a:lnTo>
                      <a:lnTo>
                        <a:pt x="1051" y="1159"/>
                      </a:lnTo>
                      <a:lnTo>
                        <a:pt x="1014" y="1161"/>
                      </a:lnTo>
                      <a:lnTo>
                        <a:pt x="976" y="1161"/>
                      </a:lnTo>
                      <a:lnTo>
                        <a:pt x="941" y="1158"/>
                      </a:lnTo>
                      <a:lnTo>
                        <a:pt x="906" y="1155"/>
                      </a:lnTo>
                      <a:lnTo>
                        <a:pt x="874" y="1148"/>
                      </a:lnTo>
                      <a:lnTo>
                        <a:pt x="857" y="1145"/>
                      </a:lnTo>
                      <a:lnTo>
                        <a:pt x="841" y="1140"/>
                      </a:lnTo>
                      <a:lnTo>
                        <a:pt x="841" y="1140"/>
                      </a:lnTo>
                      <a:lnTo>
                        <a:pt x="840" y="1159"/>
                      </a:lnTo>
                      <a:lnTo>
                        <a:pt x="840" y="1179"/>
                      </a:lnTo>
                      <a:lnTo>
                        <a:pt x="843" y="1197"/>
                      </a:lnTo>
                      <a:lnTo>
                        <a:pt x="846" y="1206"/>
                      </a:lnTo>
                      <a:lnTo>
                        <a:pt x="848" y="1213"/>
                      </a:lnTo>
                      <a:lnTo>
                        <a:pt x="848" y="1213"/>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14" name="Freeform 107"/>
                <p:cNvSpPr>
                  <a:spLocks noEditPoints="1"/>
                </p:cNvSpPr>
                <p:nvPr/>
              </p:nvSpPr>
              <p:spPr bwMode="auto">
                <a:xfrm>
                  <a:off x="6005513" y="4027488"/>
                  <a:ext cx="112713" cy="450850"/>
                </a:xfrm>
                <a:custGeom>
                  <a:avLst/>
                  <a:gdLst/>
                  <a:ahLst/>
                  <a:cxnLst>
                    <a:cxn ang="0">
                      <a:pos x="190" y="838"/>
                    </a:cxn>
                    <a:cxn ang="0">
                      <a:pos x="160" y="848"/>
                    </a:cxn>
                    <a:cxn ang="0">
                      <a:pos x="91" y="850"/>
                    </a:cxn>
                    <a:cxn ang="0">
                      <a:pos x="25" y="833"/>
                    </a:cxn>
                    <a:cxn ang="0">
                      <a:pos x="15" y="817"/>
                    </a:cxn>
                    <a:cxn ang="0">
                      <a:pos x="6" y="779"/>
                    </a:cxn>
                    <a:cxn ang="0">
                      <a:pos x="6" y="715"/>
                    </a:cxn>
                    <a:cxn ang="0">
                      <a:pos x="13" y="579"/>
                    </a:cxn>
                    <a:cxn ang="0">
                      <a:pos x="14" y="476"/>
                    </a:cxn>
                    <a:cxn ang="0">
                      <a:pos x="11" y="444"/>
                    </a:cxn>
                    <a:cxn ang="0">
                      <a:pos x="8" y="340"/>
                    </a:cxn>
                    <a:cxn ang="0">
                      <a:pos x="1" y="183"/>
                    </a:cxn>
                    <a:cxn ang="0">
                      <a:pos x="1" y="124"/>
                    </a:cxn>
                    <a:cxn ang="0">
                      <a:pos x="1" y="65"/>
                    </a:cxn>
                    <a:cxn ang="0">
                      <a:pos x="11" y="31"/>
                    </a:cxn>
                    <a:cxn ang="0">
                      <a:pos x="28" y="11"/>
                    </a:cxn>
                    <a:cxn ang="0">
                      <a:pos x="46" y="0"/>
                    </a:cxn>
                    <a:cxn ang="0">
                      <a:pos x="62" y="3"/>
                    </a:cxn>
                    <a:cxn ang="0">
                      <a:pos x="81" y="4"/>
                    </a:cxn>
                    <a:cxn ang="0">
                      <a:pos x="154" y="6"/>
                    </a:cxn>
                    <a:cxn ang="0">
                      <a:pos x="178" y="14"/>
                    </a:cxn>
                    <a:cxn ang="0">
                      <a:pos x="198" y="31"/>
                    </a:cxn>
                    <a:cxn ang="0">
                      <a:pos x="206" y="49"/>
                    </a:cxn>
                    <a:cxn ang="0">
                      <a:pos x="213" y="96"/>
                    </a:cxn>
                    <a:cxn ang="0">
                      <a:pos x="206" y="169"/>
                    </a:cxn>
                    <a:cxn ang="0">
                      <a:pos x="204" y="271"/>
                    </a:cxn>
                    <a:cxn ang="0">
                      <a:pos x="206" y="602"/>
                    </a:cxn>
                    <a:cxn ang="0">
                      <a:pos x="209" y="722"/>
                    </a:cxn>
                    <a:cxn ang="0">
                      <a:pos x="204" y="806"/>
                    </a:cxn>
                    <a:cxn ang="0">
                      <a:pos x="55" y="817"/>
                    </a:cxn>
                    <a:cxn ang="0">
                      <a:pos x="80" y="826"/>
                    </a:cxn>
                    <a:cxn ang="0">
                      <a:pos x="114" y="830"/>
                    </a:cxn>
                    <a:cxn ang="0">
                      <a:pos x="136" y="824"/>
                    </a:cxn>
                    <a:cxn ang="0">
                      <a:pos x="161" y="827"/>
                    </a:cxn>
                    <a:cxn ang="0">
                      <a:pos x="178" y="812"/>
                    </a:cxn>
                    <a:cxn ang="0">
                      <a:pos x="185" y="792"/>
                    </a:cxn>
                    <a:cxn ang="0">
                      <a:pos x="187" y="709"/>
                    </a:cxn>
                    <a:cxn ang="0">
                      <a:pos x="187" y="635"/>
                    </a:cxn>
                    <a:cxn ang="0">
                      <a:pos x="187" y="556"/>
                    </a:cxn>
                    <a:cxn ang="0">
                      <a:pos x="187" y="270"/>
                    </a:cxn>
                    <a:cxn ang="0">
                      <a:pos x="190" y="171"/>
                    </a:cxn>
                    <a:cxn ang="0">
                      <a:pos x="191" y="77"/>
                    </a:cxn>
                    <a:cxn ang="0">
                      <a:pos x="187" y="61"/>
                    </a:cxn>
                    <a:cxn ang="0">
                      <a:pos x="174" y="45"/>
                    </a:cxn>
                    <a:cxn ang="0">
                      <a:pos x="147" y="28"/>
                    </a:cxn>
                    <a:cxn ang="0">
                      <a:pos x="121" y="23"/>
                    </a:cxn>
                    <a:cxn ang="0">
                      <a:pos x="65" y="31"/>
                    </a:cxn>
                    <a:cxn ang="0">
                      <a:pos x="38" y="37"/>
                    </a:cxn>
                    <a:cxn ang="0">
                      <a:pos x="27" y="55"/>
                    </a:cxn>
                    <a:cxn ang="0">
                      <a:pos x="21" y="87"/>
                    </a:cxn>
                    <a:cxn ang="0">
                      <a:pos x="18" y="176"/>
                    </a:cxn>
                    <a:cxn ang="0">
                      <a:pos x="28" y="390"/>
                    </a:cxn>
                    <a:cxn ang="0">
                      <a:pos x="31" y="489"/>
                    </a:cxn>
                    <a:cxn ang="0">
                      <a:pos x="24" y="688"/>
                    </a:cxn>
                    <a:cxn ang="0">
                      <a:pos x="21" y="779"/>
                    </a:cxn>
                    <a:cxn ang="0">
                      <a:pos x="27" y="796"/>
                    </a:cxn>
                    <a:cxn ang="0">
                      <a:pos x="32" y="806"/>
                    </a:cxn>
                    <a:cxn ang="0">
                      <a:pos x="51" y="826"/>
                    </a:cxn>
                    <a:cxn ang="0">
                      <a:pos x="52" y="817"/>
                    </a:cxn>
                  </a:cxnLst>
                  <a:rect l="0" t="0" r="r" b="b"/>
                  <a:pathLst>
                    <a:path w="213" h="851">
                      <a:moveTo>
                        <a:pt x="198" y="833"/>
                      </a:moveTo>
                      <a:lnTo>
                        <a:pt x="198" y="833"/>
                      </a:lnTo>
                      <a:lnTo>
                        <a:pt x="190" y="838"/>
                      </a:lnTo>
                      <a:lnTo>
                        <a:pt x="181" y="841"/>
                      </a:lnTo>
                      <a:lnTo>
                        <a:pt x="171" y="845"/>
                      </a:lnTo>
                      <a:lnTo>
                        <a:pt x="160" y="848"/>
                      </a:lnTo>
                      <a:lnTo>
                        <a:pt x="139" y="851"/>
                      </a:lnTo>
                      <a:lnTo>
                        <a:pt x="115" y="851"/>
                      </a:lnTo>
                      <a:lnTo>
                        <a:pt x="91" y="850"/>
                      </a:lnTo>
                      <a:lnTo>
                        <a:pt x="69" y="845"/>
                      </a:lnTo>
                      <a:lnTo>
                        <a:pt x="46" y="840"/>
                      </a:lnTo>
                      <a:lnTo>
                        <a:pt x="25" y="833"/>
                      </a:lnTo>
                      <a:lnTo>
                        <a:pt x="25" y="833"/>
                      </a:lnTo>
                      <a:lnTo>
                        <a:pt x="20" y="826"/>
                      </a:lnTo>
                      <a:lnTo>
                        <a:pt x="15" y="817"/>
                      </a:lnTo>
                      <a:lnTo>
                        <a:pt x="13" y="809"/>
                      </a:lnTo>
                      <a:lnTo>
                        <a:pt x="10" y="799"/>
                      </a:lnTo>
                      <a:lnTo>
                        <a:pt x="6" y="779"/>
                      </a:lnTo>
                      <a:lnTo>
                        <a:pt x="4" y="760"/>
                      </a:lnTo>
                      <a:lnTo>
                        <a:pt x="4" y="737"/>
                      </a:lnTo>
                      <a:lnTo>
                        <a:pt x="6" y="715"/>
                      </a:lnTo>
                      <a:lnTo>
                        <a:pt x="8" y="668"/>
                      </a:lnTo>
                      <a:lnTo>
                        <a:pt x="8" y="668"/>
                      </a:lnTo>
                      <a:lnTo>
                        <a:pt x="13" y="579"/>
                      </a:lnTo>
                      <a:lnTo>
                        <a:pt x="15" y="487"/>
                      </a:lnTo>
                      <a:lnTo>
                        <a:pt x="15" y="487"/>
                      </a:lnTo>
                      <a:lnTo>
                        <a:pt x="14" y="476"/>
                      </a:lnTo>
                      <a:lnTo>
                        <a:pt x="13" y="465"/>
                      </a:lnTo>
                      <a:lnTo>
                        <a:pt x="11" y="455"/>
                      </a:lnTo>
                      <a:lnTo>
                        <a:pt x="11" y="444"/>
                      </a:lnTo>
                      <a:lnTo>
                        <a:pt x="11" y="444"/>
                      </a:lnTo>
                      <a:lnTo>
                        <a:pt x="10" y="390"/>
                      </a:lnTo>
                      <a:lnTo>
                        <a:pt x="8" y="340"/>
                      </a:lnTo>
                      <a:lnTo>
                        <a:pt x="4" y="243"/>
                      </a:lnTo>
                      <a:lnTo>
                        <a:pt x="4" y="243"/>
                      </a:lnTo>
                      <a:lnTo>
                        <a:pt x="1" y="183"/>
                      </a:lnTo>
                      <a:lnTo>
                        <a:pt x="1" y="155"/>
                      </a:lnTo>
                      <a:lnTo>
                        <a:pt x="1" y="124"/>
                      </a:lnTo>
                      <a:lnTo>
                        <a:pt x="1" y="124"/>
                      </a:lnTo>
                      <a:lnTo>
                        <a:pt x="1" y="101"/>
                      </a:lnTo>
                      <a:lnTo>
                        <a:pt x="0" y="77"/>
                      </a:lnTo>
                      <a:lnTo>
                        <a:pt x="1" y="65"/>
                      </a:lnTo>
                      <a:lnTo>
                        <a:pt x="3" y="54"/>
                      </a:lnTo>
                      <a:lnTo>
                        <a:pt x="6" y="41"/>
                      </a:lnTo>
                      <a:lnTo>
                        <a:pt x="11" y="31"/>
                      </a:lnTo>
                      <a:lnTo>
                        <a:pt x="11" y="31"/>
                      </a:lnTo>
                      <a:lnTo>
                        <a:pt x="18" y="21"/>
                      </a:lnTo>
                      <a:lnTo>
                        <a:pt x="28" y="11"/>
                      </a:lnTo>
                      <a:lnTo>
                        <a:pt x="38" y="4"/>
                      </a:lnTo>
                      <a:lnTo>
                        <a:pt x="44" y="2"/>
                      </a:lnTo>
                      <a:lnTo>
                        <a:pt x="46" y="0"/>
                      </a:lnTo>
                      <a:lnTo>
                        <a:pt x="46" y="0"/>
                      </a:lnTo>
                      <a:lnTo>
                        <a:pt x="53" y="2"/>
                      </a:lnTo>
                      <a:lnTo>
                        <a:pt x="62" y="3"/>
                      </a:lnTo>
                      <a:lnTo>
                        <a:pt x="72" y="4"/>
                      </a:lnTo>
                      <a:lnTo>
                        <a:pt x="81" y="4"/>
                      </a:lnTo>
                      <a:lnTo>
                        <a:pt x="81" y="4"/>
                      </a:lnTo>
                      <a:lnTo>
                        <a:pt x="118" y="3"/>
                      </a:lnTo>
                      <a:lnTo>
                        <a:pt x="138" y="4"/>
                      </a:lnTo>
                      <a:lnTo>
                        <a:pt x="154" y="6"/>
                      </a:lnTo>
                      <a:lnTo>
                        <a:pt x="163" y="7"/>
                      </a:lnTo>
                      <a:lnTo>
                        <a:pt x="171" y="10"/>
                      </a:lnTo>
                      <a:lnTo>
                        <a:pt x="178" y="14"/>
                      </a:lnTo>
                      <a:lnTo>
                        <a:pt x="185" y="18"/>
                      </a:lnTo>
                      <a:lnTo>
                        <a:pt x="192" y="24"/>
                      </a:lnTo>
                      <a:lnTo>
                        <a:pt x="198" y="31"/>
                      </a:lnTo>
                      <a:lnTo>
                        <a:pt x="202" y="39"/>
                      </a:lnTo>
                      <a:lnTo>
                        <a:pt x="206" y="49"/>
                      </a:lnTo>
                      <a:lnTo>
                        <a:pt x="206" y="49"/>
                      </a:lnTo>
                      <a:lnTo>
                        <a:pt x="211" y="65"/>
                      </a:lnTo>
                      <a:lnTo>
                        <a:pt x="212" y="80"/>
                      </a:lnTo>
                      <a:lnTo>
                        <a:pt x="213" y="96"/>
                      </a:lnTo>
                      <a:lnTo>
                        <a:pt x="212" y="110"/>
                      </a:lnTo>
                      <a:lnTo>
                        <a:pt x="209" y="141"/>
                      </a:lnTo>
                      <a:lnTo>
                        <a:pt x="206" y="169"/>
                      </a:lnTo>
                      <a:lnTo>
                        <a:pt x="206" y="169"/>
                      </a:lnTo>
                      <a:lnTo>
                        <a:pt x="205" y="219"/>
                      </a:lnTo>
                      <a:lnTo>
                        <a:pt x="204" y="271"/>
                      </a:lnTo>
                      <a:lnTo>
                        <a:pt x="205" y="382"/>
                      </a:lnTo>
                      <a:lnTo>
                        <a:pt x="206" y="496"/>
                      </a:lnTo>
                      <a:lnTo>
                        <a:pt x="206" y="602"/>
                      </a:lnTo>
                      <a:lnTo>
                        <a:pt x="206" y="602"/>
                      </a:lnTo>
                      <a:lnTo>
                        <a:pt x="208" y="664"/>
                      </a:lnTo>
                      <a:lnTo>
                        <a:pt x="209" y="722"/>
                      </a:lnTo>
                      <a:lnTo>
                        <a:pt x="208" y="751"/>
                      </a:lnTo>
                      <a:lnTo>
                        <a:pt x="206" y="779"/>
                      </a:lnTo>
                      <a:lnTo>
                        <a:pt x="204" y="806"/>
                      </a:lnTo>
                      <a:lnTo>
                        <a:pt x="198" y="833"/>
                      </a:lnTo>
                      <a:lnTo>
                        <a:pt x="198" y="833"/>
                      </a:lnTo>
                      <a:close/>
                      <a:moveTo>
                        <a:pt x="55" y="817"/>
                      </a:moveTo>
                      <a:lnTo>
                        <a:pt x="55" y="817"/>
                      </a:lnTo>
                      <a:lnTo>
                        <a:pt x="70" y="823"/>
                      </a:lnTo>
                      <a:lnTo>
                        <a:pt x="80" y="826"/>
                      </a:lnTo>
                      <a:lnTo>
                        <a:pt x="90" y="829"/>
                      </a:lnTo>
                      <a:lnTo>
                        <a:pt x="103" y="830"/>
                      </a:lnTo>
                      <a:lnTo>
                        <a:pt x="114" y="830"/>
                      </a:lnTo>
                      <a:lnTo>
                        <a:pt x="125" y="827"/>
                      </a:lnTo>
                      <a:lnTo>
                        <a:pt x="136" y="824"/>
                      </a:lnTo>
                      <a:lnTo>
                        <a:pt x="136" y="824"/>
                      </a:lnTo>
                      <a:lnTo>
                        <a:pt x="145" y="827"/>
                      </a:lnTo>
                      <a:lnTo>
                        <a:pt x="153" y="829"/>
                      </a:lnTo>
                      <a:lnTo>
                        <a:pt x="161" y="827"/>
                      </a:lnTo>
                      <a:lnTo>
                        <a:pt x="169" y="824"/>
                      </a:lnTo>
                      <a:lnTo>
                        <a:pt x="174" y="819"/>
                      </a:lnTo>
                      <a:lnTo>
                        <a:pt x="178" y="812"/>
                      </a:lnTo>
                      <a:lnTo>
                        <a:pt x="183" y="803"/>
                      </a:lnTo>
                      <a:lnTo>
                        <a:pt x="185" y="792"/>
                      </a:lnTo>
                      <a:lnTo>
                        <a:pt x="185" y="792"/>
                      </a:lnTo>
                      <a:lnTo>
                        <a:pt x="187" y="774"/>
                      </a:lnTo>
                      <a:lnTo>
                        <a:pt x="187" y="753"/>
                      </a:lnTo>
                      <a:lnTo>
                        <a:pt x="187" y="709"/>
                      </a:lnTo>
                      <a:lnTo>
                        <a:pt x="187" y="709"/>
                      </a:lnTo>
                      <a:lnTo>
                        <a:pt x="188" y="673"/>
                      </a:lnTo>
                      <a:lnTo>
                        <a:pt x="187" y="635"/>
                      </a:lnTo>
                      <a:lnTo>
                        <a:pt x="187" y="595"/>
                      </a:lnTo>
                      <a:lnTo>
                        <a:pt x="187" y="556"/>
                      </a:lnTo>
                      <a:lnTo>
                        <a:pt x="187" y="556"/>
                      </a:lnTo>
                      <a:lnTo>
                        <a:pt x="188" y="452"/>
                      </a:lnTo>
                      <a:lnTo>
                        <a:pt x="187" y="360"/>
                      </a:lnTo>
                      <a:lnTo>
                        <a:pt x="187" y="270"/>
                      </a:lnTo>
                      <a:lnTo>
                        <a:pt x="188" y="222"/>
                      </a:lnTo>
                      <a:lnTo>
                        <a:pt x="190" y="171"/>
                      </a:lnTo>
                      <a:lnTo>
                        <a:pt x="190" y="171"/>
                      </a:lnTo>
                      <a:lnTo>
                        <a:pt x="192" y="115"/>
                      </a:lnTo>
                      <a:lnTo>
                        <a:pt x="192" y="89"/>
                      </a:lnTo>
                      <a:lnTo>
                        <a:pt x="191" y="77"/>
                      </a:lnTo>
                      <a:lnTo>
                        <a:pt x="190" y="66"/>
                      </a:lnTo>
                      <a:lnTo>
                        <a:pt x="190" y="66"/>
                      </a:lnTo>
                      <a:lnTo>
                        <a:pt x="187" y="61"/>
                      </a:lnTo>
                      <a:lnTo>
                        <a:pt x="184" y="55"/>
                      </a:lnTo>
                      <a:lnTo>
                        <a:pt x="180" y="51"/>
                      </a:lnTo>
                      <a:lnTo>
                        <a:pt x="174" y="45"/>
                      </a:lnTo>
                      <a:lnTo>
                        <a:pt x="161" y="37"/>
                      </a:lnTo>
                      <a:lnTo>
                        <a:pt x="147" y="28"/>
                      </a:lnTo>
                      <a:lnTo>
                        <a:pt x="147" y="28"/>
                      </a:lnTo>
                      <a:lnTo>
                        <a:pt x="140" y="25"/>
                      </a:lnTo>
                      <a:lnTo>
                        <a:pt x="135" y="24"/>
                      </a:lnTo>
                      <a:lnTo>
                        <a:pt x="121" y="23"/>
                      </a:lnTo>
                      <a:lnTo>
                        <a:pt x="105" y="23"/>
                      </a:lnTo>
                      <a:lnTo>
                        <a:pt x="91" y="25"/>
                      </a:lnTo>
                      <a:lnTo>
                        <a:pt x="65" y="31"/>
                      </a:lnTo>
                      <a:lnTo>
                        <a:pt x="45" y="35"/>
                      </a:lnTo>
                      <a:lnTo>
                        <a:pt x="45" y="35"/>
                      </a:lnTo>
                      <a:lnTo>
                        <a:pt x="38" y="37"/>
                      </a:lnTo>
                      <a:lnTo>
                        <a:pt x="32" y="41"/>
                      </a:lnTo>
                      <a:lnTo>
                        <a:pt x="30" y="48"/>
                      </a:lnTo>
                      <a:lnTo>
                        <a:pt x="27" y="55"/>
                      </a:lnTo>
                      <a:lnTo>
                        <a:pt x="23" y="73"/>
                      </a:lnTo>
                      <a:lnTo>
                        <a:pt x="21" y="87"/>
                      </a:lnTo>
                      <a:lnTo>
                        <a:pt x="21" y="87"/>
                      </a:lnTo>
                      <a:lnTo>
                        <a:pt x="20" y="105"/>
                      </a:lnTo>
                      <a:lnTo>
                        <a:pt x="20" y="105"/>
                      </a:lnTo>
                      <a:lnTo>
                        <a:pt x="18" y="176"/>
                      </a:lnTo>
                      <a:lnTo>
                        <a:pt x="20" y="247"/>
                      </a:lnTo>
                      <a:lnTo>
                        <a:pt x="23" y="320"/>
                      </a:lnTo>
                      <a:lnTo>
                        <a:pt x="28" y="390"/>
                      </a:lnTo>
                      <a:lnTo>
                        <a:pt x="28" y="390"/>
                      </a:lnTo>
                      <a:lnTo>
                        <a:pt x="30" y="438"/>
                      </a:lnTo>
                      <a:lnTo>
                        <a:pt x="31" y="489"/>
                      </a:lnTo>
                      <a:lnTo>
                        <a:pt x="30" y="539"/>
                      </a:lnTo>
                      <a:lnTo>
                        <a:pt x="28" y="590"/>
                      </a:lnTo>
                      <a:lnTo>
                        <a:pt x="24" y="688"/>
                      </a:lnTo>
                      <a:lnTo>
                        <a:pt x="23" y="736"/>
                      </a:lnTo>
                      <a:lnTo>
                        <a:pt x="21" y="779"/>
                      </a:lnTo>
                      <a:lnTo>
                        <a:pt x="21" y="779"/>
                      </a:lnTo>
                      <a:lnTo>
                        <a:pt x="24" y="785"/>
                      </a:lnTo>
                      <a:lnTo>
                        <a:pt x="25" y="791"/>
                      </a:lnTo>
                      <a:lnTo>
                        <a:pt x="27" y="796"/>
                      </a:lnTo>
                      <a:lnTo>
                        <a:pt x="25" y="800"/>
                      </a:lnTo>
                      <a:lnTo>
                        <a:pt x="25" y="800"/>
                      </a:lnTo>
                      <a:lnTo>
                        <a:pt x="32" y="806"/>
                      </a:lnTo>
                      <a:lnTo>
                        <a:pt x="39" y="813"/>
                      </a:lnTo>
                      <a:lnTo>
                        <a:pt x="45" y="820"/>
                      </a:lnTo>
                      <a:lnTo>
                        <a:pt x="51" y="826"/>
                      </a:lnTo>
                      <a:lnTo>
                        <a:pt x="51" y="826"/>
                      </a:lnTo>
                      <a:lnTo>
                        <a:pt x="51" y="820"/>
                      </a:lnTo>
                      <a:lnTo>
                        <a:pt x="52" y="817"/>
                      </a:lnTo>
                      <a:lnTo>
                        <a:pt x="55" y="817"/>
                      </a:lnTo>
                      <a:lnTo>
                        <a:pt x="55" y="817"/>
                      </a:lnTo>
                      <a:close/>
                    </a:path>
                  </a:pathLst>
                </a:custGeom>
                <a:solidFill>
                  <a:srgbClr val="FFFFFF"/>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grpSp>
        <p:grpSp>
          <p:nvGrpSpPr>
            <p:cNvPr id="2" name="组合 1"/>
            <p:cNvGrpSpPr/>
            <p:nvPr/>
          </p:nvGrpSpPr>
          <p:grpSpPr>
            <a:xfrm>
              <a:off x="1621358" y="1520418"/>
              <a:ext cx="3218656" cy="3896268"/>
              <a:chOff x="2283510" y="1662307"/>
              <a:chExt cx="2714644" cy="3286148"/>
            </a:xfrm>
          </p:grpSpPr>
          <p:sp>
            <p:nvSpPr>
              <p:cNvPr id="3" name="对角圆角矩形 257"/>
              <p:cNvSpPr/>
              <p:nvPr/>
            </p:nvSpPr>
            <p:spPr>
              <a:xfrm>
                <a:off x="2283510" y="1662307"/>
                <a:ext cx="2714644" cy="3286148"/>
              </a:xfrm>
              <a:prstGeom prst="round2Diag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29" name="Freeform 119"/>
              <p:cNvSpPr>
                <a:spLocks noEditPoints="1"/>
              </p:cNvSpPr>
              <p:nvPr/>
            </p:nvSpPr>
            <p:spPr bwMode="auto">
              <a:xfrm>
                <a:off x="2997890" y="1876621"/>
                <a:ext cx="1296988" cy="779463"/>
              </a:xfrm>
              <a:custGeom>
                <a:avLst/>
                <a:gdLst/>
                <a:ahLst/>
                <a:cxnLst>
                  <a:cxn ang="0">
                    <a:pos x="2004" y="192"/>
                  </a:cxn>
                  <a:cxn ang="0">
                    <a:pos x="2358" y="373"/>
                  </a:cxn>
                  <a:cxn ang="0">
                    <a:pos x="2435" y="558"/>
                  </a:cxn>
                  <a:cxn ang="0">
                    <a:pos x="2071" y="1086"/>
                  </a:cxn>
                  <a:cxn ang="0">
                    <a:pos x="1680" y="1472"/>
                  </a:cxn>
                  <a:cxn ang="0">
                    <a:pos x="1105" y="1322"/>
                  </a:cxn>
                  <a:cxn ang="0">
                    <a:pos x="941" y="1315"/>
                  </a:cxn>
                  <a:cxn ang="0">
                    <a:pos x="720" y="1014"/>
                  </a:cxn>
                  <a:cxn ang="0">
                    <a:pos x="259" y="879"/>
                  </a:cxn>
                  <a:cxn ang="0">
                    <a:pos x="73" y="724"/>
                  </a:cxn>
                  <a:cxn ang="0">
                    <a:pos x="328" y="435"/>
                  </a:cxn>
                  <a:cxn ang="0">
                    <a:pos x="799" y="0"/>
                  </a:cxn>
                  <a:cxn ang="0">
                    <a:pos x="1498" y="83"/>
                  </a:cxn>
                  <a:cxn ang="0">
                    <a:pos x="1475" y="106"/>
                  </a:cxn>
                  <a:cxn ang="0">
                    <a:pos x="647" y="189"/>
                  </a:cxn>
                  <a:cxn ang="0">
                    <a:pos x="563" y="644"/>
                  </a:cxn>
                  <a:cxn ang="0">
                    <a:pos x="836" y="812"/>
                  </a:cxn>
                  <a:cxn ang="0">
                    <a:pos x="2138" y="382"/>
                  </a:cxn>
                  <a:cxn ang="0">
                    <a:pos x="1691" y="94"/>
                  </a:cxn>
                  <a:cxn ang="0">
                    <a:pos x="1306" y="366"/>
                  </a:cxn>
                  <a:cxn ang="0">
                    <a:pos x="916" y="826"/>
                  </a:cxn>
                  <a:cxn ang="0">
                    <a:pos x="1645" y="1145"/>
                  </a:cxn>
                  <a:cxn ang="0">
                    <a:pos x="2226" y="545"/>
                  </a:cxn>
                  <a:cxn ang="0">
                    <a:pos x="1889" y="1103"/>
                  </a:cxn>
                  <a:cxn ang="0">
                    <a:pos x="1750" y="1319"/>
                  </a:cxn>
                  <a:cxn ang="0">
                    <a:pos x="2111" y="920"/>
                  </a:cxn>
                  <a:cxn ang="0">
                    <a:pos x="2263" y="649"/>
                  </a:cxn>
                  <a:cxn ang="0">
                    <a:pos x="2183" y="693"/>
                  </a:cxn>
                  <a:cxn ang="0">
                    <a:pos x="2313" y="473"/>
                  </a:cxn>
                  <a:cxn ang="0">
                    <a:pos x="1836" y="1058"/>
                  </a:cxn>
                  <a:cxn ang="0">
                    <a:pos x="1750" y="1229"/>
                  </a:cxn>
                  <a:cxn ang="0">
                    <a:pos x="2072" y="996"/>
                  </a:cxn>
                  <a:cxn ang="0">
                    <a:pos x="1643" y="1377"/>
                  </a:cxn>
                  <a:cxn ang="0">
                    <a:pos x="1142" y="1221"/>
                  </a:cxn>
                  <a:cxn ang="0">
                    <a:pos x="1679" y="1445"/>
                  </a:cxn>
                  <a:cxn ang="0">
                    <a:pos x="1857" y="1286"/>
                  </a:cxn>
                  <a:cxn ang="0">
                    <a:pos x="2121" y="969"/>
                  </a:cxn>
                  <a:cxn ang="0">
                    <a:pos x="2411" y="585"/>
                  </a:cxn>
                  <a:cxn ang="0">
                    <a:pos x="197" y="731"/>
                  </a:cxn>
                  <a:cxn ang="0">
                    <a:pos x="172" y="774"/>
                  </a:cxn>
                  <a:cxn ang="0">
                    <a:pos x="647" y="837"/>
                  </a:cxn>
                  <a:cxn ang="0">
                    <a:pos x="692" y="803"/>
                  </a:cxn>
                  <a:cxn ang="0">
                    <a:pos x="672" y="773"/>
                  </a:cxn>
                  <a:cxn ang="0">
                    <a:pos x="654" y="696"/>
                  </a:cxn>
                  <a:cxn ang="0">
                    <a:pos x="242" y="699"/>
                  </a:cxn>
                  <a:cxn ang="0">
                    <a:pos x="227" y="844"/>
                  </a:cxn>
                  <a:cxn ang="0">
                    <a:pos x="477" y="861"/>
                  </a:cxn>
                  <a:cxn ang="0">
                    <a:pos x="32" y="798"/>
                  </a:cxn>
                  <a:cxn ang="0">
                    <a:pos x="708" y="882"/>
                  </a:cxn>
                  <a:cxn ang="0">
                    <a:pos x="880" y="968"/>
                  </a:cxn>
                  <a:cxn ang="0">
                    <a:pos x="985" y="862"/>
                  </a:cxn>
                  <a:cxn ang="0">
                    <a:pos x="1021" y="919"/>
                  </a:cxn>
                  <a:cxn ang="0">
                    <a:pos x="1228" y="1076"/>
                  </a:cxn>
                  <a:cxn ang="0">
                    <a:pos x="1181" y="1164"/>
                  </a:cxn>
                  <a:cxn ang="0">
                    <a:pos x="1623" y="1327"/>
                  </a:cxn>
                  <a:cxn ang="0">
                    <a:pos x="1350" y="1186"/>
                  </a:cxn>
                  <a:cxn ang="0">
                    <a:pos x="1563" y="1246"/>
                  </a:cxn>
                  <a:cxn ang="0">
                    <a:pos x="1517" y="1154"/>
                  </a:cxn>
                  <a:cxn ang="0">
                    <a:pos x="797" y="1008"/>
                  </a:cxn>
                  <a:cxn ang="0">
                    <a:pos x="929" y="957"/>
                  </a:cxn>
                  <a:cxn ang="0">
                    <a:pos x="1030" y="1191"/>
                  </a:cxn>
                  <a:cxn ang="0">
                    <a:pos x="1171" y="1076"/>
                  </a:cxn>
                  <a:cxn ang="0">
                    <a:pos x="923" y="1089"/>
                  </a:cxn>
                </a:cxnLst>
                <a:rect l="0" t="0" r="r" b="b"/>
                <a:pathLst>
                  <a:path w="2450" h="1473">
                    <a:moveTo>
                      <a:pt x="1520" y="111"/>
                    </a:moveTo>
                    <a:lnTo>
                      <a:pt x="1520" y="111"/>
                    </a:lnTo>
                    <a:lnTo>
                      <a:pt x="1548" y="102"/>
                    </a:lnTo>
                    <a:lnTo>
                      <a:pt x="1577" y="93"/>
                    </a:lnTo>
                    <a:lnTo>
                      <a:pt x="1605" y="84"/>
                    </a:lnTo>
                    <a:lnTo>
                      <a:pt x="1633" y="75"/>
                    </a:lnTo>
                    <a:lnTo>
                      <a:pt x="1662" y="69"/>
                    </a:lnTo>
                    <a:lnTo>
                      <a:pt x="1677" y="67"/>
                    </a:lnTo>
                    <a:lnTo>
                      <a:pt x="1693" y="64"/>
                    </a:lnTo>
                    <a:lnTo>
                      <a:pt x="1708" y="63"/>
                    </a:lnTo>
                    <a:lnTo>
                      <a:pt x="1725" y="63"/>
                    </a:lnTo>
                    <a:lnTo>
                      <a:pt x="1742" y="64"/>
                    </a:lnTo>
                    <a:lnTo>
                      <a:pt x="1760" y="65"/>
                    </a:lnTo>
                    <a:lnTo>
                      <a:pt x="1760" y="65"/>
                    </a:lnTo>
                    <a:lnTo>
                      <a:pt x="1775" y="69"/>
                    </a:lnTo>
                    <a:lnTo>
                      <a:pt x="1790" y="72"/>
                    </a:lnTo>
                    <a:lnTo>
                      <a:pt x="1805" y="75"/>
                    </a:lnTo>
                    <a:lnTo>
                      <a:pt x="1820" y="80"/>
                    </a:lnTo>
                    <a:lnTo>
                      <a:pt x="1849" y="91"/>
                    </a:lnTo>
                    <a:lnTo>
                      <a:pt x="1878" y="105"/>
                    </a:lnTo>
                    <a:lnTo>
                      <a:pt x="1905" y="119"/>
                    </a:lnTo>
                    <a:lnTo>
                      <a:pt x="1932" y="135"/>
                    </a:lnTo>
                    <a:lnTo>
                      <a:pt x="1955" y="151"/>
                    </a:lnTo>
                    <a:lnTo>
                      <a:pt x="1978" y="167"/>
                    </a:lnTo>
                    <a:lnTo>
                      <a:pt x="1978" y="167"/>
                    </a:lnTo>
                    <a:lnTo>
                      <a:pt x="1991" y="179"/>
                    </a:lnTo>
                    <a:lnTo>
                      <a:pt x="2004" y="192"/>
                    </a:lnTo>
                    <a:lnTo>
                      <a:pt x="2015" y="207"/>
                    </a:lnTo>
                    <a:lnTo>
                      <a:pt x="2027" y="222"/>
                    </a:lnTo>
                    <a:lnTo>
                      <a:pt x="2048" y="253"/>
                    </a:lnTo>
                    <a:lnTo>
                      <a:pt x="2060" y="268"/>
                    </a:lnTo>
                    <a:lnTo>
                      <a:pt x="2072" y="283"/>
                    </a:lnTo>
                    <a:lnTo>
                      <a:pt x="2072" y="283"/>
                    </a:lnTo>
                    <a:lnTo>
                      <a:pt x="2084" y="296"/>
                    </a:lnTo>
                    <a:lnTo>
                      <a:pt x="2096" y="307"/>
                    </a:lnTo>
                    <a:lnTo>
                      <a:pt x="2108" y="318"/>
                    </a:lnTo>
                    <a:lnTo>
                      <a:pt x="2121" y="329"/>
                    </a:lnTo>
                    <a:lnTo>
                      <a:pt x="2135" y="338"/>
                    </a:lnTo>
                    <a:lnTo>
                      <a:pt x="2149" y="347"/>
                    </a:lnTo>
                    <a:lnTo>
                      <a:pt x="2164" y="356"/>
                    </a:lnTo>
                    <a:lnTo>
                      <a:pt x="2180" y="363"/>
                    </a:lnTo>
                    <a:lnTo>
                      <a:pt x="2197" y="368"/>
                    </a:lnTo>
                    <a:lnTo>
                      <a:pt x="2214" y="375"/>
                    </a:lnTo>
                    <a:lnTo>
                      <a:pt x="2233" y="379"/>
                    </a:lnTo>
                    <a:lnTo>
                      <a:pt x="2252" y="382"/>
                    </a:lnTo>
                    <a:lnTo>
                      <a:pt x="2272" y="386"/>
                    </a:lnTo>
                    <a:lnTo>
                      <a:pt x="2293" y="387"/>
                    </a:lnTo>
                    <a:lnTo>
                      <a:pt x="2315" y="388"/>
                    </a:lnTo>
                    <a:lnTo>
                      <a:pt x="2339" y="388"/>
                    </a:lnTo>
                    <a:lnTo>
                      <a:pt x="2339" y="388"/>
                    </a:lnTo>
                    <a:lnTo>
                      <a:pt x="2343" y="386"/>
                    </a:lnTo>
                    <a:lnTo>
                      <a:pt x="2347" y="383"/>
                    </a:lnTo>
                    <a:lnTo>
                      <a:pt x="2355" y="376"/>
                    </a:lnTo>
                    <a:lnTo>
                      <a:pt x="2358" y="373"/>
                    </a:lnTo>
                    <a:lnTo>
                      <a:pt x="2363" y="371"/>
                    </a:lnTo>
                    <a:lnTo>
                      <a:pt x="2369" y="370"/>
                    </a:lnTo>
                    <a:lnTo>
                      <a:pt x="2376" y="371"/>
                    </a:lnTo>
                    <a:lnTo>
                      <a:pt x="2376" y="371"/>
                    </a:lnTo>
                    <a:lnTo>
                      <a:pt x="2376" y="388"/>
                    </a:lnTo>
                    <a:lnTo>
                      <a:pt x="2373" y="404"/>
                    </a:lnTo>
                    <a:lnTo>
                      <a:pt x="2370" y="420"/>
                    </a:lnTo>
                    <a:lnTo>
                      <a:pt x="2365" y="436"/>
                    </a:lnTo>
                    <a:lnTo>
                      <a:pt x="2357" y="467"/>
                    </a:lnTo>
                    <a:lnTo>
                      <a:pt x="2353" y="483"/>
                    </a:lnTo>
                    <a:lnTo>
                      <a:pt x="2348" y="500"/>
                    </a:lnTo>
                    <a:lnTo>
                      <a:pt x="2348" y="500"/>
                    </a:lnTo>
                    <a:lnTo>
                      <a:pt x="2355" y="500"/>
                    </a:lnTo>
                    <a:lnTo>
                      <a:pt x="2359" y="502"/>
                    </a:lnTo>
                    <a:lnTo>
                      <a:pt x="2361" y="506"/>
                    </a:lnTo>
                    <a:lnTo>
                      <a:pt x="2363" y="510"/>
                    </a:lnTo>
                    <a:lnTo>
                      <a:pt x="2368" y="520"/>
                    </a:lnTo>
                    <a:lnTo>
                      <a:pt x="2372" y="527"/>
                    </a:lnTo>
                    <a:lnTo>
                      <a:pt x="2376" y="531"/>
                    </a:lnTo>
                    <a:lnTo>
                      <a:pt x="2376" y="531"/>
                    </a:lnTo>
                    <a:lnTo>
                      <a:pt x="2383" y="534"/>
                    </a:lnTo>
                    <a:lnTo>
                      <a:pt x="2388" y="538"/>
                    </a:lnTo>
                    <a:lnTo>
                      <a:pt x="2401" y="543"/>
                    </a:lnTo>
                    <a:lnTo>
                      <a:pt x="2413" y="547"/>
                    </a:lnTo>
                    <a:lnTo>
                      <a:pt x="2424" y="552"/>
                    </a:lnTo>
                    <a:lnTo>
                      <a:pt x="2430" y="555"/>
                    </a:lnTo>
                    <a:lnTo>
                      <a:pt x="2435" y="558"/>
                    </a:lnTo>
                    <a:lnTo>
                      <a:pt x="2439" y="561"/>
                    </a:lnTo>
                    <a:lnTo>
                      <a:pt x="2443" y="567"/>
                    </a:lnTo>
                    <a:lnTo>
                      <a:pt x="2446" y="572"/>
                    </a:lnTo>
                    <a:lnTo>
                      <a:pt x="2448" y="578"/>
                    </a:lnTo>
                    <a:lnTo>
                      <a:pt x="2450" y="586"/>
                    </a:lnTo>
                    <a:lnTo>
                      <a:pt x="2450" y="594"/>
                    </a:lnTo>
                    <a:lnTo>
                      <a:pt x="2450" y="594"/>
                    </a:lnTo>
                    <a:lnTo>
                      <a:pt x="2450" y="600"/>
                    </a:lnTo>
                    <a:lnTo>
                      <a:pt x="2448" y="605"/>
                    </a:lnTo>
                    <a:lnTo>
                      <a:pt x="2444" y="618"/>
                    </a:lnTo>
                    <a:lnTo>
                      <a:pt x="2436" y="632"/>
                    </a:lnTo>
                    <a:lnTo>
                      <a:pt x="2426" y="646"/>
                    </a:lnTo>
                    <a:lnTo>
                      <a:pt x="2407" y="674"/>
                    </a:lnTo>
                    <a:lnTo>
                      <a:pt x="2391" y="696"/>
                    </a:lnTo>
                    <a:lnTo>
                      <a:pt x="2391" y="696"/>
                    </a:lnTo>
                    <a:lnTo>
                      <a:pt x="2359" y="739"/>
                    </a:lnTo>
                    <a:lnTo>
                      <a:pt x="2327" y="779"/>
                    </a:lnTo>
                    <a:lnTo>
                      <a:pt x="2262" y="860"/>
                    </a:lnTo>
                    <a:lnTo>
                      <a:pt x="2262" y="860"/>
                    </a:lnTo>
                    <a:lnTo>
                      <a:pt x="2241" y="885"/>
                    </a:lnTo>
                    <a:lnTo>
                      <a:pt x="2221" y="909"/>
                    </a:lnTo>
                    <a:lnTo>
                      <a:pt x="2179" y="955"/>
                    </a:lnTo>
                    <a:lnTo>
                      <a:pt x="2137" y="1002"/>
                    </a:lnTo>
                    <a:lnTo>
                      <a:pt x="2117" y="1027"/>
                    </a:lnTo>
                    <a:lnTo>
                      <a:pt x="2097" y="1053"/>
                    </a:lnTo>
                    <a:lnTo>
                      <a:pt x="2097" y="1053"/>
                    </a:lnTo>
                    <a:lnTo>
                      <a:pt x="2071" y="1086"/>
                    </a:lnTo>
                    <a:lnTo>
                      <a:pt x="2043" y="1119"/>
                    </a:lnTo>
                    <a:lnTo>
                      <a:pt x="1986" y="1183"/>
                    </a:lnTo>
                    <a:lnTo>
                      <a:pt x="1957" y="1215"/>
                    </a:lnTo>
                    <a:lnTo>
                      <a:pt x="1931" y="1248"/>
                    </a:lnTo>
                    <a:lnTo>
                      <a:pt x="1904" y="1281"/>
                    </a:lnTo>
                    <a:lnTo>
                      <a:pt x="1879" y="1315"/>
                    </a:lnTo>
                    <a:lnTo>
                      <a:pt x="1879" y="1315"/>
                    </a:lnTo>
                    <a:lnTo>
                      <a:pt x="1873" y="1318"/>
                    </a:lnTo>
                    <a:lnTo>
                      <a:pt x="1866" y="1322"/>
                    </a:lnTo>
                    <a:lnTo>
                      <a:pt x="1855" y="1331"/>
                    </a:lnTo>
                    <a:lnTo>
                      <a:pt x="1844" y="1342"/>
                    </a:lnTo>
                    <a:lnTo>
                      <a:pt x="1832" y="1355"/>
                    </a:lnTo>
                    <a:lnTo>
                      <a:pt x="1823" y="1367"/>
                    </a:lnTo>
                    <a:lnTo>
                      <a:pt x="1812" y="1381"/>
                    </a:lnTo>
                    <a:lnTo>
                      <a:pt x="1792" y="1410"/>
                    </a:lnTo>
                    <a:lnTo>
                      <a:pt x="1781" y="1424"/>
                    </a:lnTo>
                    <a:lnTo>
                      <a:pt x="1769" y="1437"/>
                    </a:lnTo>
                    <a:lnTo>
                      <a:pt x="1757" y="1448"/>
                    </a:lnTo>
                    <a:lnTo>
                      <a:pt x="1744" y="1457"/>
                    </a:lnTo>
                    <a:lnTo>
                      <a:pt x="1738" y="1462"/>
                    </a:lnTo>
                    <a:lnTo>
                      <a:pt x="1730" y="1466"/>
                    </a:lnTo>
                    <a:lnTo>
                      <a:pt x="1723" y="1469"/>
                    </a:lnTo>
                    <a:lnTo>
                      <a:pt x="1715" y="1471"/>
                    </a:lnTo>
                    <a:lnTo>
                      <a:pt x="1707" y="1472"/>
                    </a:lnTo>
                    <a:lnTo>
                      <a:pt x="1698" y="1473"/>
                    </a:lnTo>
                    <a:lnTo>
                      <a:pt x="1690" y="1473"/>
                    </a:lnTo>
                    <a:lnTo>
                      <a:pt x="1680" y="1472"/>
                    </a:lnTo>
                    <a:lnTo>
                      <a:pt x="1680" y="1472"/>
                    </a:lnTo>
                    <a:lnTo>
                      <a:pt x="1666" y="1470"/>
                    </a:lnTo>
                    <a:lnTo>
                      <a:pt x="1650" y="1465"/>
                    </a:lnTo>
                    <a:lnTo>
                      <a:pt x="1621" y="1455"/>
                    </a:lnTo>
                    <a:lnTo>
                      <a:pt x="1621" y="1455"/>
                    </a:lnTo>
                    <a:lnTo>
                      <a:pt x="1560" y="1434"/>
                    </a:lnTo>
                    <a:lnTo>
                      <a:pt x="1498" y="1409"/>
                    </a:lnTo>
                    <a:lnTo>
                      <a:pt x="1435" y="1382"/>
                    </a:lnTo>
                    <a:lnTo>
                      <a:pt x="1371" y="1355"/>
                    </a:lnTo>
                    <a:lnTo>
                      <a:pt x="1247" y="1300"/>
                    </a:lnTo>
                    <a:lnTo>
                      <a:pt x="1189" y="1274"/>
                    </a:lnTo>
                    <a:lnTo>
                      <a:pt x="1134" y="1252"/>
                    </a:lnTo>
                    <a:lnTo>
                      <a:pt x="1134" y="1252"/>
                    </a:lnTo>
                    <a:lnTo>
                      <a:pt x="1132" y="1261"/>
                    </a:lnTo>
                    <a:lnTo>
                      <a:pt x="1131" y="1271"/>
                    </a:lnTo>
                    <a:lnTo>
                      <a:pt x="1131" y="1282"/>
                    </a:lnTo>
                    <a:lnTo>
                      <a:pt x="1132" y="1292"/>
                    </a:lnTo>
                    <a:lnTo>
                      <a:pt x="1133" y="1315"/>
                    </a:lnTo>
                    <a:lnTo>
                      <a:pt x="1132" y="1326"/>
                    </a:lnTo>
                    <a:lnTo>
                      <a:pt x="1131" y="1336"/>
                    </a:lnTo>
                    <a:lnTo>
                      <a:pt x="1131" y="1336"/>
                    </a:lnTo>
                    <a:lnTo>
                      <a:pt x="1123" y="1337"/>
                    </a:lnTo>
                    <a:lnTo>
                      <a:pt x="1120" y="1337"/>
                    </a:lnTo>
                    <a:lnTo>
                      <a:pt x="1117" y="1336"/>
                    </a:lnTo>
                    <a:lnTo>
                      <a:pt x="1113" y="1333"/>
                    </a:lnTo>
                    <a:lnTo>
                      <a:pt x="1108" y="1329"/>
                    </a:lnTo>
                    <a:lnTo>
                      <a:pt x="1105" y="1322"/>
                    </a:lnTo>
                    <a:lnTo>
                      <a:pt x="1102" y="1315"/>
                    </a:lnTo>
                    <a:lnTo>
                      <a:pt x="1096" y="1301"/>
                    </a:lnTo>
                    <a:lnTo>
                      <a:pt x="1096" y="1301"/>
                    </a:lnTo>
                    <a:lnTo>
                      <a:pt x="1090" y="1290"/>
                    </a:lnTo>
                    <a:lnTo>
                      <a:pt x="1084" y="1281"/>
                    </a:lnTo>
                    <a:lnTo>
                      <a:pt x="1069" y="1259"/>
                    </a:lnTo>
                    <a:lnTo>
                      <a:pt x="1054" y="1240"/>
                    </a:lnTo>
                    <a:lnTo>
                      <a:pt x="1047" y="1230"/>
                    </a:lnTo>
                    <a:lnTo>
                      <a:pt x="1043" y="1221"/>
                    </a:lnTo>
                    <a:lnTo>
                      <a:pt x="1043" y="1221"/>
                    </a:lnTo>
                    <a:lnTo>
                      <a:pt x="1035" y="1226"/>
                    </a:lnTo>
                    <a:lnTo>
                      <a:pt x="1026" y="1233"/>
                    </a:lnTo>
                    <a:lnTo>
                      <a:pt x="1020" y="1240"/>
                    </a:lnTo>
                    <a:lnTo>
                      <a:pt x="1013" y="1249"/>
                    </a:lnTo>
                    <a:lnTo>
                      <a:pt x="1007" y="1256"/>
                    </a:lnTo>
                    <a:lnTo>
                      <a:pt x="1000" y="1264"/>
                    </a:lnTo>
                    <a:lnTo>
                      <a:pt x="993" y="1271"/>
                    </a:lnTo>
                    <a:lnTo>
                      <a:pt x="984" y="1276"/>
                    </a:lnTo>
                    <a:lnTo>
                      <a:pt x="984" y="1276"/>
                    </a:lnTo>
                    <a:lnTo>
                      <a:pt x="983" y="1284"/>
                    </a:lnTo>
                    <a:lnTo>
                      <a:pt x="982" y="1291"/>
                    </a:lnTo>
                    <a:lnTo>
                      <a:pt x="979" y="1299"/>
                    </a:lnTo>
                    <a:lnTo>
                      <a:pt x="976" y="1305"/>
                    </a:lnTo>
                    <a:lnTo>
                      <a:pt x="970" y="1310"/>
                    </a:lnTo>
                    <a:lnTo>
                      <a:pt x="963" y="1314"/>
                    </a:lnTo>
                    <a:lnTo>
                      <a:pt x="953" y="1315"/>
                    </a:lnTo>
                    <a:lnTo>
                      <a:pt x="941" y="1315"/>
                    </a:lnTo>
                    <a:lnTo>
                      <a:pt x="941" y="1315"/>
                    </a:lnTo>
                    <a:lnTo>
                      <a:pt x="939" y="1279"/>
                    </a:lnTo>
                    <a:lnTo>
                      <a:pt x="938" y="1258"/>
                    </a:lnTo>
                    <a:lnTo>
                      <a:pt x="938" y="1237"/>
                    </a:lnTo>
                    <a:lnTo>
                      <a:pt x="940" y="1215"/>
                    </a:lnTo>
                    <a:lnTo>
                      <a:pt x="942" y="1194"/>
                    </a:lnTo>
                    <a:lnTo>
                      <a:pt x="948" y="1173"/>
                    </a:lnTo>
                    <a:lnTo>
                      <a:pt x="952" y="1162"/>
                    </a:lnTo>
                    <a:lnTo>
                      <a:pt x="956" y="1151"/>
                    </a:lnTo>
                    <a:lnTo>
                      <a:pt x="956" y="1151"/>
                    </a:lnTo>
                    <a:lnTo>
                      <a:pt x="940" y="1135"/>
                    </a:lnTo>
                    <a:lnTo>
                      <a:pt x="923" y="1120"/>
                    </a:lnTo>
                    <a:lnTo>
                      <a:pt x="888" y="1092"/>
                    </a:lnTo>
                    <a:lnTo>
                      <a:pt x="871" y="1078"/>
                    </a:lnTo>
                    <a:lnTo>
                      <a:pt x="854" y="1064"/>
                    </a:lnTo>
                    <a:lnTo>
                      <a:pt x="838" y="1048"/>
                    </a:lnTo>
                    <a:lnTo>
                      <a:pt x="823" y="1032"/>
                    </a:lnTo>
                    <a:lnTo>
                      <a:pt x="823" y="1032"/>
                    </a:lnTo>
                    <a:lnTo>
                      <a:pt x="809" y="1034"/>
                    </a:lnTo>
                    <a:lnTo>
                      <a:pt x="796" y="1036"/>
                    </a:lnTo>
                    <a:lnTo>
                      <a:pt x="783" y="1036"/>
                    </a:lnTo>
                    <a:lnTo>
                      <a:pt x="771" y="1034"/>
                    </a:lnTo>
                    <a:lnTo>
                      <a:pt x="759" y="1032"/>
                    </a:lnTo>
                    <a:lnTo>
                      <a:pt x="749" y="1028"/>
                    </a:lnTo>
                    <a:lnTo>
                      <a:pt x="738" y="1025"/>
                    </a:lnTo>
                    <a:lnTo>
                      <a:pt x="728" y="1019"/>
                    </a:lnTo>
                    <a:lnTo>
                      <a:pt x="720" y="1014"/>
                    </a:lnTo>
                    <a:lnTo>
                      <a:pt x="710" y="1007"/>
                    </a:lnTo>
                    <a:lnTo>
                      <a:pt x="703" y="1000"/>
                    </a:lnTo>
                    <a:lnTo>
                      <a:pt x="694" y="993"/>
                    </a:lnTo>
                    <a:lnTo>
                      <a:pt x="688" y="984"/>
                    </a:lnTo>
                    <a:lnTo>
                      <a:pt x="681" y="976"/>
                    </a:lnTo>
                    <a:lnTo>
                      <a:pt x="669" y="958"/>
                    </a:lnTo>
                    <a:lnTo>
                      <a:pt x="669" y="958"/>
                    </a:lnTo>
                    <a:lnTo>
                      <a:pt x="635" y="952"/>
                    </a:lnTo>
                    <a:lnTo>
                      <a:pt x="601" y="946"/>
                    </a:lnTo>
                    <a:lnTo>
                      <a:pt x="530" y="936"/>
                    </a:lnTo>
                    <a:lnTo>
                      <a:pt x="495" y="931"/>
                    </a:lnTo>
                    <a:lnTo>
                      <a:pt x="461" y="925"/>
                    </a:lnTo>
                    <a:lnTo>
                      <a:pt x="426" y="918"/>
                    </a:lnTo>
                    <a:lnTo>
                      <a:pt x="392" y="909"/>
                    </a:lnTo>
                    <a:lnTo>
                      <a:pt x="392" y="909"/>
                    </a:lnTo>
                    <a:lnTo>
                      <a:pt x="374" y="903"/>
                    </a:lnTo>
                    <a:lnTo>
                      <a:pt x="357" y="895"/>
                    </a:lnTo>
                    <a:lnTo>
                      <a:pt x="341" y="889"/>
                    </a:lnTo>
                    <a:lnTo>
                      <a:pt x="331" y="887"/>
                    </a:lnTo>
                    <a:lnTo>
                      <a:pt x="323" y="885"/>
                    </a:lnTo>
                    <a:lnTo>
                      <a:pt x="323" y="885"/>
                    </a:lnTo>
                    <a:lnTo>
                      <a:pt x="313" y="885"/>
                    </a:lnTo>
                    <a:lnTo>
                      <a:pt x="303" y="885"/>
                    </a:lnTo>
                    <a:lnTo>
                      <a:pt x="294" y="886"/>
                    </a:lnTo>
                    <a:lnTo>
                      <a:pt x="284" y="885"/>
                    </a:lnTo>
                    <a:lnTo>
                      <a:pt x="284" y="885"/>
                    </a:lnTo>
                    <a:lnTo>
                      <a:pt x="259" y="879"/>
                    </a:lnTo>
                    <a:lnTo>
                      <a:pt x="235" y="873"/>
                    </a:lnTo>
                    <a:lnTo>
                      <a:pt x="188" y="859"/>
                    </a:lnTo>
                    <a:lnTo>
                      <a:pt x="164" y="852"/>
                    </a:lnTo>
                    <a:lnTo>
                      <a:pt x="140" y="848"/>
                    </a:lnTo>
                    <a:lnTo>
                      <a:pt x="128" y="846"/>
                    </a:lnTo>
                    <a:lnTo>
                      <a:pt x="116" y="846"/>
                    </a:lnTo>
                    <a:lnTo>
                      <a:pt x="104" y="846"/>
                    </a:lnTo>
                    <a:lnTo>
                      <a:pt x="91" y="846"/>
                    </a:lnTo>
                    <a:lnTo>
                      <a:pt x="91" y="846"/>
                    </a:lnTo>
                    <a:lnTo>
                      <a:pt x="84" y="842"/>
                    </a:lnTo>
                    <a:lnTo>
                      <a:pt x="75" y="838"/>
                    </a:lnTo>
                    <a:lnTo>
                      <a:pt x="57" y="833"/>
                    </a:lnTo>
                    <a:lnTo>
                      <a:pt x="38" y="829"/>
                    </a:lnTo>
                    <a:lnTo>
                      <a:pt x="18" y="826"/>
                    </a:lnTo>
                    <a:lnTo>
                      <a:pt x="18" y="826"/>
                    </a:lnTo>
                    <a:lnTo>
                      <a:pt x="14" y="821"/>
                    </a:lnTo>
                    <a:lnTo>
                      <a:pt x="12" y="817"/>
                    </a:lnTo>
                    <a:lnTo>
                      <a:pt x="9" y="810"/>
                    </a:lnTo>
                    <a:lnTo>
                      <a:pt x="6" y="801"/>
                    </a:lnTo>
                    <a:lnTo>
                      <a:pt x="0" y="790"/>
                    </a:lnTo>
                    <a:lnTo>
                      <a:pt x="0" y="790"/>
                    </a:lnTo>
                    <a:lnTo>
                      <a:pt x="9" y="775"/>
                    </a:lnTo>
                    <a:lnTo>
                      <a:pt x="20" y="762"/>
                    </a:lnTo>
                    <a:lnTo>
                      <a:pt x="30" y="751"/>
                    </a:lnTo>
                    <a:lnTo>
                      <a:pt x="43" y="741"/>
                    </a:lnTo>
                    <a:lnTo>
                      <a:pt x="58" y="731"/>
                    </a:lnTo>
                    <a:lnTo>
                      <a:pt x="73" y="724"/>
                    </a:lnTo>
                    <a:lnTo>
                      <a:pt x="89" y="716"/>
                    </a:lnTo>
                    <a:lnTo>
                      <a:pt x="105" y="710"/>
                    </a:lnTo>
                    <a:lnTo>
                      <a:pt x="105" y="710"/>
                    </a:lnTo>
                    <a:lnTo>
                      <a:pt x="104" y="685"/>
                    </a:lnTo>
                    <a:lnTo>
                      <a:pt x="103" y="674"/>
                    </a:lnTo>
                    <a:lnTo>
                      <a:pt x="101" y="663"/>
                    </a:lnTo>
                    <a:lnTo>
                      <a:pt x="98" y="653"/>
                    </a:lnTo>
                    <a:lnTo>
                      <a:pt x="93" y="643"/>
                    </a:lnTo>
                    <a:lnTo>
                      <a:pt x="87" y="633"/>
                    </a:lnTo>
                    <a:lnTo>
                      <a:pt x="77" y="622"/>
                    </a:lnTo>
                    <a:lnTo>
                      <a:pt x="77" y="622"/>
                    </a:lnTo>
                    <a:lnTo>
                      <a:pt x="84" y="613"/>
                    </a:lnTo>
                    <a:lnTo>
                      <a:pt x="90" y="604"/>
                    </a:lnTo>
                    <a:lnTo>
                      <a:pt x="98" y="595"/>
                    </a:lnTo>
                    <a:lnTo>
                      <a:pt x="105" y="588"/>
                    </a:lnTo>
                    <a:lnTo>
                      <a:pt x="121" y="574"/>
                    </a:lnTo>
                    <a:lnTo>
                      <a:pt x="139" y="561"/>
                    </a:lnTo>
                    <a:lnTo>
                      <a:pt x="158" y="550"/>
                    </a:lnTo>
                    <a:lnTo>
                      <a:pt x="177" y="539"/>
                    </a:lnTo>
                    <a:lnTo>
                      <a:pt x="195" y="528"/>
                    </a:lnTo>
                    <a:lnTo>
                      <a:pt x="214" y="517"/>
                    </a:lnTo>
                    <a:lnTo>
                      <a:pt x="214" y="517"/>
                    </a:lnTo>
                    <a:lnTo>
                      <a:pt x="240" y="500"/>
                    </a:lnTo>
                    <a:lnTo>
                      <a:pt x="266" y="482"/>
                    </a:lnTo>
                    <a:lnTo>
                      <a:pt x="315" y="443"/>
                    </a:lnTo>
                    <a:lnTo>
                      <a:pt x="315" y="443"/>
                    </a:lnTo>
                    <a:lnTo>
                      <a:pt x="328" y="435"/>
                    </a:lnTo>
                    <a:lnTo>
                      <a:pt x="339" y="425"/>
                    </a:lnTo>
                    <a:lnTo>
                      <a:pt x="361" y="404"/>
                    </a:lnTo>
                    <a:lnTo>
                      <a:pt x="384" y="383"/>
                    </a:lnTo>
                    <a:lnTo>
                      <a:pt x="394" y="373"/>
                    </a:lnTo>
                    <a:lnTo>
                      <a:pt x="406" y="363"/>
                    </a:lnTo>
                    <a:lnTo>
                      <a:pt x="406" y="363"/>
                    </a:lnTo>
                    <a:lnTo>
                      <a:pt x="422" y="353"/>
                    </a:lnTo>
                    <a:lnTo>
                      <a:pt x="438" y="344"/>
                    </a:lnTo>
                    <a:lnTo>
                      <a:pt x="454" y="335"/>
                    </a:lnTo>
                    <a:lnTo>
                      <a:pt x="469" y="325"/>
                    </a:lnTo>
                    <a:lnTo>
                      <a:pt x="469" y="325"/>
                    </a:lnTo>
                    <a:lnTo>
                      <a:pt x="480" y="316"/>
                    </a:lnTo>
                    <a:lnTo>
                      <a:pt x="490" y="307"/>
                    </a:lnTo>
                    <a:lnTo>
                      <a:pt x="510" y="288"/>
                    </a:lnTo>
                    <a:lnTo>
                      <a:pt x="530" y="268"/>
                    </a:lnTo>
                    <a:lnTo>
                      <a:pt x="550" y="247"/>
                    </a:lnTo>
                    <a:lnTo>
                      <a:pt x="550" y="247"/>
                    </a:lnTo>
                    <a:lnTo>
                      <a:pt x="609" y="191"/>
                    </a:lnTo>
                    <a:lnTo>
                      <a:pt x="639" y="161"/>
                    </a:lnTo>
                    <a:lnTo>
                      <a:pt x="668" y="131"/>
                    </a:lnTo>
                    <a:lnTo>
                      <a:pt x="697" y="100"/>
                    </a:lnTo>
                    <a:lnTo>
                      <a:pt x="725" y="69"/>
                    </a:lnTo>
                    <a:lnTo>
                      <a:pt x="752" y="37"/>
                    </a:lnTo>
                    <a:lnTo>
                      <a:pt x="778" y="3"/>
                    </a:lnTo>
                    <a:lnTo>
                      <a:pt x="778" y="3"/>
                    </a:lnTo>
                    <a:lnTo>
                      <a:pt x="788" y="0"/>
                    </a:lnTo>
                    <a:lnTo>
                      <a:pt x="799" y="0"/>
                    </a:lnTo>
                    <a:lnTo>
                      <a:pt x="810" y="0"/>
                    </a:lnTo>
                    <a:lnTo>
                      <a:pt x="820" y="2"/>
                    </a:lnTo>
                    <a:lnTo>
                      <a:pt x="842" y="7"/>
                    </a:lnTo>
                    <a:lnTo>
                      <a:pt x="851" y="9"/>
                    </a:lnTo>
                    <a:lnTo>
                      <a:pt x="861" y="10"/>
                    </a:lnTo>
                    <a:lnTo>
                      <a:pt x="861" y="10"/>
                    </a:lnTo>
                    <a:lnTo>
                      <a:pt x="899" y="13"/>
                    </a:lnTo>
                    <a:lnTo>
                      <a:pt x="937" y="14"/>
                    </a:lnTo>
                    <a:lnTo>
                      <a:pt x="976" y="14"/>
                    </a:lnTo>
                    <a:lnTo>
                      <a:pt x="1014" y="13"/>
                    </a:lnTo>
                    <a:lnTo>
                      <a:pt x="1092" y="10"/>
                    </a:lnTo>
                    <a:lnTo>
                      <a:pt x="1169" y="7"/>
                    </a:lnTo>
                    <a:lnTo>
                      <a:pt x="1208" y="5"/>
                    </a:lnTo>
                    <a:lnTo>
                      <a:pt x="1245" y="7"/>
                    </a:lnTo>
                    <a:lnTo>
                      <a:pt x="1283" y="8"/>
                    </a:lnTo>
                    <a:lnTo>
                      <a:pt x="1319" y="11"/>
                    </a:lnTo>
                    <a:lnTo>
                      <a:pt x="1354" y="16"/>
                    </a:lnTo>
                    <a:lnTo>
                      <a:pt x="1388" y="23"/>
                    </a:lnTo>
                    <a:lnTo>
                      <a:pt x="1405" y="28"/>
                    </a:lnTo>
                    <a:lnTo>
                      <a:pt x="1421" y="32"/>
                    </a:lnTo>
                    <a:lnTo>
                      <a:pt x="1437" y="39"/>
                    </a:lnTo>
                    <a:lnTo>
                      <a:pt x="1453" y="45"/>
                    </a:lnTo>
                    <a:lnTo>
                      <a:pt x="1453" y="45"/>
                    </a:lnTo>
                    <a:lnTo>
                      <a:pt x="1461" y="54"/>
                    </a:lnTo>
                    <a:lnTo>
                      <a:pt x="1469" y="61"/>
                    </a:lnTo>
                    <a:lnTo>
                      <a:pt x="1489" y="75"/>
                    </a:lnTo>
                    <a:lnTo>
                      <a:pt x="1498" y="83"/>
                    </a:lnTo>
                    <a:lnTo>
                      <a:pt x="1507" y="91"/>
                    </a:lnTo>
                    <a:lnTo>
                      <a:pt x="1514" y="101"/>
                    </a:lnTo>
                    <a:lnTo>
                      <a:pt x="1516" y="106"/>
                    </a:lnTo>
                    <a:lnTo>
                      <a:pt x="1520" y="111"/>
                    </a:lnTo>
                    <a:lnTo>
                      <a:pt x="1520" y="111"/>
                    </a:lnTo>
                    <a:close/>
                    <a:moveTo>
                      <a:pt x="1358" y="283"/>
                    </a:moveTo>
                    <a:lnTo>
                      <a:pt x="1358" y="283"/>
                    </a:lnTo>
                    <a:lnTo>
                      <a:pt x="1364" y="277"/>
                    </a:lnTo>
                    <a:lnTo>
                      <a:pt x="1369" y="271"/>
                    </a:lnTo>
                    <a:lnTo>
                      <a:pt x="1379" y="257"/>
                    </a:lnTo>
                    <a:lnTo>
                      <a:pt x="1389" y="243"/>
                    </a:lnTo>
                    <a:lnTo>
                      <a:pt x="1401" y="230"/>
                    </a:lnTo>
                    <a:lnTo>
                      <a:pt x="1401" y="230"/>
                    </a:lnTo>
                    <a:lnTo>
                      <a:pt x="1410" y="221"/>
                    </a:lnTo>
                    <a:lnTo>
                      <a:pt x="1424" y="210"/>
                    </a:lnTo>
                    <a:lnTo>
                      <a:pt x="1439" y="197"/>
                    </a:lnTo>
                    <a:lnTo>
                      <a:pt x="1454" y="183"/>
                    </a:lnTo>
                    <a:lnTo>
                      <a:pt x="1469" y="169"/>
                    </a:lnTo>
                    <a:lnTo>
                      <a:pt x="1481" y="155"/>
                    </a:lnTo>
                    <a:lnTo>
                      <a:pt x="1485" y="148"/>
                    </a:lnTo>
                    <a:lnTo>
                      <a:pt x="1489" y="141"/>
                    </a:lnTo>
                    <a:lnTo>
                      <a:pt x="1491" y="135"/>
                    </a:lnTo>
                    <a:lnTo>
                      <a:pt x="1492" y="129"/>
                    </a:lnTo>
                    <a:lnTo>
                      <a:pt x="1492" y="129"/>
                    </a:lnTo>
                    <a:lnTo>
                      <a:pt x="1490" y="124"/>
                    </a:lnTo>
                    <a:lnTo>
                      <a:pt x="1486" y="119"/>
                    </a:lnTo>
                    <a:lnTo>
                      <a:pt x="1475" y="106"/>
                    </a:lnTo>
                    <a:lnTo>
                      <a:pt x="1462" y="93"/>
                    </a:lnTo>
                    <a:lnTo>
                      <a:pt x="1449" y="84"/>
                    </a:lnTo>
                    <a:lnTo>
                      <a:pt x="1449" y="84"/>
                    </a:lnTo>
                    <a:lnTo>
                      <a:pt x="1436" y="75"/>
                    </a:lnTo>
                    <a:lnTo>
                      <a:pt x="1420" y="68"/>
                    </a:lnTo>
                    <a:lnTo>
                      <a:pt x="1403" y="61"/>
                    </a:lnTo>
                    <a:lnTo>
                      <a:pt x="1386" y="55"/>
                    </a:lnTo>
                    <a:lnTo>
                      <a:pt x="1370" y="50"/>
                    </a:lnTo>
                    <a:lnTo>
                      <a:pt x="1354" y="46"/>
                    </a:lnTo>
                    <a:lnTo>
                      <a:pt x="1339" y="43"/>
                    </a:lnTo>
                    <a:lnTo>
                      <a:pt x="1327" y="42"/>
                    </a:lnTo>
                    <a:lnTo>
                      <a:pt x="1327" y="42"/>
                    </a:lnTo>
                    <a:lnTo>
                      <a:pt x="1299" y="39"/>
                    </a:lnTo>
                    <a:lnTo>
                      <a:pt x="1270" y="37"/>
                    </a:lnTo>
                    <a:lnTo>
                      <a:pt x="1207" y="35"/>
                    </a:lnTo>
                    <a:lnTo>
                      <a:pt x="1139" y="34"/>
                    </a:lnTo>
                    <a:lnTo>
                      <a:pt x="1070" y="35"/>
                    </a:lnTo>
                    <a:lnTo>
                      <a:pt x="998" y="35"/>
                    </a:lnTo>
                    <a:lnTo>
                      <a:pt x="929" y="35"/>
                    </a:lnTo>
                    <a:lnTo>
                      <a:pt x="861" y="32"/>
                    </a:lnTo>
                    <a:lnTo>
                      <a:pt x="829" y="30"/>
                    </a:lnTo>
                    <a:lnTo>
                      <a:pt x="798" y="27"/>
                    </a:lnTo>
                    <a:lnTo>
                      <a:pt x="798" y="27"/>
                    </a:lnTo>
                    <a:lnTo>
                      <a:pt x="762" y="69"/>
                    </a:lnTo>
                    <a:lnTo>
                      <a:pt x="724" y="109"/>
                    </a:lnTo>
                    <a:lnTo>
                      <a:pt x="687" y="150"/>
                    </a:lnTo>
                    <a:lnTo>
                      <a:pt x="647" y="189"/>
                    </a:lnTo>
                    <a:lnTo>
                      <a:pt x="607" y="227"/>
                    </a:lnTo>
                    <a:lnTo>
                      <a:pt x="568" y="265"/>
                    </a:lnTo>
                    <a:lnTo>
                      <a:pt x="527" y="302"/>
                    </a:lnTo>
                    <a:lnTo>
                      <a:pt x="485" y="338"/>
                    </a:lnTo>
                    <a:lnTo>
                      <a:pt x="442" y="375"/>
                    </a:lnTo>
                    <a:lnTo>
                      <a:pt x="400" y="410"/>
                    </a:lnTo>
                    <a:lnTo>
                      <a:pt x="357" y="444"/>
                    </a:lnTo>
                    <a:lnTo>
                      <a:pt x="312" y="479"/>
                    </a:lnTo>
                    <a:lnTo>
                      <a:pt x="268" y="512"/>
                    </a:lnTo>
                    <a:lnTo>
                      <a:pt x="222" y="544"/>
                    </a:lnTo>
                    <a:lnTo>
                      <a:pt x="177" y="576"/>
                    </a:lnTo>
                    <a:lnTo>
                      <a:pt x="130" y="608"/>
                    </a:lnTo>
                    <a:lnTo>
                      <a:pt x="130" y="608"/>
                    </a:lnTo>
                    <a:lnTo>
                      <a:pt x="147" y="614"/>
                    </a:lnTo>
                    <a:lnTo>
                      <a:pt x="165" y="618"/>
                    </a:lnTo>
                    <a:lnTo>
                      <a:pt x="183" y="621"/>
                    </a:lnTo>
                    <a:lnTo>
                      <a:pt x="202" y="623"/>
                    </a:lnTo>
                    <a:lnTo>
                      <a:pt x="221" y="625"/>
                    </a:lnTo>
                    <a:lnTo>
                      <a:pt x="240" y="626"/>
                    </a:lnTo>
                    <a:lnTo>
                      <a:pt x="279" y="626"/>
                    </a:lnTo>
                    <a:lnTo>
                      <a:pt x="358" y="624"/>
                    </a:lnTo>
                    <a:lnTo>
                      <a:pt x="396" y="624"/>
                    </a:lnTo>
                    <a:lnTo>
                      <a:pt x="435" y="625"/>
                    </a:lnTo>
                    <a:lnTo>
                      <a:pt x="435" y="625"/>
                    </a:lnTo>
                    <a:lnTo>
                      <a:pt x="466" y="629"/>
                    </a:lnTo>
                    <a:lnTo>
                      <a:pt x="499" y="633"/>
                    </a:lnTo>
                    <a:lnTo>
                      <a:pt x="563" y="644"/>
                    </a:lnTo>
                    <a:lnTo>
                      <a:pt x="563" y="644"/>
                    </a:lnTo>
                    <a:lnTo>
                      <a:pt x="604" y="651"/>
                    </a:lnTo>
                    <a:lnTo>
                      <a:pt x="644" y="660"/>
                    </a:lnTo>
                    <a:lnTo>
                      <a:pt x="663" y="665"/>
                    </a:lnTo>
                    <a:lnTo>
                      <a:pt x="681" y="671"/>
                    </a:lnTo>
                    <a:lnTo>
                      <a:pt x="700" y="679"/>
                    </a:lnTo>
                    <a:lnTo>
                      <a:pt x="718" y="686"/>
                    </a:lnTo>
                    <a:lnTo>
                      <a:pt x="736" y="694"/>
                    </a:lnTo>
                    <a:lnTo>
                      <a:pt x="752" y="704"/>
                    </a:lnTo>
                    <a:lnTo>
                      <a:pt x="768" y="713"/>
                    </a:lnTo>
                    <a:lnTo>
                      <a:pt x="782" y="724"/>
                    </a:lnTo>
                    <a:lnTo>
                      <a:pt x="796" y="736"/>
                    </a:lnTo>
                    <a:lnTo>
                      <a:pt x="809" y="749"/>
                    </a:lnTo>
                    <a:lnTo>
                      <a:pt x="820" y="761"/>
                    </a:lnTo>
                    <a:lnTo>
                      <a:pt x="830" y="776"/>
                    </a:lnTo>
                    <a:lnTo>
                      <a:pt x="830" y="776"/>
                    </a:lnTo>
                    <a:lnTo>
                      <a:pt x="832" y="779"/>
                    </a:lnTo>
                    <a:lnTo>
                      <a:pt x="833" y="781"/>
                    </a:lnTo>
                    <a:lnTo>
                      <a:pt x="834" y="785"/>
                    </a:lnTo>
                    <a:lnTo>
                      <a:pt x="833" y="791"/>
                    </a:lnTo>
                    <a:lnTo>
                      <a:pt x="832" y="797"/>
                    </a:lnTo>
                    <a:lnTo>
                      <a:pt x="831" y="802"/>
                    </a:lnTo>
                    <a:lnTo>
                      <a:pt x="830" y="806"/>
                    </a:lnTo>
                    <a:lnTo>
                      <a:pt x="831" y="809"/>
                    </a:lnTo>
                    <a:lnTo>
                      <a:pt x="832" y="810"/>
                    </a:lnTo>
                    <a:lnTo>
                      <a:pt x="834" y="811"/>
                    </a:lnTo>
                    <a:lnTo>
                      <a:pt x="836" y="812"/>
                    </a:lnTo>
                    <a:lnTo>
                      <a:pt x="836" y="812"/>
                    </a:lnTo>
                    <a:lnTo>
                      <a:pt x="846" y="809"/>
                    </a:lnTo>
                    <a:lnTo>
                      <a:pt x="854" y="803"/>
                    </a:lnTo>
                    <a:lnTo>
                      <a:pt x="860" y="798"/>
                    </a:lnTo>
                    <a:lnTo>
                      <a:pt x="866" y="791"/>
                    </a:lnTo>
                    <a:lnTo>
                      <a:pt x="876" y="777"/>
                    </a:lnTo>
                    <a:lnTo>
                      <a:pt x="886" y="762"/>
                    </a:lnTo>
                    <a:lnTo>
                      <a:pt x="886" y="762"/>
                    </a:lnTo>
                    <a:lnTo>
                      <a:pt x="938" y="718"/>
                    </a:lnTo>
                    <a:lnTo>
                      <a:pt x="963" y="694"/>
                    </a:lnTo>
                    <a:lnTo>
                      <a:pt x="987" y="670"/>
                    </a:lnTo>
                    <a:lnTo>
                      <a:pt x="1011" y="645"/>
                    </a:lnTo>
                    <a:lnTo>
                      <a:pt x="1033" y="619"/>
                    </a:lnTo>
                    <a:lnTo>
                      <a:pt x="1055" y="592"/>
                    </a:lnTo>
                    <a:lnTo>
                      <a:pt x="1075" y="563"/>
                    </a:lnTo>
                    <a:lnTo>
                      <a:pt x="1075" y="563"/>
                    </a:lnTo>
                    <a:lnTo>
                      <a:pt x="1112" y="530"/>
                    </a:lnTo>
                    <a:lnTo>
                      <a:pt x="1148" y="495"/>
                    </a:lnTo>
                    <a:lnTo>
                      <a:pt x="1183" y="459"/>
                    </a:lnTo>
                    <a:lnTo>
                      <a:pt x="1219" y="423"/>
                    </a:lnTo>
                    <a:lnTo>
                      <a:pt x="1288" y="350"/>
                    </a:lnTo>
                    <a:lnTo>
                      <a:pt x="1323" y="316"/>
                    </a:lnTo>
                    <a:lnTo>
                      <a:pt x="1358" y="283"/>
                    </a:lnTo>
                    <a:lnTo>
                      <a:pt x="1358" y="283"/>
                    </a:lnTo>
                    <a:close/>
                    <a:moveTo>
                      <a:pt x="2152" y="391"/>
                    </a:moveTo>
                    <a:lnTo>
                      <a:pt x="2152" y="391"/>
                    </a:lnTo>
                    <a:lnTo>
                      <a:pt x="2138" y="382"/>
                    </a:lnTo>
                    <a:lnTo>
                      <a:pt x="2125" y="372"/>
                    </a:lnTo>
                    <a:lnTo>
                      <a:pt x="2112" y="361"/>
                    </a:lnTo>
                    <a:lnTo>
                      <a:pt x="2100" y="350"/>
                    </a:lnTo>
                    <a:lnTo>
                      <a:pt x="2087" y="338"/>
                    </a:lnTo>
                    <a:lnTo>
                      <a:pt x="2076" y="326"/>
                    </a:lnTo>
                    <a:lnTo>
                      <a:pt x="2054" y="300"/>
                    </a:lnTo>
                    <a:lnTo>
                      <a:pt x="2012" y="247"/>
                    </a:lnTo>
                    <a:lnTo>
                      <a:pt x="1990" y="222"/>
                    </a:lnTo>
                    <a:lnTo>
                      <a:pt x="1979" y="210"/>
                    </a:lnTo>
                    <a:lnTo>
                      <a:pt x="1967" y="199"/>
                    </a:lnTo>
                    <a:lnTo>
                      <a:pt x="1967" y="199"/>
                    </a:lnTo>
                    <a:lnTo>
                      <a:pt x="1954" y="187"/>
                    </a:lnTo>
                    <a:lnTo>
                      <a:pt x="1940" y="177"/>
                    </a:lnTo>
                    <a:lnTo>
                      <a:pt x="1926" y="166"/>
                    </a:lnTo>
                    <a:lnTo>
                      <a:pt x="1911" y="156"/>
                    </a:lnTo>
                    <a:lnTo>
                      <a:pt x="1895" y="147"/>
                    </a:lnTo>
                    <a:lnTo>
                      <a:pt x="1878" y="138"/>
                    </a:lnTo>
                    <a:lnTo>
                      <a:pt x="1861" y="131"/>
                    </a:lnTo>
                    <a:lnTo>
                      <a:pt x="1843" y="123"/>
                    </a:lnTo>
                    <a:lnTo>
                      <a:pt x="1825" y="117"/>
                    </a:lnTo>
                    <a:lnTo>
                      <a:pt x="1807" y="110"/>
                    </a:lnTo>
                    <a:lnTo>
                      <a:pt x="1787" y="105"/>
                    </a:lnTo>
                    <a:lnTo>
                      <a:pt x="1768" y="101"/>
                    </a:lnTo>
                    <a:lnTo>
                      <a:pt x="1749" y="98"/>
                    </a:lnTo>
                    <a:lnTo>
                      <a:pt x="1729" y="95"/>
                    </a:lnTo>
                    <a:lnTo>
                      <a:pt x="1710" y="94"/>
                    </a:lnTo>
                    <a:lnTo>
                      <a:pt x="1691" y="94"/>
                    </a:lnTo>
                    <a:lnTo>
                      <a:pt x="1691" y="94"/>
                    </a:lnTo>
                    <a:lnTo>
                      <a:pt x="1677" y="94"/>
                    </a:lnTo>
                    <a:lnTo>
                      <a:pt x="1665" y="96"/>
                    </a:lnTo>
                    <a:lnTo>
                      <a:pt x="1653" y="100"/>
                    </a:lnTo>
                    <a:lnTo>
                      <a:pt x="1642" y="103"/>
                    </a:lnTo>
                    <a:lnTo>
                      <a:pt x="1620" y="110"/>
                    </a:lnTo>
                    <a:lnTo>
                      <a:pt x="1597" y="118"/>
                    </a:lnTo>
                    <a:lnTo>
                      <a:pt x="1597" y="118"/>
                    </a:lnTo>
                    <a:lnTo>
                      <a:pt x="1573" y="126"/>
                    </a:lnTo>
                    <a:lnTo>
                      <a:pt x="1554" y="135"/>
                    </a:lnTo>
                    <a:lnTo>
                      <a:pt x="1538" y="145"/>
                    </a:lnTo>
                    <a:lnTo>
                      <a:pt x="1525" y="154"/>
                    </a:lnTo>
                    <a:lnTo>
                      <a:pt x="1512" y="165"/>
                    </a:lnTo>
                    <a:lnTo>
                      <a:pt x="1500" y="177"/>
                    </a:lnTo>
                    <a:lnTo>
                      <a:pt x="1474" y="202"/>
                    </a:lnTo>
                    <a:lnTo>
                      <a:pt x="1474" y="202"/>
                    </a:lnTo>
                    <a:lnTo>
                      <a:pt x="1455" y="220"/>
                    </a:lnTo>
                    <a:lnTo>
                      <a:pt x="1437" y="238"/>
                    </a:lnTo>
                    <a:lnTo>
                      <a:pt x="1401" y="276"/>
                    </a:lnTo>
                    <a:lnTo>
                      <a:pt x="1401" y="276"/>
                    </a:lnTo>
                    <a:lnTo>
                      <a:pt x="1380" y="295"/>
                    </a:lnTo>
                    <a:lnTo>
                      <a:pt x="1361" y="312"/>
                    </a:lnTo>
                    <a:lnTo>
                      <a:pt x="1341" y="329"/>
                    </a:lnTo>
                    <a:lnTo>
                      <a:pt x="1324" y="346"/>
                    </a:lnTo>
                    <a:lnTo>
                      <a:pt x="1324" y="346"/>
                    </a:lnTo>
                    <a:lnTo>
                      <a:pt x="1315" y="356"/>
                    </a:lnTo>
                    <a:lnTo>
                      <a:pt x="1306" y="366"/>
                    </a:lnTo>
                    <a:lnTo>
                      <a:pt x="1290" y="388"/>
                    </a:lnTo>
                    <a:lnTo>
                      <a:pt x="1275" y="408"/>
                    </a:lnTo>
                    <a:lnTo>
                      <a:pt x="1268" y="418"/>
                    </a:lnTo>
                    <a:lnTo>
                      <a:pt x="1260" y="426"/>
                    </a:lnTo>
                    <a:lnTo>
                      <a:pt x="1260" y="426"/>
                    </a:lnTo>
                    <a:lnTo>
                      <a:pt x="1253" y="433"/>
                    </a:lnTo>
                    <a:lnTo>
                      <a:pt x="1243" y="439"/>
                    </a:lnTo>
                    <a:lnTo>
                      <a:pt x="1234" y="444"/>
                    </a:lnTo>
                    <a:lnTo>
                      <a:pt x="1225" y="451"/>
                    </a:lnTo>
                    <a:lnTo>
                      <a:pt x="1225" y="451"/>
                    </a:lnTo>
                    <a:lnTo>
                      <a:pt x="1199" y="476"/>
                    </a:lnTo>
                    <a:lnTo>
                      <a:pt x="1175" y="501"/>
                    </a:lnTo>
                    <a:lnTo>
                      <a:pt x="1150" y="527"/>
                    </a:lnTo>
                    <a:lnTo>
                      <a:pt x="1126" y="554"/>
                    </a:lnTo>
                    <a:lnTo>
                      <a:pt x="1078" y="608"/>
                    </a:lnTo>
                    <a:lnTo>
                      <a:pt x="1032" y="661"/>
                    </a:lnTo>
                    <a:lnTo>
                      <a:pt x="1032" y="661"/>
                    </a:lnTo>
                    <a:lnTo>
                      <a:pt x="1012" y="683"/>
                    </a:lnTo>
                    <a:lnTo>
                      <a:pt x="992" y="705"/>
                    </a:lnTo>
                    <a:lnTo>
                      <a:pt x="950" y="745"/>
                    </a:lnTo>
                    <a:lnTo>
                      <a:pt x="930" y="766"/>
                    </a:lnTo>
                    <a:lnTo>
                      <a:pt x="909" y="786"/>
                    </a:lnTo>
                    <a:lnTo>
                      <a:pt x="890" y="807"/>
                    </a:lnTo>
                    <a:lnTo>
                      <a:pt x="872" y="829"/>
                    </a:lnTo>
                    <a:lnTo>
                      <a:pt x="872" y="829"/>
                    </a:lnTo>
                    <a:lnTo>
                      <a:pt x="894" y="826"/>
                    </a:lnTo>
                    <a:lnTo>
                      <a:pt x="916" y="826"/>
                    </a:lnTo>
                    <a:lnTo>
                      <a:pt x="936" y="827"/>
                    </a:lnTo>
                    <a:lnTo>
                      <a:pt x="956" y="830"/>
                    </a:lnTo>
                    <a:lnTo>
                      <a:pt x="977" y="834"/>
                    </a:lnTo>
                    <a:lnTo>
                      <a:pt x="996" y="840"/>
                    </a:lnTo>
                    <a:lnTo>
                      <a:pt x="1015" y="847"/>
                    </a:lnTo>
                    <a:lnTo>
                      <a:pt x="1035" y="856"/>
                    </a:lnTo>
                    <a:lnTo>
                      <a:pt x="1071" y="873"/>
                    </a:lnTo>
                    <a:lnTo>
                      <a:pt x="1106" y="892"/>
                    </a:lnTo>
                    <a:lnTo>
                      <a:pt x="1142" y="910"/>
                    </a:lnTo>
                    <a:lnTo>
                      <a:pt x="1159" y="919"/>
                    </a:lnTo>
                    <a:lnTo>
                      <a:pt x="1176" y="926"/>
                    </a:lnTo>
                    <a:lnTo>
                      <a:pt x="1176" y="926"/>
                    </a:lnTo>
                    <a:lnTo>
                      <a:pt x="1202" y="949"/>
                    </a:lnTo>
                    <a:lnTo>
                      <a:pt x="1227" y="970"/>
                    </a:lnTo>
                    <a:lnTo>
                      <a:pt x="1254" y="991"/>
                    </a:lnTo>
                    <a:lnTo>
                      <a:pt x="1282" y="1011"/>
                    </a:lnTo>
                    <a:lnTo>
                      <a:pt x="1310" y="1029"/>
                    </a:lnTo>
                    <a:lnTo>
                      <a:pt x="1339" y="1047"/>
                    </a:lnTo>
                    <a:lnTo>
                      <a:pt x="1369" y="1064"/>
                    </a:lnTo>
                    <a:lnTo>
                      <a:pt x="1400" y="1079"/>
                    </a:lnTo>
                    <a:lnTo>
                      <a:pt x="1432" y="1093"/>
                    </a:lnTo>
                    <a:lnTo>
                      <a:pt x="1464" y="1106"/>
                    </a:lnTo>
                    <a:lnTo>
                      <a:pt x="1498" y="1118"/>
                    </a:lnTo>
                    <a:lnTo>
                      <a:pt x="1533" y="1127"/>
                    </a:lnTo>
                    <a:lnTo>
                      <a:pt x="1569" y="1135"/>
                    </a:lnTo>
                    <a:lnTo>
                      <a:pt x="1606" y="1140"/>
                    </a:lnTo>
                    <a:lnTo>
                      <a:pt x="1645" y="1145"/>
                    </a:lnTo>
                    <a:lnTo>
                      <a:pt x="1683" y="1147"/>
                    </a:lnTo>
                    <a:lnTo>
                      <a:pt x="1683" y="1147"/>
                    </a:lnTo>
                    <a:lnTo>
                      <a:pt x="1687" y="1147"/>
                    </a:lnTo>
                    <a:lnTo>
                      <a:pt x="1690" y="1149"/>
                    </a:lnTo>
                    <a:lnTo>
                      <a:pt x="1695" y="1153"/>
                    </a:lnTo>
                    <a:lnTo>
                      <a:pt x="1701" y="1160"/>
                    </a:lnTo>
                    <a:lnTo>
                      <a:pt x="1704" y="1163"/>
                    </a:lnTo>
                    <a:lnTo>
                      <a:pt x="1708" y="1165"/>
                    </a:lnTo>
                    <a:lnTo>
                      <a:pt x="1708" y="1165"/>
                    </a:lnTo>
                    <a:lnTo>
                      <a:pt x="1736" y="1139"/>
                    </a:lnTo>
                    <a:lnTo>
                      <a:pt x="1762" y="1114"/>
                    </a:lnTo>
                    <a:lnTo>
                      <a:pt x="1786" y="1086"/>
                    </a:lnTo>
                    <a:lnTo>
                      <a:pt x="1810" y="1056"/>
                    </a:lnTo>
                    <a:lnTo>
                      <a:pt x="1810" y="1056"/>
                    </a:lnTo>
                    <a:lnTo>
                      <a:pt x="1821" y="1042"/>
                    </a:lnTo>
                    <a:lnTo>
                      <a:pt x="1833" y="1027"/>
                    </a:lnTo>
                    <a:lnTo>
                      <a:pt x="1858" y="997"/>
                    </a:lnTo>
                    <a:lnTo>
                      <a:pt x="1870" y="982"/>
                    </a:lnTo>
                    <a:lnTo>
                      <a:pt x="1880" y="966"/>
                    </a:lnTo>
                    <a:lnTo>
                      <a:pt x="1890" y="949"/>
                    </a:lnTo>
                    <a:lnTo>
                      <a:pt x="1898" y="931"/>
                    </a:lnTo>
                    <a:lnTo>
                      <a:pt x="1898" y="931"/>
                    </a:lnTo>
                    <a:lnTo>
                      <a:pt x="2009" y="804"/>
                    </a:lnTo>
                    <a:lnTo>
                      <a:pt x="2065" y="741"/>
                    </a:lnTo>
                    <a:lnTo>
                      <a:pt x="2119" y="677"/>
                    </a:lnTo>
                    <a:lnTo>
                      <a:pt x="2173" y="612"/>
                    </a:lnTo>
                    <a:lnTo>
                      <a:pt x="2226" y="545"/>
                    </a:lnTo>
                    <a:lnTo>
                      <a:pt x="2278" y="478"/>
                    </a:lnTo>
                    <a:lnTo>
                      <a:pt x="2328" y="409"/>
                    </a:lnTo>
                    <a:lnTo>
                      <a:pt x="2328" y="409"/>
                    </a:lnTo>
                    <a:lnTo>
                      <a:pt x="2303" y="411"/>
                    </a:lnTo>
                    <a:lnTo>
                      <a:pt x="2279" y="413"/>
                    </a:lnTo>
                    <a:lnTo>
                      <a:pt x="2255" y="413"/>
                    </a:lnTo>
                    <a:lnTo>
                      <a:pt x="2233" y="413"/>
                    </a:lnTo>
                    <a:lnTo>
                      <a:pt x="2211" y="411"/>
                    </a:lnTo>
                    <a:lnTo>
                      <a:pt x="2190" y="407"/>
                    </a:lnTo>
                    <a:lnTo>
                      <a:pt x="2180" y="404"/>
                    </a:lnTo>
                    <a:lnTo>
                      <a:pt x="2171" y="401"/>
                    </a:lnTo>
                    <a:lnTo>
                      <a:pt x="2162" y="396"/>
                    </a:lnTo>
                    <a:lnTo>
                      <a:pt x="2152" y="391"/>
                    </a:lnTo>
                    <a:lnTo>
                      <a:pt x="2152" y="391"/>
                    </a:lnTo>
                    <a:close/>
                    <a:moveTo>
                      <a:pt x="1677" y="1326"/>
                    </a:moveTo>
                    <a:lnTo>
                      <a:pt x="1677" y="1326"/>
                    </a:lnTo>
                    <a:lnTo>
                      <a:pt x="1722" y="1284"/>
                    </a:lnTo>
                    <a:lnTo>
                      <a:pt x="1768" y="1241"/>
                    </a:lnTo>
                    <a:lnTo>
                      <a:pt x="1790" y="1219"/>
                    </a:lnTo>
                    <a:lnTo>
                      <a:pt x="1812" y="1196"/>
                    </a:lnTo>
                    <a:lnTo>
                      <a:pt x="1832" y="1174"/>
                    </a:lnTo>
                    <a:lnTo>
                      <a:pt x="1851" y="1151"/>
                    </a:lnTo>
                    <a:lnTo>
                      <a:pt x="1851" y="1151"/>
                    </a:lnTo>
                    <a:lnTo>
                      <a:pt x="1863" y="1134"/>
                    </a:lnTo>
                    <a:lnTo>
                      <a:pt x="1875" y="1117"/>
                    </a:lnTo>
                    <a:lnTo>
                      <a:pt x="1883" y="1109"/>
                    </a:lnTo>
                    <a:lnTo>
                      <a:pt x="1889" y="1103"/>
                    </a:lnTo>
                    <a:lnTo>
                      <a:pt x="1898" y="1098"/>
                    </a:lnTo>
                    <a:lnTo>
                      <a:pt x="1908" y="1094"/>
                    </a:lnTo>
                    <a:lnTo>
                      <a:pt x="1908" y="1094"/>
                    </a:lnTo>
                    <a:lnTo>
                      <a:pt x="1901" y="1109"/>
                    </a:lnTo>
                    <a:lnTo>
                      <a:pt x="1892" y="1123"/>
                    </a:lnTo>
                    <a:lnTo>
                      <a:pt x="1884" y="1137"/>
                    </a:lnTo>
                    <a:lnTo>
                      <a:pt x="1875" y="1150"/>
                    </a:lnTo>
                    <a:lnTo>
                      <a:pt x="1855" y="1176"/>
                    </a:lnTo>
                    <a:lnTo>
                      <a:pt x="1833" y="1200"/>
                    </a:lnTo>
                    <a:lnTo>
                      <a:pt x="1812" y="1224"/>
                    </a:lnTo>
                    <a:lnTo>
                      <a:pt x="1789" y="1246"/>
                    </a:lnTo>
                    <a:lnTo>
                      <a:pt x="1768" y="1269"/>
                    </a:lnTo>
                    <a:lnTo>
                      <a:pt x="1747" y="1290"/>
                    </a:lnTo>
                    <a:lnTo>
                      <a:pt x="1747" y="1290"/>
                    </a:lnTo>
                    <a:lnTo>
                      <a:pt x="1733" y="1305"/>
                    </a:lnTo>
                    <a:lnTo>
                      <a:pt x="1718" y="1320"/>
                    </a:lnTo>
                    <a:lnTo>
                      <a:pt x="1711" y="1328"/>
                    </a:lnTo>
                    <a:lnTo>
                      <a:pt x="1706" y="1336"/>
                    </a:lnTo>
                    <a:lnTo>
                      <a:pt x="1701" y="1345"/>
                    </a:lnTo>
                    <a:lnTo>
                      <a:pt x="1697" y="1354"/>
                    </a:lnTo>
                    <a:lnTo>
                      <a:pt x="1697" y="1354"/>
                    </a:lnTo>
                    <a:lnTo>
                      <a:pt x="1706" y="1354"/>
                    </a:lnTo>
                    <a:lnTo>
                      <a:pt x="1713" y="1351"/>
                    </a:lnTo>
                    <a:lnTo>
                      <a:pt x="1721" y="1348"/>
                    </a:lnTo>
                    <a:lnTo>
                      <a:pt x="1727" y="1343"/>
                    </a:lnTo>
                    <a:lnTo>
                      <a:pt x="1739" y="1331"/>
                    </a:lnTo>
                    <a:lnTo>
                      <a:pt x="1750" y="1319"/>
                    </a:lnTo>
                    <a:lnTo>
                      <a:pt x="1750" y="1319"/>
                    </a:lnTo>
                    <a:lnTo>
                      <a:pt x="1779" y="1289"/>
                    </a:lnTo>
                    <a:lnTo>
                      <a:pt x="1807" y="1259"/>
                    </a:lnTo>
                    <a:lnTo>
                      <a:pt x="1833" y="1229"/>
                    </a:lnTo>
                    <a:lnTo>
                      <a:pt x="1859" y="1199"/>
                    </a:lnTo>
                    <a:lnTo>
                      <a:pt x="1859" y="1199"/>
                    </a:lnTo>
                    <a:lnTo>
                      <a:pt x="1883" y="1179"/>
                    </a:lnTo>
                    <a:lnTo>
                      <a:pt x="1905" y="1156"/>
                    </a:lnTo>
                    <a:lnTo>
                      <a:pt x="1927" y="1133"/>
                    </a:lnTo>
                    <a:lnTo>
                      <a:pt x="1948" y="1109"/>
                    </a:lnTo>
                    <a:lnTo>
                      <a:pt x="1968" y="1084"/>
                    </a:lnTo>
                    <a:lnTo>
                      <a:pt x="1987" y="1058"/>
                    </a:lnTo>
                    <a:lnTo>
                      <a:pt x="2006" y="1031"/>
                    </a:lnTo>
                    <a:lnTo>
                      <a:pt x="2023" y="1003"/>
                    </a:lnTo>
                    <a:lnTo>
                      <a:pt x="2023" y="1003"/>
                    </a:lnTo>
                    <a:lnTo>
                      <a:pt x="2030" y="1000"/>
                    </a:lnTo>
                    <a:lnTo>
                      <a:pt x="2037" y="996"/>
                    </a:lnTo>
                    <a:lnTo>
                      <a:pt x="2043" y="992"/>
                    </a:lnTo>
                    <a:lnTo>
                      <a:pt x="2048" y="986"/>
                    </a:lnTo>
                    <a:lnTo>
                      <a:pt x="2058" y="974"/>
                    </a:lnTo>
                    <a:lnTo>
                      <a:pt x="2068" y="963"/>
                    </a:lnTo>
                    <a:lnTo>
                      <a:pt x="2076" y="950"/>
                    </a:lnTo>
                    <a:lnTo>
                      <a:pt x="2086" y="938"/>
                    </a:lnTo>
                    <a:lnTo>
                      <a:pt x="2091" y="933"/>
                    </a:lnTo>
                    <a:lnTo>
                      <a:pt x="2097" y="927"/>
                    </a:lnTo>
                    <a:lnTo>
                      <a:pt x="2103" y="923"/>
                    </a:lnTo>
                    <a:lnTo>
                      <a:pt x="2111" y="920"/>
                    </a:lnTo>
                    <a:lnTo>
                      <a:pt x="2111" y="920"/>
                    </a:lnTo>
                    <a:lnTo>
                      <a:pt x="2123" y="898"/>
                    </a:lnTo>
                    <a:lnTo>
                      <a:pt x="2136" y="877"/>
                    </a:lnTo>
                    <a:lnTo>
                      <a:pt x="2150" y="857"/>
                    </a:lnTo>
                    <a:lnTo>
                      <a:pt x="2165" y="835"/>
                    </a:lnTo>
                    <a:lnTo>
                      <a:pt x="2195" y="795"/>
                    </a:lnTo>
                    <a:lnTo>
                      <a:pt x="2227" y="754"/>
                    </a:lnTo>
                    <a:lnTo>
                      <a:pt x="2259" y="712"/>
                    </a:lnTo>
                    <a:lnTo>
                      <a:pt x="2290" y="670"/>
                    </a:lnTo>
                    <a:lnTo>
                      <a:pt x="2305" y="649"/>
                    </a:lnTo>
                    <a:lnTo>
                      <a:pt x="2319" y="626"/>
                    </a:lnTo>
                    <a:lnTo>
                      <a:pt x="2332" y="604"/>
                    </a:lnTo>
                    <a:lnTo>
                      <a:pt x="2345" y="580"/>
                    </a:lnTo>
                    <a:lnTo>
                      <a:pt x="2345" y="580"/>
                    </a:lnTo>
                    <a:lnTo>
                      <a:pt x="2339" y="583"/>
                    </a:lnTo>
                    <a:lnTo>
                      <a:pt x="2333" y="585"/>
                    </a:lnTo>
                    <a:lnTo>
                      <a:pt x="2328" y="589"/>
                    </a:lnTo>
                    <a:lnTo>
                      <a:pt x="2323" y="593"/>
                    </a:lnTo>
                    <a:lnTo>
                      <a:pt x="2313" y="603"/>
                    </a:lnTo>
                    <a:lnTo>
                      <a:pt x="2303" y="615"/>
                    </a:lnTo>
                    <a:lnTo>
                      <a:pt x="2294" y="628"/>
                    </a:lnTo>
                    <a:lnTo>
                      <a:pt x="2284" y="639"/>
                    </a:lnTo>
                    <a:lnTo>
                      <a:pt x="2273" y="649"/>
                    </a:lnTo>
                    <a:lnTo>
                      <a:pt x="2267" y="653"/>
                    </a:lnTo>
                    <a:lnTo>
                      <a:pt x="2262" y="658"/>
                    </a:lnTo>
                    <a:lnTo>
                      <a:pt x="2262" y="658"/>
                    </a:lnTo>
                    <a:lnTo>
                      <a:pt x="2263" y="649"/>
                    </a:lnTo>
                    <a:lnTo>
                      <a:pt x="2266" y="640"/>
                    </a:lnTo>
                    <a:lnTo>
                      <a:pt x="2269" y="633"/>
                    </a:lnTo>
                    <a:lnTo>
                      <a:pt x="2273" y="625"/>
                    </a:lnTo>
                    <a:lnTo>
                      <a:pt x="2284" y="610"/>
                    </a:lnTo>
                    <a:lnTo>
                      <a:pt x="2296" y="597"/>
                    </a:lnTo>
                    <a:lnTo>
                      <a:pt x="2308" y="582"/>
                    </a:lnTo>
                    <a:lnTo>
                      <a:pt x="2319" y="568"/>
                    </a:lnTo>
                    <a:lnTo>
                      <a:pt x="2330" y="552"/>
                    </a:lnTo>
                    <a:lnTo>
                      <a:pt x="2334" y="543"/>
                    </a:lnTo>
                    <a:lnTo>
                      <a:pt x="2339" y="534"/>
                    </a:lnTo>
                    <a:lnTo>
                      <a:pt x="2339" y="534"/>
                    </a:lnTo>
                    <a:lnTo>
                      <a:pt x="2333" y="533"/>
                    </a:lnTo>
                    <a:lnTo>
                      <a:pt x="2329" y="533"/>
                    </a:lnTo>
                    <a:lnTo>
                      <a:pt x="2325" y="534"/>
                    </a:lnTo>
                    <a:lnTo>
                      <a:pt x="2320" y="537"/>
                    </a:lnTo>
                    <a:lnTo>
                      <a:pt x="2313" y="541"/>
                    </a:lnTo>
                    <a:lnTo>
                      <a:pt x="2307" y="545"/>
                    </a:lnTo>
                    <a:lnTo>
                      <a:pt x="2307" y="545"/>
                    </a:lnTo>
                    <a:lnTo>
                      <a:pt x="2296" y="555"/>
                    </a:lnTo>
                    <a:lnTo>
                      <a:pt x="2286" y="564"/>
                    </a:lnTo>
                    <a:lnTo>
                      <a:pt x="2277" y="575"/>
                    </a:lnTo>
                    <a:lnTo>
                      <a:pt x="2267" y="587"/>
                    </a:lnTo>
                    <a:lnTo>
                      <a:pt x="2249" y="610"/>
                    </a:lnTo>
                    <a:lnTo>
                      <a:pt x="2232" y="635"/>
                    </a:lnTo>
                    <a:lnTo>
                      <a:pt x="2213" y="660"/>
                    </a:lnTo>
                    <a:lnTo>
                      <a:pt x="2193" y="682"/>
                    </a:lnTo>
                    <a:lnTo>
                      <a:pt x="2183" y="693"/>
                    </a:lnTo>
                    <a:lnTo>
                      <a:pt x="2173" y="704"/>
                    </a:lnTo>
                    <a:lnTo>
                      <a:pt x="2161" y="712"/>
                    </a:lnTo>
                    <a:lnTo>
                      <a:pt x="2149" y="721"/>
                    </a:lnTo>
                    <a:lnTo>
                      <a:pt x="2149" y="721"/>
                    </a:lnTo>
                    <a:lnTo>
                      <a:pt x="2158" y="705"/>
                    </a:lnTo>
                    <a:lnTo>
                      <a:pt x="2166" y="691"/>
                    </a:lnTo>
                    <a:lnTo>
                      <a:pt x="2175" y="676"/>
                    </a:lnTo>
                    <a:lnTo>
                      <a:pt x="2186" y="663"/>
                    </a:lnTo>
                    <a:lnTo>
                      <a:pt x="2206" y="636"/>
                    </a:lnTo>
                    <a:lnTo>
                      <a:pt x="2227" y="610"/>
                    </a:lnTo>
                    <a:lnTo>
                      <a:pt x="2249" y="586"/>
                    </a:lnTo>
                    <a:lnTo>
                      <a:pt x="2270" y="560"/>
                    </a:lnTo>
                    <a:lnTo>
                      <a:pt x="2290" y="534"/>
                    </a:lnTo>
                    <a:lnTo>
                      <a:pt x="2301" y="520"/>
                    </a:lnTo>
                    <a:lnTo>
                      <a:pt x="2310" y="507"/>
                    </a:lnTo>
                    <a:lnTo>
                      <a:pt x="2310" y="507"/>
                    </a:lnTo>
                    <a:lnTo>
                      <a:pt x="2318" y="507"/>
                    </a:lnTo>
                    <a:lnTo>
                      <a:pt x="2322" y="506"/>
                    </a:lnTo>
                    <a:lnTo>
                      <a:pt x="2324" y="503"/>
                    </a:lnTo>
                    <a:lnTo>
                      <a:pt x="2324" y="503"/>
                    </a:lnTo>
                    <a:lnTo>
                      <a:pt x="2330" y="478"/>
                    </a:lnTo>
                    <a:lnTo>
                      <a:pt x="2333" y="465"/>
                    </a:lnTo>
                    <a:lnTo>
                      <a:pt x="2334" y="451"/>
                    </a:lnTo>
                    <a:lnTo>
                      <a:pt x="2334" y="451"/>
                    </a:lnTo>
                    <a:lnTo>
                      <a:pt x="2326" y="457"/>
                    </a:lnTo>
                    <a:lnTo>
                      <a:pt x="2319" y="465"/>
                    </a:lnTo>
                    <a:lnTo>
                      <a:pt x="2313" y="473"/>
                    </a:lnTo>
                    <a:lnTo>
                      <a:pt x="2308" y="483"/>
                    </a:lnTo>
                    <a:lnTo>
                      <a:pt x="2301" y="492"/>
                    </a:lnTo>
                    <a:lnTo>
                      <a:pt x="2295" y="500"/>
                    </a:lnTo>
                    <a:lnTo>
                      <a:pt x="2287" y="508"/>
                    </a:lnTo>
                    <a:lnTo>
                      <a:pt x="2279" y="514"/>
                    </a:lnTo>
                    <a:lnTo>
                      <a:pt x="2279" y="514"/>
                    </a:lnTo>
                    <a:lnTo>
                      <a:pt x="2272" y="526"/>
                    </a:lnTo>
                    <a:lnTo>
                      <a:pt x="2265" y="538"/>
                    </a:lnTo>
                    <a:lnTo>
                      <a:pt x="2257" y="548"/>
                    </a:lnTo>
                    <a:lnTo>
                      <a:pt x="2249" y="559"/>
                    </a:lnTo>
                    <a:lnTo>
                      <a:pt x="2232" y="579"/>
                    </a:lnTo>
                    <a:lnTo>
                      <a:pt x="2213" y="600"/>
                    </a:lnTo>
                    <a:lnTo>
                      <a:pt x="2195" y="619"/>
                    </a:lnTo>
                    <a:lnTo>
                      <a:pt x="2178" y="639"/>
                    </a:lnTo>
                    <a:lnTo>
                      <a:pt x="2171" y="650"/>
                    </a:lnTo>
                    <a:lnTo>
                      <a:pt x="2163" y="661"/>
                    </a:lnTo>
                    <a:lnTo>
                      <a:pt x="2156" y="673"/>
                    </a:lnTo>
                    <a:lnTo>
                      <a:pt x="2149" y="685"/>
                    </a:lnTo>
                    <a:lnTo>
                      <a:pt x="2149" y="685"/>
                    </a:lnTo>
                    <a:lnTo>
                      <a:pt x="2118" y="718"/>
                    </a:lnTo>
                    <a:lnTo>
                      <a:pt x="2089" y="750"/>
                    </a:lnTo>
                    <a:lnTo>
                      <a:pt x="2060" y="783"/>
                    </a:lnTo>
                    <a:lnTo>
                      <a:pt x="2031" y="817"/>
                    </a:lnTo>
                    <a:lnTo>
                      <a:pt x="1976" y="886"/>
                    </a:lnTo>
                    <a:lnTo>
                      <a:pt x="1920" y="955"/>
                    </a:lnTo>
                    <a:lnTo>
                      <a:pt x="1864" y="1024"/>
                    </a:lnTo>
                    <a:lnTo>
                      <a:pt x="1836" y="1058"/>
                    </a:lnTo>
                    <a:lnTo>
                      <a:pt x="1808" y="1091"/>
                    </a:lnTo>
                    <a:lnTo>
                      <a:pt x="1778" y="1124"/>
                    </a:lnTo>
                    <a:lnTo>
                      <a:pt x="1748" y="1156"/>
                    </a:lnTo>
                    <a:lnTo>
                      <a:pt x="1717" y="1188"/>
                    </a:lnTo>
                    <a:lnTo>
                      <a:pt x="1683" y="1218"/>
                    </a:lnTo>
                    <a:lnTo>
                      <a:pt x="1683" y="1218"/>
                    </a:lnTo>
                    <a:lnTo>
                      <a:pt x="1690" y="1237"/>
                    </a:lnTo>
                    <a:lnTo>
                      <a:pt x="1691" y="1246"/>
                    </a:lnTo>
                    <a:lnTo>
                      <a:pt x="1691" y="1250"/>
                    </a:lnTo>
                    <a:lnTo>
                      <a:pt x="1691" y="1252"/>
                    </a:lnTo>
                    <a:lnTo>
                      <a:pt x="1691" y="1252"/>
                    </a:lnTo>
                    <a:lnTo>
                      <a:pt x="1698" y="1248"/>
                    </a:lnTo>
                    <a:lnTo>
                      <a:pt x="1705" y="1243"/>
                    </a:lnTo>
                    <a:lnTo>
                      <a:pt x="1719" y="1231"/>
                    </a:lnTo>
                    <a:lnTo>
                      <a:pt x="1732" y="1220"/>
                    </a:lnTo>
                    <a:lnTo>
                      <a:pt x="1744" y="1207"/>
                    </a:lnTo>
                    <a:lnTo>
                      <a:pt x="1756" y="1194"/>
                    </a:lnTo>
                    <a:lnTo>
                      <a:pt x="1769" y="1183"/>
                    </a:lnTo>
                    <a:lnTo>
                      <a:pt x="1775" y="1178"/>
                    </a:lnTo>
                    <a:lnTo>
                      <a:pt x="1782" y="1174"/>
                    </a:lnTo>
                    <a:lnTo>
                      <a:pt x="1788" y="1170"/>
                    </a:lnTo>
                    <a:lnTo>
                      <a:pt x="1796" y="1168"/>
                    </a:lnTo>
                    <a:lnTo>
                      <a:pt x="1796" y="1168"/>
                    </a:lnTo>
                    <a:lnTo>
                      <a:pt x="1789" y="1179"/>
                    </a:lnTo>
                    <a:lnTo>
                      <a:pt x="1783" y="1190"/>
                    </a:lnTo>
                    <a:lnTo>
                      <a:pt x="1767" y="1210"/>
                    </a:lnTo>
                    <a:lnTo>
                      <a:pt x="1750" y="1229"/>
                    </a:lnTo>
                    <a:lnTo>
                      <a:pt x="1733" y="1248"/>
                    </a:lnTo>
                    <a:lnTo>
                      <a:pt x="1715" y="1266"/>
                    </a:lnTo>
                    <a:lnTo>
                      <a:pt x="1699" y="1285"/>
                    </a:lnTo>
                    <a:lnTo>
                      <a:pt x="1693" y="1295"/>
                    </a:lnTo>
                    <a:lnTo>
                      <a:pt x="1687" y="1305"/>
                    </a:lnTo>
                    <a:lnTo>
                      <a:pt x="1681" y="1315"/>
                    </a:lnTo>
                    <a:lnTo>
                      <a:pt x="1677" y="1326"/>
                    </a:lnTo>
                    <a:lnTo>
                      <a:pt x="1677" y="1326"/>
                    </a:lnTo>
                    <a:close/>
                    <a:moveTo>
                      <a:pt x="2345" y="644"/>
                    </a:moveTo>
                    <a:lnTo>
                      <a:pt x="2345" y="644"/>
                    </a:lnTo>
                    <a:lnTo>
                      <a:pt x="2309" y="690"/>
                    </a:lnTo>
                    <a:lnTo>
                      <a:pt x="2271" y="735"/>
                    </a:lnTo>
                    <a:lnTo>
                      <a:pt x="2254" y="757"/>
                    </a:lnTo>
                    <a:lnTo>
                      <a:pt x="2238" y="781"/>
                    </a:lnTo>
                    <a:lnTo>
                      <a:pt x="2224" y="803"/>
                    </a:lnTo>
                    <a:lnTo>
                      <a:pt x="2212" y="826"/>
                    </a:lnTo>
                    <a:lnTo>
                      <a:pt x="2212" y="826"/>
                    </a:lnTo>
                    <a:lnTo>
                      <a:pt x="2201" y="836"/>
                    </a:lnTo>
                    <a:lnTo>
                      <a:pt x="2190" y="848"/>
                    </a:lnTo>
                    <a:lnTo>
                      <a:pt x="2179" y="861"/>
                    </a:lnTo>
                    <a:lnTo>
                      <a:pt x="2169" y="874"/>
                    </a:lnTo>
                    <a:lnTo>
                      <a:pt x="2160" y="888"/>
                    </a:lnTo>
                    <a:lnTo>
                      <a:pt x="2151" y="902"/>
                    </a:lnTo>
                    <a:lnTo>
                      <a:pt x="2135" y="931"/>
                    </a:lnTo>
                    <a:lnTo>
                      <a:pt x="2135" y="931"/>
                    </a:lnTo>
                    <a:lnTo>
                      <a:pt x="2103" y="963"/>
                    </a:lnTo>
                    <a:lnTo>
                      <a:pt x="2072" y="996"/>
                    </a:lnTo>
                    <a:lnTo>
                      <a:pt x="2042" y="1030"/>
                    </a:lnTo>
                    <a:lnTo>
                      <a:pt x="2012" y="1064"/>
                    </a:lnTo>
                    <a:lnTo>
                      <a:pt x="1953" y="1137"/>
                    </a:lnTo>
                    <a:lnTo>
                      <a:pt x="1893" y="1210"/>
                    </a:lnTo>
                    <a:lnTo>
                      <a:pt x="1893" y="1210"/>
                    </a:lnTo>
                    <a:lnTo>
                      <a:pt x="1884" y="1222"/>
                    </a:lnTo>
                    <a:lnTo>
                      <a:pt x="1873" y="1233"/>
                    </a:lnTo>
                    <a:lnTo>
                      <a:pt x="1848" y="1255"/>
                    </a:lnTo>
                    <a:lnTo>
                      <a:pt x="1823" y="1277"/>
                    </a:lnTo>
                    <a:lnTo>
                      <a:pt x="1810" y="1290"/>
                    </a:lnTo>
                    <a:lnTo>
                      <a:pt x="1796" y="1304"/>
                    </a:lnTo>
                    <a:lnTo>
                      <a:pt x="1796" y="1304"/>
                    </a:lnTo>
                    <a:lnTo>
                      <a:pt x="1773" y="1329"/>
                    </a:lnTo>
                    <a:lnTo>
                      <a:pt x="1760" y="1343"/>
                    </a:lnTo>
                    <a:lnTo>
                      <a:pt x="1747" y="1358"/>
                    </a:lnTo>
                    <a:lnTo>
                      <a:pt x="1733" y="1371"/>
                    </a:lnTo>
                    <a:lnTo>
                      <a:pt x="1718" y="1381"/>
                    </a:lnTo>
                    <a:lnTo>
                      <a:pt x="1711" y="1386"/>
                    </a:lnTo>
                    <a:lnTo>
                      <a:pt x="1704" y="1389"/>
                    </a:lnTo>
                    <a:lnTo>
                      <a:pt x="1697" y="1391"/>
                    </a:lnTo>
                    <a:lnTo>
                      <a:pt x="1691" y="1392"/>
                    </a:lnTo>
                    <a:lnTo>
                      <a:pt x="1691" y="1392"/>
                    </a:lnTo>
                    <a:lnTo>
                      <a:pt x="1682" y="1392"/>
                    </a:lnTo>
                    <a:lnTo>
                      <a:pt x="1674" y="1391"/>
                    </a:lnTo>
                    <a:lnTo>
                      <a:pt x="1666" y="1388"/>
                    </a:lnTo>
                    <a:lnTo>
                      <a:pt x="1658" y="1385"/>
                    </a:lnTo>
                    <a:lnTo>
                      <a:pt x="1643" y="1377"/>
                    </a:lnTo>
                    <a:lnTo>
                      <a:pt x="1635" y="1374"/>
                    </a:lnTo>
                    <a:lnTo>
                      <a:pt x="1628" y="1372"/>
                    </a:lnTo>
                    <a:lnTo>
                      <a:pt x="1628" y="1372"/>
                    </a:lnTo>
                    <a:lnTo>
                      <a:pt x="1607" y="1367"/>
                    </a:lnTo>
                    <a:lnTo>
                      <a:pt x="1587" y="1364"/>
                    </a:lnTo>
                    <a:lnTo>
                      <a:pt x="1567" y="1362"/>
                    </a:lnTo>
                    <a:lnTo>
                      <a:pt x="1557" y="1360"/>
                    </a:lnTo>
                    <a:lnTo>
                      <a:pt x="1547" y="1357"/>
                    </a:lnTo>
                    <a:lnTo>
                      <a:pt x="1547" y="1357"/>
                    </a:lnTo>
                    <a:lnTo>
                      <a:pt x="1521" y="1349"/>
                    </a:lnTo>
                    <a:lnTo>
                      <a:pt x="1495" y="1340"/>
                    </a:lnTo>
                    <a:lnTo>
                      <a:pt x="1469" y="1330"/>
                    </a:lnTo>
                    <a:lnTo>
                      <a:pt x="1444" y="1319"/>
                    </a:lnTo>
                    <a:lnTo>
                      <a:pt x="1394" y="1297"/>
                    </a:lnTo>
                    <a:lnTo>
                      <a:pt x="1345" y="1272"/>
                    </a:lnTo>
                    <a:lnTo>
                      <a:pt x="1296" y="1248"/>
                    </a:lnTo>
                    <a:lnTo>
                      <a:pt x="1247" y="1224"/>
                    </a:lnTo>
                    <a:lnTo>
                      <a:pt x="1197" y="1201"/>
                    </a:lnTo>
                    <a:lnTo>
                      <a:pt x="1173" y="1192"/>
                    </a:lnTo>
                    <a:lnTo>
                      <a:pt x="1148" y="1182"/>
                    </a:lnTo>
                    <a:lnTo>
                      <a:pt x="1148" y="1182"/>
                    </a:lnTo>
                    <a:lnTo>
                      <a:pt x="1147" y="1186"/>
                    </a:lnTo>
                    <a:lnTo>
                      <a:pt x="1146" y="1191"/>
                    </a:lnTo>
                    <a:lnTo>
                      <a:pt x="1145" y="1201"/>
                    </a:lnTo>
                    <a:lnTo>
                      <a:pt x="1144" y="1212"/>
                    </a:lnTo>
                    <a:lnTo>
                      <a:pt x="1143" y="1216"/>
                    </a:lnTo>
                    <a:lnTo>
                      <a:pt x="1142" y="1221"/>
                    </a:lnTo>
                    <a:lnTo>
                      <a:pt x="1142" y="1221"/>
                    </a:lnTo>
                    <a:lnTo>
                      <a:pt x="1169" y="1221"/>
                    </a:lnTo>
                    <a:lnTo>
                      <a:pt x="1169" y="1221"/>
                    </a:lnTo>
                    <a:lnTo>
                      <a:pt x="1189" y="1235"/>
                    </a:lnTo>
                    <a:lnTo>
                      <a:pt x="1209" y="1249"/>
                    </a:lnTo>
                    <a:lnTo>
                      <a:pt x="1230" y="1261"/>
                    </a:lnTo>
                    <a:lnTo>
                      <a:pt x="1252" y="1273"/>
                    </a:lnTo>
                    <a:lnTo>
                      <a:pt x="1274" y="1286"/>
                    </a:lnTo>
                    <a:lnTo>
                      <a:pt x="1297" y="1297"/>
                    </a:lnTo>
                    <a:lnTo>
                      <a:pt x="1344" y="1319"/>
                    </a:lnTo>
                    <a:lnTo>
                      <a:pt x="1344" y="1319"/>
                    </a:lnTo>
                    <a:lnTo>
                      <a:pt x="1358" y="1325"/>
                    </a:lnTo>
                    <a:lnTo>
                      <a:pt x="1372" y="1329"/>
                    </a:lnTo>
                    <a:lnTo>
                      <a:pt x="1400" y="1336"/>
                    </a:lnTo>
                    <a:lnTo>
                      <a:pt x="1429" y="1345"/>
                    </a:lnTo>
                    <a:lnTo>
                      <a:pt x="1442" y="1349"/>
                    </a:lnTo>
                    <a:lnTo>
                      <a:pt x="1456" y="1354"/>
                    </a:lnTo>
                    <a:lnTo>
                      <a:pt x="1456" y="1354"/>
                    </a:lnTo>
                    <a:lnTo>
                      <a:pt x="1481" y="1364"/>
                    </a:lnTo>
                    <a:lnTo>
                      <a:pt x="1507" y="1376"/>
                    </a:lnTo>
                    <a:lnTo>
                      <a:pt x="1532" y="1388"/>
                    </a:lnTo>
                    <a:lnTo>
                      <a:pt x="1558" y="1400"/>
                    </a:lnTo>
                    <a:lnTo>
                      <a:pt x="1558" y="1400"/>
                    </a:lnTo>
                    <a:lnTo>
                      <a:pt x="1593" y="1413"/>
                    </a:lnTo>
                    <a:lnTo>
                      <a:pt x="1629" y="1428"/>
                    </a:lnTo>
                    <a:lnTo>
                      <a:pt x="1663" y="1440"/>
                    </a:lnTo>
                    <a:lnTo>
                      <a:pt x="1679" y="1445"/>
                    </a:lnTo>
                    <a:lnTo>
                      <a:pt x="1694" y="1448"/>
                    </a:lnTo>
                    <a:lnTo>
                      <a:pt x="1694" y="1448"/>
                    </a:lnTo>
                    <a:lnTo>
                      <a:pt x="1707" y="1441"/>
                    </a:lnTo>
                    <a:lnTo>
                      <a:pt x="1719" y="1433"/>
                    </a:lnTo>
                    <a:lnTo>
                      <a:pt x="1729" y="1423"/>
                    </a:lnTo>
                    <a:lnTo>
                      <a:pt x="1739" y="1412"/>
                    </a:lnTo>
                    <a:lnTo>
                      <a:pt x="1749" y="1403"/>
                    </a:lnTo>
                    <a:lnTo>
                      <a:pt x="1759" y="1393"/>
                    </a:lnTo>
                    <a:lnTo>
                      <a:pt x="1771" y="1385"/>
                    </a:lnTo>
                    <a:lnTo>
                      <a:pt x="1779" y="1381"/>
                    </a:lnTo>
                    <a:lnTo>
                      <a:pt x="1785" y="1378"/>
                    </a:lnTo>
                    <a:lnTo>
                      <a:pt x="1785" y="1378"/>
                    </a:lnTo>
                    <a:lnTo>
                      <a:pt x="1787" y="1371"/>
                    </a:lnTo>
                    <a:lnTo>
                      <a:pt x="1790" y="1364"/>
                    </a:lnTo>
                    <a:lnTo>
                      <a:pt x="1797" y="1352"/>
                    </a:lnTo>
                    <a:lnTo>
                      <a:pt x="1805" y="1342"/>
                    </a:lnTo>
                    <a:lnTo>
                      <a:pt x="1814" y="1332"/>
                    </a:lnTo>
                    <a:lnTo>
                      <a:pt x="1824" y="1322"/>
                    </a:lnTo>
                    <a:lnTo>
                      <a:pt x="1832" y="1312"/>
                    </a:lnTo>
                    <a:lnTo>
                      <a:pt x="1840" y="1300"/>
                    </a:lnTo>
                    <a:lnTo>
                      <a:pt x="1842" y="1295"/>
                    </a:lnTo>
                    <a:lnTo>
                      <a:pt x="1845" y="1287"/>
                    </a:lnTo>
                    <a:lnTo>
                      <a:pt x="1845" y="1287"/>
                    </a:lnTo>
                    <a:lnTo>
                      <a:pt x="1848" y="1288"/>
                    </a:lnTo>
                    <a:lnTo>
                      <a:pt x="1851" y="1288"/>
                    </a:lnTo>
                    <a:lnTo>
                      <a:pt x="1855" y="1287"/>
                    </a:lnTo>
                    <a:lnTo>
                      <a:pt x="1857" y="1286"/>
                    </a:lnTo>
                    <a:lnTo>
                      <a:pt x="1861" y="1281"/>
                    </a:lnTo>
                    <a:lnTo>
                      <a:pt x="1865" y="1274"/>
                    </a:lnTo>
                    <a:lnTo>
                      <a:pt x="1871" y="1268"/>
                    </a:lnTo>
                    <a:lnTo>
                      <a:pt x="1875" y="1261"/>
                    </a:lnTo>
                    <a:lnTo>
                      <a:pt x="1878" y="1259"/>
                    </a:lnTo>
                    <a:lnTo>
                      <a:pt x="1881" y="1257"/>
                    </a:lnTo>
                    <a:lnTo>
                      <a:pt x="1886" y="1256"/>
                    </a:lnTo>
                    <a:lnTo>
                      <a:pt x="1890" y="1256"/>
                    </a:lnTo>
                    <a:lnTo>
                      <a:pt x="1890" y="1256"/>
                    </a:lnTo>
                    <a:lnTo>
                      <a:pt x="1898" y="1244"/>
                    </a:lnTo>
                    <a:lnTo>
                      <a:pt x="1905" y="1234"/>
                    </a:lnTo>
                    <a:lnTo>
                      <a:pt x="1922" y="1214"/>
                    </a:lnTo>
                    <a:lnTo>
                      <a:pt x="1938" y="1194"/>
                    </a:lnTo>
                    <a:lnTo>
                      <a:pt x="1947" y="1183"/>
                    </a:lnTo>
                    <a:lnTo>
                      <a:pt x="1953" y="1171"/>
                    </a:lnTo>
                    <a:lnTo>
                      <a:pt x="1953" y="1171"/>
                    </a:lnTo>
                    <a:lnTo>
                      <a:pt x="1967" y="1162"/>
                    </a:lnTo>
                    <a:lnTo>
                      <a:pt x="1979" y="1151"/>
                    </a:lnTo>
                    <a:lnTo>
                      <a:pt x="1991" y="1140"/>
                    </a:lnTo>
                    <a:lnTo>
                      <a:pt x="2002" y="1129"/>
                    </a:lnTo>
                    <a:lnTo>
                      <a:pt x="2013" y="1116"/>
                    </a:lnTo>
                    <a:lnTo>
                      <a:pt x="2024" y="1103"/>
                    </a:lnTo>
                    <a:lnTo>
                      <a:pt x="2043" y="1076"/>
                    </a:lnTo>
                    <a:lnTo>
                      <a:pt x="2081" y="1022"/>
                    </a:lnTo>
                    <a:lnTo>
                      <a:pt x="2100" y="995"/>
                    </a:lnTo>
                    <a:lnTo>
                      <a:pt x="2121" y="969"/>
                    </a:lnTo>
                    <a:lnTo>
                      <a:pt x="2121" y="969"/>
                    </a:lnTo>
                    <a:lnTo>
                      <a:pt x="2133" y="955"/>
                    </a:lnTo>
                    <a:lnTo>
                      <a:pt x="2147" y="943"/>
                    </a:lnTo>
                    <a:lnTo>
                      <a:pt x="2174" y="918"/>
                    </a:lnTo>
                    <a:lnTo>
                      <a:pt x="2187" y="905"/>
                    </a:lnTo>
                    <a:lnTo>
                      <a:pt x="2198" y="891"/>
                    </a:lnTo>
                    <a:lnTo>
                      <a:pt x="2208" y="876"/>
                    </a:lnTo>
                    <a:lnTo>
                      <a:pt x="2212" y="868"/>
                    </a:lnTo>
                    <a:lnTo>
                      <a:pt x="2216" y="860"/>
                    </a:lnTo>
                    <a:lnTo>
                      <a:pt x="2216" y="860"/>
                    </a:lnTo>
                    <a:lnTo>
                      <a:pt x="2229" y="848"/>
                    </a:lnTo>
                    <a:lnTo>
                      <a:pt x="2242" y="835"/>
                    </a:lnTo>
                    <a:lnTo>
                      <a:pt x="2254" y="821"/>
                    </a:lnTo>
                    <a:lnTo>
                      <a:pt x="2266" y="807"/>
                    </a:lnTo>
                    <a:lnTo>
                      <a:pt x="2289" y="776"/>
                    </a:lnTo>
                    <a:lnTo>
                      <a:pt x="2314" y="745"/>
                    </a:lnTo>
                    <a:lnTo>
                      <a:pt x="2314" y="745"/>
                    </a:lnTo>
                    <a:lnTo>
                      <a:pt x="2335" y="718"/>
                    </a:lnTo>
                    <a:lnTo>
                      <a:pt x="2355" y="692"/>
                    </a:lnTo>
                    <a:lnTo>
                      <a:pt x="2387" y="644"/>
                    </a:lnTo>
                    <a:lnTo>
                      <a:pt x="2387" y="644"/>
                    </a:lnTo>
                    <a:lnTo>
                      <a:pt x="2401" y="624"/>
                    </a:lnTo>
                    <a:lnTo>
                      <a:pt x="2407" y="616"/>
                    </a:lnTo>
                    <a:lnTo>
                      <a:pt x="2411" y="607"/>
                    </a:lnTo>
                    <a:lnTo>
                      <a:pt x="2414" y="599"/>
                    </a:lnTo>
                    <a:lnTo>
                      <a:pt x="2414" y="593"/>
                    </a:lnTo>
                    <a:lnTo>
                      <a:pt x="2414" y="589"/>
                    </a:lnTo>
                    <a:lnTo>
                      <a:pt x="2411" y="585"/>
                    </a:lnTo>
                    <a:lnTo>
                      <a:pt x="2409" y="579"/>
                    </a:lnTo>
                    <a:lnTo>
                      <a:pt x="2406" y="575"/>
                    </a:lnTo>
                    <a:lnTo>
                      <a:pt x="2401" y="570"/>
                    </a:lnTo>
                    <a:lnTo>
                      <a:pt x="2401" y="570"/>
                    </a:lnTo>
                    <a:lnTo>
                      <a:pt x="2398" y="571"/>
                    </a:lnTo>
                    <a:lnTo>
                      <a:pt x="2393" y="571"/>
                    </a:lnTo>
                    <a:lnTo>
                      <a:pt x="2386" y="569"/>
                    </a:lnTo>
                    <a:lnTo>
                      <a:pt x="2379" y="568"/>
                    </a:lnTo>
                    <a:lnTo>
                      <a:pt x="2377" y="569"/>
                    </a:lnTo>
                    <a:lnTo>
                      <a:pt x="2376" y="570"/>
                    </a:lnTo>
                    <a:lnTo>
                      <a:pt x="2376" y="570"/>
                    </a:lnTo>
                    <a:lnTo>
                      <a:pt x="2379" y="573"/>
                    </a:lnTo>
                    <a:lnTo>
                      <a:pt x="2381" y="577"/>
                    </a:lnTo>
                    <a:lnTo>
                      <a:pt x="2383" y="582"/>
                    </a:lnTo>
                    <a:lnTo>
                      <a:pt x="2383" y="586"/>
                    </a:lnTo>
                    <a:lnTo>
                      <a:pt x="2381" y="591"/>
                    </a:lnTo>
                    <a:lnTo>
                      <a:pt x="2379" y="595"/>
                    </a:lnTo>
                    <a:lnTo>
                      <a:pt x="2374" y="606"/>
                    </a:lnTo>
                    <a:lnTo>
                      <a:pt x="2368" y="616"/>
                    </a:lnTo>
                    <a:lnTo>
                      <a:pt x="2359" y="626"/>
                    </a:lnTo>
                    <a:lnTo>
                      <a:pt x="2345" y="644"/>
                    </a:lnTo>
                    <a:lnTo>
                      <a:pt x="2345" y="644"/>
                    </a:lnTo>
                    <a:close/>
                    <a:moveTo>
                      <a:pt x="148" y="721"/>
                    </a:moveTo>
                    <a:lnTo>
                      <a:pt x="148" y="721"/>
                    </a:lnTo>
                    <a:lnTo>
                      <a:pt x="159" y="724"/>
                    </a:lnTo>
                    <a:lnTo>
                      <a:pt x="172" y="727"/>
                    </a:lnTo>
                    <a:lnTo>
                      <a:pt x="197" y="731"/>
                    </a:lnTo>
                    <a:lnTo>
                      <a:pt x="225" y="735"/>
                    </a:lnTo>
                    <a:lnTo>
                      <a:pt x="253" y="738"/>
                    </a:lnTo>
                    <a:lnTo>
                      <a:pt x="280" y="741"/>
                    </a:lnTo>
                    <a:lnTo>
                      <a:pt x="306" y="745"/>
                    </a:lnTo>
                    <a:lnTo>
                      <a:pt x="318" y="749"/>
                    </a:lnTo>
                    <a:lnTo>
                      <a:pt x="330" y="753"/>
                    </a:lnTo>
                    <a:lnTo>
                      <a:pt x="341" y="757"/>
                    </a:lnTo>
                    <a:lnTo>
                      <a:pt x="350" y="762"/>
                    </a:lnTo>
                    <a:lnTo>
                      <a:pt x="350" y="762"/>
                    </a:lnTo>
                    <a:lnTo>
                      <a:pt x="339" y="765"/>
                    </a:lnTo>
                    <a:lnTo>
                      <a:pt x="326" y="766"/>
                    </a:lnTo>
                    <a:lnTo>
                      <a:pt x="314" y="767"/>
                    </a:lnTo>
                    <a:lnTo>
                      <a:pt x="302" y="767"/>
                    </a:lnTo>
                    <a:lnTo>
                      <a:pt x="278" y="765"/>
                    </a:lnTo>
                    <a:lnTo>
                      <a:pt x="252" y="761"/>
                    </a:lnTo>
                    <a:lnTo>
                      <a:pt x="199" y="753"/>
                    </a:lnTo>
                    <a:lnTo>
                      <a:pt x="170" y="750"/>
                    </a:lnTo>
                    <a:lnTo>
                      <a:pt x="140" y="749"/>
                    </a:lnTo>
                    <a:lnTo>
                      <a:pt x="140" y="749"/>
                    </a:lnTo>
                    <a:lnTo>
                      <a:pt x="140" y="753"/>
                    </a:lnTo>
                    <a:lnTo>
                      <a:pt x="140" y="757"/>
                    </a:lnTo>
                    <a:lnTo>
                      <a:pt x="143" y="760"/>
                    </a:lnTo>
                    <a:lnTo>
                      <a:pt x="144" y="764"/>
                    </a:lnTo>
                    <a:lnTo>
                      <a:pt x="149" y="768"/>
                    </a:lnTo>
                    <a:lnTo>
                      <a:pt x="157" y="771"/>
                    </a:lnTo>
                    <a:lnTo>
                      <a:pt x="164" y="773"/>
                    </a:lnTo>
                    <a:lnTo>
                      <a:pt x="172" y="774"/>
                    </a:lnTo>
                    <a:lnTo>
                      <a:pt x="185" y="776"/>
                    </a:lnTo>
                    <a:lnTo>
                      <a:pt x="185" y="776"/>
                    </a:lnTo>
                    <a:lnTo>
                      <a:pt x="259" y="790"/>
                    </a:lnTo>
                    <a:lnTo>
                      <a:pt x="329" y="802"/>
                    </a:lnTo>
                    <a:lnTo>
                      <a:pt x="395" y="813"/>
                    </a:lnTo>
                    <a:lnTo>
                      <a:pt x="427" y="819"/>
                    </a:lnTo>
                    <a:lnTo>
                      <a:pt x="458" y="826"/>
                    </a:lnTo>
                    <a:lnTo>
                      <a:pt x="458" y="826"/>
                    </a:lnTo>
                    <a:lnTo>
                      <a:pt x="485" y="833"/>
                    </a:lnTo>
                    <a:lnTo>
                      <a:pt x="510" y="842"/>
                    </a:lnTo>
                    <a:lnTo>
                      <a:pt x="559" y="860"/>
                    </a:lnTo>
                    <a:lnTo>
                      <a:pt x="585" y="868"/>
                    </a:lnTo>
                    <a:lnTo>
                      <a:pt x="611" y="875"/>
                    </a:lnTo>
                    <a:lnTo>
                      <a:pt x="639" y="881"/>
                    </a:lnTo>
                    <a:lnTo>
                      <a:pt x="653" y="883"/>
                    </a:lnTo>
                    <a:lnTo>
                      <a:pt x="669" y="885"/>
                    </a:lnTo>
                    <a:lnTo>
                      <a:pt x="669" y="885"/>
                    </a:lnTo>
                    <a:lnTo>
                      <a:pt x="670" y="879"/>
                    </a:lnTo>
                    <a:lnTo>
                      <a:pt x="673" y="875"/>
                    </a:lnTo>
                    <a:lnTo>
                      <a:pt x="678" y="867"/>
                    </a:lnTo>
                    <a:lnTo>
                      <a:pt x="684" y="861"/>
                    </a:lnTo>
                    <a:lnTo>
                      <a:pt x="690" y="853"/>
                    </a:lnTo>
                    <a:lnTo>
                      <a:pt x="690" y="853"/>
                    </a:lnTo>
                    <a:lnTo>
                      <a:pt x="683" y="849"/>
                    </a:lnTo>
                    <a:lnTo>
                      <a:pt x="677" y="846"/>
                    </a:lnTo>
                    <a:lnTo>
                      <a:pt x="662" y="841"/>
                    </a:lnTo>
                    <a:lnTo>
                      <a:pt x="647" y="837"/>
                    </a:lnTo>
                    <a:lnTo>
                      <a:pt x="630" y="834"/>
                    </a:lnTo>
                    <a:lnTo>
                      <a:pt x="596" y="830"/>
                    </a:lnTo>
                    <a:lnTo>
                      <a:pt x="577" y="827"/>
                    </a:lnTo>
                    <a:lnTo>
                      <a:pt x="560" y="821"/>
                    </a:lnTo>
                    <a:lnTo>
                      <a:pt x="560" y="821"/>
                    </a:lnTo>
                    <a:lnTo>
                      <a:pt x="571" y="818"/>
                    </a:lnTo>
                    <a:lnTo>
                      <a:pt x="583" y="815"/>
                    </a:lnTo>
                    <a:lnTo>
                      <a:pt x="596" y="813"/>
                    </a:lnTo>
                    <a:lnTo>
                      <a:pt x="611" y="813"/>
                    </a:lnTo>
                    <a:lnTo>
                      <a:pt x="626" y="813"/>
                    </a:lnTo>
                    <a:lnTo>
                      <a:pt x="641" y="814"/>
                    </a:lnTo>
                    <a:lnTo>
                      <a:pt x="654" y="816"/>
                    </a:lnTo>
                    <a:lnTo>
                      <a:pt x="669" y="818"/>
                    </a:lnTo>
                    <a:lnTo>
                      <a:pt x="669" y="818"/>
                    </a:lnTo>
                    <a:lnTo>
                      <a:pt x="678" y="821"/>
                    </a:lnTo>
                    <a:lnTo>
                      <a:pt x="687" y="825"/>
                    </a:lnTo>
                    <a:lnTo>
                      <a:pt x="702" y="832"/>
                    </a:lnTo>
                    <a:lnTo>
                      <a:pt x="709" y="834"/>
                    </a:lnTo>
                    <a:lnTo>
                      <a:pt x="715" y="835"/>
                    </a:lnTo>
                    <a:lnTo>
                      <a:pt x="719" y="835"/>
                    </a:lnTo>
                    <a:lnTo>
                      <a:pt x="722" y="833"/>
                    </a:lnTo>
                    <a:lnTo>
                      <a:pt x="725" y="832"/>
                    </a:lnTo>
                    <a:lnTo>
                      <a:pt x="728" y="829"/>
                    </a:lnTo>
                    <a:lnTo>
                      <a:pt x="728" y="829"/>
                    </a:lnTo>
                    <a:lnTo>
                      <a:pt x="720" y="821"/>
                    </a:lnTo>
                    <a:lnTo>
                      <a:pt x="711" y="815"/>
                    </a:lnTo>
                    <a:lnTo>
                      <a:pt x="692" y="803"/>
                    </a:lnTo>
                    <a:lnTo>
                      <a:pt x="670" y="792"/>
                    </a:lnTo>
                    <a:lnTo>
                      <a:pt x="647" y="784"/>
                    </a:lnTo>
                    <a:lnTo>
                      <a:pt x="623" y="776"/>
                    </a:lnTo>
                    <a:lnTo>
                      <a:pt x="598" y="770"/>
                    </a:lnTo>
                    <a:lnTo>
                      <a:pt x="572" y="766"/>
                    </a:lnTo>
                    <a:lnTo>
                      <a:pt x="546" y="762"/>
                    </a:lnTo>
                    <a:lnTo>
                      <a:pt x="546" y="762"/>
                    </a:lnTo>
                    <a:lnTo>
                      <a:pt x="540" y="762"/>
                    </a:lnTo>
                    <a:lnTo>
                      <a:pt x="533" y="762"/>
                    </a:lnTo>
                    <a:lnTo>
                      <a:pt x="517" y="764"/>
                    </a:lnTo>
                    <a:lnTo>
                      <a:pt x="510" y="764"/>
                    </a:lnTo>
                    <a:lnTo>
                      <a:pt x="503" y="761"/>
                    </a:lnTo>
                    <a:lnTo>
                      <a:pt x="500" y="760"/>
                    </a:lnTo>
                    <a:lnTo>
                      <a:pt x="498" y="758"/>
                    </a:lnTo>
                    <a:lnTo>
                      <a:pt x="496" y="755"/>
                    </a:lnTo>
                    <a:lnTo>
                      <a:pt x="494" y="752"/>
                    </a:lnTo>
                    <a:lnTo>
                      <a:pt x="494" y="752"/>
                    </a:lnTo>
                    <a:lnTo>
                      <a:pt x="514" y="750"/>
                    </a:lnTo>
                    <a:lnTo>
                      <a:pt x="533" y="749"/>
                    </a:lnTo>
                    <a:lnTo>
                      <a:pt x="553" y="749"/>
                    </a:lnTo>
                    <a:lnTo>
                      <a:pt x="571" y="750"/>
                    </a:lnTo>
                    <a:lnTo>
                      <a:pt x="589" y="752"/>
                    </a:lnTo>
                    <a:lnTo>
                      <a:pt x="606" y="754"/>
                    </a:lnTo>
                    <a:lnTo>
                      <a:pt x="623" y="758"/>
                    </a:lnTo>
                    <a:lnTo>
                      <a:pt x="639" y="762"/>
                    </a:lnTo>
                    <a:lnTo>
                      <a:pt x="656" y="768"/>
                    </a:lnTo>
                    <a:lnTo>
                      <a:pt x="672" y="773"/>
                    </a:lnTo>
                    <a:lnTo>
                      <a:pt x="702" y="785"/>
                    </a:lnTo>
                    <a:lnTo>
                      <a:pt x="729" y="798"/>
                    </a:lnTo>
                    <a:lnTo>
                      <a:pt x="756" y="812"/>
                    </a:lnTo>
                    <a:lnTo>
                      <a:pt x="756" y="812"/>
                    </a:lnTo>
                    <a:lnTo>
                      <a:pt x="763" y="809"/>
                    </a:lnTo>
                    <a:lnTo>
                      <a:pt x="769" y="806"/>
                    </a:lnTo>
                    <a:lnTo>
                      <a:pt x="784" y="804"/>
                    </a:lnTo>
                    <a:lnTo>
                      <a:pt x="798" y="802"/>
                    </a:lnTo>
                    <a:lnTo>
                      <a:pt x="802" y="800"/>
                    </a:lnTo>
                    <a:lnTo>
                      <a:pt x="805" y="798"/>
                    </a:lnTo>
                    <a:lnTo>
                      <a:pt x="805" y="798"/>
                    </a:lnTo>
                    <a:lnTo>
                      <a:pt x="804" y="790"/>
                    </a:lnTo>
                    <a:lnTo>
                      <a:pt x="801" y="785"/>
                    </a:lnTo>
                    <a:lnTo>
                      <a:pt x="797" y="781"/>
                    </a:lnTo>
                    <a:lnTo>
                      <a:pt x="794" y="776"/>
                    </a:lnTo>
                    <a:lnTo>
                      <a:pt x="789" y="772"/>
                    </a:lnTo>
                    <a:lnTo>
                      <a:pt x="785" y="768"/>
                    </a:lnTo>
                    <a:lnTo>
                      <a:pt x="782" y="762"/>
                    </a:lnTo>
                    <a:lnTo>
                      <a:pt x="781" y="755"/>
                    </a:lnTo>
                    <a:lnTo>
                      <a:pt x="781" y="755"/>
                    </a:lnTo>
                    <a:lnTo>
                      <a:pt x="764" y="744"/>
                    </a:lnTo>
                    <a:lnTo>
                      <a:pt x="747" y="735"/>
                    </a:lnTo>
                    <a:lnTo>
                      <a:pt x="728" y="725"/>
                    </a:lnTo>
                    <a:lnTo>
                      <a:pt x="710" y="716"/>
                    </a:lnTo>
                    <a:lnTo>
                      <a:pt x="692" y="709"/>
                    </a:lnTo>
                    <a:lnTo>
                      <a:pt x="674" y="701"/>
                    </a:lnTo>
                    <a:lnTo>
                      <a:pt x="654" y="696"/>
                    </a:lnTo>
                    <a:lnTo>
                      <a:pt x="636" y="690"/>
                    </a:lnTo>
                    <a:lnTo>
                      <a:pt x="597" y="680"/>
                    </a:lnTo>
                    <a:lnTo>
                      <a:pt x="557" y="674"/>
                    </a:lnTo>
                    <a:lnTo>
                      <a:pt x="517" y="667"/>
                    </a:lnTo>
                    <a:lnTo>
                      <a:pt x="476" y="663"/>
                    </a:lnTo>
                    <a:lnTo>
                      <a:pt x="435" y="660"/>
                    </a:lnTo>
                    <a:lnTo>
                      <a:pt x="392" y="658"/>
                    </a:lnTo>
                    <a:lnTo>
                      <a:pt x="306" y="653"/>
                    </a:lnTo>
                    <a:lnTo>
                      <a:pt x="263" y="651"/>
                    </a:lnTo>
                    <a:lnTo>
                      <a:pt x="219" y="649"/>
                    </a:lnTo>
                    <a:lnTo>
                      <a:pt x="175" y="645"/>
                    </a:lnTo>
                    <a:lnTo>
                      <a:pt x="130" y="639"/>
                    </a:lnTo>
                    <a:lnTo>
                      <a:pt x="130" y="639"/>
                    </a:lnTo>
                    <a:lnTo>
                      <a:pt x="134" y="654"/>
                    </a:lnTo>
                    <a:lnTo>
                      <a:pt x="136" y="668"/>
                    </a:lnTo>
                    <a:lnTo>
                      <a:pt x="140" y="692"/>
                    </a:lnTo>
                    <a:lnTo>
                      <a:pt x="140" y="692"/>
                    </a:lnTo>
                    <a:lnTo>
                      <a:pt x="142" y="686"/>
                    </a:lnTo>
                    <a:lnTo>
                      <a:pt x="144" y="683"/>
                    </a:lnTo>
                    <a:lnTo>
                      <a:pt x="147" y="680"/>
                    </a:lnTo>
                    <a:lnTo>
                      <a:pt x="151" y="678"/>
                    </a:lnTo>
                    <a:lnTo>
                      <a:pt x="151" y="678"/>
                    </a:lnTo>
                    <a:lnTo>
                      <a:pt x="160" y="682"/>
                    </a:lnTo>
                    <a:lnTo>
                      <a:pt x="169" y="685"/>
                    </a:lnTo>
                    <a:lnTo>
                      <a:pt x="192" y="691"/>
                    </a:lnTo>
                    <a:lnTo>
                      <a:pt x="217" y="696"/>
                    </a:lnTo>
                    <a:lnTo>
                      <a:pt x="242" y="699"/>
                    </a:lnTo>
                    <a:lnTo>
                      <a:pt x="269" y="704"/>
                    </a:lnTo>
                    <a:lnTo>
                      <a:pt x="295" y="709"/>
                    </a:lnTo>
                    <a:lnTo>
                      <a:pt x="319" y="715"/>
                    </a:lnTo>
                    <a:lnTo>
                      <a:pt x="330" y="720"/>
                    </a:lnTo>
                    <a:lnTo>
                      <a:pt x="340" y="724"/>
                    </a:lnTo>
                    <a:lnTo>
                      <a:pt x="340" y="724"/>
                    </a:lnTo>
                    <a:lnTo>
                      <a:pt x="316" y="724"/>
                    </a:lnTo>
                    <a:lnTo>
                      <a:pt x="289" y="722"/>
                    </a:lnTo>
                    <a:lnTo>
                      <a:pt x="263" y="719"/>
                    </a:lnTo>
                    <a:lnTo>
                      <a:pt x="234" y="715"/>
                    </a:lnTo>
                    <a:lnTo>
                      <a:pt x="182" y="706"/>
                    </a:lnTo>
                    <a:lnTo>
                      <a:pt x="144" y="699"/>
                    </a:lnTo>
                    <a:lnTo>
                      <a:pt x="144" y="699"/>
                    </a:lnTo>
                    <a:lnTo>
                      <a:pt x="146" y="700"/>
                    </a:lnTo>
                    <a:lnTo>
                      <a:pt x="148" y="701"/>
                    </a:lnTo>
                    <a:lnTo>
                      <a:pt x="148" y="705"/>
                    </a:lnTo>
                    <a:lnTo>
                      <a:pt x="148" y="708"/>
                    </a:lnTo>
                    <a:lnTo>
                      <a:pt x="147" y="714"/>
                    </a:lnTo>
                    <a:lnTo>
                      <a:pt x="148" y="721"/>
                    </a:lnTo>
                    <a:lnTo>
                      <a:pt x="148" y="721"/>
                    </a:lnTo>
                    <a:close/>
                    <a:moveTo>
                      <a:pt x="32" y="798"/>
                    </a:moveTo>
                    <a:lnTo>
                      <a:pt x="32" y="798"/>
                    </a:lnTo>
                    <a:lnTo>
                      <a:pt x="66" y="809"/>
                    </a:lnTo>
                    <a:lnTo>
                      <a:pt x="103" y="818"/>
                    </a:lnTo>
                    <a:lnTo>
                      <a:pt x="143" y="828"/>
                    </a:lnTo>
                    <a:lnTo>
                      <a:pt x="185" y="836"/>
                    </a:lnTo>
                    <a:lnTo>
                      <a:pt x="227" y="844"/>
                    </a:lnTo>
                    <a:lnTo>
                      <a:pt x="269" y="850"/>
                    </a:lnTo>
                    <a:lnTo>
                      <a:pt x="308" y="856"/>
                    </a:lnTo>
                    <a:lnTo>
                      <a:pt x="344" y="860"/>
                    </a:lnTo>
                    <a:lnTo>
                      <a:pt x="344" y="860"/>
                    </a:lnTo>
                    <a:lnTo>
                      <a:pt x="375" y="872"/>
                    </a:lnTo>
                    <a:lnTo>
                      <a:pt x="406" y="880"/>
                    </a:lnTo>
                    <a:lnTo>
                      <a:pt x="438" y="889"/>
                    </a:lnTo>
                    <a:lnTo>
                      <a:pt x="471" y="896"/>
                    </a:lnTo>
                    <a:lnTo>
                      <a:pt x="505" y="902"/>
                    </a:lnTo>
                    <a:lnTo>
                      <a:pt x="538" y="907"/>
                    </a:lnTo>
                    <a:lnTo>
                      <a:pt x="606" y="917"/>
                    </a:lnTo>
                    <a:lnTo>
                      <a:pt x="606" y="917"/>
                    </a:lnTo>
                    <a:lnTo>
                      <a:pt x="620" y="919"/>
                    </a:lnTo>
                    <a:lnTo>
                      <a:pt x="635" y="921"/>
                    </a:lnTo>
                    <a:lnTo>
                      <a:pt x="643" y="921"/>
                    </a:lnTo>
                    <a:lnTo>
                      <a:pt x="650" y="920"/>
                    </a:lnTo>
                    <a:lnTo>
                      <a:pt x="657" y="918"/>
                    </a:lnTo>
                    <a:lnTo>
                      <a:pt x="662" y="912"/>
                    </a:lnTo>
                    <a:lnTo>
                      <a:pt x="662" y="912"/>
                    </a:lnTo>
                    <a:lnTo>
                      <a:pt x="653" y="905"/>
                    </a:lnTo>
                    <a:lnTo>
                      <a:pt x="644" y="900"/>
                    </a:lnTo>
                    <a:lnTo>
                      <a:pt x="633" y="895"/>
                    </a:lnTo>
                    <a:lnTo>
                      <a:pt x="622" y="892"/>
                    </a:lnTo>
                    <a:lnTo>
                      <a:pt x="600" y="889"/>
                    </a:lnTo>
                    <a:lnTo>
                      <a:pt x="578" y="885"/>
                    </a:lnTo>
                    <a:lnTo>
                      <a:pt x="578" y="885"/>
                    </a:lnTo>
                    <a:lnTo>
                      <a:pt x="477" y="861"/>
                    </a:lnTo>
                    <a:lnTo>
                      <a:pt x="378" y="836"/>
                    </a:lnTo>
                    <a:lnTo>
                      <a:pt x="328" y="824"/>
                    </a:lnTo>
                    <a:lnTo>
                      <a:pt x="276" y="812"/>
                    </a:lnTo>
                    <a:lnTo>
                      <a:pt x="224" y="801"/>
                    </a:lnTo>
                    <a:lnTo>
                      <a:pt x="168" y="790"/>
                    </a:lnTo>
                    <a:lnTo>
                      <a:pt x="168" y="790"/>
                    </a:lnTo>
                    <a:lnTo>
                      <a:pt x="163" y="792"/>
                    </a:lnTo>
                    <a:lnTo>
                      <a:pt x="157" y="794"/>
                    </a:lnTo>
                    <a:lnTo>
                      <a:pt x="151" y="794"/>
                    </a:lnTo>
                    <a:lnTo>
                      <a:pt x="146" y="792"/>
                    </a:lnTo>
                    <a:lnTo>
                      <a:pt x="134" y="789"/>
                    </a:lnTo>
                    <a:lnTo>
                      <a:pt x="123" y="787"/>
                    </a:lnTo>
                    <a:lnTo>
                      <a:pt x="123" y="787"/>
                    </a:lnTo>
                    <a:lnTo>
                      <a:pt x="119" y="771"/>
                    </a:lnTo>
                    <a:lnTo>
                      <a:pt x="115" y="758"/>
                    </a:lnTo>
                    <a:lnTo>
                      <a:pt x="111" y="747"/>
                    </a:lnTo>
                    <a:lnTo>
                      <a:pt x="105" y="738"/>
                    </a:lnTo>
                    <a:lnTo>
                      <a:pt x="105" y="738"/>
                    </a:lnTo>
                    <a:lnTo>
                      <a:pt x="83" y="750"/>
                    </a:lnTo>
                    <a:lnTo>
                      <a:pt x="71" y="756"/>
                    </a:lnTo>
                    <a:lnTo>
                      <a:pt x="60" y="762"/>
                    </a:lnTo>
                    <a:lnTo>
                      <a:pt x="51" y="770"/>
                    </a:lnTo>
                    <a:lnTo>
                      <a:pt x="42" y="779"/>
                    </a:lnTo>
                    <a:lnTo>
                      <a:pt x="36" y="787"/>
                    </a:lnTo>
                    <a:lnTo>
                      <a:pt x="33" y="792"/>
                    </a:lnTo>
                    <a:lnTo>
                      <a:pt x="32" y="798"/>
                    </a:lnTo>
                    <a:lnTo>
                      <a:pt x="32" y="798"/>
                    </a:lnTo>
                    <a:close/>
                    <a:moveTo>
                      <a:pt x="893" y="923"/>
                    </a:moveTo>
                    <a:lnTo>
                      <a:pt x="893" y="923"/>
                    </a:lnTo>
                    <a:lnTo>
                      <a:pt x="892" y="915"/>
                    </a:lnTo>
                    <a:lnTo>
                      <a:pt x="890" y="905"/>
                    </a:lnTo>
                    <a:lnTo>
                      <a:pt x="888" y="897"/>
                    </a:lnTo>
                    <a:lnTo>
                      <a:pt x="885" y="889"/>
                    </a:lnTo>
                    <a:lnTo>
                      <a:pt x="880" y="882"/>
                    </a:lnTo>
                    <a:lnTo>
                      <a:pt x="876" y="875"/>
                    </a:lnTo>
                    <a:lnTo>
                      <a:pt x="871" y="868"/>
                    </a:lnTo>
                    <a:lnTo>
                      <a:pt x="865" y="863"/>
                    </a:lnTo>
                    <a:lnTo>
                      <a:pt x="859" y="858"/>
                    </a:lnTo>
                    <a:lnTo>
                      <a:pt x="853" y="853"/>
                    </a:lnTo>
                    <a:lnTo>
                      <a:pt x="846" y="849"/>
                    </a:lnTo>
                    <a:lnTo>
                      <a:pt x="839" y="846"/>
                    </a:lnTo>
                    <a:lnTo>
                      <a:pt x="824" y="841"/>
                    </a:lnTo>
                    <a:lnTo>
                      <a:pt x="808" y="837"/>
                    </a:lnTo>
                    <a:lnTo>
                      <a:pt x="791" y="836"/>
                    </a:lnTo>
                    <a:lnTo>
                      <a:pt x="775" y="837"/>
                    </a:lnTo>
                    <a:lnTo>
                      <a:pt x="759" y="842"/>
                    </a:lnTo>
                    <a:lnTo>
                      <a:pt x="752" y="845"/>
                    </a:lnTo>
                    <a:lnTo>
                      <a:pt x="744" y="848"/>
                    </a:lnTo>
                    <a:lnTo>
                      <a:pt x="738" y="852"/>
                    </a:lnTo>
                    <a:lnTo>
                      <a:pt x="730" y="857"/>
                    </a:lnTo>
                    <a:lnTo>
                      <a:pt x="724" y="862"/>
                    </a:lnTo>
                    <a:lnTo>
                      <a:pt x="719" y="868"/>
                    </a:lnTo>
                    <a:lnTo>
                      <a:pt x="713" y="875"/>
                    </a:lnTo>
                    <a:lnTo>
                      <a:pt x="708" y="882"/>
                    </a:lnTo>
                    <a:lnTo>
                      <a:pt x="704" y="890"/>
                    </a:lnTo>
                    <a:lnTo>
                      <a:pt x="700" y="898"/>
                    </a:lnTo>
                    <a:lnTo>
                      <a:pt x="700" y="898"/>
                    </a:lnTo>
                    <a:lnTo>
                      <a:pt x="709" y="897"/>
                    </a:lnTo>
                    <a:lnTo>
                      <a:pt x="719" y="895"/>
                    </a:lnTo>
                    <a:lnTo>
                      <a:pt x="737" y="888"/>
                    </a:lnTo>
                    <a:lnTo>
                      <a:pt x="755" y="879"/>
                    </a:lnTo>
                    <a:lnTo>
                      <a:pt x="774" y="871"/>
                    </a:lnTo>
                    <a:lnTo>
                      <a:pt x="784" y="867"/>
                    </a:lnTo>
                    <a:lnTo>
                      <a:pt x="794" y="865"/>
                    </a:lnTo>
                    <a:lnTo>
                      <a:pt x="803" y="863"/>
                    </a:lnTo>
                    <a:lnTo>
                      <a:pt x="813" y="863"/>
                    </a:lnTo>
                    <a:lnTo>
                      <a:pt x="824" y="864"/>
                    </a:lnTo>
                    <a:lnTo>
                      <a:pt x="833" y="866"/>
                    </a:lnTo>
                    <a:lnTo>
                      <a:pt x="844" y="872"/>
                    </a:lnTo>
                    <a:lnTo>
                      <a:pt x="855" y="878"/>
                    </a:lnTo>
                    <a:lnTo>
                      <a:pt x="855" y="878"/>
                    </a:lnTo>
                    <a:lnTo>
                      <a:pt x="859" y="883"/>
                    </a:lnTo>
                    <a:lnTo>
                      <a:pt x="862" y="889"/>
                    </a:lnTo>
                    <a:lnTo>
                      <a:pt x="869" y="901"/>
                    </a:lnTo>
                    <a:lnTo>
                      <a:pt x="873" y="913"/>
                    </a:lnTo>
                    <a:lnTo>
                      <a:pt x="875" y="926"/>
                    </a:lnTo>
                    <a:lnTo>
                      <a:pt x="876" y="939"/>
                    </a:lnTo>
                    <a:lnTo>
                      <a:pt x="877" y="952"/>
                    </a:lnTo>
                    <a:lnTo>
                      <a:pt x="879" y="976"/>
                    </a:lnTo>
                    <a:lnTo>
                      <a:pt x="879" y="976"/>
                    </a:lnTo>
                    <a:lnTo>
                      <a:pt x="880" y="968"/>
                    </a:lnTo>
                    <a:lnTo>
                      <a:pt x="882" y="961"/>
                    </a:lnTo>
                    <a:lnTo>
                      <a:pt x="887" y="948"/>
                    </a:lnTo>
                    <a:lnTo>
                      <a:pt x="891" y="936"/>
                    </a:lnTo>
                    <a:lnTo>
                      <a:pt x="892" y="930"/>
                    </a:lnTo>
                    <a:lnTo>
                      <a:pt x="893" y="923"/>
                    </a:lnTo>
                    <a:lnTo>
                      <a:pt x="893" y="923"/>
                    </a:lnTo>
                    <a:close/>
                    <a:moveTo>
                      <a:pt x="1435" y="1133"/>
                    </a:moveTo>
                    <a:lnTo>
                      <a:pt x="1435" y="1133"/>
                    </a:lnTo>
                    <a:lnTo>
                      <a:pt x="1414" y="1123"/>
                    </a:lnTo>
                    <a:lnTo>
                      <a:pt x="1391" y="1113"/>
                    </a:lnTo>
                    <a:lnTo>
                      <a:pt x="1370" y="1100"/>
                    </a:lnTo>
                    <a:lnTo>
                      <a:pt x="1348" y="1086"/>
                    </a:lnTo>
                    <a:lnTo>
                      <a:pt x="1327" y="1072"/>
                    </a:lnTo>
                    <a:lnTo>
                      <a:pt x="1305" y="1057"/>
                    </a:lnTo>
                    <a:lnTo>
                      <a:pt x="1267" y="1028"/>
                    </a:lnTo>
                    <a:lnTo>
                      <a:pt x="1267" y="1028"/>
                    </a:lnTo>
                    <a:lnTo>
                      <a:pt x="1208" y="984"/>
                    </a:lnTo>
                    <a:lnTo>
                      <a:pt x="1178" y="964"/>
                    </a:lnTo>
                    <a:lnTo>
                      <a:pt x="1148" y="944"/>
                    </a:lnTo>
                    <a:lnTo>
                      <a:pt x="1148" y="944"/>
                    </a:lnTo>
                    <a:lnTo>
                      <a:pt x="1122" y="927"/>
                    </a:lnTo>
                    <a:lnTo>
                      <a:pt x="1093" y="911"/>
                    </a:lnTo>
                    <a:lnTo>
                      <a:pt x="1065" y="895"/>
                    </a:lnTo>
                    <a:lnTo>
                      <a:pt x="1033" y="880"/>
                    </a:lnTo>
                    <a:lnTo>
                      <a:pt x="1017" y="874"/>
                    </a:lnTo>
                    <a:lnTo>
                      <a:pt x="1001" y="867"/>
                    </a:lnTo>
                    <a:lnTo>
                      <a:pt x="985" y="862"/>
                    </a:lnTo>
                    <a:lnTo>
                      <a:pt x="968" y="858"/>
                    </a:lnTo>
                    <a:lnTo>
                      <a:pt x="952" y="856"/>
                    </a:lnTo>
                    <a:lnTo>
                      <a:pt x="936" y="853"/>
                    </a:lnTo>
                    <a:lnTo>
                      <a:pt x="920" y="852"/>
                    </a:lnTo>
                    <a:lnTo>
                      <a:pt x="903" y="853"/>
                    </a:lnTo>
                    <a:lnTo>
                      <a:pt x="903" y="853"/>
                    </a:lnTo>
                    <a:lnTo>
                      <a:pt x="901" y="853"/>
                    </a:lnTo>
                    <a:lnTo>
                      <a:pt x="900" y="855"/>
                    </a:lnTo>
                    <a:lnTo>
                      <a:pt x="900" y="857"/>
                    </a:lnTo>
                    <a:lnTo>
                      <a:pt x="900" y="857"/>
                    </a:lnTo>
                    <a:lnTo>
                      <a:pt x="907" y="863"/>
                    </a:lnTo>
                    <a:lnTo>
                      <a:pt x="916" y="867"/>
                    </a:lnTo>
                    <a:lnTo>
                      <a:pt x="924" y="872"/>
                    </a:lnTo>
                    <a:lnTo>
                      <a:pt x="934" y="875"/>
                    </a:lnTo>
                    <a:lnTo>
                      <a:pt x="954" y="881"/>
                    </a:lnTo>
                    <a:lnTo>
                      <a:pt x="976" y="886"/>
                    </a:lnTo>
                    <a:lnTo>
                      <a:pt x="997" y="891"/>
                    </a:lnTo>
                    <a:lnTo>
                      <a:pt x="1017" y="897"/>
                    </a:lnTo>
                    <a:lnTo>
                      <a:pt x="1027" y="901"/>
                    </a:lnTo>
                    <a:lnTo>
                      <a:pt x="1036" y="905"/>
                    </a:lnTo>
                    <a:lnTo>
                      <a:pt x="1043" y="910"/>
                    </a:lnTo>
                    <a:lnTo>
                      <a:pt x="1051" y="917"/>
                    </a:lnTo>
                    <a:lnTo>
                      <a:pt x="1051" y="917"/>
                    </a:lnTo>
                    <a:lnTo>
                      <a:pt x="1044" y="919"/>
                    </a:lnTo>
                    <a:lnTo>
                      <a:pt x="1037" y="920"/>
                    </a:lnTo>
                    <a:lnTo>
                      <a:pt x="1029" y="920"/>
                    </a:lnTo>
                    <a:lnTo>
                      <a:pt x="1021" y="919"/>
                    </a:lnTo>
                    <a:lnTo>
                      <a:pt x="1002" y="913"/>
                    </a:lnTo>
                    <a:lnTo>
                      <a:pt x="984" y="908"/>
                    </a:lnTo>
                    <a:lnTo>
                      <a:pt x="966" y="903"/>
                    </a:lnTo>
                    <a:lnTo>
                      <a:pt x="957" y="902"/>
                    </a:lnTo>
                    <a:lnTo>
                      <a:pt x="949" y="901"/>
                    </a:lnTo>
                    <a:lnTo>
                      <a:pt x="940" y="902"/>
                    </a:lnTo>
                    <a:lnTo>
                      <a:pt x="933" y="904"/>
                    </a:lnTo>
                    <a:lnTo>
                      <a:pt x="926" y="907"/>
                    </a:lnTo>
                    <a:lnTo>
                      <a:pt x="921" y="912"/>
                    </a:lnTo>
                    <a:lnTo>
                      <a:pt x="921" y="912"/>
                    </a:lnTo>
                    <a:lnTo>
                      <a:pt x="976" y="928"/>
                    </a:lnTo>
                    <a:lnTo>
                      <a:pt x="1002" y="936"/>
                    </a:lnTo>
                    <a:lnTo>
                      <a:pt x="1027" y="943"/>
                    </a:lnTo>
                    <a:lnTo>
                      <a:pt x="1052" y="952"/>
                    </a:lnTo>
                    <a:lnTo>
                      <a:pt x="1075" y="962"/>
                    </a:lnTo>
                    <a:lnTo>
                      <a:pt x="1098" y="973"/>
                    </a:lnTo>
                    <a:lnTo>
                      <a:pt x="1120" y="986"/>
                    </a:lnTo>
                    <a:lnTo>
                      <a:pt x="1120" y="986"/>
                    </a:lnTo>
                    <a:lnTo>
                      <a:pt x="1134" y="996"/>
                    </a:lnTo>
                    <a:lnTo>
                      <a:pt x="1147" y="1007"/>
                    </a:lnTo>
                    <a:lnTo>
                      <a:pt x="1173" y="1029"/>
                    </a:lnTo>
                    <a:lnTo>
                      <a:pt x="1184" y="1041"/>
                    </a:lnTo>
                    <a:lnTo>
                      <a:pt x="1197" y="1052"/>
                    </a:lnTo>
                    <a:lnTo>
                      <a:pt x="1211" y="1061"/>
                    </a:lnTo>
                    <a:lnTo>
                      <a:pt x="1225" y="1070"/>
                    </a:lnTo>
                    <a:lnTo>
                      <a:pt x="1225" y="1070"/>
                    </a:lnTo>
                    <a:lnTo>
                      <a:pt x="1228" y="1076"/>
                    </a:lnTo>
                    <a:lnTo>
                      <a:pt x="1232" y="1082"/>
                    </a:lnTo>
                    <a:lnTo>
                      <a:pt x="1239" y="1094"/>
                    </a:lnTo>
                    <a:lnTo>
                      <a:pt x="1242" y="1100"/>
                    </a:lnTo>
                    <a:lnTo>
                      <a:pt x="1244" y="1106"/>
                    </a:lnTo>
                    <a:lnTo>
                      <a:pt x="1244" y="1113"/>
                    </a:lnTo>
                    <a:lnTo>
                      <a:pt x="1243" y="1119"/>
                    </a:lnTo>
                    <a:lnTo>
                      <a:pt x="1243" y="1119"/>
                    </a:lnTo>
                    <a:lnTo>
                      <a:pt x="1234" y="1119"/>
                    </a:lnTo>
                    <a:lnTo>
                      <a:pt x="1227" y="1117"/>
                    </a:lnTo>
                    <a:lnTo>
                      <a:pt x="1222" y="1113"/>
                    </a:lnTo>
                    <a:lnTo>
                      <a:pt x="1218" y="1107"/>
                    </a:lnTo>
                    <a:lnTo>
                      <a:pt x="1210" y="1097"/>
                    </a:lnTo>
                    <a:lnTo>
                      <a:pt x="1206" y="1091"/>
                    </a:lnTo>
                    <a:lnTo>
                      <a:pt x="1200" y="1088"/>
                    </a:lnTo>
                    <a:lnTo>
                      <a:pt x="1200" y="1088"/>
                    </a:lnTo>
                    <a:lnTo>
                      <a:pt x="1188" y="1103"/>
                    </a:lnTo>
                    <a:lnTo>
                      <a:pt x="1174" y="1120"/>
                    </a:lnTo>
                    <a:lnTo>
                      <a:pt x="1167" y="1130"/>
                    </a:lnTo>
                    <a:lnTo>
                      <a:pt x="1162" y="1139"/>
                    </a:lnTo>
                    <a:lnTo>
                      <a:pt x="1160" y="1148"/>
                    </a:lnTo>
                    <a:lnTo>
                      <a:pt x="1159" y="1153"/>
                    </a:lnTo>
                    <a:lnTo>
                      <a:pt x="1159" y="1158"/>
                    </a:lnTo>
                    <a:lnTo>
                      <a:pt x="1159" y="1158"/>
                    </a:lnTo>
                    <a:lnTo>
                      <a:pt x="1163" y="1158"/>
                    </a:lnTo>
                    <a:lnTo>
                      <a:pt x="1166" y="1158"/>
                    </a:lnTo>
                    <a:lnTo>
                      <a:pt x="1174" y="1160"/>
                    </a:lnTo>
                    <a:lnTo>
                      <a:pt x="1181" y="1164"/>
                    </a:lnTo>
                    <a:lnTo>
                      <a:pt x="1190" y="1168"/>
                    </a:lnTo>
                    <a:lnTo>
                      <a:pt x="1197" y="1174"/>
                    </a:lnTo>
                    <a:lnTo>
                      <a:pt x="1206" y="1178"/>
                    </a:lnTo>
                    <a:lnTo>
                      <a:pt x="1215" y="1181"/>
                    </a:lnTo>
                    <a:lnTo>
                      <a:pt x="1225" y="1182"/>
                    </a:lnTo>
                    <a:lnTo>
                      <a:pt x="1225" y="1182"/>
                    </a:lnTo>
                    <a:lnTo>
                      <a:pt x="1315" y="1228"/>
                    </a:lnTo>
                    <a:lnTo>
                      <a:pt x="1362" y="1251"/>
                    </a:lnTo>
                    <a:lnTo>
                      <a:pt x="1409" y="1273"/>
                    </a:lnTo>
                    <a:lnTo>
                      <a:pt x="1459" y="1295"/>
                    </a:lnTo>
                    <a:lnTo>
                      <a:pt x="1483" y="1304"/>
                    </a:lnTo>
                    <a:lnTo>
                      <a:pt x="1509" y="1314"/>
                    </a:lnTo>
                    <a:lnTo>
                      <a:pt x="1533" y="1322"/>
                    </a:lnTo>
                    <a:lnTo>
                      <a:pt x="1559" y="1330"/>
                    </a:lnTo>
                    <a:lnTo>
                      <a:pt x="1585" y="1337"/>
                    </a:lnTo>
                    <a:lnTo>
                      <a:pt x="1611" y="1343"/>
                    </a:lnTo>
                    <a:lnTo>
                      <a:pt x="1611" y="1343"/>
                    </a:lnTo>
                    <a:lnTo>
                      <a:pt x="1620" y="1346"/>
                    </a:lnTo>
                    <a:lnTo>
                      <a:pt x="1629" y="1347"/>
                    </a:lnTo>
                    <a:lnTo>
                      <a:pt x="1633" y="1347"/>
                    </a:lnTo>
                    <a:lnTo>
                      <a:pt x="1636" y="1347"/>
                    </a:lnTo>
                    <a:lnTo>
                      <a:pt x="1639" y="1346"/>
                    </a:lnTo>
                    <a:lnTo>
                      <a:pt x="1642" y="1343"/>
                    </a:lnTo>
                    <a:lnTo>
                      <a:pt x="1642" y="1343"/>
                    </a:lnTo>
                    <a:lnTo>
                      <a:pt x="1637" y="1339"/>
                    </a:lnTo>
                    <a:lnTo>
                      <a:pt x="1633" y="1334"/>
                    </a:lnTo>
                    <a:lnTo>
                      <a:pt x="1623" y="1327"/>
                    </a:lnTo>
                    <a:lnTo>
                      <a:pt x="1612" y="1321"/>
                    </a:lnTo>
                    <a:lnTo>
                      <a:pt x="1600" y="1317"/>
                    </a:lnTo>
                    <a:lnTo>
                      <a:pt x="1575" y="1312"/>
                    </a:lnTo>
                    <a:lnTo>
                      <a:pt x="1562" y="1309"/>
                    </a:lnTo>
                    <a:lnTo>
                      <a:pt x="1551" y="1304"/>
                    </a:lnTo>
                    <a:lnTo>
                      <a:pt x="1551" y="1304"/>
                    </a:lnTo>
                    <a:lnTo>
                      <a:pt x="1526" y="1296"/>
                    </a:lnTo>
                    <a:lnTo>
                      <a:pt x="1501" y="1286"/>
                    </a:lnTo>
                    <a:lnTo>
                      <a:pt x="1478" y="1276"/>
                    </a:lnTo>
                    <a:lnTo>
                      <a:pt x="1454" y="1266"/>
                    </a:lnTo>
                    <a:lnTo>
                      <a:pt x="1410" y="1244"/>
                    </a:lnTo>
                    <a:lnTo>
                      <a:pt x="1369" y="1221"/>
                    </a:lnTo>
                    <a:lnTo>
                      <a:pt x="1369" y="1221"/>
                    </a:lnTo>
                    <a:lnTo>
                      <a:pt x="1346" y="1209"/>
                    </a:lnTo>
                    <a:lnTo>
                      <a:pt x="1335" y="1203"/>
                    </a:lnTo>
                    <a:lnTo>
                      <a:pt x="1325" y="1196"/>
                    </a:lnTo>
                    <a:lnTo>
                      <a:pt x="1314" y="1190"/>
                    </a:lnTo>
                    <a:lnTo>
                      <a:pt x="1304" y="1181"/>
                    </a:lnTo>
                    <a:lnTo>
                      <a:pt x="1297" y="1173"/>
                    </a:lnTo>
                    <a:lnTo>
                      <a:pt x="1295" y="1167"/>
                    </a:lnTo>
                    <a:lnTo>
                      <a:pt x="1291" y="1161"/>
                    </a:lnTo>
                    <a:lnTo>
                      <a:pt x="1291" y="1161"/>
                    </a:lnTo>
                    <a:lnTo>
                      <a:pt x="1300" y="1163"/>
                    </a:lnTo>
                    <a:lnTo>
                      <a:pt x="1308" y="1165"/>
                    </a:lnTo>
                    <a:lnTo>
                      <a:pt x="1323" y="1170"/>
                    </a:lnTo>
                    <a:lnTo>
                      <a:pt x="1336" y="1178"/>
                    </a:lnTo>
                    <a:lnTo>
                      <a:pt x="1350" y="1186"/>
                    </a:lnTo>
                    <a:lnTo>
                      <a:pt x="1376" y="1206"/>
                    </a:lnTo>
                    <a:lnTo>
                      <a:pt x="1390" y="1215"/>
                    </a:lnTo>
                    <a:lnTo>
                      <a:pt x="1404" y="1224"/>
                    </a:lnTo>
                    <a:lnTo>
                      <a:pt x="1404" y="1224"/>
                    </a:lnTo>
                    <a:lnTo>
                      <a:pt x="1433" y="1239"/>
                    </a:lnTo>
                    <a:lnTo>
                      <a:pt x="1463" y="1254"/>
                    </a:lnTo>
                    <a:lnTo>
                      <a:pt x="1494" y="1266"/>
                    </a:lnTo>
                    <a:lnTo>
                      <a:pt x="1526" y="1277"/>
                    </a:lnTo>
                    <a:lnTo>
                      <a:pt x="1558" y="1286"/>
                    </a:lnTo>
                    <a:lnTo>
                      <a:pt x="1591" y="1294"/>
                    </a:lnTo>
                    <a:lnTo>
                      <a:pt x="1626" y="1299"/>
                    </a:lnTo>
                    <a:lnTo>
                      <a:pt x="1659" y="1301"/>
                    </a:lnTo>
                    <a:lnTo>
                      <a:pt x="1659" y="1301"/>
                    </a:lnTo>
                    <a:lnTo>
                      <a:pt x="1661" y="1295"/>
                    </a:lnTo>
                    <a:lnTo>
                      <a:pt x="1664" y="1289"/>
                    </a:lnTo>
                    <a:lnTo>
                      <a:pt x="1667" y="1283"/>
                    </a:lnTo>
                    <a:lnTo>
                      <a:pt x="1669" y="1276"/>
                    </a:lnTo>
                    <a:lnTo>
                      <a:pt x="1669" y="1276"/>
                    </a:lnTo>
                    <a:lnTo>
                      <a:pt x="1662" y="1274"/>
                    </a:lnTo>
                    <a:lnTo>
                      <a:pt x="1653" y="1272"/>
                    </a:lnTo>
                    <a:lnTo>
                      <a:pt x="1637" y="1266"/>
                    </a:lnTo>
                    <a:lnTo>
                      <a:pt x="1621" y="1258"/>
                    </a:lnTo>
                    <a:lnTo>
                      <a:pt x="1603" y="1252"/>
                    </a:lnTo>
                    <a:lnTo>
                      <a:pt x="1603" y="1252"/>
                    </a:lnTo>
                    <a:lnTo>
                      <a:pt x="1593" y="1251"/>
                    </a:lnTo>
                    <a:lnTo>
                      <a:pt x="1584" y="1249"/>
                    </a:lnTo>
                    <a:lnTo>
                      <a:pt x="1563" y="1246"/>
                    </a:lnTo>
                    <a:lnTo>
                      <a:pt x="1554" y="1244"/>
                    </a:lnTo>
                    <a:lnTo>
                      <a:pt x="1545" y="1241"/>
                    </a:lnTo>
                    <a:lnTo>
                      <a:pt x="1542" y="1238"/>
                    </a:lnTo>
                    <a:lnTo>
                      <a:pt x="1539" y="1236"/>
                    </a:lnTo>
                    <a:lnTo>
                      <a:pt x="1536" y="1231"/>
                    </a:lnTo>
                    <a:lnTo>
                      <a:pt x="1533" y="1228"/>
                    </a:lnTo>
                    <a:lnTo>
                      <a:pt x="1533" y="1228"/>
                    </a:lnTo>
                    <a:lnTo>
                      <a:pt x="1551" y="1227"/>
                    </a:lnTo>
                    <a:lnTo>
                      <a:pt x="1567" y="1228"/>
                    </a:lnTo>
                    <a:lnTo>
                      <a:pt x="1582" y="1229"/>
                    </a:lnTo>
                    <a:lnTo>
                      <a:pt x="1597" y="1230"/>
                    </a:lnTo>
                    <a:lnTo>
                      <a:pt x="1624" y="1236"/>
                    </a:lnTo>
                    <a:lnTo>
                      <a:pt x="1652" y="1242"/>
                    </a:lnTo>
                    <a:lnTo>
                      <a:pt x="1652" y="1242"/>
                    </a:lnTo>
                    <a:lnTo>
                      <a:pt x="1654" y="1231"/>
                    </a:lnTo>
                    <a:lnTo>
                      <a:pt x="1657" y="1223"/>
                    </a:lnTo>
                    <a:lnTo>
                      <a:pt x="1658" y="1208"/>
                    </a:lnTo>
                    <a:lnTo>
                      <a:pt x="1659" y="1193"/>
                    </a:lnTo>
                    <a:lnTo>
                      <a:pt x="1660" y="1186"/>
                    </a:lnTo>
                    <a:lnTo>
                      <a:pt x="1663" y="1179"/>
                    </a:lnTo>
                    <a:lnTo>
                      <a:pt x="1663" y="1179"/>
                    </a:lnTo>
                    <a:lnTo>
                      <a:pt x="1647" y="1175"/>
                    </a:lnTo>
                    <a:lnTo>
                      <a:pt x="1632" y="1170"/>
                    </a:lnTo>
                    <a:lnTo>
                      <a:pt x="1603" y="1165"/>
                    </a:lnTo>
                    <a:lnTo>
                      <a:pt x="1574" y="1161"/>
                    </a:lnTo>
                    <a:lnTo>
                      <a:pt x="1545" y="1158"/>
                    </a:lnTo>
                    <a:lnTo>
                      <a:pt x="1517" y="1154"/>
                    </a:lnTo>
                    <a:lnTo>
                      <a:pt x="1491" y="1149"/>
                    </a:lnTo>
                    <a:lnTo>
                      <a:pt x="1463" y="1143"/>
                    </a:lnTo>
                    <a:lnTo>
                      <a:pt x="1449" y="1138"/>
                    </a:lnTo>
                    <a:lnTo>
                      <a:pt x="1435" y="1133"/>
                    </a:lnTo>
                    <a:lnTo>
                      <a:pt x="1435" y="1133"/>
                    </a:lnTo>
                    <a:close/>
                    <a:moveTo>
                      <a:pt x="841" y="1000"/>
                    </a:moveTo>
                    <a:lnTo>
                      <a:pt x="841" y="1000"/>
                    </a:lnTo>
                    <a:lnTo>
                      <a:pt x="796" y="986"/>
                    </a:lnTo>
                    <a:lnTo>
                      <a:pt x="775" y="981"/>
                    </a:lnTo>
                    <a:lnTo>
                      <a:pt x="756" y="974"/>
                    </a:lnTo>
                    <a:lnTo>
                      <a:pt x="739" y="967"/>
                    </a:lnTo>
                    <a:lnTo>
                      <a:pt x="722" y="958"/>
                    </a:lnTo>
                    <a:lnTo>
                      <a:pt x="706" y="949"/>
                    </a:lnTo>
                    <a:lnTo>
                      <a:pt x="690" y="937"/>
                    </a:lnTo>
                    <a:lnTo>
                      <a:pt x="690" y="937"/>
                    </a:lnTo>
                    <a:lnTo>
                      <a:pt x="693" y="948"/>
                    </a:lnTo>
                    <a:lnTo>
                      <a:pt x="698" y="958"/>
                    </a:lnTo>
                    <a:lnTo>
                      <a:pt x="704" y="967"/>
                    </a:lnTo>
                    <a:lnTo>
                      <a:pt x="711" y="976"/>
                    </a:lnTo>
                    <a:lnTo>
                      <a:pt x="720" y="983"/>
                    </a:lnTo>
                    <a:lnTo>
                      <a:pt x="729" y="989"/>
                    </a:lnTo>
                    <a:lnTo>
                      <a:pt x="740" y="995"/>
                    </a:lnTo>
                    <a:lnTo>
                      <a:pt x="751" y="999"/>
                    </a:lnTo>
                    <a:lnTo>
                      <a:pt x="762" y="1002"/>
                    </a:lnTo>
                    <a:lnTo>
                      <a:pt x="773" y="1006"/>
                    </a:lnTo>
                    <a:lnTo>
                      <a:pt x="785" y="1007"/>
                    </a:lnTo>
                    <a:lnTo>
                      <a:pt x="797" y="1008"/>
                    </a:lnTo>
                    <a:lnTo>
                      <a:pt x="809" y="1008"/>
                    </a:lnTo>
                    <a:lnTo>
                      <a:pt x="819" y="1006"/>
                    </a:lnTo>
                    <a:lnTo>
                      <a:pt x="830" y="1003"/>
                    </a:lnTo>
                    <a:lnTo>
                      <a:pt x="841" y="1000"/>
                    </a:lnTo>
                    <a:lnTo>
                      <a:pt x="841" y="1000"/>
                    </a:lnTo>
                    <a:close/>
                    <a:moveTo>
                      <a:pt x="903" y="997"/>
                    </a:moveTo>
                    <a:lnTo>
                      <a:pt x="903" y="997"/>
                    </a:lnTo>
                    <a:lnTo>
                      <a:pt x="912" y="1007"/>
                    </a:lnTo>
                    <a:lnTo>
                      <a:pt x="922" y="1016"/>
                    </a:lnTo>
                    <a:lnTo>
                      <a:pt x="933" y="1025"/>
                    </a:lnTo>
                    <a:lnTo>
                      <a:pt x="944" y="1033"/>
                    </a:lnTo>
                    <a:lnTo>
                      <a:pt x="966" y="1049"/>
                    </a:lnTo>
                    <a:lnTo>
                      <a:pt x="977" y="1058"/>
                    </a:lnTo>
                    <a:lnTo>
                      <a:pt x="987" y="1067"/>
                    </a:lnTo>
                    <a:lnTo>
                      <a:pt x="987" y="1067"/>
                    </a:lnTo>
                    <a:lnTo>
                      <a:pt x="1031" y="1028"/>
                    </a:lnTo>
                    <a:lnTo>
                      <a:pt x="1075" y="989"/>
                    </a:lnTo>
                    <a:lnTo>
                      <a:pt x="1075" y="989"/>
                    </a:lnTo>
                    <a:lnTo>
                      <a:pt x="1056" y="981"/>
                    </a:lnTo>
                    <a:lnTo>
                      <a:pt x="1032" y="971"/>
                    </a:lnTo>
                    <a:lnTo>
                      <a:pt x="1006" y="962"/>
                    </a:lnTo>
                    <a:lnTo>
                      <a:pt x="992" y="957"/>
                    </a:lnTo>
                    <a:lnTo>
                      <a:pt x="978" y="954"/>
                    </a:lnTo>
                    <a:lnTo>
                      <a:pt x="964" y="953"/>
                    </a:lnTo>
                    <a:lnTo>
                      <a:pt x="951" y="952"/>
                    </a:lnTo>
                    <a:lnTo>
                      <a:pt x="939" y="954"/>
                    </a:lnTo>
                    <a:lnTo>
                      <a:pt x="929" y="957"/>
                    </a:lnTo>
                    <a:lnTo>
                      <a:pt x="924" y="959"/>
                    </a:lnTo>
                    <a:lnTo>
                      <a:pt x="920" y="963"/>
                    </a:lnTo>
                    <a:lnTo>
                      <a:pt x="916" y="967"/>
                    </a:lnTo>
                    <a:lnTo>
                      <a:pt x="912" y="971"/>
                    </a:lnTo>
                    <a:lnTo>
                      <a:pt x="909" y="977"/>
                    </a:lnTo>
                    <a:lnTo>
                      <a:pt x="907" y="982"/>
                    </a:lnTo>
                    <a:lnTo>
                      <a:pt x="905" y="989"/>
                    </a:lnTo>
                    <a:lnTo>
                      <a:pt x="903" y="997"/>
                    </a:lnTo>
                    <a:lnTo>
                      <a:pt x="903" y="997"/>
                    </a:lnTo>
                    <a:close/>
                    <a:moveTo>
                      <a:pt x="998" y="1147"/>
                    </a:moveTo>
                    <a:lnTo>
                      <a:pt x="998" y="1147"/>
                    </a:lnTo>
                    <a:lnTo>
                      <a:pt x="990" y="1156"/>
                    </a:lnTo>
                    <a:lnTo>
                      <a:pt x="982" y="1167"/>
                    </a:lnTo>
                    <a:lnTo>
                      <a:pt x="976" y="1179"/>
                    </a:lnTo>
                    <a:lnTo>
                      <a:pt x="970" y="1192"/>
                    </a:lnTo>
                    <a:lnTo>
                      <a:pt x="967" y="1206"/>
                    </a:lnTo>
                    <a:lnTo>
                      <a:pt x="965" y="1220"/>
                    </a:lnTo>
                    <a:lnTo>
                      <a:pt x="965" y="1227"/>
                    </a:lnTo>
                    <a:lnTo>
                      <a:pt x="966" y="1235"/>
                    </a:lnTo>
                    <a:lnTo>
                      <a:pt x="967" y="1241"/>
                    </a:lnTo>
                    <a:lnTo>
                      <a:pt x="970" y="1249"/>
                    </a:lnTo>
                    <a:lnTo>
                      <a:pt x="970" y="1249"/>
                    </a:lnTo>
                    <a:lnTo>
                      <a:pt x="980" y="1239"/>
                    </a:lnTo>
                    <a:lnTo>
                      <a:pt x="990" y="1229"/>
                    </a:lnTo>
                    <a:lnTo>
                      <a:pt x="1009" y="1209"/>
                    </a:lnTo>
                    <a:lnTo>
                      <a:pt x="1018" y="1199"/>
                    </a:lnTo>
                    <a:lnTo>
                      <a:pt x="1030" y="1191"/>
                    </a:lnTo>
                    <a:lnTo>
                      <a:pt x="1043" y="1183"/>
                    </a:lnTo>
                    <a:lnTo>
                      <a:pt x="1050" y="1181"/>
                    </a:lnTo>
                    <a:lnTo>
                      <a:pt x="1057" y="1179"/>
                    </a:lnTo>
                    <a:lnTo>
                      <a:pt x="1057" y="1179"/>
                    </a:lnTo>
                    <a:lnTo>
                      <a:pt x="1061" y="1182"/>
                    </a:lnTo>
                    <a:lnTo>
                      <a:pt x="1066" y="1188"/>
                    </a:lnTo>
                    <a:lnTo>
                      <a:pt x="1069" y="1192"/>
                    </a:lnTo>
                    <a:lnTo>
                      <a:pt x="1071" y="1197"/>
                    </a:lnTo>
                    <a:lnTo>
                      <a:pt x="1074" y="1209"/>
                    </a:lnTo>
                    <a:lnTo>
                      <a:pt x="1077" y="1222"/>
                    </a:lnTo>
                    <a:lnTo>
                      <a:pt x="1081" y="1235"/>
                    </a:lnTo>
                    <a:lnTo>
                      <a:pt x="1085" y="1245"/>
                    </a:lnTo>
                    <a:lnTo>
                      <a:pt x="1088" y="1251"/>
                    </a:lnTo>
                    <a:lnTo>
                      <a:pt x="1092" y="1255"/>
                    </a:lnTo>
                    <a:lnTo>
                      <a:pt x="1097" y="1259"/>
                    </a:lnTo>
                    <a:lnTo>
                      <a:pt x="1103" y="1263"/>
                    </a:lnTo>
                    <a:lnTo>
                      <a:pt x="1103" y="1263"/>
                    </a:lnTo>
                    <a:lnTo>
                      <a:pt x="1107" y="1233"/>
                    </a:lnTo>
                    <a:lnTo>
                      <a:pt x="1113" y="1204"/>
                    </a:lnTo>
                    <a:lnTo>
                      <a:pt x="1119" y="1177"/>
                    </a:lnTo>
                    <a:lnTo>
                      <a:pt x="1127" y="1152"/>
                    </a:lnTo>
                    <a:lnTo>
                      <a:pt x="1136" y="1129"/>
                    </a:lnTo>
                    <a:lnTo>
                      <a:pt x="1143" y="1117"/>
                    </a:lnTo>
                    <a:lnTo>
                      <a:pt x="1148" y="1106"/>
                    </a:lnTo>
                    <a:lnTo>
                      <a:pt x="1156" y="1095"/>
                    </a:lnTo>
                    <a:lnTo>
                      <a:pt x="1163" y="1086"/>
                    </a:lnTo>
                    <a:lnTo>
                      <a:pt x="1171" y="1076"/>
                    </a:lnTo>
                    <a:lnTo>
                      <a:pt x="1180" y="1067"/>
                    </a:lnTo>
                    <a:lnTo>
                      <a:pt x="1180" y="1067"/>
                    </a:lnTo>
                    <a:lnTo>
                      <a:pt x="1160" y="1052"/>
                    </a:lnTo>
                    <a:lnTo>
                      <a:pt x="1141" y="1036"/>
                    </a:lnTo>
                    <a:lnTo>
                      <a:pt x="1121" y="1021"/>
                    </a:lnTo>
                    <a:lnTo>
                      <a:pt x="1111" y="1014"/>
                    </a:lnTo>
                    <a:lnTo>
                      <a:pt x="1100" y="1008"/>
                    </a:lnTo>
                    <a:lnTo>
                      <a:pt x="1100" y="1008"/>
                    </a:lnTo>
                    <a:lnTo>
                      <a:pt x="1082" y="1022"/>
                    </a:lnTo>
                    <a:lnTo>
                      <a:pt x="1065" y="1036"/>
                    </a:lnTo>
                    <a:lnTo>
                      <a:pt x="1048" y="1049"/>
                    </a:lnTo>
                    <a:lnTo>
                      <a:pt x="1033" y="1064"/>
                    </a:lnTo>
                    <a:lnTo>
                      <a:pt x="1026" y="1072"/>
                    </a:lnTo>
                    <a:lnTo>
                      <a:pt x="1020" y="1080"/>
                    </a:lnTo>
                    <a:lnTo>
                      <a:pt x="1014" y="1089"/>
                    </a:lnTo>
                    <a:lnTo>
                      <a:pt x="1009" y="1099"/>
                    </a:lnTo>
                    <a:lnTo>
                      <a:pt x="1005" y="1109"/>
                    </a:lnTo>
                    <a:lnTo>
                      <a:pt x="1001" y="1121"/>
                    </a:lnTo>
                    <a:lnTo>
                      <a:pt x="999" y="1133"/>
                    </a:lnTo>
                    <a:lnTo>
                      <a:pt x="998" y="1147"/>
                    </a:lnTo>
                    <a:lnTo>
                      <a:pt x="998" y="1147"/>
                    </a:lnTo>
                    <a:close/>
                    <a:moveTo>
                      <a:pt x="858" y="1022"/>
                    </a:moveTo>
                    <a:lnTo>
                      <a:pt x="858" y="1022"/>
                    </a:lnTo>
                    <a:lnTo>
                      <a:pt x="882" y="1050"/>
                    </a:lnTo>
                    <a:lnTo>
                      <a:pt x="895" y="1064"/>
                    </a:lnTo>
                    <a:lnTo>
                      <a:pt x="908" y="1077"/>
                    </a:lnTo>
                    <a:lnTo>
                      <a:pt x="923" y="1089"/>
                    </a:lnTo>
                    <a:lnTo>
                      <a:pt x="938" y="1101"/>
                    </a:lnTo>
                    <a:lnTo>
                      <a:pt x="955" y="1110"/>
                    </a:lnTo>
                    <a:lnTo>
                      <a:pt x="974" y="1119"/>
                    </a:lnTo>
                    <a:lnTo>
                      <a:pt x="974" y="1119"/>
                    </a:lnTo>
                    <a:lnTo>
                      <a:pt x="974" y="1114"/>
                    </a:lnTo>
                    <a:lnTo>
                      <a:pt x="974" y="1108"/>
                    </a:lnTo>
                    <a:lnTo>
                      <a:pt x="975" y="1104"/>
                    </a:lnTo>
                    <a:lnTo>
                      <a:pt x="977" y="1100"/>
                    </a:lnTo>
                    <a:lnTo>
                      <a:pt x="981" y="1092"/>
                    </a:lnTo>
                    <a:lnTo>
                      <a:pt x="982" y="1089"/>
                    </a:lnTo>
                    <a:lnTo>
                      <a:pt x="984" y="1085"/>
                    </a:lnTo>
                    <a:lnTo>
                      <a:pt x="984" y="1085"/>
                    </a:lnTo>
                    <a:lnTo>
                      <a:pt x="975" y="1082"/>
                    </a:lnTo>
                    <a:lnTo>
                      <a:pt x="966" y="1078"/>
                    </a:lnTo>
                    <a:lnTo>
                      <a:pt x="957" y="1074"/>
                    </a:lnTo>
                    <a:lnTo>
                      <a:pt x="950" y="1069"/>
                    </a:lnTo>
                    <a:lnTo>
                      <a:pt x="935" y="1057"/>
                    </a:lnTo>
                    <a:lnTo>
                      <a:pt x="921" y="1044"/>
                    </a:lnTo>
                    <a:lnTo>
                      <a:pt x="907" y="1033"/>
                    </a:lnTo>
                    <a:lnTo>
                      <a:pt x="900" y="1028"/>
                    </a:lnTo>
                    <a:lnTo>
                      <a:pt x="892" y="1025"/>
                    </a:lnTo>
                    <a:lnTo>
                      <a:pt x="885" y="1022"/>
                    </a:lnTo>
                    <a:lnTo>
                      <a:pt x="876" y="1019"/>
                    </a:lnTo>
                    <a:lnTo>
                      <a:pt x="868" y="1019"/>
                    </a:lnTo>
                    <a:lnTo>
                      <a:pt x="858" y="1022"/>
                    </a:lnTo>
                    <a:lnTo>
                      <a:pt x="858" y="1022"/>
                    </a:lnTo>
                    <a:close/>
                  </a:path>
                </a:pathLst>
              </a:custGeom>
              <a:solidFill>
                <a:schemeClr val="accent6"/>
              </a:solidFill>
              <a:ln w="9525">
                <a:solidFill>
                  <a:schemeClr val="accent6"/>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grpSp>
          <p:nvGrpSpPr>
            <p:cNvPr id="32" name="组合 31"/>
            <p:cNvGrpSpPr/>
            <p:nvPr/>
          </p:nvGrpSpPr>
          <p:grpSpPr>
            <a:xfrm>
              <a:off x="7346245" y="1520418"/>
              <a:ext cx="3289270" cy="3981748"/>
              <a:chOff x="7157059" y="1520418"/>
              <a:chExt cx="2714644" cy="3286148"/>
            </a:xfrm>
          </p:grpSpPr>
          <p:sp>
            <p:nvSpPr>
              <p:cNvPr id="28" name="对角圆角矩形 353"/>
              <p:cNvSpPr/>
              <p:nvPr/>
            </p:nvSpPr>
            <p:spPr>
              <a:xfrm>
                <a:off x="7157059" y="1520418"/>
                <a:ext cx="2714644" cy="3286148"/>
              </a:xfrm>
              <a:prstGeom prst="round2Diag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sp>
            <p:nvSpPr>
              <p:cNvPr id="31" name="Freeform 169"/>
              <p:cNvSpPr>
                <a:spLocks noEditPoints="1"/>
              </p:cNvSpPr>
              <p:nvPr/>
            </p:nvSpPr>
            <p:spPr bwMode="auto">
              <a:xfrm>
                <a:off x="8011676" y="1569167"/>
                <a:ext cx="1143008" cy="893764"/>
              </a:xfrm>
              <a:custGeom>
                <a:avLst/>
                <a:gdLst/>
                <a:ahLst/>
                <a:cxnLst>
                  <a:cxn ang="0">
                    <a:pos x="1295" y="0"/>
                  </a:cxn>
                  <a:cxn ang="0">
                    <a:pos x="1395" y="211"/>
                  </a:cxn>
                  <a:cxn ang="0">
                    <a:pos x="1559" y="467"/>
                  </a:cxn>
                  <a:cxn ang="0">
                    <a:pos x="1684" y="753"/>
                  </a:cxn>
                  <a:cxn ang="0">
                    <a:pos x="1802" y="854"/>
                  </a:cxn>
                  <a:cxn ang="0">
                    <a:pos x="1584" y="1254"/>
                  </a:cxn>
                  <a:cxn ang="0">
                    <a:pos x="1045" y="1270"/>
                  </a:cxn>
                  <a:cxn ang="0">
                    <a:pos x="637" y="1242"/>
                  </a:cxn>
                  <a:cxn ang="0">
                    <a:pos x="0" y="1223"/>
                  </a:cxn>
                  <a:cxn ang="0">
                    <a:pos x="82" y="1065"/>
                  </a:cxn>
                  <a:cxn ang="0">
                    <a:pos x="128" y="892"/>
                  </a:cxn>
                  <a:cxn ang="0">
                    <a:pos x="697" y="639"/>
                  </a:cxn>
                  <a:cxn ang="0">
                    <a:pos x="1049" y="723"/>
                  </a:cxn>
                  <a:cxn ang="0">
                    <a:pos x="1030" y="376"/>
                  </a:cxn>
                  <a:cxn ang="0">
                    <a:pos x="1077" y="239"/>
                  </a:cxn>
                  <a:cxn ang="0">
                    <a:pos x="1254" y="286"/>
                  </a:cxn>
                  <a:cxn ang="0">
                    <a:pos x="1601" y="1112"/>
                  </a:cxn>
                  <a:cxn ang="0">
                    <a:pos x="1394" y="1216"/>
                  </a:cxn>
                  <a:cxn ang="0">
                    <a:pos x="1089" y="1247"/>
                  </a:cxn>
                  <a:cxn ang="0">
                    <a:pos x="1591" y="1179"/>
                  </a:cxn>
                  <a:cxn ang="0">
                    <a:pos x="1246" y="186"/>
                  </a:cxn>
                  <a:cxn ang="0">
                    <a:pos x="1311" y="236"/>
                  </a:cxn>
                  <a:cxn ang="0">
                    <a:pos x="1286" y="142"/>
                  </a:cxn>
                  <a:cxn ang="0">
                    <a:pos x="1344" y="138"/>
                  </a:cxn>
                  <a:cxn ang="0">
                    <a:pos x="1330" y="251"/>
                  </a:cxn>
                  <a:cxn ang="0">
                    <a:pos x="1317" y="66"/>
                  </a:cxn>
                  <a:cxn ang="0">
                    <a:pos x="1114" y="227"/>
                  </a:cxn>
                  <a:cxn ang="0">
                    <a:pos x="1219" y="270"/>
                  </a:cxn>
                  <a:cxn ang="0">
                    <a:pos x="1434" y="352"/>
                  </a:cxn>
                  <a:cxn ang="0">
                    <a:pos x="1177" y="427"/>
                  </a:cxn>
                  <a:cxn ang="0">
                    <a:pos x="1207" y="371"/>
                  </a:cxn>
                  <a:cxn ang="0">
                    <a:pos x="982" y="557"/>
                  </a:cxn>
                  <a:cxn ang="0">
                    <a:pos x="1312" y="640"/>
                  </a:cxn>
                  <a:cxn ang="0">
                    <a:pos x="1308" y="365"/>
                  </a:cxn>
                  <a:cxn ang="0">
                    <a:pos x="1147" y="699"/>
                  </a:cxn>
                  <a:cxn ang="0">
                    <a:pos x="1034" y="1037"/>
                  </a:cxn>
                  <a:cxn ang="0">
                    <a:pos x="1711" y="684"/>
                  </a:cxn>
                  <a:cxn ang="0">
                    <a:pos x="389" y="664"/>
                  </a:cxn>
                  <a:cxn ang="0">
                    <a:pos x="171" y="854"/>
                  </a:cxn>
                  <a:cxn ang="0">
                    <a:pos x="151" y="1023"/>
                  </a:cxn>
                  <a:cxn ang="0">
                    <a:pos x="801" y="1112"/>
                  </a:cxn>
                  <a:cxn ang="0">
                    <a:pos x="1526" y="963"/>
                  </a:cxn>
                  <a:cxn ang="0">
                    <a:pos x="1690" y="854"/>
                  </a:cxn>
                  <a:cxn ang="0">
                    <a:pos x="1539" y="1149"/>
                  </a:cxn>
                  <a:cxn ang="0">
                    <a:pos x="1720" y="829"/>
                  </a:cxn>
                  <a:cxn ang="0">
                    <a:pos x="287" y="1056"/>
                  </a:cxn>
                  <a:cxn ang="0">
                    <a:pos x="585" y="1053"/>
                  </a:cxn>
                  <a:cxn ang="0">
                    <a:pos x="1416" y="1084"/>
                  </a:cxn>
                  <a:cxn ang="0">
                    <a:pos x="143" y="1132"/>
                  </a:cxn>
                  <a:cxn ang="0">
                    <a:pos x="448" y="1162"/>
                  </a:cxn>
                  <a:cxn ang="0">
                    <a:pos x="522" y="1125"/>
                  </a:cxn>
                  <a:cxn ang="0">
                    <a:pos x="1433" y="1108"/>
                  </a:cxn>
                  <a:cxn ang="0">
                    <a:pos x="885" y="1143"/>
                  </a:cxn>
                  <a:cxn ang="0">
                    <a:pos x="1014" y="1163"/>
                  </a:cxn>
                  <a:cxn ang="0">
                    <a:pos x="1500" y="1178"/>
                  </a:cxn>
                  <a:cxn ang="0">
                    <a:pos x="1477" y="1119"/>
                  </a:cxn>
                  <a:cxn ang="0">
                    <a:pos x="725" y="1166"/>
                  </a:cxn>
                  <a:cxn ang="0">
                    <a:pos x="730" y="1151"/>
                  </a:cxn>
                  <a:cxn ang="0">
                    <a:pos x="371" y="1188"/>
                  </a:cxn>
                  <a:cxn ang="0">
                    <a:pos x="426" y="1219"/>
                  </a:cxn>
                  <a:cxn ang="0">
                    <a:pos x="730" y="1200"/>
                  </a:cxn>
                </a:cxnLst>
                <a:rect l="0" t="0" r="r" b="b"/>
                <a:pathLst>
                  <a:path w="1812" h="1282">
                    <a:moveTo>
                      <a:pt x="1256" y="298"/>
                    </a:moveTo>
                    <a:lnTo>
                      <a:pt x="1256" y="298"/>
                    </a:lnTo>
                    <a:lnTo>
                      <a:pt x="1257" y="293"/>
                    </a:lnTo>
                    <a:lnTo>
                      <a:pt x="1257" y="288"/>
                    </a:lnTo>
                    <a:lnTo>
                      <a:pt x="1255" y="278"/>
                    </a:lnTo>
                    <a:lnTo>
                      <a:pt x="1252" y="269"/>
                    </a:lnTo>
                    <a:lnTo>
                      <a:pt x="1248" y="258"/>
                    </a:lnTo>
                    <a:lnTo>
                      <a:pt x="1238" y="238"/>
                    </a:lnTo>
                    <a:lnTo>
                      <a:pt x="1233" y="226"/>
                    </a:lnTo>
                    <a:lnTo>
                      <a:pt x="1229" y="214"/>
                    </a:lnTo>
                    <a:lnTo>
                      <a:pt x="1229" y="214"/>
                    </a:lnTo>
                    <a:lnTo>
                      <a:pt x="1226" y="199"/>
                    </a:lnTo>
                    <a:lnTo>
                      <a:pt x="1225" y="184"/>
                    </a:lnTo>
                    <a:lnTo>
                      <a:pt x="1224" y="168"/>
                    </a:lnTo>
                    <a:lnTo>
                      <a:pt x="1225" y="153"/>
                    </a:lnTo>
                    <a:lnTo>
                      <a:pt x="1226" y="138"/>
                    </a:lnTo>
                    <a:lnTo>
                      <a:pt x="1229" y="123"/>
                    </a:lnTo>
                    <a:lnTo>
                      <a:pt x="1233" y="108"/>
                    </a:lnTo>
                    <a:lnTo>
                      <a:pt x="1237" y="94"/>
                    </a:lnTo>
                    <a:lnTo>
                      <a:pt x="1242" y="80"/>
                    </a:lnTo>
                    <a:lnTo>
                      <a:pt x="1248" y="67"/>
                    </a:lnTo>
                    <a:lnTo>
                      <a:pt x="1253" y="54"/>
                    </a:lnTo>
                    <a:lnTo>
                      <a:pt x="1259" y="42"/>
                    </a:lnTo>
                    <a:lnTo>
                      <a:pt x="1273" y="19"/>
                    </a:lnTo>
                    <a:lnTo>
                      <a:pt x="1288" y="1"/>
                    </a:lnTo>
                    <a:lnTo>
                      <a:pt x="1288" y="1"/>
                    </a:lnTo>
                    <a:lnTo>
                      <a:pt x="1291" y="0"/>
                    </a:lnTo>
                    <a:lnTo>
                      <a:pt x="1295" y="0"/>
                    </a:lnTo>
                    <a:lnTo>
                      <a:pt x="1298" y="2"/>
                    </a:lnTo>
                    <a:lnTo>
                      <a:pt x="1301" y="4"/>
                    </a:lnTo>
                    <a:lnTo>
                      <a:pt x="1303" y="5"/>
                    </a:lnTo>
                    <a:lnTo>
                      <a:pt x="1305" y="5"/>
                    </a:lnTo>
                    <a:lnTo>
                      <a:pt x="1305" y="5"/>
                    </a:lnTo>
                    <a:lnTo>
                      <a:pt x="1308" y="7"/>
                    </a:lnTo>
                    <a:lnTo>
                      <a:pt x="1308" y="9"/>
                    </a:lnTo>
                    <a:lnTo>
                      <a:pt x="1306" y="14"/>
                    </a:lnTo>
                    <a:lnTo>
                      <a:pt x="1305" y="19"/>
                    </a:lnTo>
                    <a:lnTo>
                      <a:pt x="1305" y="21"/>
                    </a:lnTo>
                    <a:lnTo>
                      <a:pt x="1305" y="26"/>
                    </a:lnTo>
                    <a:lnTo>
                      <a:pt x="1305" y="26"/>
                    </a:lnTo>
                    <a:lnTo>
                      <a:pt x="1313" y="36"/>
                    </a:lnTo>
                    <a:lnTo>
                      <a:pt x="1323" y="46"/>
                    </a:lnTo>
                    <a:lnTo>
                      <a:pt x="1333" y="56"/>
                    </a:lnTo>
                    <a:lnTo>
                      <a:pt x="1344" y="65"/>
                    </a:lnTo>
                    <a:lnTo>
                      <a:pt x="1355" y="74"/>
                    </a:lnTo>
                    <a:lnTo>
                      <a:pt x="1365" y="84"/>
                    </a:lnTo>
                    <a:lnTo>
                      <a:pt x="1374" y="94"/>
                    </a:lnTo>
                    <a:lnTo>
                      <a:pt x="1381" y="106"/>
                    </a:lnTo>
                    <a:lnTo>
                      <a:pt x="1381" y="106"/>
                    </a:lnTo>
                    <a:lnTo>
                      <a:pt x="1389" y="122"/>
                    </a:lnTo>
                    <a:lnTo>
                      <a:pt x="1394" y="137"/>
                    </a:lnTo>
                    <a:lnTo>
                      <a:pt x="1397" y="152"/>
                    </a:lnTo>
                    <a:lnTo>
                      <a:pt x="1400" y="167"/>
                    </a:lnTo>
                    <a:lnTo>
                      <a:pt x="1400" y="182"/>
                    </a:lnTo>
                    <a:lnTo>
                      <a:pt x="1399" y="197"/>
                    </a:lnTo>
                    <a:lnTo>
                      <a:pt x="1395" y="211"/>
                    </a:lnTo>
                    <a:lnTo>
                      <a:pt x="1391" y="226"/>
                    </a:lnTo>
                    <a:lnTo>
                      <a:pt x="1387" y="240"/>
                    </a:lnTo>
                    <a:lnTo>
                      <a:pt x="1380" y="254"/>
                    </a:lnTo>
                    <a:lnTo>
                      <a:pt x="1373" y="266"/>
                    </a:lnTo>
                    <a:lnTo>
                      <a:pt x="1365" y="280"/>
                    </a:lnTo>
                    <a:lnTo>
                      <a:pt x="1357" y="293"/>
                    </a:lnTo>
                    <a:lnTo>
                      <a:pt x="1347" y="306"/>
                    </a:lnTo>
                    <a:lnTo>
                      <a:pt x="1328" y="330"/>
                    </a:lnTo>
                    <a:lnTo>
                      <a:pt x="1328" y="330"/>
                    </a:lnTo>
                    <a:lnTo>
                      <a:pt x="1352" y="329"/>
                    </a:lnTo>
                    <a:lnTo>
                      <a:pt x="1377" y="329"/>
                    </a:lnTo>
                    <a:lnTo>
                      <a:pt x="1401" y="330"/>
                    </a:lnTo>
                    <a:lnTo>
                      <a:pt x="1424" y="334"/>
                    </a:lnTo>
                    <a:lnTo>
                      <a:pt x="1446" y="340"/>
                    </a:lnTo>
                    <a:lnTo>
                      <a:pt x="1456" y="344"/>
                    </a:lnTo>
                    <a:lnTo>
                      <a:pt x="1467" y="348"/>
                    </a:lnTo>
                    <a:lnTo>
                      <a:pt x="1477" y="353"/>
                    </a:lnTo>
                    <a:lnTo>
                      <a:pt x="1486" y="359"/>
                    </a:lnTo>
                    <a:lnTo>
                      <a:pt x="1496" y="365"/>
                    </a:lnTo>
                    <a:lnTo>
                      <a:pt x="1505" y="371"/>
                    </a:lnTo>
                    <a:lnTo>
                      <a:pt x="1505" y="371"/>
                    </a:lnTo>
                    <a:lnTo>
                      <a:pt x="1516" y="383"/>
                    </a:lnTo>
                    <a:lnTo>
                      <a:pt x="1527" y="395"/>
                    </a:lnTo>
                    <a:lnTo>
                      <a:pt x="1537" y="408"/>
                    </a:lnTo>
                    <a:lnTo>
                      <a:pt x="1544" y="422"/>
                    </a:lnTo>
                    <a:lnTo>
                      <a:pt x="1551" y="437"/>
                    </a:lnTo>
                    <a:lnTo>
                      <a:pt x="1556" y="452"/>
                    </a:lnTo>
                    <a:lnTo>
                      <a:pt x="1559" y="467"/>
                    </a:lnTo>
                    <a:lnTo>
                      <a:pt x="1561" y="484"/>
                    </a:lnTo>
                    <a:lnTo>
                      <a:pt x="1562" y="500"/>
                    </a:lnTo>
                    <a:lnTo>
                      <a:pt x="1562" y="517"/>
                    </a:lnTo>
                    <a:lnTo>
                      <a:pt x="1561" y="534"/>
                    </a:lnTo>
                    <a:lnTo>
                      <a:pt x="1559" y="551"/>
                    </a:lnTo>
                    <a:lnTo>
                      <a:pt x="1556" y="569"/>
                    </a:lnTo>
                    <a:lnTo>
                      <a:pt x="1552" y="587"/>
                    </a:lnTo>
                    <a:lnTo>
                      <a:pt x="1546" y="605"/>
                    </a:lnTo>
                    <a:lnTo>
                      <a:pt x="1539" y="623"/>
                    </a:lnTo>
                    <a:lnTo>
                      <a:pt x="1539" y="623"/>
                    </a:lnTo>
                    <a:lnTo>
                      <a:pt x="1567" y="629"/>
                    </a:lnTo>
                    <a:lnTo>
                      <a:pt x="1594" y="636"/>
                    </a:lnTo>
                    <a:lnTo>
                      <a:pt x="1650" y="647"/>
                    </a:lnTo>
                    <a:lnTo>
                      <a:pt x="1705" y="657"/>
                    </a:lnTo>
                    <a:lnTo>
                      <a:pt x="1729" y="664"/>
                    </a:lnTo>
                    <a:lnTo>
                      <a:pt x="1753" y="669"/>
                    </a:lnTo>
                    <a:lnTo>
                      <a:pt x="1753" y="669"/>
                    </a:lnTo>
                    <a:lnTo>
                      <a:pt x="1751" y="677"/>
                    </a:lnTo>
                    <a:lnTo>
                      <a:pt x="1748" y="682"/>
                    </a:lnTo>
                    <a:lnTo>
                      <a:pt x="1743" y="687"/>
                    </a:lnTo>
                    <a:lnTo>
                      <a:pt x="1739" y="693"/>
                    </a:lnTo>
                    <a:lnTo>
                      <a:pt x="1728" y="702"/>
                    </a:lnTo>
                    <a:lnTo>
                      <a:pt x="1719" y="711"/>
                    </a:lnTo>
                    <a:lnTo>
                      <a:pt x="1719" y="711"/>
                    </a:lnTo>
                    <a:lnTo>
                      <a:pt x="1710" y="722"/>
                    </a:lnTo>
                    <a:lnTo>
                      <a:pt x="1703" y="732"/>
                    </a:lnTo>
                    <a:lnTo>
                      <a:pt x="1694" y="743"/>
                    </a:lnTo>
                    <a:lnTo>
                      <a:pt x="1684" y="753"/>
                    </a:lnTo>
                    <a:lnTo>
                      <a:pt x="1684" y="753"/>
                    </a:lnTo>
                    <a:lnTo>
                      <a:pt x="1692" y="758"/>
                    </a:lnTo>
                    <a:lnTo>
                      <a:pt x="1699" y="760"/>
                    </a:lnTo>
                    <a:lnTo>
                      <a:pt x="1707" y="762"/>
                    </a:lnTo>
                    <a:lnTo>
                      <a:pt x="1715" y="763"/>
                    </a:lnTo>
                    <a:lnTo>
                      <a:pt x="1732" y="766"/>
                    </a:lnTo>
                    <a:lnTo>
                      <a:pt x="1739" y="769"/>
                    </a:lnTo>
                    <a:lnTo>
                      <a:pt x="1745" y="773"/>
                    </a:lnTo>
                    <a:lnTo>
                      <a:pt x="1745" y="773"/>
                    </a:lnTo>
                    <a:lnTo>
                      <a:pt x="1745" y="778"/>
                    </a:lnTo>
                    <a:lnTo>
                      <a:pt x="1745" y="785"/>
                    </a:lnTo>
                    <a:lnTo>
                      <a:pt x="1742" y="799"/>
                    </a:lnTo>
                    <a:lnTo>
                      <a:pt x="1740" y="814"/>
                    </a:lnTo>
                    <a:lnTo>
                      <a:pt x="1739" y="821"/>
                    </a:lnTo>
                    <a:lnTo>
                      <a:pt x="1738" y="830"/>
                    </a:lnTo>
                    <a:lnTo>
                      <a:pt x="1738" y="830"/>
                    </a:lnTo>
                    <a:lnTo>
                      <a:pt x="1743" y="829"/>
                    </a:lnTo>
                    <a:lnTo>
                      <a:pt x="1748" y="831"/>
                    </a:lnTo>
                    <a:lnTo>
                      <a:pt x="1753" y="833"/>
                    </a:lnTo>
                    <a:lnTo>
                      <a:pt x="1757" y="837"/>
                    </a:lnTo>
                    <a:lnTo>
                      <a:pt x="1767" y="845"/>
                    </a:lnTo>
                    <a:lnTo>
                      <a:pt x="1772" y="849"/>
                    </a:lnTo>
                    <a:lnTo>
                      <a:pt x="1778" y="851"/>
                    </a:lnTo>
                    <a:lnTo>
                      <a:pt x="1778" y="851"/>
                    </a:lnTo>
                    <a:lnTo>
                      <a:pt x="1783" y="852"/>
                    </a:lnTo>
                    <a:lnTo>
                      <a:pt x="1788" y="853"/>
                    </a:lnTo>
                    <a:lnTo>
                      <a:pt x="1798" y="853"/>
                    </a:lnTo>
                    <a:lnTo>
                      <a:pt x="1802" y="854"/>
                    </a:lnTo>
                    <a:lnTo>
                      <a:pt x="1806" y="855"/>
                    </a:lnTo>
                    <a:lnTo>
                      <a:pt x="1810" y="857"/>
                    </a:lnTo>
                    <a:lnTo>
                      <a:pt x="1812" y="861"/>
                    </a:lnTo>
                    <a:lnTo>
                      <a:pt x="1812" y="861"/>
                    </a:lnTo>
                    <a:lnTo>
                      <a:pt x="1811" y="867"/>
                    </a:lnTo>
                    <a:lnTo>
                      <a:pt x="1810" y="872"/>
                    </a:lnTo>
                    <a:lnTo>
                      <a:pt x="1803" y="883"/>
                    </a:lnTo>
                    <a:lnTo>
                      <a:pt x="1796" y="895"/>
                    </a:lnTo>
                    <a:lnTo>
                      <a:pt x="1788" y="906"/>
                    </a:lnTo>
                    <a:lnTo>
                      <a:pt x="1780" y="916"/>
                    </a:lnTo>
                    <a:lnTo>
                      <a:pt x="1772" y="927"/>
                    </a:lnTo>
                    <a:lnTo>
                      <a:pt x="1766" y="939"/>
                    </a:lnTo>
                    <a:lnTo>
                      <a:pt x="1765" y="944"/>
                    </a:lnTo>
                    <a:lnTo>
                      <a:pt x="1763" y="950"/>
                    </a:lnTo>
                    <a:lnTo>
                      <a:pt x="1763" y="950"/>
                    </a:lnTo>
                    <a:lnTo>
                      <a:pt x="1740" y="986"/>
                    </a:lnTo>
                    <a:lnTo>
                      <a:pt x="1717" y="1021"/>
                    </a:lnTo>
                    <a:lnTo>
                      <a:pt x="1692" y="1058"/>
                    </a:lnTo>
                    <a:lnTo>
                      <a:pt x="1668" y="1094"/>
                    </a:lnTo>
                    <a:lnTo>
                      <a:pt x="1646" y="1132"/>
                    </a:lnTo>
                    <a:lnTo>
                      <a:pt x="1624" y="1170"/>
                    </a:lnTo>
                    <a:lnTo>
                      <a:pt x="1615" y="1189"/>
                    </a:lnTo>
                    <a:lnTo>
                      <a:pt x="1606" y="1209"/>
                    </a:lnTo>
                    <a:lnTo>
                      <a:pt x="1599" y="1229"/>
                    </a:lnTo>
                    <a:lnTo>
                      <a:pt x="1591" y="1249"/>
                    </a:lnTo>
                    <a:lnTo>
                      <a:pt x="1591" y="1249"/>
                    </a:lnTo>
                    <a:lnTo>
                      <a:pt x="1587" y="1252"/>
                    </a:lnTo>
                    <a:lnTo>
                      <a:pt x="1584" y="1254"/>
                    </a:lnTo>
                    <a:lnTo>
                      <a:pt x="1581" y="1260"/>
                    </a:lnTo>
                    <a:lnTo>
                      <a:pt x="1576" y="1267"/>
                    </a:lnTo>
                    <a:lnTo>
                      <a:pt x="1574" y="1270"/>
                    </a:lnTo>
                    <a:lnTo>
                      <a:pt x="1571" y="1272"/>
                    </a:lnTo>
                    <a:lnTo>
                      <a:pt x="1571" y="1272"/>
                    </a:lnTo>
                    <a:lnTo>
                      <a:pt x="1568" y="1274"/>
                    </a:lnTo>
                    <a:lnTo>
                      <a:pt x="1564" y="1275"/>
                    </a:lnTo>
                    <a:lnTo>
                      <a:pt x="1557" y="1276"/>
                    </a:lnTo>
                    <a:lnTo>
                      <a:pt x="1551" y="1278"/>
                    </a:lnTo>
                    <a:lnTo>
                      <a:pt x="1547" y="1279"/>
                    </a:lnTo>
                    <a:lnTo>
                      <a:pt x="1544" y="1282"/>
                    </a:lnTo>
                    <a:lnTo>
                      <a:pt x="1544" y="1282"/>
                    </a:lnTo>
                    <a:lnTo>
                      <a:pt x="1530" y="1277"/>
                    </a:lnTo>
                    <a:lnTo>
                      <a:pt x="1517" y="1274"/>
                    </a:lnTo>
                    <a:lnTo>
                      <a:pt x="1503" y="1271"/>
                    </a:lnTo>
                    <a:lnTo>
                      <a:pt x="1490" y="1269"/>
                    </a:lnTo>
                    <a:lnTo>
                      <a:pt x="1461" y="1268"/>
                    </a:lnTo>
                    <a:lnTo>
                      <a:pt x="1431" y="1268"/>
                    </a:lnTo>
                    <a:lnTo>
                      <a:pt x="1367" y="1270"/>
                    </a:lnTo>
                    <a:lnTo>
                      <a:pt x="1333" y="1271"/>
                    </a:lnTo>
                    <a:lnTo>
                      <a:pt x="1298" y="1270"/>
                    </a:lnTo>
                    <a:lnTo>
                      <a:pt x="1298" y="1270"/>
                    </a:lnTo>
                    <a:lnTo>
                      <a:pt x="1267" y="1269"/>
                    </a:lnTo>
                    <a:lnTo>
                      <a:pt x="1235" y="1269"/>
                    </a:lnTo>
                    <a:lnTo>
                      <a:pt x="1172" y="1270"/>
                    </a:lnTo>
                    <a:lnTo>
                      <a:pt x="1108" y="1271"/>
                    </a:lnTo>
                    <a:lnTo>
                      <a:pt x="1076" y="1271"/>
                    </a:lnTo>
                    <a:lnTo>
                      <a:pt x="1045" y="1270"/>
                    </a:lnTo>
                    <a:lnTo>
                      <a:pt x="1045" y="1270"/>
                    </a:lnTo>
                    <a:lnTo>
                      <a:pt x="1013" y="1267"/>
                    </a:lnTo>
                    <a:lnTo>
                      <a:pt x="982" y="1264"/>
                    </a:lnTo>
                    <a:lnTo>
                      <a:pt x="951" y="1261"/>
                    </a:lnTo>
                    <a:lnTo>
                      <a:pt x="922" y="1260"/>
                    </a:lnTo>
                    <a:lnTo>
                      <a:pt x="922" y="1260"/>
                    </a:lnTo>
                    <a:lnTo>
                      <a:pt x="904" y="1258"/>
                    </a:lnTo>
                    <a:lnTo>
                      <a:pt x="887" y="1257"/>
                    </a:lnTo>
                    <a:lnTo>
                      <a:pt x="854" y="1253"/>
                    </a:lnTo>
                    <a:lnTo>
                      <a:pt x="839" y="1252"/>
                    </a:lnTo>
                    <a:lnTo>
                      <a:pt x="825" y="1252"/>
                    </a:lnTo>
                    <a:lnTo>
                      <a:pt x="817" y="1253"/>
                    </a:lnTo>
                    <a:lnTo>
                      <a:pt x="811" y="1255"/>
                    </a:lnTo>
                    <a:lnTo>
                      <a:pt x="805" y="1257"/>
                    </a:lnTo>
                    <a:lnTo>
                      <a:pt x="799" y="1260"/>
                    </a:lnTo>
                    <a:lnTo>
                      <a:pt x="799" y="1260"/>
                    </a:lnTo>
                    <a:lnTo>
                      <a:pt x="791" y="1257"/>
                    </a:lnTo>
                    <a:lnTo>
                      <a:pt x="783" y="1256"/>
                    </a:lnTo>
                    <a:lnTo>
                      <a:pt x="767" y="1255"/>
                    </a:lnTo>
                    <a:lnTo>
                      <a:pt x="751" y="1255"/>
                    </a:lnTo>
                    <a:lnTo>
                      <a:pt x="735" y="1255"/>
                    </a:lnTo>
                    <a:lnTo>
                      <a:pt x="735" y="1255"/>
                    </a:lnTo>
                    <a:lnTo>
                      <a:pt x="716" y="1252"/>
                    </a:lnTo>
                    <a:lnTo>
                      <a:pt x="698" y="1248"/>
                    </a:lnTo>
                    <a:lnTo>
                      <a:pt x="679" y="1244"/>
                    </a:lnTo>
                    <a:lnTo>
                      <a:pt x="659" y="1242"/>
                    </a:lnTo>
                    <a:lnTo>
                      <a:pt x="659" y="1242"/>
                    </a:lnTo>
                    <a:lnTo>
                      <a:pt x="637" y="1242"/>
                    </a:lnTo>
                    <a:lnTo>
                      <a:pt x="615" y="1242"/>
                    </a:lnTo>
                    <a:lnTo>
                      <a:pt x="568" y="1242"/>
                    </a:lnTo>
                    <a:lnTo>
                      <a:pt x="568" y="1242"/>
                    </a:lnTo>
                    <a:lnTo>
                      <a:pt x="475" y="1241"/>
                    </a:lnTo>
                    <a:lnTo>
                      <a:pt x="387" y="1238"/>
                    </a:lnTo>
                    <a:lnTo>
                      <a:pt x="300" y="1234"/>
                    </a:lnTo>
                    <a:lnTo>
                      <a:pt x="211" y="1232"/>
                    </a:lnTo>
                    <a:lnTo>
                      <a:pt x="211" y="1232"/>
                    </a:lnTo>
                    <a:lnTo>
                      <a:pt x="204" y="1232"/>
                    </a:lnTo>
                    <a:lnTo>
                      <a:pt x="195" y="1230"/>
                    </a:lnTo>
                    <a:lnTo>
                      <a:pt x="188" y="1228"/>
                    </a:lnTo>
                    <a:lnTo>
                      <a:pt x="179" y="1228"/>
                    </a:lnTo>
                    <a:lnTo>
                      <a:pt x="179" y="1228"/>
                    </a:lnTo>
                    <a:lnTo>
                      <a:pt x="164" y="1228"/>
                    </a:lnTo>
                    <a:lnTo>
                      <a:pt x="149" y="1229"/>
                    </a:lnTo>
                    <a:lnTo>
                      <a:pt x="119" y="1233"/>
                    </a:lnTo>
                    <a:lnTo>
                      <a:pt x="89" y="1238"/>
                    </a:lnTo>
                    <a:lnTo>
                      <a:pt x="74" y="1239"/>
                    </a:lnTo>
                    <a:lnTo>
                      <a:pt x="59" y="1240"/>
                    </a:lnTo>
                    <a:lnTo>
                      <a:pt x="59" y="1240"/>
                    </a:lnTo>
                    <a:lnTo>
                      <a:pt x="40" y="1241"/>
                    </a:lnTo>
                    <a:lnTo>
                      <a:pt x="31" y="1241"/>
                    </a:lnTo>
                    <a:lnTo>
                      <a:pt x="24" y="1240"/>
                    </a:lnTo>
                    <a:lnTo>
                      <a:pt x="17" y="1238"/>
                    </a:lnTo>
                    <a:lnTo>
                      <a:pt x="11" y="1234"/>
                    </a:lnTo>
                    <a:lnTo>
                      <a:pt x="6" y="1229"/>
                    </a:lnTo>
                    <a:lnTo>
                      <a:pt x="0" y="1223"/>
                    </a:lnTo>
                    <a:lnTo>
                      <a:pt x="0" y="1223"/>
                    </a:lnTo>
                    <a:lnTo>
                      <a:pt x="4" y="1211"/>
                    </a:lnTo>
                    <a:lnTo>
                      <a:pt x="10" y="1198"/>
                    </a:lnTo>
                    <a:lnTo>
                      <a:pt x="15" y="1187"/>
                    </a:lnTo>
                    <a:lnTo>
                      <a:pt x="23" y="1177"/>
                    </a:lnTo>
                    <a:lnTo>
                      <a:pt x="31" y="1168"/>
                    </a:lnTo>
                    <a:lnTo>
                      <a:pt x="36" y="1165"/>
                    </a:lnTo>
                    <a:lnTo>
                      <a:pt x="40" y="1162"/>
                    </a:lnTo>
                    <a:lnTo>
                      <a:pt x="45" y="1161"/>
                    </a:lnTo>
                    <a:lnTo>
                      <a:pt x="52" y="1158"/>
                    </a:lnTo>
                    <a:lnTo>
                      <a:pt x="57" y="1158"/>
                    </a:lnTo>
                    <a:lnTo>
                      <a:pt x="63" y="1158"/>
                    </a:lnTo>
                    <a:lnTo>
                      <a:pt x="63" y="1158"/>
                    </a:lnTo>
                    <a:lnTo>
                      <a:pt x="64" y="1152"/>
                    </a:lnTo>
                    <a:lnTo>
                      <a:pt x="65" y="1146"/>
                    </a:lnTo>
                    <a:lnTo>
                      <a:pt x="67" y="1140"/>
                    </a:lnTo>
                    <a:lnTo>
                      <a:pt x="69" y="1136"/>
                    </a:lnTo>
                    <a:lnTo>
                      <a:pt x="74" y="1127"/>
                    </a:lnTo>
                    <a:lnTo>
                      <a:pt x="80" y="1120"/>
                    </a:lnTo>
                    <a:lnTo>
                      <a:pt x="80" y="1120"/>
                    </a:lnTo>
                    <a:lnTo>
                      <a:pt x="71" y="1116"/>
                    </a:lnTo>
                    <a:lnTo>
                      <a:pt x="64" y="1111"/>
                    </a:lnTo>
                    <a:lnTo>
                      <a:pt x="60" y="1107"/>
                    </a:lnTo>
                    <a:lnTo>
                      <a:pt x="58" y="1102"/>
                    </a:lnTo>
                    <a:lnTo>
                      <a:pt x="58" y="1096"/>
                    </a:lnTo>
                    <a:lnTo>
                      <a:pt x="60" y="1090"/>
                    </a:lnTo>
                    <a:lnTo>
                      <a:pt x="63" y="1084"/>
                    </a:lnTo>
                    <a:lnTo>
                      <a:pt x="69" y="1078"/>
                    </a:lnTo>
                    <a:lnTo>
                      <a:pt x="82" y="1065"/>
                    </a:lnTo>
                    <a:lnTo>
                      <a:pt x="95" y="1053"/>
                    </a:lnTo>
                    <a:lnTo>
                      <a:pt x="120" y="1033"/>
                    </a:lnTo>
                    <a:lnTo>
                      <a:pt x="120" y="1033"/>
                    </a:lnTo>
                    <a:lnTo>
                      <a:pt x="118" y="1029"/>
                    </a:lnTo>
                    <a:lnTo>
                      <a:pt x="114" y="1026"/>
                    </a:lnTo>
                    <a:lnTo>
                      <a:pt x="109" y="1022"/>
                    </a:lnTo>
                    <a:lnTo>
                      <a:pt x="104" y="1019"/>
                    </a:lnTo>
                    <a:lnTo>
                      <a:pt x="93" y="1013"/>
                    </a:lnTo>
                    <a:lnTo>
                      <a:pt x="80" y="1008"/>
                    </a:lnTo>
                    <a:lnTo>
                      <a:pt x="69" y="1003"/>
                    </a:lnTo>
                    <a:lnTo>
                      <a:pt x="59" y="999"/>
                    </a:lnTo>
                    <a:lnTo>
                      <a:pt x="55" y="996"/>
                    </a:lnTo>
                    <a:lnTo>
                      <a:pt x="52" y="993"/>
                    </a:lnTo>
                    <a:lnTo>
                      <a:pt x="49" y="990"/>
                    </a:lnTo>
                    <a:lnTo>
                      <a:pt x="49" y="987"/>
                    </a:lnTo>
                    <a:lnTo>
                      <a:pt x="49" y="987"/>
                    </a:lnTo>
                    <a:lnTo>
                      <a:pt x="49" y="983"/>
                    </a:lnTo>
                    <a:lnTo>
                      <a:pt x="51" y="980"/>
                    </a:lnTo>
                    <a:lnTo>
                      <a:pt x="55" y="972"/>
                    </a:lnTo>
                    <a:lnTo>
                      <a:pt x="60" y="965"/>
                    </a:lnTo>
                    <a:lnTo>
                      <a:pt x="68" y="957"/>
                    </a:lnTo>
                    <a:lnTo>
                      <a:pt x="85" y="943"/>
                    </a:lnTo>
                    <a:lnTo>
                      <a:pt x="92" y="937"/>
                    </a:lnTo>
                    <a:lnTo>
                      <a:pt x="98" y="930"/>
                    </a:lnTo>
                    <a:lnTo>
                      <a:pt x="98" y="930"/>
                    </a:lnTo>
                    <a:lnTo>
                      <a:pt x="112" y="914"/>
                    </a:lnTo>
                    <a:lnTo>
                      <a:pt x="122" y="899"/>
                    </a:lnTo>
                    <a:lnTo>
                      <a:pt x="128" y="892"/>
                    </a:lnTo>
                    <a:lnTo>
                      <a:pt x="132" y="883"/>
                    </a:lnTo>
                    <a:lnTo>
                      <a:pt x="135" y="875"/>
                    </a:lnTo>
                    <a:lnTo>
                      <a:pt x="137" y="866"/>
                    </a:lnTo>
                    <a:lnTo>
                      <a:pt x="137" y="866"/>
                    </a:lnTo>
                    <a:lnTo>
                      <a:pt x="178" y="806"/>
                    </a:lnTo>
                    <a:lnTo>
                      <a:pt x="198" y="776"/>
                    </a:lnTo>
                    <a:lnTo>
                      <a:pt x="218" y="746"/>
                    </a:lnTo>
                    <a:lnTo>
                      <a:pt x="237" y="714"/>
                    </a:lnTo>
                    <a:lnTo>
                      <a:pt x="254" y="682"/>
                    </a:lnTo>
                    <a:lnTo>
                      <a:pt x="270" y="649"/>
                    </a:lnTo>
                    <a:lnTo>
                      <a:pt x="285" y="612"/>
                    </a:lnTo>
                    <a:lnTo>
                      <a:pt x="285" y="612"/>
                    </a:lnTo>
                    <a:lnTo>
                      <a:pt x="296" y="613"/>
                    </a:lnTo>
                    <a:lnTo>
                      <a:pt x="305" y="617"/>
                    </a:lnTo>
                    <a:lnTo>
                      <a:pt x="314" y="621"/>
                    </a:lnTo>
                    <a:lnTo>
                      <a:pt x="321" y="627"/>
                    </a:lnTo>
                    <a:lnTo>
                      <a:pt x="321" y="627"/>
                    </a:lnTo>
                    <a:lnTo>
                      <a:pt x="351" y="633"/>
                    </a:lnTo>
                    <a:lnTo>
                      <a:pt x="380" y="638"/>
                    </a:lnTo>
                    <a:lnTo>
                      <a:pt x="409" y="641"/>
                    </a:lnTo>
                    <a:lnTo>
                      <a:pt x="424" y="642"/>
                    </a:lnTo>
                    <a:lnTo>
                      <a:pt x="440" y="642"/>
                    </a:lnTo>
                    <a:lnTo>
                      <a:pt x="440" y="642"/>
                    </a:lnTo>
                    <a:lnTo>
                      <a:pt x="544" y="638"/>
                    </a:lnTo>
                    <a:lnTo>
                      <a:pt x="597" y="637"/>
                    </a:lnTo>
                    <a:lnTo>
                      <a:pt x="647" y="637"/>
                    </a:lnTo>
                    <a:lnTo>
                      <a:pt x="673" y="637"/>
                    </a:lnTo>
                    <a:lnTo>
                      <a:pt x="697" y="639"/>
                    </a:lnTo>
                    <a:lnTo>
                      <a:pt x="721" y="641"/>
                    </a:lnTo>
                    <a:lnTo>
                      <a:pt x="745" y="644"/>
                    </a:lnTo>
                    <a:lnTo>
                      <a:pt x="769" y="649"/>
                    </a:lnTo>
                    <a:lnTo>
                      <a:pt x="791" y="654"/>
                    </a:lnTo>
                    <a:lnTo>
                      <a:pt x="814" y="662"/>
                    </a:lnTo>
                    <a:lnTo>
                      <a:pt x="836" y="669"/>
                    </a:lnTo>
                    <a:lnTo>
                      <a:pt x="836" y="669"/>
                    </a:lnTo>
                    <a:lnTo>
                      <a:pt x="860" y="680"/>
                    </a:lnTo>
                    <a:lnTo>
                      <a:pt x="885" y="690"/>
                    </a:lnTo>
                    <a:lnTo>
                      <a:pt x="908" y="703"/>
                    </a:lnTo>
                    <a:lnTo>
                      <a:pt x="930" y="717"/>
                    </a:lnTo>
                    <a:lnTo>
                      <a:pt x="939" y="725"/>
                    </a:lnTo>
                    <a:lnTo>
                      <a:pt x="949" y="733"/>
                    </a:lnTo>
                    <a:lnTo>
                      <a:pt x="958" y="742"/>
                    </a:lnTo>
                    <a:lnTo>
                      <a:pt x="967" y="751"/>
                    </a:lnTo>
                    <a:lnTo>
                      <a:pt x="975" y="761"/>
                    </a:lnTo>
                    <a:lnTo>
                      <a:pt x="982" y="773"/>
                    </a:lnTo>
                    <a:lnTo>
                      <a:pt x="988" y="785"/>
                    </a:lnTo>
                    <a:lnTo>
                      <a:pt x="994" y="798"/>
                    </a:lnTo>
                    <a:lnTo>
                      <a:pt x="994" y="798"/>
                    </a:lnTo>
                    <a:lnTo>
                      <a:pt x="1009" y="780"/>
                    </a:lnTo>
                    <a:lnTo>
                      <a:pt x="1025" y="764"/>
                    </a:lnTo>
                    <a:lnTo>
                      <a:pt x="1041" y="747"/>
                    </a:lnTo>
                    <a:lnTo>
                      <a:pt x="1048" y="739"/>
                    </a:lnTo>
                    <a:lnTo>
                      <a:pt x="1055" y="728"/>
                    </a:lnTo>
                    <a:lnTo>
                      <a:pt x="1055" y="728"/>
                    </a:lnTo>
                    <a:lnTo>
                      <a:pt x="1053" y="726"/>
                    </a:lnTo>
                    <a:lnTo>
                      <a:pt x="1049" y="723"/>
                    </a:lnTo>
                    <a:lnTo>
                      <a:pt x="1044" y="718"/>
                    </a:lnTo>
                    <a:lnTo>
                      <a:pt x="1030" y="711"/>
                    </a:lnTo>
                    <a:lnTo>
                      <a:pt x="1030" y="711"/>
                    </a:lnTo>
                    <a:lnTo>
                      <a:pt x="1025" y="702"/>
                    </a:lnTo>
                    <a:lnTo>
                      <a:pt x="1019" y="695"/>
                    </a:lnTo>
                    <a:lnTo>
                      <a:pt x="1008" y="680"/>
                    </a:lnTo>
                    <a:lnTo>
                      <a:pt x="995" y="665"/>
                    </a:lnTo>
                    <a:lnTo>
                      <a:pt x="988" y="656"/>
                    </a:lnTo>
                    <a:lnTo>
                      <a:pt x="983" y="648"/>
                    </a:lnTo>
                    <a:lnTo>
                      <a:pt x="983" y="648"/>
                    </a:lnTo>
                    <a:lnTo>
                      <a:pt x="977" y="633"/>
                    </a:lnTo>
                    <a:lnTo>
                      <a:pt x="970" y="617"/>
                    </a:lnTo>
                    <a:lnTo>
                      <a:pt x="966" y="599"/>
                    </a:lnTo>
                    <a:lnTo>
                      <a:pt x="962" y="582"/>
                    </a:lnTo>
                    <a:lnTo>
                      <a:pt x="960" y="564"/>
                    </a:lnTo>
                    <a:lnTo>
                      <a:pt x="958" y="546"/>
                    </a:lnTo>
                    <a:lnTo>
                      <a:pt x="958" y="528"/>
                    </a:lnTo>
                    <a:lnTo>
                      <a:pt x="960" y="510"/>
                    </a:lnTo>
                    <a:lnTo>
                      <a:pt x="963" y="491"/>
                    </a:lnTo>
                    <a:lnTo>
                      <a:pt x="967" y="473"/>
                    </a:lnTo>
                    <a:lnTo>
                      <a:pt x="972" y="456"/>
                    </a:lnTo>
                    <a:lnTo>
                      <a:pt x="980" y="439"/>
                    </a:lnTo>
                    <a:lnTo>
                      <a:pt x="988" y="423"/>
                    </a:lnTo>
                    <a:lnTo>
                      <a:pt x="998" y="408"/>
                    </a:lnTo>
                    <a:lnTo>
                      <a:pt x="1010" y="394"/>
                    </a:lnTo>
                    <a:lnTo>
                      <a:pt x="1023" y="382"/>
                    </a:lnTo>
                    <a:lnTo>
                      <a:pt x="1023" y="382"/>
                    </a:lnTo>
                    <a:lnTo>
                      <a:pt x="1030" y="376"/>
                    </a:lnTo>
                    <a:lnTo>
                      <a:pt x="1039" y="369"/>
                    </a:lnTo>
                    <a:lnTo>
                      <a:pt x="1048" y="364"/>
                    </a:lnTo>
                    <a:lnTo>
                      <a:pt x="1058" y="359"/>
                    </a:lnTo>
                    <a:lnTo>
                      <a:pt x="1069" y="354"/>
                    </a:lnTo>
                    <a:lnTo>
                      <a:pt x="1081" y="350"/>
                    </a:lnTo>
                    <a:lnTo>
                      <a:pt x="1092" y="346"/>
                    </a:lnTo>
                    <a:lnTo>
                      <a:pt x="1104" y="342"/>
                    </a:lnTo>
                    <a:lnTo>
                      <a:pt x="1117" y="340"/>
                    </a:lnTo>
                    <a:lnTo>
                      <a:pt x="1130" y="338"/>
                    </a:lnTo>
                    <a:lnTo>
                      <a:pt x="1143" y="338"/>
                    </a:lnTo>
                    <a:lnTo>
                      <a:pt x="1155" y="338"/>
                    </a:lnTo>
                    <a:lnTo>
                      <a:pt x="1168" y="339"/>
                    </a:lnTo>
                    <a:lnTo>
                      <a:pt x="1181" y="341"/>
                    </a:lnTo>
                    <a:lnTo>
                      <a:pt x="1194" y="345"/>
                    </a:lnTo>
                    <a:lnTo>
                      <a:pt x="1207" y="350"/>
                    </a:lnTo>
                    <a:lnTo>
                      <a:pt x="1207" y="350"/>
                    </a:lnTo>
                    <a:lnTo>
                      <a:pt x="1205" y="340"/>
                    </a:lnTo>
                    <a:lnTo>
                      <a:pt x="1200" y="331"/>
                    </a:lnTo>
                    <a:lnTo>
                      <a:pt x="1195" y="322"/>
                    </a:lnTo>
                    <a:lnTo>
                      <a:pt x="1190" y="312"/>
                    </a:lnTo>
                    <a:lnTo>
                      <a:pt x="1183" y="305"/>
                    </a:lnTo>
                    <a:lnTo>
                      <a:pt x="1176" y="296"/>
                    </a:lnTo>
                    <a:lnTo>
                      <a:pt x="1167" y="289"/>
                    </a:lnTo>
                    <a:lnTo>
                      <a:pt x="1159" y="281"/>
                    </a:lnTo>
                    <a:lnTo>
                      <a:pt x="1139" y="268"/>
                    </a:lnTo>
                    <a:lnTo>
                      <a:pt x="1119" y="256"/>
                    </a:lnTo>
                    <a:lnTo>
                      <a:pt x="1098" y="246"/>
                    </a:lnTo>
                    <a:lnTo>
                      <a:pt x="1077" y="239"/>
                    </a:lnTo>
                    <a:lnTo>
                      <a:pt x="1077" y="239"/>
                    </a:lnTo>
                    <a:lnTo>
                      <a:pt x="1074" y="235"/>
                    </a:lnTo>
                    <a:lnTo>
                      <a:pt x="1072" y="231"/>
                    </a:lnTo>
                    <a:lnTo>
                      <a:pt x="1069" y="223"/>
                    </a:lnTo>
                    <a:lnTo>
                      <a:pt x="1069" y="214"/>
                    </a:lnTo>
                    <a:lnTo>
                      <a:pt x="1069" y="204"/>
                    </a:lnTo>
                    <a:lnTo>
                      <a:pt x="1071" y="196"/>
                    </a:lnTo>
                    <a:lnTo>
                      <a:pt x="1073" y="186"/>
                    </a:lnTo>
                    <a:lnTo>
                      <a:pt x="1077" y="170"/>
                    </a:lnTo>
                    <a:lnTo>
                      <a:pt x="1077" y="170"/>
                    </a:lnTo>
                    <a:lnTo>
                      <a:pt x="1090" y="166"/>
                    </a:lnTo>
                    <a:lnTo>
                      <a:pt x="1103" y="164"/>
                    </a:lnTo>
                    <a:lnTo>
                      <a:pt x="1116" y="163"/>
                    </a:lnTo>
                    <a:lnTo>
                      <a:pt x="1122" y="164"/>
                    </a:lnTo>
                    <a:lnTo>
                      <a:pt x="1129" y="165"/>
                    </a:lnTo>
                    <a:lnTo>
                      <a:pt x="1129" y="165"/>
                    </a:lnTo>
                    <a:lnTo>
                      <a:pt x="1135" y="168"/>
                    </a:lnTo>
                    <a:lnTo>
                      <a:pt x="1142" y="171"/>
                    </a:lnTo>
                    <a:lnTo>
                      <a:pt x="1158" y="182"/>
                    </a:lnTo>
                    <a:lnTo>
                      <a:pt x="1175" y="195"/>
                    </a:lnTo>
                    <a:lnTo>
                      <a:pt x="1193" y="210"/>
                    </a:lnTo>
                    <a:lnTo>
                      <a:pt x="1210" y="226"/>
                    </a:lnTo>
                    <a:lnTo>
                      <a:pt x="1226" y="243"/>
                    </a:lnTo>
                    <a:lnTo>
                      <a:pt x="1239" y="259"/>
                    </a:lnTo>
                    <a:lnTo>
                      <a:pt x="1249" y="274"/>
                    </a:lnTo>
                    <a:lnTo>
                      <a:pt x="1249" y="274"/>
                    </a:lnTo>
                    <a:lnTo>
                      <a:pt x="1252" y="279"/>
                    </a:lnTo>
                    <a:lnTo>
                      <a:pt x="1254" y="286"/>
                    </a:lnTo>
                    <a:lnTo>
                      <a:pt x="1256" y="292"/>
                    </a:lnTo>
                    <a:lnTo>
                      <a:pt x="1256" y="298"/>
                    </a:lnTo>
                    <a:lnTo>
                      <a:pt x="1256" y="298"/>
                    </a:lnTo>
                    <a:close/>
                    <a:moveTo>
                      <a:pt x="1734" y="859"/>
                    </a:moveTo>
                    <a:lnTo>
                      <a:pt x="1734" y="859"/>
                    </a:lnTo>
                    <a:lnTo>
                      <a:pt x="1734" y="863"/>
                    </a:lnTo>
                    <a:lnTo>
                      <a:pt x="1735" y="866"/>
                    </a:lnTo>
                    <a:lnTo>
                      <a:pt x="1739" y="871"/>
                    </a:lnTo>
                    <a:lnTo>
                      <a:pt x="1743" y="877"/>
                    </a:lnTo>
                    <a:lnTo>
                      <a:pt x="1745" y="881"/>
                    </a:lnTo>
                    <a:lnTo>
                      <a:pt x="1745" y="885"/>
                    </a:lnTo>
                    <a:lnTo>
                      <a:pt x="1745" y="885"/>
                    </a:lnTo>
                    <a:lnTo>
                      <a:pt x="1745" y="889"/>
                    </a:lnTo>
                    <a:lnTo>
                      <a:pt x="1744" y="892"/>
                    </a:lnTo>
                    <a:lnTo>
                      <a:pt x="1742" y="897"/>
                    </a:lnTo>
                    <a:lnTo>
                      <a:pt x="1739" y="904"/>
                    </a:lnTo>
                    <a:lnTo>
                      <a:pt x="1736" y="910"/>
                    </a:lnTo>
                    <a:lnTo>
                      <a:pt x="1736" y="910"/>
                    </a:lnTo>
                    <a:lnTo>
                      <a:pt x="1723" y="922"/>
                    </a:lnTo>
                    <a:lnTo>
                      <a:pt x="1711" y="934"/>
                    </a:lnTo>
                    <a:lnTo>
                      <a:pt x="1700" y="946"/>
                    </a:lnTo>
                    <a:lnTo>
                      <a:pt x="1690" y="960"/>
                    </a:lnTo>
                    <a:lnTo>
                      <a:pt x="1679" y="974"/>
                    </a:lnTo>
                    <a:lnTo>
                      <a:pt x="1669" y="988"/>
                    </a:lnTo>
                    <a:lnTo>
                      <a:pt x="1651" y="1018"/>
                    </a:lnTo>
                    <a:lnTo>
                      <a:pt x="1634" y="1049"/>
                    </a:lnTo>
                    <a:lnTo>
                      <a:pt x="1617" y="1081"/>
                    </a:lnTo>
                    <a:lnTo>
                      <a:pt x="1601" y="1112"/>
                    </a:lnTo>
                    <a:lnTo>
                      <a:pt x="1584" y="1144"/>
                    </a:lnTo>
                    <a:lnTo>
                      <a:pt x="1584" y="1144"/>
                    </a:lnTo>
                    <a:lnTo>
                      <a:pt x="1576" y="1150"/>
                    </a:lnTo>
                    <a:lnTo>
                      <a:pt x="1570" y="1157"/>
                    </a:lnTo>
                    <a:lnTo>
                      <a:pt x="1563" y="1165"/>
                    </a:lnTo>
                    <a:lnTo>
                      <a:pt x="1558" y="1173"/>
                    </a:lnTo>
                    <a:lnTo>
                      <a:pt x="1548" y="1190"/>
                    </a:lnTo>
                    <a:lnTo>
                      <a:pt x="1543" y="1198"/>
                    </a:lnTo>
                    <a:lnTo>
                      <a:pt x="1537" y="1205"/>
                    </a:lnTo>
                    <a:lnTo>
                      <a:pt x="1537" y="1205"/>
                    </a:lnTo>
                    <a:lnTo>
                      <a:pt x="1536" y="1211"/>
                    </a:lnTo>
                    <a:lnTo>
                      <a:pt x="1536" y="1212"/>
                    </a:lnTo>
                    <a:lnTo>
                      <a:pt x="1537" y="1212"/>
                    </a:lnTo>
                    <a:lnTo>
                      <a:pt x="1538" y="1212"/>
                    </a:lnTo>
                    <a:lnTo>
                      <a:pt x="1538" y="1212"/>
                    </a:lnTo>
                    <a:lnTo>
                      <a:pt x="1537" y="1218"/>
                    </a:lnTo>
                    <a:lnTo>
                      <a:pt x="1537" y="1218"/>
                    </a:lnTo>
                    <a:lnTo>
                      <a:pt x="1530" y="1223"/>
                    </a:lnTo>
                    <a:lnTo>
                      <a:pt x="1523" y="1226"/>
                    </a:lnTo>
                    <a:lnTo>
                      <a:pt x="1516" y="1227"/>
                    </a:lnTo>
                    <a:lnTo>
                      <a:pt x="1510" y="1227"/>
                    </a:lnTo>
                    <a:lnTo>
                      <a:pt x="1497" y="1224"/>
                    </a:lnTo>
                    <a:lnTo>
                      <a:pt x="1490" y="1222"/>
                    </a:lnTo>
                    <a:lnTo>
                      <a:pt x="1483" y="1220"/>
                    </a:lnTo>
                    <a:lnTo>
                      <a:pt x="1483" y="1220"/>
                    </a:lnTo>
                    <a:lnTo>
                      <a:pt x="1454" y="1218"/>
                    </a:lnTo>
                    <a:lnTo>
                      <a:pt x="1424" y="1217"/>
                    </a:lnTo>
                    <a:lnTo>
                      <a:pt x="1394" y="1216"/>
                    </a:lnTo>
                    <a:lnTo>
                      <a:pt x="1367" y="1215"/>
                    </a:lnTo>
                    <a:lnTo>
                      <a:pt x="1367" y="1215"/>
                    </a:lnTo>
                    <a:lnTo>
                      <a:pt x="1346" y="1213"/>
                    </a:lnTo>
                    <a:lnTo>
                      <a:pt x="1325" y="1208"/>
                    </a:lnTo>
                    <a:lnTo>
                      <a:pt x="1303" y="1203"/>
                    </a:lnTo>
                    <a:lnTo>
                      <a:pt x="1281" y="1200"/>
                    </a:lnTo>
                    <a:lnTo>
                      <a:pt x="1281" y="1200"/>
                    </a:lnTo>
                    <a:lnTo>
                      <a:pt x="1178" y="1192"/>
                    </a:lnTo>
                    <a:lnTo>
                      <a:pt x="1125" y="1187"/>
                    </a:lnTo>
                    <a:lnTo>
                      <a:pt x="1071" y="1184"/>
                    </a:lnTo>
                    <a:lnTo>
                      <a:pt x="1018" y="1182"/>
                    </a:lnTo>
                    <a:lnTo>
                      <a:pt x="966" y="1182"/>
                    </a:lnTo>
                    <a:lnTo>
                      <a:pt x="941" y="1182"/>
                    </a:lnTo>
                    <a:lnTo>
                      <a:pt x="917" y="1184"/>
                    </a:lnTo>
                    <a:lnTo>
                      <a:pt x="893" y="1185"/>
                    </a:lnTo>
                    <a:lnTo>
                      <a:pt x="871" y="1188"/>
                    </a:lnTo>
                    <a:lnTo>
                      <a:pt x="871" y="1188"/>
                    </a:lnTo>
                    <a:lnTo>
                      <a:pt x="866" y="1200"/>
                    </a:lnTo>
                    <a:lnTo>
                      <a:pt x="862" y="1214"/>
                    </a:lnTo>
                    <a:lnTo>
                      <a:pt x="861" y="1219"/>
                    </a:lnTo>
                    <a:lnTo>
                      <a:pt x="861" y="1225"/>
                    </a:lnTo>
                    <a:lnTo>
                      <a:pt x="861" y="1230"/>
                    </a:lnTo>
                    <a:lnTo>
                      <a:pt x="863" y="1232"/>
                    </a:lnTo>
                    <a:lnTo>
                      <a:pt x="863" y="1232"/>
                    </a:lnTo>
                    <a:lnTo>
                      <a:pt x="920" y="1239"/>
                    </a:lnTo>
                    <a:lnTo>
                      <a:pt x="977" y="1243"/>
                    </a:lnTo>
                    <a:lnTo>
                      <a:pt x="1032" y="1245"/>
                    </a:lnTo>
                    <a:lnTo>
                      <a:pt x="1089" y="1247"/>
                    </a:lnTo>
                    <a:lnTo>
                      <a:pt x="1205" y="1249"/>
                    </a:lnTo>
                    <a:lnTo>
                      <a:pt x="1326" y="1249"/>
                    </a:lnTo>
                    <a:lnTo>
                      <a:pt x="1326" y="1249"/>
                    </a:lnTo>
                    <a:lnTo>
                      <a:pt x="1347" y="1248"/>
                    </a:lnTo>
                    <a:lnTo>
                      <a:pt x="1374" y="1246"/>
                    </a:lnTo>
                    <a:lnTo>
                      <a:pt x="1404" y="1245"/>
                    </a:lnTo>
                    <a:lnTo>
                      <a:pt x="1420" y="1244"/>
                    </a:lnTo>
                    <a:lnTo>
                      <a:pt x="1436" y="1245"/>
                    </a:lnTo>
                    <a:lnTo>
                      <a:pt x="1436" y="1245"/>
                    </a:lnTo>
                    <a:lnTo>
                      <a:pt x="1490" y="1248"/>
                    </a:lnTo>
                    <a:lnTo>
                      <a:pt x="1511" y="1249"/>
                    </a:lnTo>
                    <a:lnTo>
                      <a:pt x="1520" y="1249"/>
                    </a:lnTo>
                    <a:lnTo>
                      <a:pt x="1529" y="1248"/>
                    </a:lnTo>
                    <a:lnTo>
                      <a:pt x="1537" y="1247"/>
                    </a:lnTo>
                    <a:lnTo>
                      <a:pt x="1545" y="1245"/>
                    </a:lnTo>
                    <a:lnTo>
                      <a:pt x="1552" y="1241"/>
                    </a:lnTo>
                    <a:lnTo>
                      <a:pt x="1559" y="1237"/>
                    </a:lnTo>
                    <a:lnTo>
                      <a:pt x="1566" y="1231"/>
                    </a:lnTo>
                    <a:lnTo>
                      <a:pt x="1572" y="1224"/>
                    </a:lnTo>
                    <a:lnTo>
                      <a:pt x="1577" y="1215"/>
                    </a:lnTo>
                    <a:lnTo>
                      <a:pt x="1584" y="1205"/>
                    </a:lnTo>
                    <a:lnTo>
                      <a:pt x="1584" y="1205"/>
                    </a:lnTo>
                    <a:lnTo>
                      <a:pt x="1585" y="1201"/>
                    </a:lnTo>
                    <a:lnTo>
                      <a:pt x="1585" y="1197"/>
                    </a:lnTo>
                    <a:lnTo>
                      <a:pt x="1585" y="1193"/>
                    </a:lnTo>
                    <a:lnTo>
                      <a:pt x="1586" y="1188"/>
                    </a:lnTo>
                    <a:lnTo>
                      <a:pt x="1586" y="1188"/>
                    </a:lnTo>
                    <a:lnTo>
                      <a:pt x="1591" y="1179"/>
                    </a:lnTo>
                    <a:lnTo>
                      <a:pt x="1599" y="1168"/>
                    </a:lnTo>
                    <a:lnTo>
                      <a:pt x="1606" y="1157"/>
                    </a:lnTo>
                    <a:lnTo>
                      <a:pt x="1613" y="1147"/>
                    </a:lnTo>
                    <a:lnTo>
                      <a:pt x="1613" y="1147"/>
                    </a:lnTo>
                    <a:lnTo>
                      <a:pt x="1638" y="1104"/>
                    </a:lnTo>
                    <a:lnTo>
                      <a:pt x="1664" y="1061"/>
                    </a:lnTo>
                    <a:lnTo>
                      <a:pt x="1717" y="980"/>
                    </a:lnTo>
                    <a:lnTo>
                      <a:pt x="1717" y="980"/>
                    </a:lnTo>
                    <a:lnTo>
                      <a:pt x="1734" y="952"/>
                    </a:lnTo>
                    <a:lnTo>
                      <a:pt x="1749" y="925"/>
                    </a:lnTo>
                    <a:lnTo>
                      <a:pt x="1765" y="899"/>
                    </a:lnTo>
                    <a:lnTo>
                      <a:pt x="1781" y="874"/>
                    </a:lnTo>
                    <a:lnTo>
                      <a:pt x="1781" y="874"/>
                    </a:lnTo>
                    <a:lnTo>
                      <a:pt x="1775" y="872"/>
                    </a:lnTo>
                    <a:lnTo>
                      <a:pt x="1770" y="869"/>
                    </a:lnTo>
                    <a:lnTo>
                      <a:pt x="1758" y="863"/>
                    </a:lnTo>
                    <a:lnTo>
                      <a:pt x="1752" y="860"/>
                    </a:lnTo>
                    <a:lnTo>
                      <a:pt x="1747" y="857"/>
                    </a:lnTo>
                    <a:lnTo>
                      <a:pt x="1740" y="857"/>
                    </a:lnTo>
                    <a:lnTo>
                      <a:pt x="1734" y="859"/>
                    </a:lnTo>
                    <a:lnTo>
                      <a:pt x="1734" y="859"/>
                    </a:lnTo>
                    <a:close/>
                    <a:moveTo>
                      <a:pt x="1246" y="119"/>
                    </a:moveTo>
                    <a:lnTo>
                      <a:pt x="1246" y="119"/>
                    </a:lnTo>
                    <a:lnTo>
                      <a:pt x="1244" y="133"/>
                    </a:lnTo>
                    <a:lnTo>
                      <a:pt x="1244" y="147"/>
                    </a:lnTo>
                    <a:lnTo>
                      <a:pt x="1244" y="160"/>
                    </a:lnTo>
                    <a:lnTo>
                      <a:pt x="1245" y="173"/>
                    </a:lnTo>
                    <a:lnTo>
                      <a:pt x="1246" y="186"/>
                    </a:lnTo>
                    <a:lnTo>
                      <a:pt x="1250" y="199"/>
                    </a:lnTo>
                    <a:lnTo>
                      <a:pt x="1256" y="224"/>
                    </a:lnTo>
                    <a:lnTo>
                      <a:pt x="1264" y="248"/>
                    </a:lnTo>
                    <a:lnTo>
                      <a:pt x="1272" y="272"/>
                    </a:lnTo>
                    <a:lnTo>
                      <a:pt x="1280" y="296"/>
                    </a:lnTo>
                    <a:lnTo>
                      <a:pt x="1286" y="322"/>
                    </a:lnTo>
                    <a:lnTo>
                      <a:pt x="1286" y="322"/>
                    </a:lnTo>
                    <a:lnTo>
                      <a:pt x="1291" y="309"/>
                    </a:lnTo>
                    <a:lnTo>
                      <a:pt x="1298" y="295"/>
                    </a:lnTo>
                    <a:lnTo>
                      <a:pt x="1304" y="281"/>
                    </a:lnTo>
                    <a:lnTo>
                      <a:pt x="1306" y="274"/>
                    </a:lnTo>
                    <a:lnTo>
                      <a:pt x="1309" y="266"/>
                    </a:lnTo>
                    <a:lnTo>
                      <a:pt x="1309" y="266"/>
                    </a:lnTo>
                    <a:lnTo>
                      <a:pt x="1302" y="259"/>
                    </a:lnTo>
                    <a:lnTo>
                      <a:pt x="1295" y="251"/>
                    </a:lnTo>
                    <a:lnTo>
                      <a:pt x="1279" y="239"/>
                    </a:lnTo>
                    <a:lnTo>
                      <a:pt x="1271" y="231"/>
                    </a:lnTo>
                    <a:lnTo>
                      <a:pt x="1265" y="224"/>
                    </a:lnTo>
                    <a:lnTo>
                      <a:pt x="1260" y="216"/>
                    </a:lnTo>
                    <a:lnTo>
                      <a:pt x="1259" y="212"/>
                    </a:lnTo>
                    <a:lnTo>
                      <a:pt x="1259" y="206"/>
                    </a:lnTo>
                    <a:lnTo>
                      <a:pt x="1259" y="206"/>
                    </a:lnTo>
                    <a:lnTo>
                      <a:pt x="1266" y="211"/>
                    </a:lnTo>
                    <a:lnTo>
                      <a:pt x="1273" y="214"/>
                    </a:lnTo>
                    <a:lnTo>
                      <a:pt x="1286" y="223"/>
                    </a:lnTo>
                    <a:lnTo>
                      <a:pt x="1299" y="231"/>
                    </a:lnTo>
                    <a:lnTo>
                      <a:pt x="1304" y="234"/>
                    </a:lnTo>
                    <a:lnTo>
                      <a:pt x="1311" y="236"/>
                    </a:lnTo>
                    <a:lnTo>
                      <a:pt x="1311" y="236"/>
                    </a:lnTo>
                    <a:lnTo>
                      <a:pt x="1312" y="233"/>
                    </a:lnTo>
                    <a:lnTo>
                      <a:pt x="1312" y="230"/>
                    </a:lnTo>
                    <a:lnTo>
                      <a:pt x="1311" y="221"/>
                    </a:lnTo>
                    <a:lnTo>
                      <a:pt x="1310" y="213"/>
                    </a:lnTo>
                    <a:lnTo>
                      <a:pt x="1309" y="204"/>
                    </a:lnTo>
                    <a:lnTo>
                      <a:pt x="1309" y="204"/>
                    </a:lnTo>
                    <a:lnTo>
                      <a:pt x="1299" y="203"/>
                    </a:lnTo>
                    <a:lnTo>
                      <a:pt x="1290" y="200"/>
                    </a:lnTo>
                    <a:lnTo>
                      <a:pt x="1282" y="196"/>
                    </a:lnTo>
                    <a:lnTo>
                      <a:pt x="1274" y="190"/>
                    </a:lnTo>
                    <a:lnTo>
                      <a:pt x="1269" y="185"/>
                    </a:lnTo>
                    <a:lnTo>
                      <a:pt x="1265" y="179"/>
                    </a:lnTo>
                    <a:lnTo>
                      <a:pt x="1261" y="171"/>
                    </a:lnTo>
                    <a:lnTo>
                      <a:pt x="1261" y="163"/>
                    </a:lnTo>
                    <a:lnTo>
                      <a:pt x="1261" y="163"/>
                    </a:lnTo>
                    <a:lnTo>
                      <a:pt x="1266" y="165"/>
                    </a:lnTo>
                    <a:lnTo>
                      <a:pt x="1270" y="168"/>
                    </a:lnTo>
                    <a:lnTo>
                      <a:pt x="1278" y="174"/>
                    </a:lnTo>
                    <a:lnTo>
                      <a:pt x="1282" y="177"/>
                    </a:lnTo>
                    <a:lnTo>
                      <a:pt x="1285" y="179"/>
                    </a:lnTo>
                    <a:lnTo>
                      <a:pt x="1290" y="179"/>
                    </a:lnTo>
                    <a:lnTo>
                      <a:pt x="1296" y="178"/>
                    </a:lnTo>
                    <a:lnTo>
                      <a:pt x="1296" y="178"/>
                    </a:lnTo>
                    <a:lnTo>
                      <a:pt x="1296" y="172"/>
                    </a:lnTo>
                    <a:lnTo>
                      <a:pt x="1296" y="167"/>
                    </a:lnTo>
                    <a:lnTo>
                      <a:pt x="1291" y="155"/>
                    </a:lnTo>
                    <a:lnTo>
                      <a:pt x="1286" y="142"/>
                    </a:lnTo>
                    <a:lnTo>
                      <a:pt x="1280" y="129"/>
                    </a:lnTo>
                    <a:lnTo>
                      <a:pt x="1274" y="118"/>
                    </a:lnTo>
                    <a:lnTo>
                      <a:pt x="1272" y="111"/>
                    </a:lnTo>
                    <a:lnTo>
                      <a:pt x="1271" y="105"/>
                    </a:lnTo>
                    <a:lnTo>
                      <a:pt x="1271" y="99"/>
                    </a:lnTo>
                    <a:lnTo>
                      <a:pt x="1271" y="94"/>
                    </a:lnTo>
                    <a:lnTo>
                      <a:pt x="1273" y="89"/>
                    </a:lnTo>
                    <a:lnTo>
                      <a:pt x="1276" y="84"/>
                    </a:lnTo>
                    <a:lnTo>
                      <a:pt x="1276" y="84"/>
                    </a:lnTo>
                    <a:lnTo>
                      <a:pt x="1282" y="93"/>
                    </a:lnTo>
                    <a:lnTo>
                      <a:pt x="1287" y="103"/>
                    </a:lnTo>
                    <a:lnTo>
                      <a:pt x="1296" y="123"/>
                    </a:lnTo>
                    <a:lnTo>
                      <a:pt x="1303" y="143"/>
                    </a:lnTo>
                    <a:lnTo>
                      <a:pt x="1313" y="165"/>
                    </a:lnTo>
                    <a:lnTo>
                      <a:pt x="1313" y="165"/>
                    </a:lnTo>
                    <a:lnTo>
                      <a:pt x="1318" y="158"/>
                    </a:lnTo>
                    <a:lnTo>
                      <a:pt x="1323" y="150"/>
                    </a:lnTo>
                    <a:lnTo>
                      <a:pt x="1328" y="133"/>
                    </a:lnTo>
                    <a:lnTo>
                      <a:pt x="1331" y="124"/>
                    </a:lnTo>
                    <a:lnTo>
                      <a:pt x="1336" y="117"/>
                    </a:lnTo>
                    <a:lnTo>
                      <a:pt x="1339" y="113"/>
                    </a:lnTo>
                    <a:lnTo>
                      <a:pt x="1342" y="110"/>
                    </a:lnTo>
                    <a:lnTo>
                      <a:pt x="1346" y="108"/>
                    </a:lnTo>
                    <a:lnTo>
                      <a:pt x="1350" y="106"/>
                    </a:lnTo>
                    <a:lnTo>
                      <a:pt x="1350" y="106"/>
                    </a:lnTo>
                    <a:lnTo>
                      <a:pt x="1349" y="114"/>
                    </a:lnTo>
                    <a:lnTo>
                      <a:pt x="1348" y="122"/>
                    </a:lnTo>
                    <a:lnTo>
                      <a:pt x="1344" y="138"/>
                    </a:lnTo>
                    <a:lnTo>
                      <a:pt x="1339" y="153"/>
                    </a:lnTo>
                    <a:lnTo>
                      <a:pt x="1333" y="167"/>
                    </a:lnTo>
                    <a:lnTo>
                      <a:pt x="1328" y="182"/>
                    </a:lnTo>
                    <a:lnTo>
                      <a:pt x="1326" y="189"/>
                    </a:lnTo>
                    <a:lnTo>
                      <a:pt x="1325" y="197"/>
                    </a:lnTo>
                    <a:lnTo>
                      <a:pt x="1325" y="205"/>
                    </a:lnTo>
                    <a:lnTo>
                      <a:pt x="1326" y="213"/>
                    </a:lnTo>
                    <a:lnTo>
                      <a:pt x="1327" y="220"/>
                    </a:lnTo>
                    <a:lnTo>
                      <a:pt x="1330" y="229"/>
                    </a:lnTo>
                    <a:lnTo>
                      <a:pt x="1330" y="229"/>
                    </a:lnTo>
                    <a:lnTo>
                      <a:pt x="1336" y="227"/>
                    </a:lnTo>
                    <a:lnTo>
                      <a:pt x="1342" y="225"/>
                    </a:lnTo>
                    <a:lnTo>
                      <a:pt x="1345" y="220"/>
                    </a:lnTo>
                    <a:lnTo>
                      <a:pt x="1349" y="216"/>
                    </a:lnTo>
                    <a:lnTo>
                      <a:pt x="1356" y="206"/>
                    </a:lnTo>
                    <a:lnTo>
                      <a:pt x="1360" y="203"/>
                    </a:lnTo>
                    <a:lnTo>
                      <a:pt x="1364" y="200"/>
                    </a:lnTo>
                    <a:lnTo>
                      <a:pt x="1364" y="200"/>
                    </a:lnTo>
                    <a:lnTo>
                      <a:pt x="1369" y="204"/>
                    </a:lnTo>
                    <a:lnTo>
                      <a:pt x="1371" y="209"/>
                    </a:lnTo>
                    <a:lnTo>
                      <a:pt x="1371" y="213"/>
                    </a:lnTo>
                    <a:lnTo>
                      <a:pt x="1371" y="217"/>
                    </a:lnTo>
                    <a:lnTo>
                      <a:pt x="1370" y="221"/>
                    </a:lnTo>
                    <a:lnTo>
                      <a:pt x="1367" y="226"/>
                    </a:lnTo>
                    <a:lnTo>
                      <a:pt x="1361" y="233"/>
                    </a:lnTo>
                    <a:lnTo>
                      <a:pt x="1352" y="240"/>
                    </a:lnTo>
                    <a:lnTo>
                      <a:pt x="1344" y="245"/>
                    </a:lnTo>
                    <a:lnTo>
                      <a:pt x="1330" y="251"/>
                    </a:lnTo>
                    <a:lnTo>
                      <a:pt x="1330" y="251"/>
                    </a:lnTo>
                    <a:lnTo>
                      <a:pt x="1329" y="259"/>
                    </a:lnTo>
                    <a:lnTo>
                      <a:pt x="1327" y="268"/>
                    </a:lnTo>
                    <a:lnTo>
                      <a:pt x="1320" y="286"/>
                    </a:lnTo>
                    <a:lnTo>
                      <a:pt x="1314" y="304"/>
                    </a:lnTo>
                    <a:lnTo>
                      <a:pt x="1312" y="312"/>
                    </a:lnTo>
                    <a:lnTo>
                      <a:pt x="1311" y="320"/>
                    </a:lnTo>
                    <a:lnTo>
                      <a:pt x="1311" y="320"/>
                    </a:lnTo>
                    <a:lnTo>
                      <a:pt x="1333" y="293"/>
                    </a:lnTo>
                    <a:lnTo>
                      <a:pt x="1345" y="277"/>
                    </a:lnTo>
                    <a:lnTo>
                      <a:pt x="1357" y="261"/>
                    </a:lnTo>
                    <a:lnTo>
                      <a:pt x="1366" y="244"/>
                    </a:lnTo>
                    <a:lnTo>
                      <a:pt x="1374" y="225"/>
                    </a:lnTo>
                    <a:lnTo>
                      <a:pt x="1377" y="215"/>
                    </a:lnTo>
                    <a:lnTo>
                      <a:pt x="1379" y="205"/>
                    </a:lnTo>
                    <a:lnTo>
                      <a:pt x="1381" y="196"/>
                    </a:lnTo>
                    <a:lnTo>
                      <a:pt x="1381" y="185"/>
                    </a:lnTo>
                    <a:lnTo>
                      <a:pt x="1381" y="185"/>
                    </a:lnTo>
                    <a:lnTo>
                      <a:pt x="1381" y="171"/>
                    </a:lnTo>
                    <a:lnTo>
                      <a:pt x="1380" y="159"/>
                    </a:lnTo>
                    <a:lnTo>
                      <a:pt x="1377" y="148"/>
                    </a:lnTo>
                    <a:lnTo>
                      <a:pt x="1374" y="137"/>
                    </a:lnTo>
                    <a:lnTo>
                      <a:pt x="1369" y="126"/>
                    </a:lnTo>
                    <a:lnTo>
                      <a:pt x="1363" y="117"/>
                    </a:lnTo>
                    <a:lnTo>
                      <a:pt x="1357" y="108"/>
                    </a:lnTo>
                    <a:lnTo>
                      <a:pt x="1349" y="98"/>
                    </a:lnTo>
                    <a:lnTo>
                      <a:pt x="1334" y="82"/>
                    </a:lnTo>
                    <a:lnTo>
                      <a:pt x="1317" y="66"/>
                    </a:lnTo>
                    <a:lnTo>
                      <a:pt x="1301" y="51"/>
                    </a:lnTo>
                    <a:lnTo>
                      <a:pt x="1286" y="35"/>
                    </a:lnTo>
                    <a:lnTo>
                      <a:pt x="1286" y="35"/>
                    </a:lnTo>
                    <a:lnTo>
                      <a:pt x="1281" y="46"/>
                    </a:lnTo>
                    <a:lnTo>
                      <a:pt x="1274" y="56"/>
                    </a:lnTo>
                    <a:lnTo>
                      <a:pt x="1264" y="75"/>
                    </a:lnTo>
                    <a:lnTo>
                      <a:pt x="1258" y="84"/>
                    </a:lnTo>
                    <a:lnTo>
                      <a:pt x="1253" y="94"/>
                    </a:lnTo>
                    <a:lnTo>
                      <a:pt x="1250" y="106"/>
                    </a:lnTo>
                    <a:lnTo>
                      <a:pt x="1246" y="119"/>
                    </a:lnTo>
                    <a:lnTo>
                      <a:pt x="1246" y="119"/>
                    </a:lnTo>
                    <a:close/>
                    <a:moveTo>
                      <a:pt x="1129" y="187"/>
                    </a:moveTo>
                    <a:lnTo>
                      <a:pt x="1129" y="187"/>
                    </a:lnTo>
                    <a:lnTo>
                      <a:pt x="1119" y="186"/>
                    </a:lnTo>
                    <a:lnTo>
                      <a:pt x="1111" y="186"/>
                    </a:lnTo>
                    <a:lnTo>
                      <a:pt x="1103" y="188"/>
                    </a:lnTo>
                    <a:lnTo>
                      <a:pt x="1098" y="192"/>
                    </a:lnTo>
                    <a:lnTo>
                      <a:pt x="1094" y="196"/>
                    </a:lnTo>
                    <a:lnTo>
                      <a:pt x="1091" y="202"/>
                    </a:lnTo>
                    <a:lnTo>
                      <a:pt x="1090" y="209"/>
                    </a:lnTo>
                    <a:lnTo>
                      <a:pt x="1089" y="217"/>
                    </a:lnTo>
                    <a:lnTo>
                      <a:pt x="1089" y="217"/>
                    </a:lnTo>
                    <a:lnTo>
                      <a:pt x="1094" y="220"/>
                    </a:lnTo>
                    <a:lnTo>
                      <a:pt x="1100" y="224"/>
                    </a:lnTo>
                    <a:lnTo>
                      <a:pt x="1102" y="226"/>
                    </a:lnTo>
                    <a:lnTo>
                      <a:pt x="1105" y="227"/>
                    </a:lnTo>
                    <a:lnTo>
                      <a:pt x="1109" y="227"/>
                    </a:lnTo>
                    <a:lnTo>
                      <a:pt x="1114" y="227"/>
                    </a:lnTo>
                    <a:lnTo>
                      <a:pt x="1114" y="227"/>
                    </a:lnTo>
                    <a:lnTo>
                      <a:pt x="1124" y="235"/>
                    </a:lnTo>
                    <a:lnTo>
                      <a:pt x="1135" y="243"/>
                    </a:lnTo>
                    <a:lnTo>
                      <a:pt x="1157" y="258"/>
                    </a:lnTo>
                    <a:lnTo>
                      <a:pt x="1178" y="273"/>
                    </a:lnTo>
                    <a:lnTo>
                      <a:pt x="1189" y="281"/>
                    </a:lnTo>
                    <a:lnTo>
                      <a:pt x="1197" y="291"/>
                    </a:lnTo>
                    <a:lnTo>
                      <a:pt x="1197" y="291"/>
                    </a:lnTo>
                    <a:lnTo>
                      <a:pt x="1204" y="300"/>
                    </a:lnTo>
                    <a:lnTo>
                      <a:pt x="1209" y="308"/>
                    </a:lnTo>
                    <a:lnTo>
                      <a:pt x="1219" y="327"/>
                    </a:lnTo>
                    <a:lnTo>
                      <a:pt x="1229" y="347"/>
                    </a:lnTo>
                    <a:lnTo>
                      <a:pt x="1236" y="356"/>
                    </a:lnTo>
                    <a:lnTo>
                      <a:pt x="1242" y="364"/>
                    </a:lnTo>
                    <a:lnTo>
                      <a:pt x="1242" y="364"/>
                    </a:lnTo>
                    <a:lnTo>
                      <a:pt x="1242" y="374"/>
                    </a:lnTo>
                    <a:lnTo>
                      <a:pt x="1244" y="381"/>
                    </a:lnTo>
                    <a:lnTo>
                      <a:pt x="1248" y="386"/>
                    </a:lnTo>
                    <a:lnTo>
                      <a:pt x="1252" y="392"/>
                    </a:lnTo>
                    <a:lnTo>
                      <a:pt x="1252" y="392"/>
                    </a:lnTo>
                    <a:lnTo>
                      <a:pt x="1252" y="375"/>
                    </a:lnTo>
                    <a:lnTo>
                      <a:pt x="1251" y="359"/>
                    </a:lnTo>
                    <a:lnTo>
                      <a:pt x="1249" y="342"/>
                    </a:lnTo>
                    <a:lnTo>
                      <a:pt x="1245" y="326"/>
                    </a:lnTo>
                    <a:lnTo>
                      <a:pt x="1240" y="311"/>
                    </a:lnTo>
                    <a:lnTo>
                      <a:pt x="1235" y="296"/>
                    </a:lnTo>
                    <a:lnTo>
                      <a:pt x="1227" y="283"/>
                    </a:lnTo>
                    <a:lnTo>
                      <a:pt x="1219" y="270"/>
                    </a:lnTo>
                    <a:lnTo>
                      <a:pt x="1210" y="257"/>
                    </a:lnTo>
                    <a:lnTo>
                      <a:pt x="1200" y="244"/>
                    </a:lnTo>
                    <a:lnTo>
                      <a:pt x="1190" y="233"/>
                    </a:lnTo>
                    <a:lnTo>
                      <a:pt x="1178" y="223"/>
                    </a:lnTo>
                    <a:lnTo>
                      <a:pt x="1166" y="212"/>
                    </a:lnTo>
                    <a:lnTo>
                      <a:pt x="1154" y="203"/>
                    </a:lnTo>
                    <a:lnTo>
                      <a:pt x="1142" y="195"/>
                    </a:lnTo>
                    <a:lnTo>
                      <a:pt x="1129" y="187"/>
                    </a:lnTo>
                    <a:lnTo>
                      <a:pt x="1129" y="187"/>
                    </a:lnTo>
                    <a:close/>
                    <a:moveTo>
                      <a:pt x="1542" y="468"/>
                    </a:moveTo>
                    <a:lnTo>
                      <a:pt x="1542" y="468"/>
                    </a:lnTo>
                    <a:lnTo>
                      <a:pt x="1540" y="463"/>
                    </a:lnTo>
                    <a:lnTo>
                      <a:pt x="1537" y="460"/>
                    </a:lnTo>
                    <a:lnTo>
                      <a:pt x="1535" y="457"/>
                    </a:lnTo>
                    <a:lnTo>
                      <a:pt x="1532" y="453"/>
                    </a:lnTo>
                    <a:lnTo>
                      <a:pt x="1532" y="453"/>
                    </a:lnTo>
                    <a:lnTo>
                      <a:pt x="1531" y="448"/>
                    </a:lnTo>
                    <a:lnTo>
                      <a:pt x="1531" y="443"/>
                    </a:lnTo>
                    <a:lnTo>
                      <a:pt x="1530" y="438"/>
                    </a:lnTo>
                    <a:lnTo>
                      <a:pt x="1529" y="433"/>
                    </a:lnTo>
                    <a:lnTo>
                      <a:pt x="1529" y="433"/>
                    </a:lnTo>
                    <a:lnTo>
                      <a:pt x="1521" y="419"/>
                    </a:lnTo>
                    <a:lnTo>
                      <a:pt x="1510" y="405"/>
                    </a:lnTo>
                    <a:lnTo>
                      <a:pt x="1497" y="392"/>
                    </a:lnTo>
                    <a:lnTo>
                      <a:pt x="1483" y="380"/>
                    </a:lnTo>
                    <a:lnTo>
                      <a:pt x="1468" y="368"/>
                    </a:lnTo>
                    <a:lnTo>
                      <a:pt x="1451" y="360"/>
                    </a:lnTo>
                    <a:lnTo>
                      <a:pt x="1434" y="352"/>
                    </a:lnTo>
                    <a:lnTo>
                      <a:pt x="1417" y="347"/>
                    </a:lnTo>
                    <a:lnTo>
                      <a:pt x="1417" y="347"/>
                    </a:lnTo>
                    <a:lnTo>
                      <a:pt x="1406" y="346"/>
                    </a:lnTo>
                    <a:lnTo>
                      <a:pt x="1397" y="346"/>
                    </a:lnTo>
                    <a:lnTo>
                      <a:pt x="1388" y="346"/>
                    </a:lnTo>
                    <a:lnTo>
                      <a:pt x="1379" y="347"/>
                    </a:lnTo>
                    <a:lnTo>
                      <a:pt x="1371" y="350"/>
                    </a:lnTo>
                    <a:lnTo>
                      <a:pt x="1362" y="352"/>
                    </a:lnTo>
                    <a:lnTo>
                      <a:pt x="1355" y="356"/>
                    </a:lnTo>
                    <a:lnTo>
                      <a:pt x="1347" y="361"/>
                    </a:lnTo>
                    <a:lnTo>
                      <a:pt x="1332" y="370"/>
                    </a:lnTo>
                    <a:lnTo>
                      <a:pt x="1318" y="382"/>
                    </a:lnTo>
                    <a:lnTo>
                      <a:pt x="1291" y="406"/>
                    </a:lnTo>
                    <a:lnTo>
                      <a:pt x="1279" y="417"/>
                    </a:lnTo>
                    <a:lnTo>
                      <a:pt x="1266" y="428"/>
                    </a:lnTo>
                    <a:lnTo>
                      <a:pt x="1252" y="437"/>
                    </a:lnTo>
                    <a:lnTo>
                      <a:pt x="1245" y="441"/>
                    </a:lnTo>
                    <a:lnTo>
                      <a:pt x="1239" y="444"/>
                    </a:lnTo>
                    <a:lnTo>
                      <a:pt x="1231" y="446"/>
                    </a:lnTo>
                    <a:lnTo>
                      <a:pt x="1225" y="447"/>
                    </a:lnTo>
                    <a:lnTo>
                      <a:pt x="1218" y="447"/>
                    </a:lnTo>
                    <a:lnTo>
                      <a:pt x="1210" y="447"/>
                    </a:lnTo>
                    <a:lnTo>
                      <a:pt x="1203" y="445"/>
                    </a:lnTo>
                    <a:lnTo>
                      <a:pt x="1194" y="443"/>
                    </a:lnTo>
                    <a:lnTo>
                      <a:pt x="1187" y="439"/>
                    </a:lnTo>
                    <a:lnTo>
                      <a:pt x="1178" y="433"/>
                    </a:lnTo>
                    <a:lnTo>
                      <a:pt x="1178" y="433"/>
                    </a:lnTo>
                    <a:lnTo>
                      <a:pt x="1177" y="427"/>
                    </a:lnTo>
                    <a:lnTo>
                      <a:pt x="1176" y="422"/>
                    </a:lnTo>
                    <a:lnTo>
                      <a:pt x="1172" y="411"/>
                    </a:lnTo>
                    <a:lnTo>
                      <a:pt x="1170" y="407"/>
                    </a:lnTo>
                    <a:lnTo>
                      <a:pt x="1170" y="402"/>
                    </a:lnTo>
                    <a:lnTo>
                      <a:pt x="1173" y="398"/>
                    </a:lnTo>
                    <a:lnTo>
                      <a:pt x="1175" y="394"/>
                    </a:lnTo>
                    <a:lnTo>
                      <a:pt x="1175" y="394"/>
                    </a:lnTo>
                    <a:lnTo>
                      <a:pt x="1181" y="400"/>
                    </a:lnTo>
                    <a:lnTo>
                      <a:pt x="1187" y="407"/>
                    </a:lnTo>
                    <a:lnTo>
                      <a:pt x="1192" y="414"/>
                    </a:lnTo>
                    <a:lnTo>
                      <a:pt x="1197" y="421"/>
                    </a:lnTo>
                    <a:lnTo>
                      <a:pt x="1205" y="425"/>
                    </a:lnTo>
                    <a:lnTo>
                      <a:pt x="1208" y="427"/>
                    </a:lnTo>
                    <a:lnTo>
                      <a:pt x="1212" y="428"/>
                    </a:lnTo>
                    <a:lnTo>
                      <a:pt x="1217" y="428"/>
                    </a:lnTo>
                    <a:lnTo>
                      <a:pt x="1221" y="427"/>
                    </a:lnTo>
                    <a:lnTo>
                      <a:pt x="1226" y="426"/>
                    </a:lnTo>
                    <a:lnTo>
                      <a:pt x="1231" y="424"/>
                    </a:lnTo>
                    <a:lnTo>
                      <a:pt x="1231" y="424"/>
                    </a:lnTo>
                    <a:lnTo>
                      <a:pt x="1234" y="417"/>
                    </a:lnTo>
                    <a:lnTo>
                      <a:pt x="1235" y="412"/>
                    </a:lnTo>
                    <a:lnTo>
                      <a:pt x="1235" y="408"/>
                    </a:lnTo>
                    <a:lnTo>
                      <a:pt x="1234" y="404"/>
                    </a:lnTo>
                    <a:lnTo>
                      <a:pt x="1230" y="394"/>
                    </a:lnTo>
                    <a:lnTo>
                      <a:pt x="1227" y="382"/>
                    </a:lnTo>
                    <a:lnTo>
                      <a:pt x="1227" y="382"/>
                    </a:lnTo>
                    <a:lnTo>
                      <a:pt x="1218" y="376"/>
                    </a:lnTo>
                    <a:lnTo>
                      <a:pt x="1207" y="371"/>
                    </a:lnTo>
                    <a:lnTo>
                      <a:pt x="1197" y="367"/>
                    </a:lnTo>
                    <a:lnTo>
                      <a:pt x="1187" y="364"/>
                    </a:lnTo>
                    <a:lnTo>
                      <a:pt x="1177" y="362"/>
                    </a:lnTo>
                    <a:lnTo>
                      <a:pt x="1166" y="361"/>
                    </a:lnTo>
                    <a:lnTo>
                      <a:pt x="1155" y="360"/>
                    </a:lnTo>
                    <a:lnTo>
                      <a:pt x="1146" y="359"/>
                    </a:lnTo>
                    <a:lnTo>
                      <a:pt x="1135" y="360"/>
                    </a:lnTo>
                    <a:lnTo>
                      <a:pt x="1125" y="361"/>
                    </a:lnTo>
                    <a:lnTo>
                      <a:pt x="1105" y="364"/>
                    </a:lnTo>
                    <a:lnTo>
                      <a:pt x="1085" y="370"/>
                    </a:lnTo>
                    <a:lnTo>
                      <a:pt x="1067" y="379"/>
                    </a:lnTo>
                    <a:lnTo>
                      <a:pt x="1048" y="389"/>
                    </a:lnTo>
                    <a:lnTo>
                      <a:pt x="1032" y="401"/>
                    </a:lnTo>
                    <a:lnTo>
                      <a:pt x="1018" y="415"/>
                    </a:lnTo>
                    <a:lnTo>
                      <a:pt x="1006" y="430"/>
                    </a:lnTo>
                    <a:lnTo>
                      <a:pt x="1000" y="439"/>
                    </a:lnTo>
                    <a:lnTo>
                      <a:pt x="995" y="447"/>
                    </a:lnTo>
                    <a:lnTo>
                      <a:pt x="991" y="456"/>
                    </a:lnTo>
                    <a:lnTo>
                      <a:pt x="986" y="466"/>
                    </a:lnTo>
                    <a:lnTo>
                      <a:pt x="983" y="475"/>
                    </a:lnTo>
                    <a:lnTo>
                      <a:pt x="981" y="485"/>
                    </a:lnTo>
                    <a:lnTo>
                      <a:pt x="980" y="495"/>
                    </a:lnTo>
                    <a:lnTo>
                      <a:pt x="979" y="504"/>
                    </a:lnTo>
                    <a:lnTo>
                      <a:pt x="979" y="504"/>
                    </a:lnTo>
                    <a:lnTo>
                      <a:pt x="979" y="520"/>
                    </a:lnTo>
                    <a:lnTo>
                      <a:pt x="981" y="542"/>
                    </a:lnTo>
                    <a:lnTo>
                      <a:pt x="981" y="542"/>
                    </a:lnTo>
                    <a:lnTo>
                      <a:pt x="982" y="557"/>
                    </a:lnTo>
                    <a:lnTo>
                      <a:pt x="985" y="573"/>
                    </a:lnTo>
                    <a:lnTo>
                      <a:pt x="988" y="589"/>
                    </a:lnTo>
                    <a:lnTo>
                      <a:pt x="993" y="605"/>
                    </a:lnTo>
                    <a:lnTo>
                      <a:pt x="998" y="621"/>
                    </a:lnTo>
                    <a:lnTo>
                      <a:pt x="1003" y="636"/>
                    </a:lnTo>
                    <a:lnTo>
                      <a:pt x="1011" y="650"/>
                    </a:lnTo>
                    <a:lnTo>
                      <a:pt x="1018" y="662"/>
                    </a:lnTo>
                    <a:lnTo>
                      <a:pt x="1018" y="662"/>
                    </a:lnTo>
                    <a:lnTo>
                      <a:pt x="1029" y="675"/>
                    </a:lnTo>
                    <a:lnTo>
                      <a:pt x="1044" y="690"/>
                    </a:lnTo>
                    <a:lnTo>
                      <a:pt x="1052" y="698"/>
                    </a:lnTo>
                    <a:lnTo>
                      <a:pt x="1060" y="703"/>
                    </a:lnTo>
                    <a:lnTo>
                      <a:pt x="1068" y="708"/>
                    </a:lnTo>
                    <a:lnTo>
                      <a:pt x="1074" y="709"/>
                    </a:lnTo>
                    <a:lnTo>
                      <a:pt x="1074" y="709"/>
                    </a:lnTo>
                    <a:lnTo>
                      <a:pt x="1078" y="709"/>
                    </a:lnTo>
                    <a:lnTo>
                      <a:pt x="1083" y="707"/>
                    </a:lnTo>
                    <a:lnTo>
                      <a:pt x="1093" y="701"/>
                    </a:lnTo>
                    <a:lnTo>
                      <a:pt x="1104" y="695"/>
                    </a:lnTo>
                    <a:lnTo>
                      <a:pt x="1116" y="689"/>
                    </a:lnTo>
                    <a:lnTo>
                      <a:pt x="1116" y="689"/>
                    </a:lnTo>
                    <a:lnTo>
                      <a:pt x="1139" y="681"/>
                    </a:lnTo>
                    <a:lnTo>
                      <a:pt x="1163" y="673"/>
                    </a:lnTo>
                    <a:lnTo>
                      <a:pt x="1187" y="666"/>
                    </a:lnTo>
                    <a:lnTo>
                      <a:pt x="1211" y="659"/>
                    </a:lnTo>
                    <a:lnTo>
                      <a:pt x="1236" y="654"/>
                    </a:lnTo>
                    <a:lnTo>
                      <a:pt x="1260" y="649"/>
                    </a:lnTo>
                    <a:lnTo>
                      <a:pt x="1312" y="640"/>
                    </a:lnTo>
                    <a:lnTo>
                      <a:pt x="1363" y="634"/>
                    </a:lnTo>
                    <a:lnTo>
                      <a:pt x="1416" y="628"/>
                    </a:lnTo>
                    <a:lnTo>
                      <a:pt x="1468" y="625"/>
                    </a:lnTo>
                    <a:lnTo>
                      <a:pt x="1520" y="623"/>
                    </a:lnTo>
                    <a:lnTo>
                      <a:pt x="1520" y="623"/>
                    </a:lnTo>
                    <a:lnTo>
                      <a:pt x="1530" y="589"/>
                    </a:lnTo>
                    <a:lnTo>
                      <a:pt x="1536" y="571"/>
                    </a:lnTo>
                    <a:lnTo>
                      <a:pt x="1540" y="552"/>
                    </a:lnTo>
                    <a:lnTo>
                      <a:pt x="1543" y="533"/>
                    </a:lnTo>
                    <a:lnTo>
                      <a:pt x="1545" y="513"/>
                    </a:lnTo>
                    <a:lnTo>
                      <a:pt x="1545" y="490"/>
                    </a:lnTo>
                    <a:lnTo>
                      <a:pt x="1544" y="480"/>
                    </a:lnTo>
                    <a:lnTo>
                      <a:pt x="1542" y="468"/>
                    </a:lnTo>
                    <a:lnTo>
                      <a:pt x="1542" y="468"/>
                    </a:lnTo>
                    <a:close/>
                    <a:moveTo>
                      <a:pt x="1281" y="375"/>
                    </a:moveTo>
                    <a:lnTo>
                      <a:pt x="1281" y="375"/>
                    </a:lnTo>
                    <a:lnTo>
                      <a:pt x="1282" y="377"/>
                    </a:lnTo>
                    <a:lnTo>
                      <a:pt x="1281" y="380"/>
                    </a:lnTo>
                    <a:lnTo>
                      <a:pt x="1280" y="385"/>
                    </a:lnTo>
                    <a:lnTo>
                      <a:pt x="1279" y="387"/>
                    </a:lnTo>
                    <a:lnTo>
                      <a:pt x="1279" y="390"/>
                    </a:lnTo>
                    <a:lnTo>
                      <a:pt x="1279" y="392"/>
                    </a:lnTo>
                    <a:lnTo>
                      <a:pt x="1281" y="394"/>
                    </a:lnTo>
                    <a:lnTo>
                      <a:pt x="1281" y="394"/>
                    </a:lnTo>
                    <a:lnTo>
                      <a:pt x="1284" y="389"/>
                    </a:lnTo>
                    <a:lnTo>
                      <a:pt x="1288" y="383"/>
                    </a:lnTo>
                    <a:lnTo>
                      <a:pt x="1298" y="374"/>
                    </a:lnTo>
                    <a:lnTo>
                      <a:pt x="1308" y="365"/>
                    </a:lnTo>
                    <a:lnTo>
                      <a:pt x="1311" y="361"/>
                    </a:lnTo>
                    <a:lnTo>
                      <a:pt x="1313" y="357"/>
                    </a:lnTo>
                    <a:lnTo>
                      <a:pt x="1313" y="357"/>
                    </a:lnTo>
                    <a:lnTo>
                      <a:pt x="1305" y="362"/>
                    </a:lnTo>
                    <a:lnTo>
                      <a:pt x="1298" y="367"/>
                    </a:lnTo>
                    <a:lnTo>
                      <a:pt x="1290" y="371"/>
                    </a:lnTo>
                    <a:lnTo>
                      <a:pt x="1286" y="372"/>
                    </a:lnTo>
                    <a:lnTo>
                      <a:pt x="1281" y="375"/>
                    </a:lnTo>
                    <a:lnTo>
                      <a:pt x="1281" y="375"/>
                    </a:lnTo>
                    <a:close/>
                    <a:moveTo>
                      <a:pt x="1601" y="659"/>
                    </a:moveTo>
                    <a:lnTo>
                      <a:pt x="1601" y="659"/>
                    </a:lnTo>
                    <a:lnTo>
                      <a:pt x="1574" y="654"/>
                    </a:lnTo>
                    <a:lnTo>
                      <a:pt x="1547" y="647"/>
                    </a:lnTo>
                    <a:lnTo>
                      <a:pt x="1535" y="643"/>
                    </a:lnTo>
                    <a:lnTo>
                      <a:pt x="1521" y="641"/>
                    </a:lnTo>
                    <a:lnTo>
                      <a:pt x="1508" y="640"/>
                    </a:lnTo>
                    <a:lnTo>
                      <a:pt x="1495" y="640"/>
                    </a:lnTo>
                    <a:lnTo>
                      <a:pt x="1495" y="640"/>
                    </a:lnTo>
                    <a:lnTo>
                      <a:pt x="1442" y="643"/>
                    </a:lnTo>
                    <a:lnTo>
                      <a:pt x="1389" y="648"/>
                    </a:lnTo>
                    <a:lnTo>
                      <a:pt x="1335" y="654"/>
                    </a:lnTo>
                    <a:lnTo>
                      <a:pt x="1284" y="662"/>
                    </a:lnTo>
                    <a:lnTo>
                      <a:pt x="1284" y="662"/>
                    </a:lnTo>
                    <a:lnTo>
                      <a:pt x="1255" y="667"/>
                    </a:lnTo>
                    <a:lnTo>
                      <a:pt x="1227" y="673"/>
                    </a:lnTo>
                    <a:lnTo>
                      <a:pt x="1199" y="681"/>
                    </a:lnTo>
                    <a:lnTo>
                      <a:pt x="1174" y="689"/>
                    </a:lnTo>
                    <a:lnTo>
                      <a:pt x="1147" y="699"/>
                    </a:lnTo>
                    <a:lnTo>
                      <a:pt x="1122" y="710"/>
                    </a:lnTo>
                    <a:lnTo>
                      <a:pt x="1099" y="722"/>
                    </a:lnTo>
                    <a:lnTo>
                      <a:pt x="1077" y="733"/>
                    </a:lnTo>
                    <a:lnTo>
                      <a:pt x="1077" y="733"/>
                    </a:lnTo>
                    <a:lnTo>
                      <a:pt x="1057" y="754"/>
                    </a:lnTo>
                    <a:lnTo>
                      <a:pt x="1039" y="775"/>
                    </a:lnTo>
                    <a:lnTo>
                      <a:pt x="1021" y="796"/>
                    </a:lnTo>
                    <a:lnTo>
                      <a:pt x="1002" y="820"/>
                    </a:lnTo>
                    <a:lnTo>
                      <a:pt x="985" y="843"/>
                    </a:lnTo>
                    <a:lnTo>
                      <a:pt x="969" y="866"/>
                    </a:lnTo>
                    <a:lnTo>
                      <a:pt x="937" y="915"/>
                    </a:lnTo>
                    <a:lnTo>
                      <a:pt x="937" y="915"/>
                    </a:lnTo>
                    <a:lnTo>
                      <a:pt x="905" y="965"/>
                    </a:lnTo>
                    <a:lnTo>
                      <a:pt x="873" y="1014"/>
                    </a:lnTo>
                    <a:lnTo>
                      <a:pt x="858" y="1040"/>
                    </a:lnTo>
                    <a:lnTo>
                      <a:pt x="843" y="1065"/>
                    </a:lnTo>
                    <a:lnTo>
                      <a:pt x="830" y="1091"/>
                    </a:lnTo>
                    <a:lnTo>
                      <a:pt x="818" y="1117"/>
                    </a:lnTo>
                    <a:lnTo>
                      <a:pt x="818" y="1117"/>
                    </a:lnTo>
                    <a:lnTo>
                      <a:pt x="841" y="1103"/>
                    </a:lnTo>
                    <a:lnTo>
                      <a:pt x="865" y="1089"/>
                    </a:lnTo>
                    <a:lnTo>
                      <a:pt x="892" y="1076"/>
                    </a:lnTo>
                    <a:lnTo>
                      <a:pt x="920" y="1064"/>
                    </a:lnTo>
                    <a:lnTo>
                      <a:pt x="951" y="1055"/>
                    </a:lnTo>
                    <a:lnTo>
                      <a:pt x="983" y="1046"/>
                    </a:lnTo>
                    <a:lnTo>
                      <a:pt x="999" y="1043"/>
                    </a:lnTo>
                    <a:lnTo>
                      <a:pt x="1016" y="1040"/>
                    </a:lnTo>
                    <a:lnTo>
                      <a:pt x="1034" y="1037"/>
                    </a:lnTo>
                    <a:lnTo>
                      <a:pt x="1053" y="1036"/>
                    </a:lnTo>
                    <a:lnTo>
                      <a:pt x="1053" y="1036"/>
                    </a:lnTo>
                    <a:lnTo>
                      <a:pt x="1071" y="1035"/>
                    </a:lnTo>
                    <a:lnTo>
                      <a:pt x="1089" y="1035"/>
                    </a:lnTo>
                    <a:lnTo>
                      <a:pt x="1107" y="1036"/>
                    </a:lnTo>
                    <a:lnTo>
                      <a:pt x="1127" y="1036"/>
                    </a:lnTo>
                    <a:lnTo>
                      <a:pt x="1127" y="1036"/>
                    </a:lnTo>
                    <a:lnTo>
                      <a:pt x="1170" y="1034"/>
                    </a:lnTo>
                    <a:lnTo>
                      <a:pt x="1214" y="1034"/>
                    </a:lnTo>
                    <a:lnTo>
                      <a:pt x="1257" y="1035"/>
                    </a:lnTo>
                    <a:lnTo>
                      <a:pt x="1299" y="1038"/>
                    </a:lnTo>
                    <a:lnTo>
                      <a:pt x="1339" y="1042"/>
                    </a:lnTo>
                    <a:lnTo>
                      <a:pt x="1376" y="1048"/>
                    </a:lnTo>
                    <a:lnTo>
                      <a:pt x="1412" y="1056"/>
                    </a:lnTo>
                    <a:lnTo>
                      <a:pt x="1430" y="1060"/>
                    </a:lnTo>
                    <a:lnTo>
                      <a:pt x="1446" y="1065"/>
                    </a:lnTo>
                    <a:lnTo>
                      <a:pt x="1446" y="1065"/>
                    </a:lnTo>
                    <a:lnTo>
                      <a:pt x="1460" y="1038"/>
                    </a:lnTo>
                    <a:lnTo>
                      <a:pt x="1473" y="1012"/>
                    </a:lnTo>
                    <a:lnTo>
                      <a:pt x="1488" y="986"/>
                    </a:lnTo>
                    <a:lnTo>
                      <a:pt x="1503" y="961"/>
                    </a:lnTo>
                    <a:lnTo>
                      <a:pt x="1520" y="937"/>
                    </a:lnTo>
                    <a:lnTo>
                      <a:pt x="1537" y="913"/>
                    </a:lnTo>
                    <a:lnTo>
                      <a:pt x="1570" y="866"/>
                    </a:lnTo>
                    <a:lnTo>
                      <a:pt x="1605" y="821"/>
                    </a:lnTo>
                    <a:lnTo>
                      <a:pt x="1642" y="775"/>
                    </a:lnTo>
                    <a:lnTo>
                      <a:pt x="1677" y="730"/>
                    </a:lnTo>
                    <a:lnTo>
                      <a:pt x="1711" y="684"/>
                    </a:lnTo>
                    <a:lnTo>
                      <a:pt x="1711" y="684"/>
                    </a:lnTo>
                    <a:lnTo>
                      <a:pt x="1699" y="680"/>
                    </a:lnTo>
                    <a:lnTo>
                      <a:pt x="1685" y="675"/>
                    </a:lnTo>
                    <a:lnTo>
                      <a:pt x="1659" y="669"/>
                    </a:lnTo>
                    <a:lnTo>
                      <a:pt x="1601" y="659"/>
                    </a:lnTo>
                    <a:lnTo>
                      <a:pt x="1601" y="659"/>
                    </a:lnTo>
                    <a:close/>
                    <a:moveTo>
                      <a:pt x="863" y="707"/>
                    </a:moveTo>
                    <a:lnTo>
                      <a:pt x="863" y="707"/>
                    </a:lnTo>
                    <a:lnTo>
                      <a:pt x="844" y="698"/>
                    </a:lnTo>
                    <a:lnTo>
                      <a:pt x="826" y="690"/>
                    </a:lnTo>
                    <a:lnTo>
                      <a:pt x="807" y="684"/>
                    </a:lnTo>
                    <a:lnTo>
                      <a:pt x="788" y="679"/>
                    </a:lnTo>
                    <a:lnTo>
                      <a:pt x="769" y="674"/>
                    </a:lnTo>
                    <a:lnTo>
                      <a:pt x="749" y="671"/>
                    </a:lnTo>
                    <a:lnTo>
                      <a:pt x="700" y="665"/>
                    </a:lnTo>
                    <a:lnTo>
                      <a:pt x="700" y="665"/>
                    </a:lnTo>
                    <a:lnTo>
                      <a:pt x="660" y="658"/>
                    </a:lnTo>
                    <a:lnTo>
                      <a:pt x="639" y="656"/>
                    </a:lnTo>
                    <a:lnTo>
                      <a:pt x="619" y="655"/>
                    </a:lnTo>
                    <a:lnTo>
                      <a:pt x="619" y="655"/>
                    </a:lnTo>
                    <a:lnTo>
                      <a:pt x="591" y="654"/>
                    </a:lnTo>
                    <a:lnTo>
                      <a:pt x="562" y="656"/>
                    </a:lnTo>
                    <a:lnTo>
                      <a:pt x="506" y="659"/>
                    </a:lnTo>
                    <a:lnTo>
                      <a:pt x="452" y="664"/>
                    </a:lnTo>
                    <a:lnTo>
                      <a:pt x="427" y="665"/>
                    </a:lnTo>
                    <a:lnTo>
                      <a:pt x="403" y="665"/>
                    </a:lnTo>
                    <a:lnTo>
                      <a:pt x="403" y="665"/>
                    </a:lnTo>
                    <a:lnTo>
                      <a:pt x="389" y="664"/>
                    </a:lnTo>
                    <a:lnTo>
                      <a:pt x="375" y="660"/>
                    </a:lnTo>
                    <a:lnTo>
                      <a:pt x="347" y="654"/>
                    </a:lnTo>
                    <a:lnTo>
                      <a:pt x="320" y="648"/>
                    </a:lnTo>
                    <a:lnTo>
                      <a:pt x="307" y="645"/>
                    </a:lnTo>
                    <a:lnTo>
                      <a:pt x="295" y="644"/>
                    </a:lnTo>
                    <a:lnTo>
                      <a:pt x="295" y="644"/>
                    </a:lnTo>
                    <a:lnTo>
                      <a:pt x="295" y="643"/>
                    </a:lnTo>
                    <a:lnTo>
                      <a:pt x="294" y="642"/>
                    </a:lnTo>
                    <a:lnTo>
                      <a:pt x="292" y="642"/>
                    </a:lnTo>
                    <a:lnTo>
                      <a:pt x="292" y="642"/>
                    </a:lnTo>
                    <a:lnTo>
                      <a:pt x="291" y="648"/>
                    </a:lnTo>
                    <a:lnTo>
                      <a:pt x="290" y="653"/>
                    </a:lnTo>
                    <a:lnTo>
                      <a:pt x="288" y="657"/>
                    </a:lnTo>
                    <a:lnTo>
                      <a:pt x="285" y="660"/>
                    </a:lnTo>
                    <a:lnTo>
                      <a:pt x="280" y="667"/>
                    </a:lnTo>
                    <a:lnTo>
                      <a:pt x="275" y="674"/>
                    </a:lnTo>
                    <a:lnTo>
                      <a:pt x="275" y="674"/>
                    </a:lnTo>
                    <a:lnTo>
                      <a:pt x="268" y="690"/>
                    </a:lnTo>
                    <a:lnTo>
                      <a:pt x="261" y="707"/>
                    </a:lnTo>
                    <a:lnTo>
                      <a:pt x="255" y="722"/>
                    </a:lnTo>
                    <a:lnTo>
                      <a:pt x="249" y="735"/>
                    </a:lnTo>
                    <a:lnTo>
                      <a:pt x="249" y="735"/>
                    </a:lnTo>
                    <a:lnTo>
                      <a:pt x="231" y="762"/>
                    </a:lnTo>
                    <a:lnTo>
                      <a:pt x="214" y="788"/>
                    </a:lnTo>
                    <a:lnTo>
                      <a:pt x="196" y="814"/>
                    </a:lnTo>
                    <a:lnTo>
                      <a:pt x="179" y="841"/>
                    </a:lnTo>
                    <a:lnTo>
                      <a:pt x="179" y="841"/>
                    </a:lnTo>
                    <a:lnTo>
                      <a:pt x="171" y="854"/>
                    </a:lnTo>
                    <a:lnTo>
                      <a:pt x="162" y="866"/>
                    </a:lnTo>
                    <a:lnTo>
                      <a:pt x="153" y="879"/>
                    </a:lnTo>
                    <a:lnTo>
                      <a:pt x="145" y="891"/>
                    </a:lnTo>
                    <a:lnTo>
                      <a:pt x="145" y="891"/>
                    </a:lnTo>
                    <a:lnTo>
                      <a:pt x="132" y="916"/>
                    </a:lnTo>
                    <a:lnTo>
                      <a:pt x="124" y="928"/>
                    </a:lnTo>
                    <a:lnTo>
                      <a:pt x="116" y="940"/>
                    </a:lnTo>
                    <a:lnTo>
                      <a:pt x="116" y="940"/>
                    </a:lnTo>
                    <a:lnTo>
                      <a:pt x="105" y="950"/>
                    </a:lnTo>
                    <a:lnTo>
                      <a:pt x="95" y="960"/>
                    </a:lnTo>
                    <a:lnTo>
                      <a:pt x="91" y="966"/>
                    </a:lnTo>
                    <a:lnTo>
                      <a:pt x="87" y="972"/>
                    </a:lnTo>
                    <a:lnTo>
                      <a:pt x="85" y="978"/>
                    </a:lnTo>
                    <a:lnTo>
                      <a:pt x="84" y="987"/>
                    </a:lnTo>
                    <a:lnTo>
                      <a:pt x="84" y="987"/>
                    </a:lnTo>
                    <a:lnTo>
                      <a:pt x="91" y="991"/>
                    </a:lnTo>
                    <a:lnTo>
                      <a:pt x="100" y="997"/>
                    </a:lnTo>
                    <a:lnTo>
                      <a:pt x="115" y="1008"/>
                    </a:lnTo>
                    <a:lnTo>
                      <a:pt x="122" y="1014"/>
                    </a:lnTo>
                    <a:lnTo>
                      <a:pt x="131" y="1016"/>
                    </a:lnTo>
                    <a:lnTo>
                      <a:pt x="136" y="1017"/>
                    </a:lnTo>
                    <a:lnTo>
                      <a:pt x="142" y="1016"/>
                    </a:lnTo>
                    <a:lnTo>
                      <a:pt x="147" y="1016"/>
                    </a:lnTo>
                    <a:lnTo>
                      <a:pt x="152" y="1014"/>
                    </a:lnTo>
                    <a:lnTo>
                      <a:pt x="152" y="1014"/>
                    </a:lnTo>
                    <a:lnTo>
                      <a:pt x="151" y="1018"/>
                    </a:lnTo>
                    <a:lnTo>
                      <a:pt x="150" y="1021"/>
                    </a:lnTo>
                    <a:lnTo>
                      <a:pt x="151" y="1023"/>
                    </a:lnTo>
                    <a:lnTo>
                      <a:pt x="154" y="1026"/>
                    </a:lnTo>
                    <a:lnTo>
                      <a:pt x="154" y="1026"/>
                    </a:lnTo>
                    <a:lnTo>
                      <a:pt x="171" y="1029"/>
                    </a:lnTo>
                    <a:lnTo>
                      <a:pt x="188" y="1032"/>
                    </a:lnTo>
                    <a:lnTo>
                      <a:pt x="203" y="1036"/>
                    </a:lnTo>
                    <a:lnTo>
                      <a:pt x="219" y="1038"/>
                    </a:lnTo>
                    <a:lnTo>
                      <a:pt x="219" y="1038"/>
                    </a:lnTo>
                    <a:lnTo>
                      <a:pt x="243" y="1038"/>
                    </a:lnTo>
                    <a:lnTo>
                      <a:pt x="267" y="1037"/>
                    </a:lnTo>
                    <a:lnTo>
                      <a:pt x="290" y="1035"/>
                    </a:lnTo>
                    <a:lnTo>
                      <a:pt x="315" y="1031"/>
                    </a:lnTo>
                    <a:lnTo>
                      <a:pt x="362" y="1023"/>
                    </a:lnTo>
                    <a:lnTo>
                      <a:pt x="387" y="1020"/>
                    </a:lnTo>
                    <a:lnTo>
                      <a:pt x="410" y="1018"/>
                    </a:lnTo>
                    <a:lnTo>
                      <a:pt x="410" y="1018"/>
                    </a:lnTo>
                    <a:lnTo>
                      <a:pt x="438" y="1018"/>
                    </a:lnTo>
                    <a:lnTo>
                      <a:pt x="465" y="1018"/>
                    </a:lnTo>
                    <a:lnTo>
                      <a:pt x="492" y="1020"/>
                    </a:lnTo>
                    <a:lnTo>
                      <a:pt x="518" y="1023"/>
                    </a:lnTo>
                    <a:lnTo>
                      <a:pt x="544" y="1027"/>
                    </a:lnTo>
                    <a:lnTo>
                      <a:pt x="570" y="1032"/>
                    </a:lnTo>
                    <a:lnTo>
                      <a:pt x="594" y="1037"/>
                    </a:lnTo>
                    <a:lnTo>
                      <a:pt x="619" y="1044"/>
                    </a:lnTo>
                    <a:lnTo>
                      <a:pt x="644" y="1051"/>
                    </a:lnTo>
                    <a:lnTo>
                      <a:pt x="667" y="1059"/>
                    </a:lnTo>
                    <a:lnTo>
                      <a:pt x="714" y="1075"/>
                    </a:lnTo>
                    <a:lnTo>
                      <a:pt x="758" y="1093"/>
                    </a:lnTo>
                    <a:lnTo>
                      <a:pt x="801" y="1112"/>
                    </a:lnTo>
                    <a:lnTo>
                      <a:pt x="801" y="1112"/>
                    </a:lnTo>
                    <a:lnTo>
                      <a:pt x="821" y="1074"/>
                    </a:lnTo>
                    <a:lnTo>
                      <a:pt x="842" y="1036"/>
                    </a:lnTo>
                    <a:lnTo>
                      <a:pt x="864" y="1000"/>
                    </a:lnTo>
                    <a:lnTo>
                      <a:pt x="886" y="965"/>
                    </a:lnTo>
                    <a:lnTo>
                      <a:pt x="932" y="894"/>
                    </a:lnTo>
                    <a:lnTo>
                      <a:pt x="979" y="824"/>
                    </a:lnTo>
                    <a:lnTo>
                      <a:pt x="979" y="824"/>
                    </a:lnTo>
                    <a:lnTo>
                      <a:pt x="976" y="811"/>
                    </a:lnTo>
                    <a:lnTo>
                      <a:pt x="972" y="801"/>
                    </a:lnTo>
                    <a:lnTo>
                      <a:pt x="968" y="790"/>
                    </a:lnTo>
                    <a:lnTo>
                      <a:pt x="963" y="780"/>
                    </a:lnTo>
                    <a:lnTo>
                      <a:pt x="957" y="772"/>
                    </a:lnTo>
                    <a:lnTo>
                      <a:pt x="951" y="763"/>
                    </a:lnTo>
                    <a:lnTo>
                      <a:pt x="945" y="756"/>
                    </a:lnTo>
                    <a:lnTo>
                      <a:pt x="937" y="749"/>
                    </a:lnTo>
                    <a:lnTo>
                      <a:pt x="930" y="743"/>
                    </a:lnTo>
                    <a:lnTo>
                      <a:pt x="921" y="738"/>
                    </a:lnTo>
                    <a:lnTo>
                      <a:pt x="903" y="727"/>
                    </a:lnTo>
                    <a:lnTo>
                      <a:pt x="884" y="716"/>
                    </a:lnTo>
                    <a:lnTo>
                      <a:pt x="863" y="707"/>
                    </a:lnTo>
                    <a:lnTo>
                      <a:pt x="863" y="707"/>
                    </a:lnTo>
                    <a:close/>
                    <a:moveTo>
                      <a:pt x="1667" y="773"/>
                    </a:moveTo>
                    <a:lnTo>
                      <a:pt x="1667" y="773"/>
                    </a:lnTo>
                    <a:lnTo>
                      <a:pt x="1609" y="848"/>
                    </a:lnTo>
                    <a:lnTo>
                      <a:pt x="1581" y="885"/>
                    </a:lnTo>
                    <a:lnTo>
                      <a:pt x="1553" y="924"/>
                    </a:lnTo>
                    <a:lnTo>
                      <a:pt x="1526" y="963"/>
                    </a:lnTo>
                    <a:lnTo>
                      <a:pt x="1513" y="984"/>
                    </a:lnTo>
                    <a:lnTo>
                      <a:pt x="1501" y="1005"/>
                    </a:lnTo>
                    <a:lnTo>
                      <a:pt x="1490" y="1027"/>
                    </a:lnTo>
                    <a:lnTo>
                      <a:pt x="1479" y="1048"/>
                    </a:lnTo>
                    <a:lnTo>
                      <a:pt x="1469" y="1069"/>
                    </a:lnTo>
                    <a:lnTo>
                      <a:pt x="1461" y="1092"/>
                    </a:lnTo>
                    <a:lnTo>
                      <a:pt x="1461" y="1092"/>
                    </a:lnTo>
                    <a:lnTo>
                      <a:pt x="1482" y="1097"/>
                    </a:lnTo>
                    <a:lnTo>
                      <a:pt x="1494" y="1101"/>
                    </a:lnTo>
                    <a:lnTo>
                      <a:pt x="1505" y="1103"/>
                    </a:lnTo>
                    <a:lnTo>
                      <a:pt x="1505" y="1103"/>
                    </a:lnTo>
                    <a:lnTo>
                      <a:pt x="1510" y="1097"/>
                    </a:lnTo>
                    <a:lnTo>
                      <a:pt x="1513" y="1095"/>
                    </a:lnTo>
                    <a:lnTo>
                      <a:pt x="1517" y="1095"/>
                    </a:lnTo>
                    <a:lnTo>
                      <a:pt x="1517" y="1095"/>
                    </a:lnTo>
                    <a:lnTo>
                      <a:pt x="1540" y="1056"/>
                    </a:lnTo>
                    <a:lnTo>
                      <a:pt x="1562" y="1016"/>
                    </a:lnTo>
                    <a:lnTo>
                      <a:pt x="1611" y="940"/>
                    </a:lnTo>
                    <a:lnTo>
                      <a:pt x="1659" y="864"/>
                    </a:lnTo>
                    <a:lnTo>
                      <a:pt x="1681" y="824"/>
                    </a:lnTo>
                    <a:lnTo>
                      <a:pt x="1704" y="785"/>
                    </a:lnTo>
                    <a:lnTo>
                      <a:pt x="1704" y="785"/>
                    </a:lnTo>
                    <a:lnTo>
                      <a:pt x="1696" y="781"/>
                    </a:lnTo>
                    <a:lnTo>
                      <a:pt x="1687" y="778"/>
                    </a:lnTo>
                    <a:lnTo>
                      <a:pt x="1677" y="775"/>
                    </a:lnTo>
                    <a:lnTo>
                      <a:pt x="1667" y="773"/>
                    </a:lnTo>
                    <a:lnTo>
                      <a:pt x="1667" y="773"/>
                    </a:lnTo>
                    <a:close/>
                    <a:moveTo>
                      <a:pt x="1690" y="854"/>
                    </a:moveTo>
                    <a:lnTo>
                      <a:pt x="1690" y="854"/>
                    </a:lnTo>
                    <a:lnTo>
                      <a:pt x="1684" y="859"/>
                    </a:lnTo>
                    <a:lnTo>
                      <a:pt x="1679" y="864"/>
                    </a:lnTo>
                    <a:lnTo>
                      <a:pt x="1674" y="868"/>
                    </a:lnTo>
                    <a:lnTo>
                      <a:pt x="1669" y="874"/>
                    </a:lnTo>
                    <a:lnTo>
                      <a:pt x="1669" y="874"/>
                    </a:lnTo>
                    <a:lnTo>
                      <a:pt x="1662" y="885"/>
                    </a:lnTo>
                    <a:lnTo>
                      <a:pt x="1655" y="897"/>
                    </a:lnTo>
                    <a:lnTo>
                      <a:pt x="1642" y="922"/>
                    </a:lnTo>
                    <a:lnTo>
                      <a:pt x="1629" y="947"/>
                    </a:lnTo>
                    <a:lnTo>
                      <a:pt x="1616" y="972"/>
                    </a:lnTo>
                    <a:lnTo>
                      <a:pt x="1616" y="972"/>
                    </a:lnTo>
                    <a:lnTo>
                      <a:pt x="1590" y="1011"/>
                    </a:lnTo>
                    <a:lnTo>
                      <a:pt x="1577" y="1030"/>
                    </a:lnTo>
                    <a:lnTo>
                      <a:pt x="1566" y="1049"/>
                    </a:lnTo>
                    <a:lnTo>
                      <a:pt x="1555" y="1069"/>
                    </a:lnTo>
                    <a:lnTo>
                      <a:pt x="1545" y="1090"/>
                    </a:lnTo>
                    <a:lnTo>
                      <a:pt x="1537" y="1111"/>
                    </a:lnTo>
                    <a:lnTo>
                      <a:pt x="1535" y="1123"/>
                    </a:lnTo>
                    <a:lnTo>
                      <a:pt x="1532" y="1134"/>
                    </a:lnTo>
                    <a:lnTo>
                      <a:pt x="1532" y="1134"/>
                    </a:lnTo>
                    <a:lnTo>
                      <a:pt x="1532" y="1136"/>
                    </a:lnTo>
                    <a:lnTo>
                      <a:pt x="1533" y="1138"/>
                    </a:lnTo>
                    <a:lnTo>
                      <a:pt x="1537" y="1140"/>
                    </a:lnTo>
                    <a:lnTo>
                      <a:pt x="1539" y="1143"/>
                    </a:lnTo>
                    <a:lnTo>
                      <a:pt x="1540" y="1146"/>
                    </a:lnTo>
                    <a:lnTo>
                      <a:pt x="1539" y="1149"/>
                    </a:lnTo>
                    <a:lnTo>
                      <a:pt x="1539" y="1149"/>
                    </a:lnTo>
                    <a:lnTo>
                      <a:pt x="1537" y="1154"/>
                    </a:lnTo>
                    <a:lnTo>
                      <a:pt x="1532" y="1161"/>
                    </a:lnTo>
                    <a:lnTo>
                      <a:pt x="1531" y="1164"/>
                    </a:lnTo>
                    <a:lnTo>
                      <a:pt x="1531" y="1167"/>
                    </a:lnTo>
                    <a:lnTo>
                      <a:pt x="1532" y="1170"/>
                    </a:lnTo>
                    <a:lnTo>
                      <a:pt x="1535" y="1173"/>
                    </a:lnTo>
                    <a:lnTo>
                      <a:pt x="1535" y="1173"/>
                    </a:lnTo>
                    <a:lnTo>
                      <a:pt x="1547" y="1157"/>
                    </a:lnTo>
                    <a:lnTo>
                      <a:pt x="1560" y="1140"/>
                    </a:lnTo>
                    <a:lnTo>
                      <a:pt x="1583" y="1105"/>
                    </a:lnTo>
                    <a:lnTo>
                      <a:pt x="1605" y="1067"/>
                    </a:lnTo>
                    <a:lnTo>
                      <a:pt x="1627" y="1030"/>
                    </a:lnTo>
                    <a:lnTo>
                      <a:pt x="1648" y="992"/>
                    </a:lnTo>
                    <a:lnTo>
                      <a:pt x="1670" y="956"/>
                    </a:lnTo>
                    <a:lnTo>
                      <a:pt x="1682" y="938"/>
                    </a:lnTo>
                    <a:lnTo>
                      <a:pt x="1695" y="921"/>
                    </a:lnTo>
                    <a:lnTo>
                      <a:pt x="1708" y="905"/>
                    </a:lnTo>
                    <a:lnTo>
                      <a:pt x="1721" y="889"/>
                    </a:lnTo>
                    <a:lnTo>
                      <a:pt x="1721" y="889"/>
                    </a:lnTo>
                    <a:lnTo>
                      <a:pt x="1717" y="884"/>
                    </a:lnTo>
                    <a:lnTo>
                      <a:pt x="1714" y="880"/>
                    </a:lnTo>
                    <a:lnTo>
                      <a:pt x="1712" y="876"/>
                    </a:lnTo>
                    <a:lnTo>
                      <a:pt x="1711" y="871"/>
                    </a:lnTo>
                    <a:lnTo>
                      <a:pt x="1711" y="867"/>
                    </a:lnTo>
                    <a:lnTo>
                      <a:pt x="1711" y="862"/>
                    </a:lnTo>
                    <a:lnTo>
                      <a:pt x="1714" y="851"/>
                    </a:lnTo>
                    <a:lnTo>
                      <a:pt x="1718" y="840"/>
                    </a:lnTo>
                    <a:lnTo>
                      <a:pt x="1720" y="829"/>
                    </a:lnTo>
                    <a:lnTo>
                      <a:pt x="1721" y="822"/>
                    </a:lnTo>
                    <a:lnTo>
                      <a:pt x="1721" y="816"/>
                    </a:lnTo>
                    <a:lnTo>
                      <a:pt x="1720" y="809"/>
                    </a:lnTo>
                    <a:lnTo>
                      <a:pt x="1719" y="802"/>
                    </a:lnTo>
                    <a:lnTo>
                      <a:pt x="1719" y="802"/>
                    </a:lnTo>
                    <a:lnTo>
                      <a:pt x="1714" y="808"/>
                    </a:lnTo>
                    <a:lnTo>
                      <a:pt x="1710" y="815"/>
                    </a:lnTo>
                    <a:lnTo>
                      <a:pt x="1703" y="828"/>
                    </a:lnTo>
                    <a:lnTo>
                      <a:pt x="1696" y="841"/>
                    </a:lnTo>
                    <a:lnTo>
                      <a:pt x="1690" y="854"/>
                    </a:lnTo>
                    <a:lnTo>
                      <a:pt x="1690" y="854"/>
                    </a:lnTo>
                    <a:close/>
                    <a:moveTo>
                      <a:pt x="585" y="1053"/>
                    </a:moveTo>
                    <a:lnTo>
                      <a:pt x="585" y="1053"/>
                    </a:lnTo>
                    <a:lnTo>
                      <a:pt x="567" y="1049"/>
                    </a:lnTo>
                    <a:lnTo>
                      <a:pt x="546" y="1045"/>
                    </a:lnTo>
                    <a:lnTo>
                      <a:pt x="525" y="1042"/>
                    </a:lnTo>
                    <a:lnTo>
                      <a:pt x="503" y="1040"/>
                    </a:lnTo>
                    <a:lnTo>
                      <a:pt x="482" y="1037"/>
                    </a:lnTo>
                    <a:lnTo>
                      <a:pt x="460" y="1036"/>
                    </a:lnTo>
                    <a:lnTo>
                      <a:pt x="438" y="1035"/>
                    </a:lnTo>
                    <a:lnTo>
                      <a:pt x="418" y="1036"/>
                    </a:lnTo>
                    <a:lnTo>
                      <a:pt x="418" y="1036"/>
                    </a:lnTo>
                    <a:lnTo>
                      <a:pt x="398" y="1037"/>
                    </a:lnTo>
                    <a:lnTo>
                      <a:pt x="380" y="1040"/>
                    </a:lnTo>
                    <a:lnTo>
                      <a:pt x="343" y="1047"/>
                    </a:lnTo>
                    <a:lnTo>
                      <a:pt x="325" y="1050"/>
                    </a:lnTo>
                    <a:lnTo>
                      <a:pt x="305" y="1053"/>
                    </a:lnTo>
                    <a:lnTo>
                      <a:pt x="287" y="1056"/>
                    </a:lnTo>
                    <a:lnTo>
                      <a:pt x="268" y="1056"/>
                    </a:lnTo>
                    <a:lnTo>
                      <a:pt x="268" y="1056"/>
                    </a:lnTo>
                    <a:lnTo>
                      <a:pt x="235" y="1055"/>
                    </a:lnTo>
                    <a:lnTo>
                      <a:pt x="201" y="1051"/>
                    </a:lnTo>
                    <a:lnTo>
                      <a:pt x="185" y="1049"/>
                    </a:lnTo>
                    <a:lnTo>
                      <a:pt x="169" y="1046"/>
                    </a:lnTo>
                    <a:lnTo>
                      <a:pt x="155" y="1042"/>
                    </a:lnTo>
                    <a:lnTo>
                      <a:pt x="143" y="1036"/>
                    </a:lnTo>
                    <a:lnTo>
                      <a:pt x="143" y="1036"/>
                    </a:lnTo>
                    <a:lnTo>
                      <a:pt x="131" y="1046"/>
                    </a:lnTo>
                    <a:lnTo>
                      <a:pt x="119" y="1057"/>
                    </a:lnTo>
                    <a:lnTo>
                      <a:pt x="107" y="1067"/>
                    </a:lnTo>
                    <a:lnTo>
                      <a:pt x="95" y="1078"/>
                    </a:lnTo>
                    <a:lnTo>
                      <a:pt x="95" y="1078"/>
                    </a:lnTo>
                    <a:lnTo>
                      <a:pt x="165" y="1079"/>
                    </a:lnTo>
                    <a:lnTo>
                      <a:pt x="237" y="1079"/>
                    </a:lnTo>
                    <a:lnTo>
                      <a:pt x="386" y="1078"/>
                    </a:lnTo>
                    <a:lnTo>
                      <a:pt x="461" y="1078"/>
                    </a:lnTo>
                    <a:lnTo>
                      <a:pt x="536" y="1079"/>
                    </a:lnTo>
                    <a:lnTo>
                      <a:pt x="608" y="1081"/>
                    </a:lnTo>
                    <a:lnTo>
                      <a:pt x="645" y="1084"/>
                    </a:lnTo>
                    <a:lnTo>
                      <a:pt x="681" y="1088"/>
                    </a:lnTo>
                    <a:lnTo>
                      <a:pt x="681" y="1088"/>
                    </a:lnTo>
                    <a:lnTo>
                      <a:pt x="669" y="1081"/>
                    </a:lnTo>
                    <a:lnTo>
                      <a:pt x="658" y="1076"/>
                    </a:lnTo>
                    <a:lnTo>
                      <a:pt x="633" y="1066"/>
                    </a:lnTo>
                    <a:lnTo>
                      <a:pt x="608" y="1059"/>
                    </a:lnTo>
                    <a:lnTo>
                      <a:pt x="585" y="1053"/>
                    </a:lnTo>
                    <a:lnTo>
                      <a:pt x="585" y="1053"/>
                    </a:lnTo>
                    <a:close/>
                    <a:moveTo>
                      <a:pt x="1323" y="1061"/>
                    </a:moveTo>
                    <a:lnTo>
                      <a:pt x="1323" y="1061"/>
                    </a:lnTo>
                    <a:lnTo>
                      <a:pt x="1271" y="1060"/>
                    </a:lnTo>
                    <a:lnTo>
                      <a:pt x="1218" y="1057"/>
                    </a:lnTo>
                    <a:lnTo>
                      <a:pt x="1164" y="1055"/>
                    </a:lnTo>
                    <a:lnTo>
                      <a:pt x="1111" y="1053"/>
                    </a:lnTo>
                    <a:lnTo>
                      <a:pt x="1084" y="1053"/>
                    </a:lnTo>
                    <a:lnTo>
                      <a:pt x="1059" y="1055"/>
                    </a:lnTo>
                    <a:lnTo>
                      <a:pt x="1033" y="1057"/>
                    </a:lnTo>
                    <a:lnTo>
                      <a:pt x="1009" y="1059"/>
                    </a:lnTo>
                    <a:lnTo>
                      <a:pt x="986" y="1063"/>
                    </a:lnTo>
                    <a:lnTo>
                      <a:pt x="964" y="1068"/>
                    </a:lnTo>
                    <a:lnTo>
                      <a:pt x="942" y="1076"/>
                    </a:lnTo>
                    <a:lnTo>
                      <a:pt x="922" y="1084"/>
                    </a:lnTo>
                    <a:lnTo>
                      <a:pt x="922" y="1084"/>
                    </a:lnTo>
                    <a:lnTo>
                      <a:pt x="953" y="1082"/>
                    </a:lnTo>
                    <a:lnTo>
                      <a:pt x="983" y="1080"/>
                    </a:lnTo>
                    <a:lnTo>
                      <a:pt x="1043" y="1078"/>
                    </a:lnTo>
                    <a:lnTo>
                      <a:pt x="1102" y="1078"/>
                    </a:lnTo>
                    <a:lnTo>
                      <a:pt x="1159" y="1079"/>
                    </a:lnTo>
                    <a:lnTo>
                      <a:pt x="1272" y="1082"/>
                    </a:lnTo>
                    <a:lnTo>
                      <a:pt x="1327" y="1082"/>
                    </a:lnTo>
                    <a:lnTo>
                      <a:pt x="1381" y="1082"/>
                    </a:lnTo>
                    <a:lnTo>
                      <a:pt x="1381" y="1082"/>
                    </a:lnTo>
                    <a:lnTo>
                      <a:pt x="1396" y="1082"/>
                    </a:lnTo>
                    <a:lnTo>
                      <a:pt x="1407" y="1083"/>
                    </a:lnTo>
                    <a:lnTo>
                      <a:pt x="1416" y="1084"/>
                    </a:lnTo>
                    <a:lnTo>
                      <a:pt x="1426" y="1088"/>
                    </a:lnTo>
                    <a:lnTo>
                      <a:pt x="1426" y="1088"/>
                    </a:lnTo>
                    <a:lnTo>
                      <a:pt x="1422" y="1082"/>
                    </a:lnTo>
                    <a:lnTo>
                      <a:pt x="1418" y="1079"/>
                    </a:lnTo>
                    <a:lnTo>
                      <a:pt x="1412" y="1075"/>
                    </a:lnTo>
                    <a:lnTo>
                      <a:pt x="1407" y="1072"/>
                    </a:lnTo>
                    <a:lnTo>
                      <a:pt x="1395" y="1067"/>
                    </a:lnTo>
                    <a:lnTo>
                      <a:pt x="1381" y="1064"/>
                    </a:lnTo>
                    <a:lnTo>
                      <a:pt x="1367" y="1062"/>
                    </a:lnTo>
                    <a:lnTo>
                      <a:pt x="1352" y="1061"/>
                    </a:lnTo>
                    <a:lnTo>
                      <a:pt x="1323" y="1061"/>
                    </a:lnTo>
                    <a:lnTo>
                      <a:pt x="1323" y="1061"/>
                    </a:lnTo>
                    <a:close/>
                    <a:moveTo>
                      <a:pt x="607" y="1105"/>
                    </a:moveTo>
                    <a:lnTo>
                      <a:pt x="607" y="1105"/>
                    </a:lnTo>
                    <a:lnTo>
                      <a:pt x="575" y="1102"/>
                    </a:lnTo>
                    <a:lnTo>
                      <a:pt x="543" y="1099"/>
                    </a:lnTo>
                    <a:lnTo>
                      <a:pt x="480" y="1097"/>
                    </a:lnTo>
                    <a:lnTo>
                      <a:pt x="418" y="1097"/>
                    </a:lnTo>
                    <a:lnTo>
                      <a:pt x="355" y="1097"/>
                    </a:lnTo>
                    <a:lnTo>
                      <a:pt x="228" y="1099"/>
                    </a:lnTo>
                    <a:lnTo>
                      <a:pt x="164" y="1101"/>
                    </a:lnTo>
                    <a:lnTo>
                      <a:pt x="98" y="1099"/>
                    </a:lnTo>
                    <a:lnTo>
                      <a:pt x="98" y="1099"/>
                    </a:lnTo>
                    <a:lnTo>
                      <a:pt x="101" y="1113"/>
                    </a:lnTo>
                    <a:lnTo>
                      <a:pt x="103" y="1127"/>
                    </a:lnTo>
                    <a:lnTo>
                      <a:pt x="103" y="1127"/>
                    </a:lnTo>
                    <a:lnTo>
                      <a:pt x="123" y="1129"/>
                    </a:lnTo>
                    <a:lnTo>
                      <a:pt x="143" y="1132"/>
                    </a:lnTo>
                    <a:lnTo>
                      <a:pt x="152" y="1133"/>
                    </a:lnTo>
                    <a:lnTo>
                      <a:pt x="162" y="1135"/>
                    </a:lnTo>
                    <a:lnTo>
                      <a:pt x="169" y="1138"/>
                    </a:lnTo>
                    <a:lnTo>
                      <a:pt x="177" y="1141"/>
                    </a:lnTo>
                    <a:lnTo>
                      <a:pt x="177" y="1141"/>
                    </a:lnTo>
                    <a:lnTo>
                      <a:pt x="157" y="1143"/>
                    </a:lnTo>
                    <a:lnTo>
                      <a:pt x="132" y="1144"/>
                    </a:lnTo>
                    <a:lnTo>
                      <a:pt x="106" y="1146"/>
                    </a:lnTo>
                    <a:lnTo>
                      <a:pt x="84" y="1147"/>
                    </a:lnTo>
                    <a:lnTo>
                      <a:pt x="84" y="1147"/>
                    </a:lnTo>
                    <a:lnTo>
                      <a:pt x="87" y="1151"/>
                    </a:lnTo>
                    <a:lnTo>
                      <a:pt x="90" y="1154"/>
                    </a:lnTo>
                    <a:lnTo>
                      <a:pt x="94" y="1157"/>
                    </a:lnTo>
                    <a:lnTo>
                      <a:pt x="98" y="1159"/>
                    </a:lnTo>
                    <a:lnTo>
                      <a:pt x="106" y="1162"/>
                    </a:lnTo>
                    <a:lnTo>
                      <a:pt x="116" y="1163"/>
                    </a:lnTo>
                    <a:lnTo>
                      <a:pt x="136" y="1162"/>
                    </a:lnTo>
                    <a:lnTo>
                      <a:pt x="148" y="1161"/>
                    </a:lnTo>
                    <a:lnTo>
                      <a:pt x="160" y="1162"/>
                    </a:lnTo>
                    <a:lnTo>
                      <a:pt x="160" y="1162"/>
                    </a:lnTo>
                    <a:lnTo>
                      <a:pt x="193" y="1163"/>
                    </a:lnTo>
                    <a:lnTo>
                      <a:pt x="227" y="1164"/>
                    </a:lnTo>
                    <a:lnTo>
                      <a:pt x="297" y="1163"/>
                    </a:lnTo>
                    <a:lnTo>
                      <a:pt x="365" y="1162"/>
                    </a:lnTo>
                    <a:lnTo>
                      <a:pt x="400" y="1161"/>
                    </a:lnTo>
                    <a:lnTo>
                      <a:pt x="433" y="1162"/>
                    </a:lnTo>
                    <a:lnTo>
                      <a:pt x="433" y="1162"/>
                    </a:lnTo>
                    <a:lnTo>
                      <a:pt x="448" y="1162"/>
                    </a:lnTo>
                    <a:lnTo>
                      <a:pt x="464" y="1164"/>
                    </a:lnTo>
                    <a:lnTo>
                      <a:pt x="493" y="1167"/>
                    </a:lnTo>
                    <a:lnTo>
                      <a:pt x="507" y="1168"/>
                    </a:lnTo>
                    <a:lnTo>
                      <a:pt x="521" y="1168"/>
                    </a:lnTo>
                    <a:lnTo>
                      <a:pt x="534" y="1168"/>
                    </a:lnTo>
                    <a:lnTo>
                      <a:pt x="548" y="1166"/>
                    </a:lnTo>
                    <a:lnTo>
                      <a:pt x="548" y="1166"/>
                    </a:lnTo>
                    <a:lnTo>
                      <a:pt x="545" y="1166"/>
                    </a:lnTo>
                    <a:lnTo>
                      <a:pt x="543" y="1165"/>
                    </a:lnTo>
                    <a:lnTo>
                      <a:pt x="542" y="1164"/>
                    </a:lnTo>
                    <a:lnTo>
                      <a:pt x="541" y="1162"/>
                    </a:lnTo>
                    <a:lnTo>
                      <a:pt x="541" y="1162"/>
                    </a:lnTo>
                    <a:lnTo>
                      <a:pt x="560" y="1158"/>
                    </a:lnTo>
                    <a:lnTo>
                      <a:pt x="581" y="1157"/>
                    </a:lnTo>
                    <a:lnTo>
                      <a:pt x="602" y="1158"/>
                    </a:lnTo>
                    <a:lnTo>
                      <a:pt x="622" y="1158"/>
                    </a:lnTo>
                    <a:lnTo>
                      <a:pt x="644" y="1159"/>
                    </a:lnTo>
                    <a:lnTo>
                      <a:pt x="664" y="1158"/>
                    </a:lnTo>
                    <a:lnTo>
                      <a:pt x="683" y="1156"/>
                    </a:lnTo>
                    <a:lnTo>
                      <a:pt x="692" y="1154"/>
                    </a:lnTo>
                    <a:lnTo>
                      <a:pt x="700" y="1152"/>
                    </a:lnTo>
                    <a:lnTo>
                      <a:pt x="700" y="1152"/>
                    </a:lnTo>
                    <a:lnTo>
                      <a:pt x="645" y="1144"/>
                    </a:lnTo>
                    <a:lnTo>
                      <a:pt x="588" y="1137"/>
                    </a:lnTo>
                    <a:lnTo>
                      <a:pt x="588" y="1137"/>
                    </a:lnTo>
                    <a:lnTo>
                      <a:pt x="561" y="1133"/>
                    </a:lnTo>
                    <a:lnTo>
                      <a:pt x="534" y="1128"/>
                    </a:lnTo>
                    <a:lnTo>
                      <a:pt x="522" y="1125"/>
                    </a:lnTo>
                    <a:lnTo>
                      <a:pt x="509" y="1122"/>
                    </a:lnTo>
                    <a:lnTo>
                      <a:pt x="496" y="1118"/>
                    </a:lnTo>
                    <a:lnTo>
                      <a:pt x="484" y="1112"/>
                    </a:lnTo>
                    <a:lnTo>
                      <a:pt x="484" y="1112"/>
                    </a:lnTo>
                    <a:lnTo>
                      <a:pt x="500" y="1112"/>
                    </a:lnTo>
                    <a:lnTo>
                      <a:pt x="517" y="1112"/>
                    </a:lnTo>
                    <a:lnTo>
                      <a:pt x="551" y="1116"/>
                    </a:lnTo>
                    <a:lnTo>
                      <a:pt x="584" y="1120"/>
                    </a:lnTo>
                    <a:lnTo>
                      <a:pt x="619" y="1125"/>
                    </a:lnTo>
                    <a:lnTo>
                      <a:pt x="653" y="1131"/>
                    </a:lnTo>
                    <a:lnTo>
                      <a:pt x="689" y="1134"/>
                    </a:lnTo>
                    <a:lnTo>
                      <a:pt x="706" y="1134"/>
                    </a:lnTo>
                    <a:lnTo>
                      <a:pt x="723" y="1134"/>
                    </a:lnTo>
                    <a:lnTo>
                      <a:pt x="740" y="1134"/>
                    </a:lnTo>
                    <a:lnTo>
                      <a:pt x="757" y="1132"/>
                    </a:lnTo>
                    <a:lnTo>
                      <a:pt x="757" y="1132"/>
                    </a:lnTo>
                    <a:lnTo>
                      <a:pt x="749" y="1127"/>
                    </a:lnTo>
                    <a:lnTo>
                      <a:pt x="740" y="1123"/>
                    </a:lnTo>
                    <a:lnTo>
                      <a:pt x="721" y="1117"/>
                    </a:lnTo>
                    <a:lnTo>
                      <a:pt x="703" y="1112"/>
                    </a:lnTo>
                    <a:lnTo>
                      <a:pt x="683" y="1109"/>
                    </a:lnTo>
                    <a:lnTo>
                      <a:pt x="664" y="1108"/>
                    </a:lnTo>
                    <a:lnTo>
                      <a:pt x="645" y="1107"/>
                    </a:lnTo>
                    <a:lnTo>
                      <a:pt x="607" y="1105"/>
                    </a:lnTo>
                    <a:lnTo>
                      <a:pt x="607" y="1105"/>
                    </a:lnTo>
                    <a:close/>
                    <a:moveTo>
                      <a:pt x="1472" y="1114"/>
                    </a:moveTo>
                    <a:lnTo>
                      <a:pt x="1472" y="1114"/>
                    </a:lnTo>
                    <a:lnTo>
                      <a:pt x="1433" y="1108"/>
                    </a:lnTo>
                    <a:lnTo>
                      <a:pt x="1393" y="1104"/>
                    </a:lnTo>
                    <a:lnTo>
                      <a:pt x="1352" y="1101"/>
                    </a:lnTo>
                    <a:lnTo>
                      <a:pt x="1311" y="1099"/>
                    </a:lnTo>
                    <a:lnTo>
                      <a:pt x="1311" y="1099"/>
                    </a:lnTo>
                    <a:lnTo>
                      <a:pt x="1267" y="1099"/>
                    </a:lnTo>
                    <a:lnTo>
                      <a:pt x="1222" y="1097"/>
                    </a:lnTo>
                    <a:lnTo>
                      <a:pt x="1128" y="1094"/>
                    </a:lnTo>
                    <a:lnTo>
                      <a:pt x="1079" y="1093"/>
                    </a:lnTo>
                    <a:lnTo>
                      <a:pt x="1031" y="1093"/>
                    </a:lnTo>
                    <a:lnTo>
                      <a:pt x="983" y="1095"/>
                    </a:lnTo>
                    <a:lnTo>
                      <a:pt x="960" y="1097"/>
                    </a:lnTo>
                    <a:lnTo>
                      <a:pt x="937" y="1099"/>
                    </a:lnTo>
                    <a:lnTo>
                      <a:pt x="937" y="1099"/>
                    </a:lnTo>
                    <a:lnTo>
                      <a:pt x="906" y="1105"/>
                    </a:lnTo>
                    <a:lnTo>
                      <a:pt x="891" y="1108"/>
                    </a:lnTo>
                    <a:lnTo>
                      <a:pt x="876" y="1112"/>
                    </a:lnTo>
                    <a:lnTo>
                      <a:pt x="862" y="1118"/>
                    </a:lnTo>
                    <a:lnTo>
                      <a:pt x="848" y="1124"/>
                    </a:lnTo>
                    <a:lnTo>
                      <a:pt x="835" y="1131"/>
                    </a:lnTo>
                    <a:lnTo>
                      <a:pt x="824" y="1139"/>
                    </a:lnTo>
                    <a:lnTo>
                      <a:pt x="824" y="1139"/>
                    </a:lnTo>
                    <a:lnTo>
                      <a:pt x="829" y="1144"/>
                    </a:lnTo>
                    <a:lnTo>
                      <a:pt x="833" y="1150"/>
                    </a:lnTo>
                    <a:lnTo>
                      <a:pt x="837" y="1155"/>
                    </a:lnTo>
                    <a:lnTo>
                      <a:pt x="840" y="1157"/>
                    </a:lnTo>
                    <a:lnTo>
                      <a:pt x="843" y="1158"/>
                    </a:lnTo>
                    <a:lnTo>
                      <a:pt x="843" y="1158"/>
                    </a:lnTo>
                    <a:lnTo>
                      <a:pt x="885" y="1143"/>
                    </a:lnTo>
                    <a:lnTo>
                      <a:pt x="906" y="1137"/>
                    </a:lnTo>
                    <a:lnTo>
                      <a:pt x="926" y="1131"/>
                    </a:lnTo>
                    <a:lnTo>
                      <a:pt x="949" y="1125"/>
                    </a:lnTo>
                    <a:lnTo>
                      <a:pt x="970" y="1120"/>
                    </a:lnTo>
                    <a:lnTo>
                      <a:pt x="994" y="1117"/>
                    </a:lnTo>
                    <a:lnTo>
                      <a:pt x="1018" y="1114"/>
                    </a:lnTo>
                    <a:lnTo>
                      <a:pt x="1018" y="1114"/>
                    </a:lnTo>
                    <a:lnTo>
                      <a:pt x="1031" y="1113"/>
                    </a:lnTo>
                    <a:lnTo>
                      <a:pt x="1039" y="1113"/>
                    </a:lnTo>
                    <a:lnTo>
                      <a:pt x="1046" y="1113"/>
                    </a:lnTo>
                    <a:lnTo>
                      <a:pt x="1053" y="1114"/>
                    </a:lnTo>
                    <a:lnTo>
                      <a:pt x="1058" y="1118"/>
                    </a:lnTo>
                    <a:lnTo>
                      <a:pt x="1062" y="1121"/>
                    </a:lnTo>
                    <a:lnTo>
                      <a:pt x="1064" y="1127"/>
                    </a:lnTo>
                    <a:lnTo>
                      <a:pt x="1064" y="1127"/>
                    </a:lnTo>
                    <a:lnTo>
                      <a:pt x="1038" y="1128"/>
                    </a:lnTo>
                    <a:lnTo>
                      <a:pt x="1010" y="1131"/>
                    </a:lnTo>
                    <a:lnTo>
                      <a:pt x="983" y="1134"/>
                    </a:lnTo>
                    <a:lnTo>
                      <a:pt x="957" y="1138"/>
                    </a:lnTo>
                    <a:lnTo>
                      <a:pt x="933" y="1143"/>
                    </a:lnTo>
                    <a:lnTo>
                      <a:pt x="908" y="1150"/>
                    </a:lnTo>
                    <a:lnTo>
                      <a:pt x="886" y="1158"/>
                    </a:lnTo>
                    <a:lnTo>
                      <a:pt x="865" y="1169"/>
                    </a:lnTo>
                    <a:lnTo>
                      <a:pt x="865" y="1169"/>
                    </a:lnTo>
                    <a:lnTo>
                      <a:pt x="903" y="1165"/>
                    </a:lnTo>
                    <a:lnTo>
                      <a:pt x="940" y="1163"/>
                    </a:lnTo>
                    <a:lnTo>
                      <a:pt x="978" y="1163"/>
                    </a:lnTo>
                    <a:lnTo>
                      <a:pt x="1014" y="1163"/>
                    </a:lnTo>
                    <a:lnTo>
                      <a:pt x="1052" y="1164"/>
                    </a:lnTo>
                    <a:lnTo>
                      <a:pt x="1088" y="1166"/>
                    </a:lnTo>
                    <a:lnTo>
                      <a:pt x="1161" y="1171"/>
                    </a:lnTo>
                    <a:lnTo>
                      <a:pt x="1233" y="1179"/>
                    </a:lnTo>
                    <a:lnTo>
                      <a:pt x="1301" y="1187"/>
                    </a:lnTo>
                    <a:lnTo>
                      <a:pt x="1367" y="1195"/>
                    </a:lnTo>
                    <a:lnTo>
                      <a:pt x="1431" y="1200"/>
                    </a:lnTo>
                    <a:lnTo>
                      <a:pt x="1431" y="1200"/>
                    </a:lnTo>
                    <a:lnTo>
                      <a:pt x="1454" y="1203"/>
                    </a:lnTo>
                    <a:lnTo>
                      <a:pt x="1477" y="1205"/>
                    </a:lnTo>
                    <a:lnTo>
                      <a:pt x="1486" y="1204"/>
                    </a:lnTo>
                    <a:lnTo>
                      <a:pt x="1496" y="1203"/>
                    </a:lnTo>
                    <a:lnTo>
                      <a:pt x="1505" y="1200"/>
                    </a:lnTo>
                    <a:lnTo>
                      <a:pt x="1512" y="1196"/>
                    </a:lnTo>
                    <a:lnTo>
                      <a:pt x="1512" y="1196"/>
                    </a:lnTo>
                    <a:lnTo>
                      <a:pt x="1493" y="1193"/>
                    </a:lnTo>
                    <a:lnTo>
                      <a:pt x="1473" y="1190"/>
                    </a:lnTo>
                    <a:lnTo>
                      <a:pt x="1464" y="1188"/>
                    </a:lnTo>
                    <a:lnTo>
                      <a:pt x="1455" y="1186"/>
                    </a:lnTo>
                    <a:lnTo>
                      <a:pt x="1448" y="1182"/>
                    </a:lnTo>
                    <a:lnTo>
                      <a:pt x="1441" y="1175"/>
                    </a:lnTo>
                    <a:lnTo>
                      <a:pt x="1441" y="1175"/>
                    </a:lnTo>
                    <a:lnTo>
                      <a:pt x="1447" y="1174"/>
                    </a:lnTo>
                    <a:lnTo>
                      <a:pt x="1452" y="1174"/>
                    </a:lnTo>
                    <a:lnTo>
                      <a:pt x="1463" y="1174"/>
                    </a:lnTo>
                    <a:lnTo>
                      <a:pt x="1485" y="1178"/>
                    </a:lnTo>
                    <a:lnTo>
                      <a:pt x="1496" y="1178"/>
                    </a:lnTo>
                    <a:lnTo>
                      <a:pt x="1500" y="1178"/>
                    </a:lnTo>
                    <a:lnTo>
                      <a:pt x="1505" y="1177"/>
                    </a:lnTo>
                    <a:lnTo>
                      <a:pt x="1509" y="1174"/>
                    </a:lnTo>
                    <a:lnTo>
                      <a:pt x="1512" y="1172"/>
                    </a:lnTo>
                    <a:lnTo>
                      <a:pt x="1515" y="1168"/>
                    </a:lnTo>
                    <a:lnTo>
                      <a:pt x="1517" y="1164"/>
                    </a:lnTo>
                    <a:lnTo>
                      <a:pt x="1517" y="1164"/>
                    </a:lnTo>
                    <a:lnTo>
                      <a:pt x="1509" y="1161"/>
                    </a:lnTo>
                    <a:lnTo>
                      <a:pt x="1500" y="1159"/>
                    </a:lnTo>
                    <a:lnTo>
                      <a:pt x="1492" y="1158"/>
                    </a:lnTo>
                    <a:lnTo>
                      <a:pt x="1482" y="1157"/>
                    </a:lnTo>
                    <a:lnTo>
                      <a:pt x="1462" y="1158"/>
                    </a:lnTo>
                    <a:lnTo>
                      <a:pt x="1441" y="1159"/>
                    </a:lnTo>
                    <a:lnTo>
                      <a:pt x="1421" y="1161"/>
                    </a:lnTo>
                    <a:lnTo>
                      <a:pt x="1412" y="1161"/>
                    </a:lnTo>
                    <a:lnTo>
                      <a:pt x="1404" y="1159"/>
                    </a:lnTo>
                    <a:lnTo>
                      <a:pt x="1395" y="1157"/>
                    </a:lnTo>
                    <a:lnTo>
                      <a:pt x="1388" y="1155"/>
                    </a:lnTo>
                    <a:lnTo>
                      <a:pt x="1382" y="1151"/>
                    </a:lnTo>
                    <a:lnTo>
                      <a:pt x="1377" y="1147"/>
                    </a:lnTo>
                    <a:lnTo>
                      <a:pt x="1377" y="1147"/>
                    </a:lnTo>
                    <a:lnTo>
                      <a:pt x="1408" y="1147"/>
                    </a:lnTo>
                    <a:lnTo>
                      <a:pt x="1442" y="1146"/>
                    </a:lnTo>
                    <a:lnTo>
                      <a:pt x="1510" y="1141"/>
                    </a:lnTo>
                    <a:lnTo>
                      <a:pt x="1510" y="1141"/>
                    </a:lnTo>
                    <a:lnTo>
                      <a:pt x="1502" y="1137"/>
                    </a:lnTo>
                    <a:lnTo>
                      <a:pt x="1492" y="1131"/>
                    </a:lnTo>
                    <a:lnTo>
                      <a:pt x="1481" y="1123"/>
                    </a:lnTo>
                    <a:lnTo>
                      <a:pt x="1477" y="1119"/>
                    </a:lnTo>
                    <a:lnTo>
                      <a:pt x="1472" y="1114"/>
                    </a:lnTo>
                    <a:lnTo>
                      <a:pt x="1472" y="1114"/>
                    </a:lnTo>
                    <a:close/>
                    <a:moveTo>
                      <a:pt x="755" y="1173"/>
                    </a:moveTo>
                    <a:lnTo>
                      <a:pt x="755" y="1173"/>
                    </a:lnTo>
                    <a:lnTo>
                      <a:pt x="765" y="1175"/>
                    </a:lnTo>
                    <a:lnTo>
                      <a:pt x="774" y="1177"/>
                    </a:lnTo>
                    <a:lnTo>
                      <a:pt x="784" y="1177"/>
                    </a:lnTo>
                    <a:lnTo>
                      <a:pt x="793" y="1174"/>
                    </a:lnTo>
                    <a:lnTo>
                      <a:pt x="800" y="1172"/>
                    </a:lnTo>
                    <a:lnTo>
                      <a:pt x="806" y="1168"/>
                    </a:lnTo>
                    <a:lnTo>
                      <a:pt x="813" y="1164"/>
                    </a:lnTo>
                    <a:lnTo>
                      <a:pt x="818" y="1158"/>
                    </a:lnTo>
                    <a:lnTo>
                      <a:pt x="818" y="1158"/>
                    </a:lnTo>
                    <a:lnTo>
                      <a:pt x="815" y="1156"/>
                    </a:lnTo>
                    <a:lnTo>
                      <a:pt x="813" y="1153"/>
                    </a:lnTo>
                    <a:lnTo>
                      <a:pt x="811" y="1150"/>
                    </a:lnTo>
                    <a:lnTo>
                      <a:pt x="809" y="1147"/>
                    </a:lnTo>
                    <a:lnTo>
                      <a:pt x="809" y="1147"/>
                    </a:lnTo>
                    <a:lnTo>
                      <a:pt x="794" y="1150"/>
                    </a:lnTo>
                    <a:lnTo>
                      <a:pt x="786" y="1151"/>
                    </a:lnTo>
                    <a:lnTo>
                      <a:pt x="779" y="1154"/>
                    </a:lnTo>
                    <a:lnTo>
                      <a:pt x="772" y="1157"/>
                    </a:lnTo>
                    <a:lnTo>
                      <a:pt x="766" y="1162"/>
                    </a:lnTo>
                    <a:lnTo>
                      <a:pt x="760" y="1167"/>
                    </a:lnTo>
                    <a:lnTo>
                      <a:pt x="755" y="1173"/>
                    </a:lnTo>
                    <a:lnTo>
                      <a:pt x="755" y="1173"/>
                    </a:lnTo>
                    <a:close/>
                    <a:moveTo>
                      <a:pt x="725" y="1166"/>
                    </a:moveTo>
                    <a:lnTo>
                      <a:pt x="725" y="1166"/>
                    </a:lnTo>
                    <a:lnTo>
                      <a:pt x="719" y="1168"/>
                    </a:lnTo>
                    <a:lnTo>
                      <a:pt x="710" y="1169"/>
                    </a:lnTo>
                    <a:lnTo>
                      <a:pt x="693" y="1169"/>
                    </a:lnTo>
                    <a:lnTo>
                      <a:pt x="684" y="1170"/>
                    </a:lnTo>
                    <a:lnTo>
                      <a:pt x="677" y="1171"/>
                    </a:lnTo>
                    <a:lnTo>
                      <a:pt x="669" y="1173"/>
                    </a:lnTo>
                    <a:lnTo>
                      <a:pt x="664" y="1175"/>
                    </a:lnTo>
                    <a:lnTo>
                      <a:pt x="664" y="1175"/>
                    </a:lnTo>
                    <a:lnTo>
                      <a:pt x="674" y="1177"/>
                    </a:lnTo>
                    <a:lnTo>
                      <a:pt x="683" y="1177"/>
                    </a:lnTo>
                    <a:lnTo>
                      <a:pt x="700" y="1174"/>
                    </a:lnTo>
                    <a:lnTo>
                      <a:pt x="709" y="1173"/>
                    </a:lnTo>
                    <a:lnTo>
                      <a:pt x="716" y="1172"/>
                    </a:lnTo>
                    <a:lnTo>
                      <a:pt x="724" y="1173"/>
                    </a:lnTo>
                    <a:lnTo>
                      <a:pt x="730" y="1175"/>
                    </a:lnTo>
                    <a:lnTo>
                      <a:pt x="730" y="1175"/>
                    </a:lnTo>
                    <a:lnTo>
                      <a:pt x="731" y="1172"/>
                    </a:lnTo>
                    <a:lnTo>
                      <a:pt x="735" y="1169"/>
                    </a:lnTo>
                    <a:lnTo>
                      <a:pt x="741" y="1163"/>
                    </a:lnTo>
                    <a:lnTo>
                      <a:pt x="743" y="1159"/>
                    </a:lnTo>
                    <a:lnTo>
                      <a:pt x="745" y="1156"/>
                    </a:lnTo>
                    <a:lnTo>
                      <a:pt x="745" y="1154"/>
                    </a:lnTo>
                    <a:lnTo>
                      <a:pt x="742" y="1152"/>
                    </a:lnTo>
                    <a:lnTo>
                      <a:pt x="742" y="1152"/>
                    </a:lnTo>
                    <a:lnTo>
                      <a:pt x="742" y="1153"/>
                    </a:lnTo>
                    <a:lnTo>
                      <a:pt x="741" y="1153"/>
                    </a:lnTo>
                    <a:lnTo>
                      <a:pt x="737" y="1152"/>
                    </a:lnTo>
                    <a:lnTo>
                      <a:pt x="730" y="1151"/>
                    </a:lnTo>
                    <a:lnTo>
                      <a:pt x="728" y="1151"/>
                    </a:lnTo>
                    <a:lnTo>
                      <a:pt x="725" y="1152"/>
                    </a:lnTo>
                    <a:lnTo>
                      <a:pt x="725" y="1152"/>
                    </a:lnTo>
                    <a:lnTo>
                      <a:pt x="725" y="1166"/>
                    </a:lnTo>
                    <a:lnTo>
                      <a:pt x="725" y="1166"/>
                    </a:lnTo>
                    <a:close/>
                    <a:moveTo>
                      <a:pt x="592" y="1171"/>
                    </a:moveTo>
                    <a:lnTo>
                      <a:pt x="592" y="1171"/>
                    </a:lnTo>
                    <a:lnTo>
                      <a:pt x="590" y="1170"/>
                    </a:lnTo>
                    <a:lnTo>
                      <a:pt x="588" y="1169"/>
                    </a:lnTo>
                    <a:lnTo>
                      <a:pt x="586" y="1168"/>
                    </a:lnTo>
                    <a:lnTo>
                      <a:pt x="583" y="1169"/>
                    </a:lnTo>
                    <a:lnTo>
                      <a:pt x="583" y="1169"/>
                    </a:lnTo>
                    <a:lnTo>
                      <a:pt x="589" y="1172"/>
                    </a:lnTo>
                    <a:lnTo>
                      <a:pt x="597" y="1173"/>
                    </a:lnTo>
                    <a:lnTo>
                      <a:pt x="603" y="1174"/>
                    </a:lnTo>
                    <a:lnTo>
                      <a:pt x="608" y="1173"/>
                    </a:lnTo>
                    <a:lnTo>
                      <a:pt x="610" y="1173"/>
                    </a:lnTo>
                    <a:lnTo>
                      <a:pt x="610" y="1172"/>
                    </a:lnTo>
                    <a:lnTo>
                      <a:pt x="609" y="1172"/>
                    </a:lnTo>
                    <a:lnTo>
                      <a:pt x="603" y="1171"/>
                    </a:lnTo>
                    <a:lnTo>
                      <a:pt x="592" y="1171"/>
                    </a:lnTo>
                    <a:lnTo>
                      <a:pt x="592" y="1171"/>
                    </a:lnTo>
                    <a:close/>
                    <a:moveTo>
                      <a:pt x="460" y="1186"/>
                    </a:moveTo>
                    <a:lnTo>
                      <a:pt x="460" y="1186"/>
                    </a:lnTo>
                    <a:lnTo>
                      <a:pt x="445" y="1185"/>
                    </a:lnTo>
                    <a:lnTo>
                      <a:pt x="430" y="1185"/>
                    </a:lnTo>
                    <a:lnTo>
                      <a:pt x="401" y="1186"/>
                    </a:lnTo>
                    <a:lnTo>
                      <a:pt x="371" y="1188"/>
                    </a:lnTo>
                    <a:lnTo>
                      <a:pt x="357" y="1188"/>
                    </a:lnTo>
                    <a:lnTo>
                      <a:pt x="342" y="1188"/>
                    </a:lnTo>
                    <a:lnTo>
                      <a:pt x="342" y="1188"/>
                    </a:lnTo>
                    <a:lnTo>
                      <a:pt x="264" y="1185"/>
                    </a:lnTo>
                    <a:lnTo>
                      <a:pt x="186" y="1183"/>
                    </a:lnTo>
                    <a:lnTo>
                      <a:pt x="113" y="1182"/>
                    </a:lnTo>
                    <a:lnTo>
                      <a:pt x="49" y="1183"/>
                    </a:lnTo>
                    <a:lnTo>
                      <a:pt x="49" y="1183"/>
                    </a:lnTo>
                    <a:lnTo>
                      <a:pt x="43" y="1188"/>
                    </a:lnTo>
                    <a:lnTo>
                      <a:pt x="37" y="1195"/>
                    </a:lnTo>
                    <a:lnTo>
                      <a:pt x="31" y="1201"/>
                    </a:lnTo>
                    <a:lnTo>
                      <a:pt x="27" y="1208"/>
                    </a:lnTo>
                    <a:lnTo>
                      <a:pt x="27" y="1208"/>
                    </a:lnTo>
                    <a:lnTo>
                      <a:pt x="34" y="1212"/>
                    </a:lnTo>
                    <a:lnTo>
                      <a:pt x="41" y="1214"/>
                    </a:lnTo>
                    <a:lnTo>
                      <a:pt x="48" y="1215"/>
                    </a:lnTo>
                    <a:lnTo>
                      <a:pt x="56" y="1214"/>
                    </a:lnTo>
                    <a:lnTo>
                      <a:pt x="71" y="1212"/>
                    </a:lnTo>
                    <a:lnTo>
                      <a:pt x="86" y="1211"/>
                    </a:lnTo>
                    <a:lnTo>
                      <a:pt x="86" y="1211"/>
                    </a:lnTo>
                    <a:lnTo>
                      <a:pt x="124" y="1209"/>
                    </a:lnTo>
                    <a:lnTo>
                      <a:pt x="163" y="1208"/>
                    </a:lnTo>
                    <a:lnTo>
                      <a:pt x="200" y="1208"/>
                    </a:lnTo>
                    <a:lnTo>
                      <a:pt x="238" y="1209"/>
                    </a:lnTo>
                    <a:lnTo>
                      <a:pt x="312" y="1213"/>
                    </a:lnTo>
                    <a:lnTo>
                      <a:pt x="388" y="1218"/>
                    </a:lnTo>
                    <a:lnTo>
                      <a:pt x="388" y="1218"/>
                    </a:lnTo>
                    <a:lnTo>
                      <a:pt x="426" y="1219"/>
                    </a:lnTo>
                    <a:lnTo>
                      <a:pt x="467" y="1222"/>
                    </a:lnTo>
                    <a:lnTo>
                      <a:pt x="549" y="1222"/>
                    </a:lnTo>
                    <a:lnTo>
                      <a:pt x="634" y="1223"/>
                    </a:lnTo>
                    <a:lnTo>
                      <a:pt x="675" y="1224"/>
                    </a:lnTo>
                    <a:lnTo>
                      <a:pt x="715" y="1225"/>
                    </a:lnTo>
                    <a:lnTo>
                      <a:pt x="715" y="1225"/>
                    </a:lnTo>
                    <a:lnTo>
                      <a:pt x="715" y="1220"/>
                    </a:lnTo>
                    <a:lnTo>
                      <a:pt x="714" y="1216"/>
                    </a:lnTo>
                    <a:lnTo>
                      <a:pt x="712" y="1213"/>
                    </a:lnTo>
                    <a:lnTo>
                      <a:pt x="709" y="1211"/>
                    </a:lnTo>
                    <a:lnTo>
                      <a:pt x="704" y="1205"/>
                    </a:lnTo>
                    <a:lnTo>
                      <a:pt x="701" y="1202"/>
                    </a:lnTo>
                    <a:lnTo>
                      <a:pt x="700" y="1198"/>
                    </a:lnTo>
                    <a:lnTo>
                      <a:pt x="700" y="1198"/>
                    </a:lnTo>
                    <a:lnTo>
                      <a:pt x="579" y="1193"/>
                    </a:lnTo>
                    <a:lnTo>
                      <a:pt x="519" y="1190"/>
                    </a:lnTo>
                    <a:lnTo>
                      <a:pt x="460" y="1186"/>
                    </a:lnTo>
                    <a:lnTo>
                      <a:pt x="460" y="1186"/>
                    </a:lnTo>
                    <a:close/>
                    <a:moveTo>
                      <a:pt x="763" y="1203"/>
                    </a:moveTo>
                    <a:lnTo>
                      <a:pt x="763" y="1203"/>
                    </a:lnTo>
                    <a:lnTo>
                      <a:pt x="758" y="1202"/>
                    </a:lnTo>
                    <a:lnTo>
                      <a:pt x="754" y="1201"/>
                    </a:lnTo>
                    <a:lnTo>
                      <a:pt x="745" y="1198"/>
                    </a:lnTo>
                    <a:lnTo>
                      <a:pt x="742" y="1197"/>
                    </a:lnTo>
                    <a:lnTo>
                      <a:pt x="738" y="1197"/>
                    </a:lnTo>
                    <a:lnTo>
                      <a:pt x="734" y="1198"/>
                    </a:lnTo>
                    <a:lnTo>
                      <a:pt x="730" y="1200"/>
                    </a:lnTo>
                    <a:lnTo>
                      <a:pt x="730" y="1200"/>
                    </a:lnTo>
                    <a:lnTo>
                      <a:pt x="733" y="1209"/>
                    </a:lnTo>
                    <a:lnTo>
                      <a:pt x="738" y="1215"/>
                    </a:lnTo>
                    <a:lnTo>
                      <a:pt x="744" y="1220"/>
                    </a:lnTo>
                    <a:lnTo>
                      <a:pt x="753" y="1225"/>
                    </a:lnTo>
                    <a:lnTo>
                      <a:pt x="763" y="1229"/>
                    </a:lnTo>
                    <a:lnTo>
                      <a:pt x="772" y="1231"/>
                    </a:lnTo>
                    <a:lnTo>
                      <a:pt x="783" y="1232"/>
                    </a:lnTo>
                    <a:lnTo>
                      <a:pt x="794" y="1232"/>
                    </a:lnTo>
                    <a:lnTo>
                      <a:pt x="803" y="1231"/>
                    </a:lnTo>
                    <a:lnTo>
                      <a:pt x="813" y="1229"/>
                    </a:lnTo>
                    <a:lnTo>
                      <a:pt x="821" y="1226"/>
                    </a:lnTo>
                    <a:lnTo>
                      <a:pt x="829" y="1220"/>
                    </a:lnTo>
                    <a:lnTo>
                      <a:pt x="834" y="1215"/>
                    </a:lnTo>
                    <a:lnTo>
                      <a:pt x="839" y="1209"/>
                    </a:lnTo>
                    <a:lnTo>
                      <a:pt x="840" y="1204"/>
                    </a:lnTo>
                    <a:lnTo>
                      <a:pt x="840" y="1200"/>
                    </a:lnTo>
                    <a:lnTo>
                      <a:pt x="840" y="1196"/>
                    </a:lnTo>
                    <a:lnTo>
                      <a:pt x="839" y="1190"/>
                    </a:lnTo>
                    <a:lnTo>
                      <a:pt x="839" y="1190"/>
                    </a:lnTo>
                    <a:lnTo>
                      <a:pt x="830" y="1192"/>
                    </a:lnTo>
                    <a:lnTo>
                      <a:pt x="820" y="1194"/>
                    </a:lnTo>
                    <a:lnTo>
                      <a:pt x="802" y="1198"/>
                    </a:lnTo>
                    <a:lnTo>
                      <a:pt x="793" y="1200"/>
                    </a:lnTo>
                    <a:lnTo>
                      <a:pt x="783" y="1202"/>
                    </a:lnTo>
                    <a:lnTo>
                      <a:pt x="772" y="1203"/>
                    </a:lnTo>
                    <a:lnTo>
                      <a:pt x="763" y="1203"/>
                    </a:lnTo>
                    <a:lnTo>
                      <a:pt x="763" y="1203"/>
                    </a:lnTo>
                    <a:close/>
                  </a:path>
                </a:pathLst>
              </a:custGeom>
              <a:solidFill>
                <a:schemeClr val="accent1"/>
              </a:solidFill>
              <a:ln w="95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zh-CN" altLang="en-US" dirty="0">
                  <a:latin typeface="Source Han Sans CN Medium" panose="020B0500000000000000" pitchFamily="34" charset="-128"/>
                  <a:ea typeface="Source Han Sans CN Medium" panose="020B0500000000000000" pitchFamily="34" charset="-128"/>
                  <a:sym typeface="FZHei-B01S" panose="02010601030101010101" pitchFamily="2" charset="-122"/>
                </a:endParaRPr>
              </a:p>
            </p:txBody>
          </p:sp>
        </p:grpSp>
      </p:grpSp>
      <p:sp>
        <p:nvSpPr>
          <p:cNvPr id="35" name="TextBox 31"/>
          <p:cNvSpPr txBox="1"/>
          <p:nvPr/>
        </p:nvSpPr>
        <p:spPr>
          <a:xfrm>
            <a:off x="1643534" y="3225664"/>
            <a:ext cx="3226811" cy="2839239"/>
          </a:xfrm>
          <a:prstGeom prst="rect">
            <a:avLst/>
          </a:prstGeom>
          <a:noFill/>
        </p:spPr>
        <p:txBody>
          <a:bodyPr wrap="square" lIns="68580" tIns="34290" rIns="68580" bIns="34290">
            <a:spAutoFit/>
          </a:bodyPr>
          <a:lstStyle/>
          <a:p>
            <a:pPr algn="ctr">
              <a:lnSpc>
                <a:spcPct val="150000"/>
              </a:lnSpc>
              <a:defRPr/>
            </a:pPr>
            <a:r>
              <a:rPr lang="vi-VN" altLang="zh-CN" sz="2400" dirty="0">
                <a:solidFill>
                  <a:schemeClr val="tx1">
                    <a:lumMod val="75000"/>
                    <a:lumOff val="25000"/>
                  </a:schemeClr>
                </a:solidFill>
                <a:ea typeface="Source Han Sans CN Medium" panose="020B0500000000000000" pitchFamily="34" charset="-128"/>
                <a:cs typeface="Arial" pitchFamily="34" charset="0"/>
                <a:sym typeface="FZHei-B01S" panose="02010601030101010101" pitchFamily="2" charset="-122"/>
              </a:rPr>
              <a:t>Câu lạc bộ trong trường học bao gồm nhiều bạn HS có cùng sở thích, năng khiếu và tự nguyện tham gia</a:t>
            </a:r>
            <a:endParaRPr lang="zh-CN" altLang="en-US" sz="2400" dirty="0">
              <a:solidFill>
                <a:schemeClr val="tx1">
                  <a:lumMod val="75000"/>
                  <a:lumOff val="25000"/>
                </a:schemeClr>
              </a:solidFill>
              <a:ea typeface="Source Han Sans CN Medium" panose="020B0500000000000000" pitchFamily="34" charset="-128"/>
              <a:cs typeface="Arial" pitchFamily="34" charset="0"/>
              <a:sym typeface="FZHei-B01S" panose="02010601030101010101" pitchFamily="2" charset="-122"/>
            </a:endParaRPr>
          </a:p>
        </p:txBody>
      </p:sp>
      <p:sp>
        <p:nvSpPr>
          <p:cNvPr id="37" name="TextBox 31"/>
          <p:cNvSpPr txBox="1"/>
          <p:nvPr/>
        </p:nvSpPr>
        <p:spPr>
          <a:xfrm>
            <a:off x="7682429" y="2969846"/>
            <a:ext cx="3434062" cy="3393237"/>
          </a:xfrm>
          <a:prstGeom prst="rect">
            <a:avLst/>
          </a:prstGeom>
          <a:noFill/>
        </p:spPr>
        <p:txBody>
          <a:bodyPr wrap="square" lIns="68580" tIns="34290" rIns="68580" bIns="34290">
            <a:spAutoFit/>
          </a:bodyPr>
          <a:lstStyle/>
          <a:p>
            <a:pPr algn="ctr">
              <a:lnSpc>
                <a:spcPct val="150000"/>
              </a:lnSpc>
              <a:defRPr/>
            </a:pPr>
            <a:r>
              <a:rPr lang="vi-VN" altLang="zh-CN" sz="2400" dirty="0" smtClean="0">
                <a:solidFill>
                  <a:schemeClr val="tx1">
                    <a:lumMod val="75000"/>
                    <a:lumOff val="25000"/>
                  </a:schemeClr>
                </a:solidFill>
                <a:ea typeface="Source Han Sans CN Medium" panose="020B0500000000000000" pitchFamily="34" charset="-128"/>
                <a:cs typeface="Arial" pitchFamily="34" charset="0"/>
                <a:sym typeface="FZHei-B01S" panose="02010601030101010101" pitchFamily="2" charset="-122"/>
              </a:rPr>
              <a:t>Tham </a:t>
            </a:r>
            <a:r>
              <a:rPr lang="vi-VN" altLang="zh-CN" sz="2400" dirty="0">
                <a:solidFill>
                  <a:schemeClr val="tx1">
                    <a:lumMod val="75000"/>
                    <a:lumOff val="25000"/>
                  </a:schemeClr>
                </a:solidFill>
                <a:ea typeface="Source Han Sans CN Medium" panose="020B0500000000000000" pitchFamily="34" charset="-128"/>
                <a:cs typeface="Arial" pitchFamily="34" charset="0"/>
                <a:sym typeface="FZHei-B01S" panose="02010601030101010101" pitchFamily="2" charset="-122"/>
              </a:rPr>
              <a:t>gia câu lạc bộ giúp các em luôn vui vẻ, phát triển năng khiếu và được cùng bạn thực hiện các hoạt động học tập và vui chơi bổ ích.</a:t>
            </a:r>
            <a:endParaRPr lang="vi-VN" altLang="zh-CN" sz="2400" dirty="0">
              <a:solidFill>
                <a:schemeClr val="tx1">
                  <a:lumMod val="75000"/>
                  <a:lumOff val="25000"/>
                </a:schemeClr>
              </a:solidFill>
              <a:ea typeface="Source Han Sans CN Medium" panose="020B0500000000000000" pitchFamily="34" charset="-128"/>
              <a:cs typeface="Arial" pitchFamily="34" charset="0"/>
              <a:sym typeface="FZHei-B01S" panose="02010601030101010101" pitchFamily="2" charset="-122"/>
            </a:endParaRPr>
          </a:p>
        </p:txBody>
      </p:sp>
      <p:sp>
        <p:nvSpPr>
          <p:cNvPr id="38" name="文本框 37">
            <a:extLst>
              <a:ext uri="{FF2B5EF4-FFF2-40B4-BE49-F238E27FC236}">
                <a16:creationId xmlns:a16="http://schemas.microsoft.com/office/drawing/2014/main" id="{2F2560E7-487C-41C7-B8A3-F52FC62B49F4}"/>
              </a:ext>
            </a:extLst>
          </p:cNvPr>
          <p:cNvSpPr txBox="1"/>
          <p:nvPr/>
        </p:nvSpPr>
        <p:spPr>
          <a:xfrm>
            <a:off x="5263738" y="415706"/>
            <a:ext cx="2197100" cy="553998"/>
          </a:xfrm>
          <a:prstGeom prst="rect">
            <a:avLst/>
          </a:prstGeom>
          <a:noFill/>
        </p:spPr>
        <p:txBody>
          <a:bodyPr wrap="square" rtlCol="0">
            <a:spAutoFit/>
          </a:bodyPr>
          <a:lstStyle/>
          <a:p>
            <a:r>
              <a:rPr lang="en-US" altLang="zh-CN" sz="3000" b="1" u="sng"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Kết</a:t>
            </a:r>
            <a:r>
              <a:rPr lang="en-US" altLang="zh-CN" sz="3000" b="1" u="sng" dirty="0"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 </a:t>
            </a:r>
            <a:r>
              <a:rPr lang="en-US" altLang="zh-CN" sz="3000" b="1" u="sng" dirty="0" err="1" smtClean="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rPr>
              <a:t>luận</a:t>
            </a:r>
            <a:endParaRPr lang="zh-CN" altLang="en-US" sz="3000" b="1" u="sng" dirty="0">
              <a:solidFill>
                <a:schemeClr val="accent2"/>
              </a:solidFill>
              <a:latin typeface="Arial" panose="020B0604020202020204" pitchFamily="34" charset="0"/>
              <a:ea typeface="Source Han Sans CN Medium" panose="020B0500000000000000" pitchFamily="34" charset="-128"/>
              <a:cs typeface="Arial" panose="020B0604020202020204" pitchFamily="34" charset="0"/>
              <a:sym typeface="FZHei-B01S" panose="02010601030101010101" pitchFamily="2" charset="-122"/>
            </a:endParaRPr>
          </a:p>
        </p:txBody>
      </p:sp>
      <p:pic>
        <p:nvPicPr>
          <p:cNvPr id="39" name="图片 5">
            <a:extLst>
              <a:ext uri="{FF2B5EF4-FFF2-40B4-BE49-F238E27FC236}">
                <a16:creationId xmlns:a16="http://schemas.microsoft.com/office/drawing/2014/main" id="{C71DC21A-077A-4FC8-9E3F-EF03AFE447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724" y="5172479"/>
            <a:ext cx="1331949" cy="1490080"/>
          </a:xfrm>
          <a:prstGeom prst="rect">
            <a:avLst/>
          </a:prstGeom>
        </p:spPr>
      </p:pic>
      <p:pic>
        <p:nvPicPr>
          <p:cNvPr id="40" name="图片 15">
            <a:extLst>
              <a:ext uri="{FF2B5EF4-FFF2-40B4-BE49-F238E27FC236}">
                <a16:creationId xmlns:a16="http://schemas.microsoft.com/office/drawing/2014/main" id="{8D82E863-4F26-4845-AD12-9084185100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2023" y="0"/>
            <a:ext cx="2459544" cy="2144698"/>
          </a:xfrm>
          <a:prstGeom prst="rect">
            <a:avLst/>
          </a:prstGeom>
        </p:spPr>
      </p:pic>
      <p:pic>
        <p:nvPicPr>
          <p:cNvPr id="41" name="图片 17">
            <a:extLst>
              <a:ext uri="{FF2B5EF4-FFF2-40B4-BE49-F238E27FC236}">
                <a16:creationId xmlns:a16="http://schemas.microsoft.com/office/drawing/2014/main" id="{4035037F-F53F-45E0-B3BA-B3D22FCFA8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2254" y="277505"/>
            <a:ext cx="1059501" cy="1203752"/>
          </a:xfrm>
          <a:prstGeom prst="rect">
            <a:avLst/>
          </a:prstGeom>
        </p:spPr>
      </p:pic>
    </p:spTree>
    <p:extLst>
      <p:ext uri="{BB962C8B-B14F-4D97-AF65-F5344CB8AC3E}">
        <p14:creationId xmlns:p14="http://schemas.microsoft.com/office/powerpoint/2010/main" val="9764023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strips(downRight)">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strips(downRight)">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a:extLst>
              <a:ext uri="{FF2B5EF4-FFF2-40B4-BE49-F238E27FC236}">
                <a16:creationId xmlns:a16="http://schemas.microsoft.com/office/drawing/2014/main" id="{D0DA3484-EF4D-45CD-A9A4-C74B40A0A438}"/>
              </a:ext>
            </a:extLst>
          </p:cNvPr>
          <p:cNvSpPr txBox="1"/>
          <p:nvPr/>
        </p:nvSpPr>
        <p:spPr>
          <a:xfrm>
            <a:off x="326971" y="402642"/>
            <a:ext cx="10262535" cy="553998"/>
          </a:xfrm>
          <a:prstGeom prst="rect">
            <a:avLst/>
          </a:prstGeom>
          <a:noFill/>
        </p:spPr>
        <p:txBody>
          <a:bodyPr wrap="square" rtlCol="0">
            <a:spAutoFit/>
          </a:bodyPr>
          <a:lstStyle/>
          <a:p>
            <a:r>
              <a:rPr lang="nl-NL" sz="3000" b="1" dirty="0" smtClean="0">
                <a:latin typeface="Arial" panose="020B0604020202020204" pitchFamily="34" charset="0"/>
                <a:cs typeface="Arial" panose="020B0604020202020204" pitchFamily="34" charset="0"/>
              </a:rPr>
              <a:t>2. </a:t>
            </a:r>
            <a:r>
              <a:rPr lang="nl-NL" sz="3000" b="1" dirty="0">
                <a:latin typeface="Arial" panose="020B0604020202020204" pitchFamily="34" charset="0"/>
                <a:cs typeface="Arial" panose="020B0604020202020204" pitchFamily="34" charset="0"/>
              </a:rPr>
              <a:t>Chia sẻ mong muốn tham gia câu lạc bộ</a:t>
            </a:r>
            <a:endParaRPr lang="en-US" sz="3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6333989" y="1386840"/>
            <a:ext cx="5305017" cy="4234390"/>
          </a:xfrm>
          <a:prstGeom prst="rect">
            <a:avLst/>
          </a:prstGeom>
          <a:solidFill>
            <a:srgbClr val="FFFFFF">
              <a:shade val="85000"/>
            </a:srgbClr>
          </a:solidFill>
          <a:ln w="190500" cap="sq">
            <a:solidFill>
              <a:schemeClr val="accent1"/>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p:cNvSpPr/>
          <p:nvPr/>
        </p:nvSpPr>
        <p:spPr>
          <a:xfrm>
            <a:off x="600141" y="3866904"/>
            <a:ext cx="5368836"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a:lnSpc>
                <a:spcPct val="150000"/>
              </a:lnSpc>
              <a:spcBef>
                <a:spcPts val="700"/>
              </a:spcBef>
              <a:spcAft>
                <a:spcPts val="700"/>
              </a:spcAft>
            </a:pPr>
            <a:r>
              <a:rPr lang="nl-NL" sz="2400" i="1" dirty="0" smtClean="0">
                <a:solidFill>
                  <a:schemeClr val="bg1"/>
                </a:solidFill>
                <a:latin typeface="Arial" panose="020B0604020202020204" pitchFamily="34" charset="0"/>
                <a:ea typeface="Calibri" panose="020F0502020204030204" pitchFamily="34" charset="0"/>
                <a:cs typeface="Arial" panose="020B0604020202020204" pitchFamily="34" charset="0"/>
              </a:rPr>
              <a:t>Viết </a:t>
            </a:r>
            <a:r>
              <a:rPr lang="nl-NL" sz="2400" i="1" dirty="0">
                <a:solidFill>
                  <a:schemeClr val="bg1"/>
                </a:solidFill>
                <a:latin typeface="Arial" panose="020B0604020202020204" pitchFamily="34" charset="0"/>
                <a:ea typeface="Calibri" panose="020F0502020204030204" pitchFamily="34" charset="0"/>
                <a:cs typeface="Arial" panose="020B0604020202020204" pitchFamily="34" charset="0"/>
              </a:rPr>
              <a:t>lên mỗi bông hoa tên một câu lạc bộ và các hoạt động mà em muốn được tham gia trong câu lạc bộ đó.</a:t>
            </a:r>
            <a:endParaRPr lang="en-US" sz="24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32" name="Rounded Rectangle 31"/>
          <p:cNvSpPr/>
          <p:nvPr/>
        </p:nvSpPr>
        <p:spPr>
          <a:xfrm>
            <a:off x="783770" y="1737361"/>
            <a:ext cx="4820195" cy="11495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700"/>
              </a:spcBef>
              <a:spcAft>
                <a:spcPts val="700"/>
              </a:spcAft>
            </a:pPr>
            <a:r>
              <a:rPr lang="nl-NL" sz="2400" i="1" dirty="0">
                <a:solidFill>
                  <a:schemeClr val="bg1"/>
                </a:solidFill>
                <a:latin typeface="Arial" panose="020B0604020202020204" pitchFamily="34" charset="0"/>
                <a:ea typeface="Calibri" panose="020F0502020204030204" pitchFamily="34" charset="0"/>
                <a:cs typeface="Arial" panose="020B0604020202020204" pitchFamily="34" charset="0"/>
              </a:rPr>
              <a:t>Mỗi bạn dùng kéo cắt các hình bông hoa bằng giấy màu.</a:t>
            </a:r>
            <a:endParaRPr lang="en-US" sz="24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33" name="Down Arrow 32"/>
          <p:cNvSpPr/>
          <p:nvPr/>
        </p:nvSpPr>
        <p:spPr>
          <a:xfrm>
            <a:off x="2730135" y="2926378"/>
            <a:ext cx="927463" cy="9405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49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animBg="1"/>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2-0927-4">
  <a:themeElements>
    <a:clrScheme name="自定义 1281">
      <a:dk1>
        <a:sysClr val="windowText" lastClr="000000"/>
      </a:dk1>
      <a:lt1>
        <a:sysClr val="window" lastClr="FFFFFF"/>
      </a:lt1>
      <a:dk2>
        <a:srgbClr val="44546A"/>
      </a:dk2>
      <a:lt2>
        <a:srgbClr val="E7E6E6"/>
      </a:lt2>
      <a:accent1>
        <a:srgbClr val="422813"/>
      </a:accent1>
      <a:accent2>
        <a:srgbClr val="422813"/>
      </a:accent2>
      <a:accent3>
        <a:srgbClr val="422813"/>
      </a:accent3>
      <a:accent4>
        <a:srgbClr val="422813"/>
      </a:accent4>
      <a:accent5>
        <a:srgbClr val="422813"/>
      </a:accent5>
      <a:accent6>
        <a:srgbClr val="422813"/>
      </a:accent6>
      <a:hlink>
        <a:srgbClr val="422813"/>
      </a:hlink>
      <a:folHlink>
        <a:srgbClr val="422813"/>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2-0927-4</Template>
  <TotalTime>128</TotalTime>
  <Words>646</Words>
  <Application>Microsoft Office PowerPoint</Application>
  <PresentationFormat>Widescreen</PresentationFormat>
  <Paragraphs>58</Paragraphs>
  <Slides>16</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SimSun</vt:lpstr>
      <vt:lpstr>Arial</vt:lpstr>
      <vt:lpstr>Calibri</vt:lpstr>
      <vt:lpstr>等线</vt:lpstr>
      <vt:lpstr>FZHei-B01S</vt:lpstr>
      <vt:lpstr>Source Han Sans CN Medium</vt:lpstr>
      <vt:lpstr>思源黑体 CN Heavy</vt:lpstr>
      <vt:lpstr>2-0927-4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Mai Duyen</cp:lastModifiedBy>
  <cp:revision>21</cp:revision>
  <dcterms:created xsi:type="dcterms:W3CDTF">2018-12-13T14:09:31Z</dcterms:created>
  <dcterms:modified xsi:type="dcterms:W3CDTF">2021-08-30T09:05:03Z</dcterms:modified>
</cp:coreProperties>
</file>