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xlsx" ContentType="application/vnd.openxmlformats-officedocument.spreadsheetml.sheet"/>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1"/>
  </p:notesMasterIdLst>
  <p:handoutMasterIdLst>
    <p:handoutMasterId r:id="rId22"/>
  </p:handoutMasterIdLst>
  <p:sldIdLst>
    <p:sldId id="420" r:id="rId2"/>
    <p:sldId id="456" r:id="rId3"/>
    <p:sldId id="457" r:id="rId4"/>
    <p:sldId id="400" r:id="rId5"/>
    <p:sldId id="487" r:id="rId6"/>
    <p:sldId id="406" r:id="rId7"/>
    <p:sldId id="483" r:id="rId8"/>
    <p:sldId id="413" r:id="rId9"/>
    <p:sldId id="401" r:id="rId10"/>
    <p:sldId id="414" r:id="rId11"/>
    <p:sldId id="488" r:id="rId12"/>
    <p:sldId id="489" r:id="rId13"/>
    <p:sldId id="490" r:id="rId14"/>
    <p:sldId id="491" r:id="rId15"/>
    <p:sldId id="492" r:id="rId16"/>
    <p:sldId id="484" r:id="rId17"/>
    <p:sldId id="411" r:id="rId18"/>
    <p:sldId id="398" r:id="rId19"/>
    <p:sldId id="485" r:id="rId20"/>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5">
          <p15:clr>
            <a:srgbClr val="A4A3A4"/>
          </p15:clr>
        </p15:guide>
        <p15:guide id="2" pos="29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B3C8"/>
    <a:srgbClr val="738598"/>
    <a:srgbClr val="A47489"/>
    <a:srgbClr val="181228"/>
    <a:srgbClr val="F77B21"/>
    <a:srgbClr val="0A3F69"/>
    <a:srgbClr val="F5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14" autoAdjust="0"/>
    <p:restoredTop sz="94700" autoAdjust="0"/>
  </p:normalViewPr>
  <p:slideViewPr>
    <p:cSldViewPr>
      <p:cViewPr varScale="1">
        <p:scale>
          <a:sx n="89" d="100"/>
          <a:sy n="89" d="100"/>
        </p:scale>
        <p:origin x="246" y="72"/>
      </p:cViewPr>
      <p:guideLst>
        <p:guide orient="horz" pos="1595"/>
        <p:guide pos="293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1-EC89-46ED-AD8D-91B55A214EB0}"/>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EC89-46ED-AD8D-91B55A214EB0}"/>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EC89-46ED-AD8D-91B55A214EB0}"/>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EC89-46ED-AD8D-91B55A214EB0}"/>
              </c:ext>
            </c:extLst>
          </c:dPt>
          <c:dPt>
            <c:idx val="4"/>
            <c:bubble3D val="0"/>
            <c:spPr>
              <a:solidFill>
                <a:srgbClr val="00B050"/>
              </a:solidFill>
              <a:ln w="19050">
                <a:solidFill>
                  <a:schemeClr val="lt1"/>
                </a:solidFill>
              </a:ln>
              <a:effectLst/>
            </c:spPr>
            <c:extLst>
              <c:ext xmlns:c16="http://schemas.microsoft.com/office/drawing/2014/chart" uri="{C3380CC4-5D6E-409C-BE32-E72D297353CC}">
                <c16:uniqueId val="{00000009-EC89-46ED-AD8D-91B55A214EB0}"/>
              </c:ext>
            </c:extLst>
          </c:dPt>
          <c:dLbls>
            <c:dLbl>
              <c:idx val="2"/>
              <c:layout>
                <c:manualLayout>
                  <c:x val="1.0827253304869828E-2"/>
                  <c:y val="-7.2669532440223006E-2"/>
                </c:manualLayout>
              </c:layout>
              <c:tx>
                <c:rich>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fld id="{0CA19A92-7867-43B3-94F4-E01F51FE1081}" type="CATEGORYNAME">
                      <a:rPr lang="en-US" sz="1800">
                        <a:solidFill>
                          <a:schemeClr val="tx1"/>
                        </a:solidFill>
                        <a:latin typeface="Arial" panose="020B0604020202020204" pitchFamily="34" charset="0"/>
                        <a:cs typeface="Arial" panose="020B0604020202020204" pitchFamily="34" charset="0"/>
                      </a:rPr>
                      <a:pPr>
                        <a:defRPr sz="1600">
                          <a:solidFill>
                            <a:schemeClr val="bg1"/>
                          </a:solidFill>
                        </a:defRPr>
                      </a:pPr>
                      <a:t>[CATEGORY NAME]</a:t>
                    </a:fld>
                    <a:endParaRPr lang="en-US"/>
                  </a:p>
                </c:rich>
              </c:tx>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extLst>
                <c:ext xmlns:c15="http://schemas.microsoft.com/office/drawing/2012/chart" uri="{CE6537A1-D6FC-4f65-9D91-7224C49458BB}">
                  <c15:layout>
                    <c:manualLayout>
                      <c:w val="0.26188418931154017"/>
                      <c:h val="0.34336354078005304"/>
                    </c:manualLayout>
                  </c15:layout>
                  <c15:dlblFieldTable/>
                  <c15:showDataLabelsRange val="0"/>
                </c:ext>
                <c:ext xmlns:c16="http://schemas.microsoft.com/office/drawing/2014/chart" uri="{C3380CC4-5D6E-409C-BE32-E72D297353CC}">
                  <c16:uniqueId val="{00000005-EC89-46ED-AD8D-91B55A214EB0}"/>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Sheet1!$A$2:$A$6</c:f>
              <c:strCache>
                <c:ptCount val="5"/>
                <c:pt idx="0">
                  <c:v>+5</c:v>
                </c:pt>
                <c:pt idx="1">
                  <c:v>+10</c:v>
                </c:pt>
                <c:pt idx="2">
                  <c:v>Một tràng pháo tay</c:v>
                </c:pt>
                <c:pt idx="3">
                  <c:v>-5</c:v>
                </c:pt>
                <c:pt idx="4">
                  <c:v>+0</c:v>
                </c:pt>
              </c:strCache>
            </c:strRef>
          </c:cat>
          <c:val>
            <c:numRef>
              <c:f>Sheet1!$B$2:$B$6</c:f>
              <c:numCache>
                <c:formatCode>General</c:formatCode>
                <c:ptCount val="5"/>
                <c:pt idx="0">
                  <c:v>1</c:v>
                </c:pt>
                <c:pt idx="1">
                  <c:v>1</c:v>
                </c:pt>
                <c:pt idx="2">
                  <c:v>1</c:v>
                </c:pt>
                <c:pt idx="3">
                  <c:v>1</c:v>
                </c:pt>
                <c:pt idx="4">
                  <c:v>1</c:v>
                </c:pt>
              </c:numCache>
            </c:numRef>
          </c:val>
          <c:extLst>
            <c:ext xmlns:c16="http://schemas.microsoft.com/office/drawing/2014/chart" uri="{C3380CC4-5D6E-409C-BE32-E72D297353CC}">
              <c16:uniqueId val="{0000000A-EC89-46ED-AD8D-91B55A214EB0}"/>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2021/8/30</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Yeseva One" panose="00000500000000000000"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Yeseva One" panose="00000500000000000000" charset="0"/>
              </a:defRPr>
            </a:lvl1pPr>
          </a:lstStyle>
          <a:p>
            <a:fld id="{8AADD754-F49E-4351-AAFE-19D83F43501C}" type="datetimeFigureOut">
              <a:rPr lang="en-US" smtClean="0"/>
              <a:t>30/08/2021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Yeseva One" panose="00000500000000000000"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Yeseva One" panose="00000500000000000000" charset="0"/>
              </a:defRPr>
            </a:lvl1pPr>
          </a:lstStyle>
          <a:p>
            <a:fld id="{B78F6036-E835-44CB-A25A-34C755DFD5D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Yeseva One" panose="00000500000000000000" charset="0"/>
        <a:ea typeface="+mn-ea"/>
        <a:cs typeface="+mn-cs"/>
      </a:defRPr>
    </a:lvl1pPr>
    <a:lvl2pPr marL="457200" algn="l" defTabSz="914400" rtl="0" eaLnBrk="1" latinLnBrk="0" hangingPunct="1">
      <a:defRPr sz="1200" kern="1200">
        <a:solidFill>
          <a:schemeClr val="tx1"/>
        </a:solidFill>
        <a:latin typeface="Yeseva One" panose="00000500000000000000" charset="0"/>
        <a:ea typeface="+mn-ea"/>
        <a:cs typeface="+mn-cs"/>
      </a:defRPr>
    </a:lvl2pPr>
    <a:lvl3pPr marL="914400" algn="l" defTabSz="914400" rtl="0" eaLnBrk="1" latinLnBrk="0" hangingPunct="1">
      <a:defRPr sz="1200" kern="1200">
        <a:solidFill>
          <a:schemeClr val="tx1"/>
        </a:solidFill>
        <a:latin typeface="Yeseva One" panose="00000500000000000000" charset="0"/>
        <a:ea typeface="+mn-ea"/>
        <a:cs typeface="+mn-cs"/>
      </a:defRPr>
    </a:lvl3pPr>
    <a:lvl4pPr marL="1371600" algn="l" defTabSz="914400" rtl="0" eaLnBrk="1" latinLnBrk="0" hangingPunct="1">
      <a:defRPr sz="1200" kern="1200">
        <a:solidFill>
          <a:schemeClr val="tx1"/>
        </a:solidFill>
        <a:latin typeface="Yeseva One" panose="00000500000000000000" charset="0"/>
        <a:ea typeface="+mn-ea"/>
        <a:cs typeface="+mn-cs"/>
      </a:defRPr>
    </a:lvl4pPr>
    <a:lvl5pPr marL="1828800" algn="l" defTabSz="914400" rtl="0" eaLnBrk="1" latinLnBrk="0" hangingPunct="1">
      <a:defRPr sz="1200" kern="1200">
        <a:solidFill>
          <a:schemeClr val="tx1"/>
        </a:solidFill>
        <a:latin typeface="Yeseva One" panose="0000050000000000000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E038F2-3338-45BE-9C5C-D0CE670F01A9}"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E038F2-3338-45BE-9C5C-D0CE670F01A9}" type="slidenum">
              <a:rPr lang="zh-CN" altLang="en-US" smtClean="0"/>
              <a:t>16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05D42D-B239-4370-B541-637126078E1A}" type="slidenum">
              <a:rPr lang="zh-CN" altLang="en-US" smtClean="0"/>
              <a:t>17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B646CB-11D8-4BED-A1C2-A66078452376}" type="slidenum">
              <a:rPr lang="zh-CN" altLang="en-US" smtClean="0"/>
              <a:t>18</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E038F2-3338-45BE-9C5C-D0CE670F01A9}"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E038F2-3338-45BE-9C5C-D0CE670F01A9}"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E038F2-3338-45BE-9C5C-D0CE670F01A9}"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BCE49C-2114-404F-AF2A-058CF607A9D3}"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24D6F74-634D-4233-BDBC-8BE3983B5CCB}" type="slidenum">
              <a:rPr lang="zh-CN" altLang="en-US" smtClean="0"/>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FE038F2-3338-45BE-9C5C-D0CE670F01A9}" type="slidenum">
              <a:rPr lang="zh-CN" altLang="en-US" smtClean="0"/>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C014C58-F077-4946-992F-7E0334E54F47}" type="slidenum">
              <a:rPr lang="zh-CN" altLang="en-US" smtClean="0"/>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44DF715-C661-4A4B-BB5A-CE67FF753190}" type="slidenum">
              <a:rPr lang="zh-CN" altLang="en-US" smtClean="0">
                <a:solidFill>
                  <a:prstClr val="black"/>
                </a:solidFill>
              </a:rPr>
              <a:t>9</a:t>
            </a:fld>
            <a:endParaRPr lang="zh-CN" alt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B646CB-11D8-4BED-A1C2-A66078452376}" type="slidenum">
              <a:rPr lang="zh-CN" altLang="en-US" smtClean="0"/>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4224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32"/>
        <p:cNvGrpSpPr/>
        <p:nvPr/>
      </p:nvGrpSpPr>
      <p:grpSpPr>
        <a:xfrm>
          <a:off x="0" y="0"/>
          <a:ext cx="0" cy="0"/>
          <a:chOff x="0" y="0"/>
          <a:chExt cx="0" cy="0"/>
        </a:xfrm>
      </p:grpSpPr>
      <p:sp>
        <p:nvSpPr>
          <p:cNvPr id="233" name="Google Shape;233;p12"/>
          <p:cNvSpPr/>
          <p:nvPr/>
        </p:nvSpPr>
        <p:spPr>
          <a:xfrm>
            <a:off x="0" y="0"/>
            <a:ext cx="9144000" cy="5143500"/>
          </a:xfrm>
          <a:prstGeom prst="frame">
            <a:avLst>
              <a:gd name="adj1" fmla="val 4376"/>
            </a:avLst>
          </a:prstGeom>
          <a:solidFill>
            <a:srgbClr val="FFFFFF"/>
          </a:solidFill>
          <a:ln>
            <a:noFill/>
          </a:ln>
        </p:spPr>
        <p:txBody>
          <a:bodyPr spcFirstLastPara="1" wrap="square" lIns="82283" tIns="82283" rIns="82283" bIns="82283" anchor="ctr" anchorCtr="0">
            <a:noAutofit/>
          </a:bodyPr>
          <a:lstStyle/>
          <a:p>
            <a:pPr marL="0" lvl="0" indent="0" algn="l" rtl="0">
              <a:spcBef>
                <a:spcPts val="0"/>
              </a:spcBef>
              <a:spcAft>
                <a:spcPts val="0"/>
              </a:spcAft>
              <a:buNone/>
            </a:pPr>
            <a:endParaRPr sz="1530"/>
          </a:p>
        </p:txBody>
      </p:sp>
      <p:sp>
        <p:nvSpPr>
          <p:cNvPr id="234" name="Google Shape;234;p12"/>
          <p:cNvSpPr/>
          <p:nvPr/>
        </p:nvSpPr>
        <p:spPr>
          <a:xfrm rot="-5400000">
            <a:off x="4403951" y="4519950"/>
            <a:ext cx="336000" cy="911100"/>
          </a:xfrm>
          <a:prstGeom prst="rect">
            <a:avLst/>
          </a:prstGeom>
          <a:solidFill>
            <a:srgbClr val="000000"/>
          </a:solidFill>
          <a:ln>
            <a:noFill/>
          </a:ln>
        </p:spPr>
        <p:txBody>
          <a:bodyPr spcFirstLastPara="1" wrap="square" lIns="82283" tIns="82283" rIns="82283" bIns="82283" anchor="ctr" anchorCtr="0">
            <a:noAutofit/>
          </a:bodyPr>
          <a:lstStyle/>
          <a:p>
            <a:pPr marL="0" lvl="0" indent="0" algn="l" rtl="0">
              <a:spcBef>
                <a:spcPts val="0"/>
              </a:spcBef>
              <a:spcAft>
                <a:spcPts val="0"/>
              </a:spcAft>
              <a:buNone/>
            </a:pPr>
            <a:endParaRPr sz="1530"/>
          </a:p>
        </p:txBody>
      </p:sp>
      <p:sp>
        <p:nvSpPr>
          <p:cNvPr id="235" name="Google Shape;235;p12"/>
          <p:cNvSpPr txBox="1">
            <a:spLocks noGrp="1"/>
          </p:cNvSpPr>
          <p:nvPr>
            <p:ph type="sldNum" idx="12"/>
          </p:nvPr>
        </p:nvSpPr>
        <p:spPr>
          <a:xfrm>
            <a:off x="4116400" y="4807376"/>
            <a:ext cx="911100" cy="3360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ctr"/>
            <a:fld id="{00000000-1234-1234-1234-123412341234}" type="slidenum">
              <a:rPr lang="en" smtClean="0"/>
              <a:pPr algn="ctr"/>
              <a:t>‹#›</a:t>
            </a:fld>
            <a:endParaRPr lang="en"/>
          </a:p>
        </p:txBody>
      </p:sp>
    </p:spTree>
    <p:extLst>
      <p:ext uri="{BB962C8B-B14F-4D97-AF65-F5344CB8AC3E}">
        <p14:creationId xmlns:p14="http://schemas.microsoft.com/office/powerpoint/2010/main" val="3772630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6" name="矩形 5"/>
          <p:cNvSpPr/>
          <p:nvPr userDrawn="1"/>
        </p:nvSpPr>
        <p:spPr>
          <a:xfrm>
            <a:off x="152400" y="133350"/>
            <a:ext cx="8850923" cy="4880777"/>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Yeseva One" panose="00000500000000000000" charset="0"/>
              <a:ea typeface="Yeseva One" panose="00000500000000000000" charset="0"/>
            </a:endParaRPr>
          </a:p>
        </p:txBody>
      </p:sp>
      <p:grpSp>
        <p:nvGrpSpPr>
          <p:cNvPr id="7" name="组合 6"/>
          <p:cNvGrpSpPr/>
          <p:nvPr userDrawn="1"/>
        </p:nvGrpSpPr>
        <p:grpSpPr>
          <a:xfrm>
            <a:off x="-7216" y="4552950"/>
            <a:ext cx="9158432" cy="590550"/>
            <a:chOff x="-7216" y="4552950"/>
            <a:chExt cx="9158432" cy="590550"/>
          </a:xfrm>
        </p:grpSpPr>
        <p:sp>
          <p:nvSpPr>
            <p:cNvPr id="8" name="任意多边形 7"/>
            <p:cNvSpPr/>
            <p:nvPr/>
          </p:nvSpPr>
          <p:spPr>
            <a:xfrm flipH="1">
              <a:off x="0" y="4552950"/>
              <a:ext cx="9151216" cy="590550"/>
            </a:xfrm>
            <a:custGeom>
              <a:avLst/>
              <a:gdLst>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690507 w 9151216"/>
                <a:gd name="connsiteY10" fmla="*/ 181662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1" fmla="*/ 7151597 w 9151216"/>
                <a:gd name="connsiteY0-2" fmla="*/ 791 h 1134999"/>
                <a:gd name="connsiteX1-3" fmla="*/ 7734402 w 9151216"/>
                <a:gd name="connsiteY1-4" fmla="*/ 814708 h 1134999"/>
                <a:gd name="connsiteX2-5" fmla="*/ 8106191 w 9151216"/>
                <a:gd name="connsiteY2-6" fmla="*/ 563499 h 1134999"/>
                <a:gd name="connsiteX3-7" fmla="*/ 8638753 w 9151216"/>
                <a:gd name="connsiteY3-8" fmla="*/ 885046 h 1134999"/>
                <a:gd name="connsiteX4-9" fmla="*/ 9100977 w 9151216"/>
                <a:gd name="connsiteY4-10" fmla="*/ 704176 h 1134999"/>
                <a:gd name="connsiteX5-11" fmla="*/ 9147470 w 9151216"/>
                <a:gd name="connsiteY5-12" fmla="*/ 716550 h 1134999"/>
                <a:gd name="connsiteX6-13" fmla="*/ 9151216 w 9151216"/>
                <a:gd name="connsiteY6-14" fmla="*/ 718055 h 1134999"/>
                <a:gd name="connsiteX7-15" fmla="*/ 9151216 w 9151216"/>
                <a:gd name="connsiteY7-16" fmla="*/ 1134999 h 1134999"/>
                <a:gd name="connsiteX8-17" fmla="*/ 0 w 9151216"/>
                <a:gd name="connsiteY8-18" fmla="*/ 1134999 h 1134999"/>
                <a:gd name="connsiteX9-19" fmla="*/ 7219 w 9151216"/>
                <a:gd name="connsiteY9-20" fmla="*/ 1126207 h 1134999"/>
                <a:gd name="connsiteX10-21" fmla="*/ 690507 w 9151216"/>
                <a:gd name="connsiteY10-22" fmla="*/ 181662 h 1134999"/>
                <a:gd name="connsiteX11-23" fmla="*/ 1182876 w 9151216"/>
                <a:gd name="connsiteY11-24" fmla="*/ 1025723 h 1134999"/>
                <a:gd name="connsiteX12-25" fmla="*/ 1584810 w 9151216"/>
                <a:gd name="connsiteY12-26" fmla="*/ 503209 h 1134999"/>
                <a:gd name="connsiteX13-27" fmla="*/ 1846067 w 9151216"/>
                <a:gd name="connsiteY13-28" fmla="*/ 1005626 h 1134999"/>
                <a:gd name="connsiteX14-29" fmla="*/ 2227905 w 9151216"/>
                <a:gd name="connsiteY14-30" fmla="*/ 442919 h 1134999"/>
                <a:gd name="connsiteX15-31" fmla="*/ 2489162 w 9151216"/>
                <a:gd name="connsiteY15-32" fmla="*/ 995578 h 1134999"/>
                <a:gd name="connsiteX16-33" fmla="*/ 2840854 w 9151216"/>
                <a:gd name="connsiteY16-34" fmla="*/ 201758 h 1134999"/>
                <a:gd name="connsiteX17-35" fmla="*/ 3473900 w 9151216"/>
                <a:gd name="connsiteY17-36" fmla="*/ 965433 h 1134999"/>
                <a:gd name="connsiteX18-37" fmla="*/ 4066753 w 9151216"/>
                <a:gd name="connsiteY18-38" fmla="*/ 563499 h 1134999"/>
                <a:gd name="connsiteX19-39" fmla="*/ 4810331 w 9151216"/>
                <a:gd name="connsiteY19-40" fmla="*/ 945336 h 1134999"/>
                <a:gd name="connsiteX20-41" fmla="*/ 5342894 w 9151216"/>
                <a:gd name="connsiteY20-42" fmla="*/ 302242 h 1134999"/>
                <a:gd name="connsiteX21-43" fmla="*/ 6186955 w 9151216"/>
                <a:gd name="connsiteY21-44" fmla="*/ 985530 h 1134999"/>
                <a:gd name="connsiteX22-45" fmla="*/ 7151597 w 9151216"/>
                <a:gd name="connsiteY22-46" fmla="*/ 791 h 1134999"/>
                <a:gd name="connsiteX0-47" fmla="*/ 7151597 w 9151216"/>
                <a:gd name="connsiteY0-48" fmla="*/ 791 h 1134999"/>
                <a:gd name="connsiteX1-49" fmla="*/ 7734402 w 9151216"/>
                <a:gd name="connsiteY1-50" fmla="*/ 814708 h 1134999"/>
                <a:gd name="connsiteX2-51" fmla="*/ 8106191 w 9151216"/>
                <a:gd name="connsiteY2-52" fmla="*/ 563499 h 1134999"/>
                <a:gd name="connsiteX3-53" fmla="*/ 8638753 w 9151216"/>
                <a:gd name="connsiteY3-54" fmla="*/ 885046 h 1134999"/>
                <a:gd name="connsiteX4-55" fmla="*/ 9100977 w 9151216"/>
                <a:gd name="connsiteY4-56" fmla="*/ 704176 h 1134999"/>
                <a:gd name="connsiteX5-57" fmla="*/ 9147470 w 9151216"/>
                <a:gd name="connsiteY5-58" fmla="*/ 716550 h 1134999"/>
                <a:gd name="connsiteX6-59" fmla="*/ 9151216 w 9151216"/>
                <a:gd name="connsiteY6-60" fmla="*/ 718055 h 1134999"/>
                <a:gd name="connsiteX7-61" fmla="*/ 9151216 w 9151216"/>
                <a:gd name="connsiteY7-62" fmla="*/ 1134999 h 1134999"/>
                <a:gd name="connsiteX8-63" fmla="*/ 0 w 9151216"/>
                <a:gd name="connsiteY8-64" fmla="*/ 1134999 h 1134999"/>
                <a:gd name="connsiteX9-65" fmla="*/ 7219 w 9151216"/>
                <a:gd name="connsiteY9-66" fmla="*/ 1126207 h 1134999"/>
                <a:gd name="connsiteX10-67" fmla="*/ 509637 w 9151216"/>
                <a:gd name="connsiteY10-68" fmla="*/ 201759 h 1134999"/>
                <a:gd name="connsiteX11-69" fmla="*/ 1182876 w 9151216"/>
                <a:gd name="connsiteY11-70" fmla="*/ 1025723 h 1134999"/>
                <a:gd name="connsiteX12-71" fmla="*/ 1584810 w 9151216"/>
                <a:gd name="connsiteY12-72" fmla="*/ 503209 h 1134999"/>
                <a:gd name="connsiteX13-73" fmla="*/ 1846067 w 9151216"/>
                <a:gd name="connsiteY13-74" fmla="*/ 1005626 h 1134999"/>
                <a:gd name="connsiteX14-75" fmla="*/ 2227905 w 9151216"/>
                <a:gd name="connsiteY14-76" fmla="*/ 442919 h 1134999"/>
                <a:gd name="connsiteX15-77" fmla="*/ 2489162 w 9151216"/>
                <a:gd name="connsiteY15-78" fmla="*/ 995578 h 1134999"/>
                <a:gd name="connsiteX16-79" fmla="*/ 2840854 w 9151216"/>
                <a:gd name="connsiteY16-80" fmla="*/ 201758 h 1134999"/>
                <a:gd name="connsiteX17-81" fmla="*/ 3473900 w 9151216"/>
                <a:gd name="connsiteY17-82" fmla="*/ 965433 h 1134999"/>
                <a:gd name="connsiteX18-83" fmla="*/ 4066753 w 9151216"/>
                <a:gd name="connsiteY18-84" fmla="*/ 563499 h 1134999"/>
                <a:gd name="connsiteX19-85" fmla="*/ 4810331 w 9151216"/>
                <a:gd name="connsiteY19-86" fmla="*/ 945336 h 1134999"/>
                <a:gd name="connsiteX20-87" fmla="*/ 5342894 w 9151216"/>
                <a:gd name="connsiteY20-88" fmla="*/ 302242 h 1134999"/>
                <a:gd name="connsiteX21-89" fmla="*/ 6186955 w 9151216"/>
                <a:gd name="connsiteY21-90" fmla="*/ 985530 h 1134999"/>
                <a:gd name="connsiteX22-91" fmla="*/ 7151597 w 9151216"/>
                <a:gd name="connsiteY22-92" fmla="*/ 791 h 1134999"/>
                <a:gd name="connsiteX0-93" fmla="*/ 7151597 w 9151216"/>
                <a:gd name="connsiteY0-94" fmla="*/ 791 h 1134999"/>
                <a:gd name="connsiteX1-95" fmla="*/ 7734402 w 9151216"/>
                <a:gd name="connsiteY1-96" fmla="*/ 814708 h 1134999"/>
                <a:gd name="connsiteX2-97" fmla="*/ 8106191 w 9151216"/>
                <a:gd name="connsiteY2-98" fmla="*/ 563499 h 1134999"/>
                <a:gd name="connsiteX3-99" fmla="*/ 8638753 w 9151216"/>
                <a:gd name="connsiteY3-100" fmla="*/ 885046 h 1134999"/>
                <a:gd name="connsiteX4-101" fmla="*/ 9100977 w 9151216"/>
                <a:gd name="connsiteY4-102" fmla="*/ 704176 h 1134999"/>
                <a:gd name="connsiteX5-103" fmla="*/ 9147470 w 9151216"/>
                <a:gd name="connsiteY5-104" fmla="*/ 716550 h 1134999"/>
                <a:gd name="connsiteX6-105" fmla="*/ 9151216 w 9151216"/>
                <a:gd name="connsiteY6-106" fmla="*/ 718055 h 1134999"/>
                <a:gd name="connsiteX7-107" fmla="*/ 9151216 w 9151216"/>
                <a:gd name="connsiteY7-108" fmla="*/ 1134999 h 1134999"/>
                <a:gd name="connsiteX8-109" fmla="*/ 0 w 9151216"/>
                <a:gd name="connsiteY8-110" fmla="*/ 1134999 h 1134999"/>
                <a:gd name="connsiteX9-111" fmla="*/ 7219 w 9151216"/>
                <a:gd name="connsiteY9-112" fmla="*/ 1126207 h 1134999"/>
                <a:gd name="connsiteX10-113" fmla="*/ 509637 w 9151216"/>
                <a:gd name="connsiteY10-114" fmla="*/ 201759 h 1134999"/>
                <a:gd name="connsiteX11-115" fmla="*/ 1182876 w 9151216"/>
                <a:gd name="connsiteY11-116" fmla="*/ 1025723 h 1134999"/>
                <a:gd name="connsiteX12-117" fmla="*/ 1584810 w 9151216"/>
                <a:gd name="connsiteY12-118" fmla="*/ 503209 h 1134999"/>
                <a:gd name="connsiteX13-119" fmla="*/ 1846067 w 9151216"/>
                <a:gd name="connsiteY13-120" fmla="*/ 1005626 h 1134999"/>
                <a:gd name="connsiteX14-121" fmla="*/ 2227905 w 9151216"/>
                <a:gd name="connsiteY14-122" fmla="*/ 442919 h 1134999"/>
                <a:gd name="connsiteX15-123" fmla="*/ 2489162 w 9151216"/>
                <a:gd name="connsiteY15-124" fmla="*/ 995578 h 1134999"/>
                <a:gd name="connsiteX16-125" fmla="*/ 2840854 w 9151216"/>
                <a:gd name="connsiteY16-126" fmla="*/ 201758 h 1134999"/>
                <a:gd name="connsiteX17-127" fmla="*/ 3473900 w 9151216"/>
                <a:gd name="connsiteY17-128" fmla="*/ 965433 h 1134999"/>
                <a:gd name="connsiteX18-129" fmla="*/ 4066753 w 9151216"/>
                <a:gd name="connsiteY18-130" fmla="*/ 563499 h 1134999"/>
                <a:gd name="connsiteX19-131" fmla="*/ 4810331 w 9151216"/>
                <a:gd name="connsiteY19-132" fmla="*/ 945336 h 1134999"/>
                <a:gd name="connsiteX20-133" fmla="*/ 5342894 w 9151216"/>
                <a:gd name="connsiteY20-134" fmla="*/ 302242 h 1134999"/>
                <a:gd name="connsiteX21-135" fmla="*/ 6186955 w 9151216"/>
                <a:gd name="connsiteY21-136" fmla="*/ 985530 h 1134999"/>
                <a:gd name="connsiteX22-137" fmla="*/ 7151597 w 9151216"/>
                <a:gd name="connsiteY22-138" fmla="*/ 791 h 1134999"/>
                <a:gd name="connsiteX0-139" fmla="*/ 7151597 w 9151216"/>
                <a:gd name="connsiteY0-140" fmla="*/ 791 h 1134999"/>
                <a:gd name="connsiteX1-141" fmla="*/ 7734402 w 9151216"/>
                <a:gd name="connsiteY1-142" fmla="*/ 814708 h 1134999"/>
                <a:gd name="connsiteX2-143" fmla="*/ 8106191 w 9151216"/>
                <a:gd name="connsiteY2-144" fmla="*/ 563499 h 1134999"/>
                <a:gd name="connsiteX3-145" fmla="*/ 8638753 w 9151216"/>
                <a:gd name="connsiteY3-146" fmla="*/ 885046 h 1134999"/>
                <a:gd name="connsiteX4-147" fmla="*/ 9100977 w 9151216"/>
                <a:gd name="connsiteY4-148" fmla="*/ 704176 h 1134999"/>
                <a:gd name="connsiteX5-149" fmla="*/ 9147470 w 9151216"/>
                <a:gd name="connsiteY5-150" fmla="*/ 716550 h 1134999"/>
                <a:gd name="connsiteX6-151" fmla="*/ 9151216 w 9151216"/>
                <a:gd name="connsiteY6-152" fmla="*/ 718055 h 1134999"/>
                <a:gd name="connsiteX7-153" fmla="*/ 9151216 w 9151216"/>
                <a:gd name="connsiteY7-154" fmla="*/ 1134999 h 1134999"/>
                <a:gd name="connsiteX8-155" fmla="*/ 0 w 9151216"/>
                <a:gd name="connsiteY8-156" fmla="*/ 1134999 h 1134999"/>
                <a:gd name="connsiteX9-157" fmla="*/ 7219 w 9151216"/>
                <a:gd name="connsiteY9-158" fmla="*/ 1126207 h 1134999"/>
                <a:gd name="connsiteX10-159" fmla="*/ 509637 w 9151216"/>
                <a:gd name="connsiteY10-160" fmla="*/ 201759 h 1134999"/>
                <a:gd name="connsiteX11-161" fmla="*/ 1182876 w 9151216"/>
                <a:gd name="connsiteY11-162" fmla="*/ 1025723 h 1134999"/>
                <a:gd name="connsiteX12-163" fmla="*/ 1584810 w 9151216"/>
                <a:gd name="connsiteY12-164" fmla="*/ 503209 h 1134999"/>
                <a:gd name="connsiteX13-165" fmla="*/ 1846067 w 9151216"/>
                <a:gd name="connsiteY13-166" fmla="*/ 1005626 h 1134999"/>
                <a:gd name="connsiteX14-167" fmla="*/ 2227905 w 9151216"/>
                <a:gd name="connsiteY14-168" fmla="*/ 442919 h 1134999"/>
                <a:gd name="connsiteX15-169" fmla="*/ 2489162 w 9151216"/>
                <a:gd name="connsiteY15-170" fmla="*/ 995578 h 1134999"/>
                <a:gd name="connsiteX16-171" fmla="*/ 3092063 w 9151216"/>
                <a:gd name="connsiteY16-172" fmla="*/ 231903 h 1134999"/>
                <a:gd name="connsiteX17-173" fmla="*/ 3473900 w 9151216"/>
                <a:gd name="connsiteY17-174" fmla="*/ 965433 h 1134999"/>
                <a:gd name="connsiteX18-175" fmla="*/ 4066753 w 9151216"/>
                <a:gd name="connsiteY18-176" fmla="*/ 563499 h 1134999"/>
                <a:gd name="connsiteX19-177" fmla="*/ 4810331 w 9151216"/>
                <a:gd name="connsiteY19-178" fmla="*/ 945336 h 1134999"/>
                <a:gd name="connsiteX20-179" fmla="*/ 5342894 w 9151216"/>
                <a:gd name="connsiteY20-180" fmla="*/ 302242 h 1134999"/>
                <a:gd name="connsiteX21-181" fmla="*/ 6186955 w 9151216"/>
                <a:gd name="connsiteY21-182" fmla="*/ 985530 h 1134999"/>
                <a:gd name="connsiteX22-183" fmla="*/ 7151597 w 9151216"/>
                <a:gd name="connsiteY22-184" fmla="*/ 791 h 1134999"/>
                <a:gd name="connsiteX0-185" fmla="*/ 7151597 w 9151216"/>
                <a:gd name="connsiteY0-186" fmla="*/ 791 h 1134999"/>
                <a:gd name="connsiteX1-187" fmla="*/ 7734402 w 9151216"/>
                <a:gd name="connsiteY1-188" fmla="*/ 814708 h 1134999"/>
                <a:gd name="connsiteX2-189" fmla="*/ 8106191 w 9151216"/>
                <a:gd name="connsiteY2-190" fmla="*/ 563499 h 1134999"/>
                <a:gd name="connsiteX3-191" fmla="*/ 8638753 w 9151216"/>
                <a:gd name="connsiteY3-192" fmla="*/ 885046 h 1134999"/>
                <a:gd name="connsiteX4-193" fmla="*/ 9100977 w 9151216"/>
                <a:gd name="connsiteY4-194" fmla="*/ 704176 h 1134999"/>
                <a:gd name="connsiteX5-195" fmla="*/ 9147470 w 9151216"/>
                <a:gd name="connsiteY5-196" fmla="*/ 716550 h 1134999"/>
                <a:gd name="connsiteX6-197" fmla="*/ 9151216 w 9151216"/>
                <a:gd name="connsiteY6-198" fmla="*/ 718055 h 1134999"/>
                <a:gd name="connsiteX7-199" fmla="*/ 9151216 w 9151216"/>
                <a:gd name="connsiteY7-200" fmla="*/ 1134999 h 1134999"/>
                <a:gd name="connsiteX8-201" fmla="*/ 0 w 9151216"/>
                <a:gd name="connsiteY8-202" fmla="*/ 1134999 h 1134999"/>
                <a:gd name="connsiteX9-203" fmla="*/ 7219 w 9151216"/>
                <a:gd name="connsiteY9-204" fmla="*/ 1126207 h 1134999"/>
                <a:gd name="connsiteX10-205" fmla="*/ 509637 w 9151216"/>
                <a:gd name="connsiteY10-206" fmla="*/ 201759 h 1134999"/>
                <a:gd name="connsiteX11-207" fmla="*/ 1182876 w 9151216"/>
                <a:gd name="connsiteY11-208" fmla="*/ 1025723 h 1134999"/>
                <a:gd name="connsiteX12-209" fmla="*/ 1584810 w 9151216"/>
                <a:gd name="connsiteY12-210" fmla="*/ 503209 h 1134999"/>
                <a:gd name="connsiteX13-211" fmla="*/ 1846067 w 9151216"/>
                <a:gd name="connsiteY13-212" fmla="*/ 1005626 h 1134999"/>
                <a:gd name="connsiteX14-213" fmla="*/ 2227905 w 9151216"/>
                <a:gd name="connsiteY14-214" fmla="*/ 442919 h 1134999"/>
                <a:gd name="connsiteX15-215" fmla="*/ 2489162 w 9151216"/>
                <a:gd name="connsiteY15-216" fmla="*/ 995578 h 1134999"/>
                <a:gd name="connsiteX16-217" fmla="*/ 2991580 w 9151216"/>
                <a:gd name="connsiteY16-218" fmla="*/ 221855 h 1134999"/>
                <a:gd name="connsiteX17-219" fmla="*/ 3473900 w 9151216"/>
                <a:gd name="connsiteY17-220" fmla="*/ 965433 h 1134999"/>
                <a:gd name="connsiteX18-221" fmla="*/ 4066753 w 9151216"/>
                <a:gd name="connsiteY18-222" fmla="*/ 563499 h 1134999"/>
                <a:gd name="connsiteX19-223" fmla="*/ 4810331 w 9151216"/>
                <a:gd name="connsiteY19-224" fmla="*/ 945336 h 1134999"/>
                <a:gd name="connsiteX20-225" fmla="*/ 5342894 w 9151216"/>
                <a:gd name="connsiteY20-226" fmla="*/ 302242 h 1134999"/>
                <a:gd name="connsiteX21-227" fmla="*/ 6186955 w 9151216"/>
                <a:gd name="connsiteY21-228" fmla="*/ 985530 h 1134999"/>
                <a:gd name="connsiteX22-229" fmla="*/ 7151597 w 9151216"/>
                <a:gd name="connsiteY22-230" fmla="*/ 791 h 1134999"/>
                <a:gd name="connsiteX0-231" fmla="*/ 7151597 w 9151216"/>
                <a:gd name="connsiteY0-232" fmla="*/ 791 h 1134999"/>
                <a:gd name="connsiteX1-233" fmla="*/ 7734402 w 9151216"/>
                <a:gd name="connsiteY1-234" fmla="*/ 814708 h 1134999"/>
                <a:gd name="connsiteX2-235" fmla="*/ 8106191 w 9151216"/>
                <a:gd name="connsiteY2-236" fmla="*/ 563499 h 1134999"/>
                <a:gd name="connsiteX3-237" fmla="*/ 8638753 w 9151216"/>
                <a:gd name="connsiteY3-238" fmla="*/ 885046 h 1134999"/>
                <a:gd name="connsiteX4-239" fmla="*/ 9100977 w 9151216"/>
                <a:gd name="connsiteY4-240" fmla="*/ 704176 h 1134999"/>
                <a:gd name="connsiteX5-241" fmla="*/ 9147470 w 9151216"/>
                <a:gd name="connsiteY5-242" fmla="*/ 716550 h 1134999"/>
                <a:gd name="connsiteX6-243" fmla="*/ 9151216 w 9151216"/>
                <a:gd name="connsiteY6-244" fmla="*/ 718055 h 1134999"/>
                <a:gd name="connsiteX7-245" fmla="*/ 9151216 w 9151216"/>
                <a:gd name="connsiteY7-246" fmla="*/ 1134999 h 1134999"/>
                <a:gd name="connsiteX8-247" fmla="*/ 0 w 9151216"/>
                <a:gd name="connsiteY8-248" fmla="*/ 1134999 h 1134999"/>
                <a:gd name="connsiteX9-249" fmla="*/ 7219 w 9151216"/>
                <a:gd name="connsiteY9-250" fmla="*/ 1126207 h 1134999"/>
                <a:gd name="connsiteX10-251" fmla="*/ 509637 w 9151216"/>
                <a:gd name="connsiteY10-252" fmla="*/ 201759 h 1134999"/>
                <a:gd name="connsiteX11-253" fmla="*/ 1182876 w 9151216"/>
                <a:gd name="connsiteY11-254" fmla="*/ 1025723 h 1134999"/>
                <a:gd name="connsiteX12-255" fmla="*/ 1584810 w 9151216"/>
                <a:gd name="connsiteY12-256" fmla="*/ 503209 h 1134999"/>
                <a:gd name="connsiteX13-257" fmla="*/ 1846067 w 9151216"/>
                <a:gd name="connsiteY13-258" fmla="*/ 1005626 h 1134999"/>
                <a:gd name="connsiteX14-259" fmla="*/ 2187711 w 9151216"/>
                <a:gd name="connsiteY14-260" fmla="*/ 684079 h 1134999"/>
                <a:gd name="connsiteX15-261" fmla="*/ 2489162 w 9151216"/>
                <a:gd name="connsiteY15-262" fmla="*/ 995578 h 1134999"/>
                <a:gd name="connsiteX16-263" fmla="*/ 2991580 w 9151216"/>
                <a:gd name="connsiteY16-264" fmla="*/ 221855 h 1134999"/>
                <a:gd name="connsiteX17-265" fmla="*/ 3473900 w 9151216"/>
                <a:gd name="connsiteY17-266" fmla="*/ 965433 h 1134999"/>
                <a:gd name="connsiteX18-267" fmla="*/ 4066753 w 9151216"/>
                <a:gd name="connsiteY18-268" fmla="*/ 563499 h 1134999"/>
                <a:gd name="connsiteX19-269" fmla="*/ 4810331 w 9151216"/>
                <a:gd name="connsiteY19-270" fmla="*/ 945336 h 1134999"/>
                <a:gd name="connsiteX20-271" fmla="*/ 5342894 w 9151216"/>
                <a:gd name="connsiteY20-272" fmla="*/ 302242 h 1134999"/>
                <a:gd name="connsiteX21-273" fmla="*/ 6186955 w 9151216"/>
                <a:gd name="connsiteY21-274" fmla="*/ 985530 h 1134999"/>
                <a:gd name="connsiteX22-275" fmla="*/ 7151597 w 9151216"/>
                <a:gd name="connsiteY22-276" fmla="*/ 791 h 1134999"/>
                <a:gd name="connsiteX0-277" fmla="*/ 7151597 w 9151216"/>
                <a:gd name="connsiteY0-278" fmla="*/ 791 h 1134999"/>
                <a:gd name="connsiteX1-279" fmla="*/ 7734402 w 9151216"/>
                <a:gd name="connsiteY1-280" fmla="*/ 814708 h 1134999"/>
                <a:gd name="connsiteX2-281" fmla="*/ 8106191 w 9151216"/>
                <a:gd name="connsiteY2-282" fmla="*/ 563499 h 1134999"/>
                <a:gd name="connsiteX3-283" fmla="*/ 8638753 w 9151216"/>
                <a:gd name="connsiteY3-284" fmla="*/ 885046 h 1134999"/>
                <a:gd name="connsiteX4-285" fmla="*/ 9100977 w 9151216"/>
                <a:gd name="connsiteY4-286" fmla="*/ 704176 h 1134999"/>
                <a:gd name="connsiteX5-287" fmla="*/ 9147470 w 9151216"/>
                <a:gd name="connsiteY5-288" fmla="*/ 716550 h 1134999"/>
                <a:gd name="connsiteX6-289" fmla="*/ 9151216 w 9151216"/>
                <a:gd name="connsiteY6-290" fmla="*/ 718055 h 1134999"/>
                <a:gd name="connsiteX7-291" fmla="*/ 9151216 w 9151216"/>
                <a:gd name="connsiteY7-292" fmla="*/ 1134999 h 1134999"/>
                <a:gd name="connsiteX8-293" fmla="*/ 0 w 9151216"/>
                <a:gd name="connsiteY8-294" fmla="*/ 1134999 h 1134999"/>
                <a:gd name="connsiteX9-295" fmla="*/ 7219 w 9151216"/>
                <a:gd name="connsiteY9-296" fmla="*/ 1126207 h 1134999"/>
                <a:gd name="connsiteX10-297" fmla="*/ 509637 w 9151216"/>
                <a:gd name="connsiteY10-298" fmla="*/ 201759 h 1134999"/>
                <a:gd name="connsiteX11-299" fmla="*/ 1182876 w 9151216"/>
                <a:gd name="connsiteY11-300" fmla="*/ 1025723 h 1134999"/>
                <a:gd name="connsiteX12-301" fmla="*/ 1554665 w 9151216"/>
                <a:gd name="connsiteY12-302" fmla="*/ 432870 h 1134999"/>
                <a:gd name="connsiteX13-303" fmla="*/ 1846067 w 9151216"/>
                <a:gd name="connsiteY13-304" fmla="*/ 1005626 h 1134999"/>
                <a:gd name="connsiteX14-305" fmla="*/ 2187711 w 9151216"/>
                <a:gd name="connsiteY14-306" fmla="*/ 684079 h 1134999"/>
                <a:gd name="connsiteX15-307" fmla="*/ 2489162 w 9151216"/>
                <a:gd name="connsiteY15-308" fmla="*/ 995578 h 1134999"/>
                <a:gd name="connsiteX16-309" fmla="*/ 2991580 w 9151216"/>
                <a:gd name="connsiteY16-310" fmla="*/ 221855 h 1134999"/>
                <a:gd name="connsiteX17-311" fmla="*/ 3473900 w 9151216"/>
                <a:gd name="connsiteY17-312" fmla="*/ 965433 h 1134999"/>
                <a:gd name="connsiteX18-313" fmla="*/ 4066753 w 9151216"/>
                <a:gd name="connsiteY18-314" fmla="*/ 563499 h 1134999"/>
                <a:gd name="connsiteX19-315" fmla="*/ 4810331 w 9151216"/>
                <a:gd name="connsiteY19-316" fmla="*/ 945336 h 1134999"/>
                <a:gd name="connsiteX20-317" fmla="*/ 5342894 w 9151216"/>
                <a:gd name="connsiteY20-318" fmla="*/ 302242 h 1134999"/>
                <a:gd name="connsiteX21-319" fmla="*/ 6186955 w 9151216"/>
                <a:gd name="connsiteY21-320" fmla="*/ 985530 h 1134999"/>
                <a:gd name="connsiteX22-321" fmla="*/ 7151597 w 9151216"/>
                <a:gd name="connsiteY22-322" fmla="*/ 791 h 1134999"/>
                <a:gd name="connsiteX0-323" fmla="*/ 7151597 w 9151216"/>
                <a:gd name="connsiteY0-324" fmla="*/ 791 h 1134999"/>
                <a:gd name="connsiteX1-325" fmla="*/ 7734402 w 9151216"/>
                <a:gd name="connsiteY1-326" fmla="*/ 814708 h 1134999"/>
                <a:gd name="connsiteX2-327" fmla="*/ 8106191 w 9151216"/>
                <a:gd name="connsiteY2-328" fmla="*/ 563499 h 1134999"/>
                <a:gd name="connsiteX3-329" fmla="*/ 8638753 w 9151216"/>
                <a:gd name="connsiteY3-330" fmla="*/ 885046 h 1134999"/>
                <a:gd name="connsiteX4-331" fmla="*/ 9100977 w 9151216"/>
                <a:gd name="connsiteY4-332" fmla="*/ 704176 h 1134999"/>
                <a:gd name="connsiteX5-333" fmla="*/ 9147470 w 9151216"/>
                <a:gd name="connsiteY5-334" fmla="*/ 716550 h 1134999"/>
                <a:gd name="connsiteX6-335" fmla="*/ 9151216 w 9151216"/>
                <a:gd name="connsiteY6-336" fmla="*/ 718055 h 1134999"/>
                <a:gd name="connsiteX7-337" fmla="*/ 9151216 w 9151216"/>
                <a:gd name="connsiteY7-338" fmla="*/ 1134999 h 1134999"/>
                <a:gd name="connsiteX8-339" fmla="*/ 0 w 9151216"/>
                <a:gd name="connsiteY8-340" fmla="*/ 1134999 h 1134999"/>
                <a:gd name="connsiteX9-341" fmla="*/ 7219 w 9151216"/>
                <a:gd name="connsiteY9-342" fmla="*/ 1126207 h 1134999"/>
                <a:gd name="connsiteX10-343" fmla="*/ 509637 w 9151216"/>
                <a:gd name="connsiteY10-344" fmla="*/ 201759 h 1134999"/>
                <a:gd name="connsiteX11-345" fmla="*/ 1182876 w 9151216"/>
                <a:gd name="connsiteY11-346" fmla="*/ 1025723 h 1134999"/>
                <a:gd name="connsiteX12-347" fmla="*/ 1554665 w 9151216"/>
                <a:gd name="connsiteY12-348" fmla="*/ 432870 h 1134999"/>
                <a:gd name="connsiteX13-349" fmla="*/ 1846067 w 9151216"/>
                <a:gd name="connsiteY13-350" fmla="*/ 1005626 h 1134999"/>
                <a:gd name="connsiteX14-351" fmla="*/ 2187711 w 9151216"/>
                <a:gd name="connsiteY14-352" fmla="*/ 684079 h 1134999"/>
                <a:gd name="connsiteX15-353" fmla="*/ 2489162 w 9151216"/>
                <a:gd name="connsiteY15-354" fmla="*/ 995578 h 1134999"/>
                <a:gd name="connsiteX16-355" fmla="*/ 2991580 w 9151216"/>
                <a:gd name="connsiteY16-356" fmla="*/ 221855 h 1134999"/>
                <a:gd name="connsiteX17-357" fmla="*/ 3473900 w 9151216"/>
                <a:gd name="connsiteY17-358" fmla="*/ 965433 h 1134999"/>
                <a:gd name="connsiteX18-359" fmla="*/ 4167236 w 9151216"/>
                <a:gd name="connsiteY18-360" fmla="*/ 643886 h 1134999"/>
                <a:gd name="connsiteX19-361" fmla="*/ 4810331 w 9151216"/>
                <a:gd name="connsiteY19-362" fmla="*/ 945336 h 1134999"/>
                <a:gd name="connsiteX20-363" fmla="*/ 5342894 w 9151216"/>
                <a:gd name="connsiteY20-364" fmla="*/ 302242 h 1134999"/>
                <a:gd name="connsiteX21-365" fmla="*/ 6186955 w 9151216"/>
                <a:gd name="connsiteY21-366" fmla="*/ 985530 h 1134999"/>
                <a:gd name="connsiteX22-367" fmla="*/ 7151597 w 9151216"/>
                <a:gd name="connsiteY22-368" fmla="*/ 791 h 1134999"/>
                <a:gd name="connsiteX0-369" fmla="*/ 6970727 w 9151216"/>
                <a:gd name="connsiteY0-370" fmla="*/ 791 h 1134999"/>
                <a:gd name="connsiteX1-371" fmla="*/ 7734402 w 9151216"/>
                <a:gd name="connsiteY1-372" fmla="*/ 814708 h 1134999"/>
                <a:gd name="connsiteX2-373" fmla="*/ 8106191 w 9151216"/>
                <a:gd name="connsiteY2-374" fmla="*/ 563499 h 1134999"/>
                <a:gd name="connsiteX3-375" fmla="*/ 8638753 w 9151216"/>
                <a:gd name="connsiteY3-376" fmla="*/ 885046 h 1134999"/>
                <a:gd name="connsiteX4-377" fmla="*/ 9100977 w 9151216"/>
                <a:gd name="connsiteY4-378" fmla="*/ 704176 h 1134999"/>
                <a:gd name="connsiteX5-379" fmla="*/ 9147470 w 9151216"/>
                <a:gd name="connsiteY5-380" fmla="*/ 716550 h 1134999"/>
                <a:gd name="connsiteX6-381" fmla="*/ 9151216 w 9151216"/>
                <a:gd name="connsiteY6-382" fmla="*/ 718055 h 1134999"/>
                <a:gd name="connsiteX7-383" fmla="*/ 9151216 w 9151216"/>
                <a:gd name="connsiteY7-384" fmla="*/ 1134999 h 1134999"/>
                <a:gd name="connsiteX8-385" fmla="*/ 0 w 9151216"/>
                <a:gd name="connsiteY8-386" fmla="*/ 1134999 h 1134999"/>
                <a:gd name="connsiteX9-387" fmla="*/ 7219 w 9151216"/>
                <a:gd name="connsiteY9-388" fmla="*/ 1126207 h 1134999"/>
                <a:gd name="connsiteX10-389" fmla="*/ 509637 w 9151216"/>
                <a:gd name="connsiteY10-390" fmla="*/ 201759 h 1134999"/>
                <a:gd name="connsiteX11-391" fmla="*/ 1182876 w 9151216"/>
                <a:gd name="connsiteY11-392" fmla="*/ 1025723 h 1134999"/>
                <a:gd name="connsiteX12-393" fmla="*/ 1554665 w 9151216"/>
                <a:gd name="connsiteY12-394" fmla="*/ 432870 h 1134999"/>
                <a:gd name="connsiteX13-395" fmla="*/ 1846067 w 9151216"/>
                <a:gd name="connsiteY13-396" fmla="*/ 1005626 h 1134999"/>
                <a:gd name="connsiteX14-397" fmla="*/ 2187711 w 9151216"/>
                <a:gd name="connsiteY14-398" fmla="*/ 684079 h 1134999"/>
                <a:gd name="connsiteX15-399" fmla="*/ 2489162 w 9151216"/>
                <a:gd name="connsiteY15-400" fmla="*/ 995578 h 1134999"/>
                <a:gd name="connsiteX16-401" fmla="*/ 2991580 w 9151216"/>
                <a:gd name="connsiteY16-402" fmla="*/ 221855 h 1134999"/>
                <a:gd name="connsiteX17-403" fmla="*/ 3473900 w 9151216"/>
                <a:gd name="connsiteY17-404" fmla="*/ 965433 h 1134999"/>
                <a:gd name="connsiteX18-405" fmla="*/ 4167236 w 9151216"/>
                <a:gd name="connsiteY18-406" fmla="*/ 643886 h 1134999"/>
                <a:gd name="connsiteX19-407" fmla="*/ 4810331 w 9151216"/>
                <a:gd name="connsiteY19-408" fmla="*/ 945336 h 1134999"/>
                <a:gd name="connsiteX20-409" fmla="*/ 5342894 w 9151216"/>
                <a:gd name="connsiteY20-410" fmla="*/ 302242 h 1134999"/>
                <a:gd name="connsiteX21-411" fmla="*/ 6186955 w 9151216"/>
                <a:gd name="connsiteY21-412" fmla="*/ 985530 h 1134999"/>
                <a:gd name="connsiteX22-413" fmla="*/ 6970727 w 9151216"/>
                <a:gd name="connsiteY22-414" fmla="*/ 791 h 1134999"/>
                <a:gd name="connsiteX0-415" fmla="*/ 6970727 w 9151216"/>
                <a:gd name="connsiteY0-416" fmla="*/ 801 h 1135009"/>
                <a:gd name="connsiteX1-417" fmla="*/ 7734402 w 9151216"/>
                <a:gd name="connsiteY1-418" fmla="*/ 814718 h 1135009"/>
                <a:gd name="connsiteX2-419" fmla="*/ 8287062 w 9151216"/>
                <a:gd name="connsiteY2-420" fmla="*/ 623799 h 1135009"/>
                <a:gd name="connsiteX3-421" fmla="*/ 8638753 w 9151216"/>
                <a:gd name="connsiteY3-422" fmla="*/ 885056 h 1135009"/>
                <a:gd name="connsiteX4-423" fmla="*/ 9100977 w 9151216"/>
                <a:gd name="connsiteY4-424" fmla="*/ 704186 h 1135009"/>
                <a:gd name="connsiteX5-425" fmla="*/ 9147470 w 9151216"/>
                <a:gd name="connsiteY5-426" fmla="*/ 716560 h 1135009"/>
                <a:gd name="connsiteX6-427" fmla="*/ 9151216 w 9151216"/>
                <a:gd name="connsiteY6-428" fmla="*/ 718065 h 1135009"/>
                <a:gd name="connsiteX7-429" fmla="*/ 9151216 w 9151216"/>
                <a:gd name="connsiteY7-430" fmla="*/ 1135009 h 1135009"/>
                <a:gd name="connsiteX8-431" fmla="*/ 0 w 9151216"/>
                <a:gd name="connsiteY8-432" fmla="*/ 1135009 h 1135009"/>
                <a:gd name="connsiteX9-433" fmla="*/ 7219 w 9151216"/>
                <a:gd name="connsiteY9-434" fmla="*/ 1126217 h 1135009"/>
                <a:gd name="connsiteX10-435" fmla="*/ 509637 w 9151216"/>
                <a:gd name="connsiteY10-436" fmla="*/ 201769 h 1135009"/>
                <a:gd name="connsiteX11-437" fmla="*/ 1182876 w 9151216"/>
                <a:gd name="connsiteY11-438" fmla="*/ 1025733 h 1135009"/>
                <a:gd name="connsiteX12-439" fmla="*/ 1554665 w 9151216"/>
                <a:gd name="connsiteY12-440" fmla="*/ 432880 h 1135009"/>
                <a:gd name="connsiteX13-441" fmla="*/ 1846067 w 9151216"/>
                <a:gd name="connsiteY13-442" fmla="*/ 1005636 h 1135009"/>
                <a:gd name="connsiteX14-443" fmla="*/ 2187711 w 9151216"/>
                <a:gd name="connsiteY14-444" fmla="*/ 684089 h 1135009"/>
                <a:gd name="connsiteX15-445" fmla="*/ 2489162 w 9151216"/>
                <a:gd name="connsiteY15-446" fmla="*/ 995588 h 1135009"/>
                <a:gd name="connsiteX16-447" fmla="*/ 2991580 w 9151216"/>
                <a:gd name="connsiteY16-448" fmla="*/ 221865 h 1135009"/>
                <a:gd name="connsiteX17-449" fmla="*/ 3473900 w 9151216"/>
                <a:gd name="connsiteY17-450" fmla="*/ 965443 h 1135009"/>
                <a:gd name="connsiteX18-451" fmla="*/ 4167236 w 9151216"/>
                <a:gd name="connsiteY18-452" fmla="*/ 643896 h 1135009"/>
                <a:gd name="connsiteX19-453" fmla="*/ 4810331 w 9151216"/>
                <a:gd name="connsiteY19-454" fmla="*/ 945346 h 1135009"/>
                <a:gd name="connsiteX20-455" fmla="*/ 5342894 w 9151216"/>
                <a:gd name="connsiteY20-456" fmla="*/ 302252 h 1135009"/>
                <a:gd name="connsiteX21-457" fmla="*/ 6186955 w 9151216"/>
                <a:gd name="connsiteY21-458" fmla="*/ 985540 h 1135009"/>
                <a:gd name="connsiteX22-459" fmla="*/ 6970727 w 9151216"/>
                <a:gd name="connsiteY22-460" fmla="*/ 801 h 1135009"/>
                <a:gd name="connsiteX0-461" fmla="*/ 7061162 w 9151216"/>
                <a:gd name="connsiteY0-462" fmla="*/ 801 h 1135009"/>
                <a:gd name="connsiteX1-463" fmla="*/ 7734402 w 9151216"/>
                <a:gd name="connsiteY1-464" fmla="*/ 814718 h 1135009"/>
                <a:gd name="connsiteX2-465" fmla="*/ 8287062 w 9151216"/>
                <a:gd name="connsiteY2-466" fmla="*/ 623799 h 1135009"/>
                <a:gd name="connsiteX3-467" fmla="*/ 8638753 w 9151216"/>
                <a:gd name="connsiteY3-468" fmla="*/ 885056 h 1135009"/>
                <a:gd name="connsiteX4-469" fmla="*/ 9100977 w 9151216"/>
                <a:gd name="connsiteY4-470" fmla="*/ 704186 h 1135009"/>
                <a:gd name="connsiteX5-471" fmla="*/ 9147470 w 9151216"/>
                <a:gd name="connsiteY5-472" fmla="*/ 716560 h 1135009"/>
                <a:gd name="connsiteX6-473" fmla="*/ 9151216 w 9151216"/>
                <a:gd name="connsiteY6-474" fmla="*/ 718065 h 1135009"/>
                <a:gd name="connsiteX7-475" fmla="*/ 9151216 w 9151216"/>
                <a:gd name="connsiteY7-476" fmla="*/ 1135009 h 1135009"/>
                <a:gd name="connsiteX8-477" fmla="*/ 0 w 9151216"/>
                <a:gd name="connsiteY8-478" fmla="*/ 1135009 h 1135009"/>
                <a:gd name="connsiteX9-479" fmla="*/ 7219 w 9151216"/>
                <a:gd name="connsiteY9-480" fmla="*/ 1126217 h 1135009"/>
                <a:gd name="connsiteX10-481" fmla="*/ 509637 w 9151216"/>
                <a:gd name="connsiteY10-482" fmla="*/ 201769 h 1135009"/>
                <a:gd name="connsiteX11-483" fmla="*/ 1182876 w 9151216"/>
                <a:gd name="connsiteY11-484" fmla="*/ 1025733 h 1135009"/>
                <a:gd name="connsiteX12-485" fmla="*/ 1554665 w 9151216"/>
                <a:gd name="connsiteY12-486" fmla="*/ 432880 h 1135009"/>
                <a:gd name="connsiteX13-487" fmla="*/ 1846067 w 9151216"/>
                <a:gd name="connsiteY13-488" fmla="*/ 1005636 h 1135009"/>
                <a:gd name="connsiteX14-489" fmla="*/ 2187711 w 9151216"/>
                <a:gd name="connsiteY14-490" fmla="*/ 684089 h 1135009"/>
                <a:gd name="connsiteX15-491" fmla="*/ 2489162 w 9151216"/>
                <a:gd name="connsiteY15-492" fmla="*/ 995588 h 1135009"/>
                <a:gd name="connsiteX16-493" fmla="*/ 2991580 w 9151216"/>
                <a:gd name="connsiteY16-494" fmla="*/ 221865 h 1135009"/>
                <a:gd name="connsiteX17-495" fmla="*/ 3473900 w 9151216"/>
                <a:gd name="connsiteY17-496" fmla="*/ 965443 h 1135009"/>
                <a:gd name="connsiteX18-497" fmla="*/ 4167236 w 9151216"/>
                <a:gd name="connsiteY18-498" fmla="*/ 643896 h 1135009"/>
                <a:gd name="connsiteX19-499" fmla="*/ 4810331 w 9151216"/>
                <a:gd name="connsiteY19-500" fmla="*/ 945346 h 1135009"/>
                <a:gd name="connsiteX20-501" fmla="*/ 5342894 w 9151216"/>
                <a:gd name="connsiteY20-502" fmla="*/ 302252 h 1135009"/>
                <a:gd name="connsiteX21-503" fmla="*/ 6186955 w 9151216"/>
                <a:gd name="connsiteY21-504" fmla="*/ 985540 h 1135009"/>
                <a:gd name="connsiteX22-505" fmla="*/ 7061162 w 9151216"/>
                <a:gd name="connsiteY22-506" fmla="*/ 801 h 1135009"/>
                <a:gd name="connsiteX0-507" fmla="*/ 7061162 w 9151216"/>
                <a:gd name="connsiteY0-508" fmla="*/ 801 h 1135009"/>
                <a:gd name="connsiteX1-509" fmla="*/ 7734402 w 9151216"/>
                <a:gd name="connsiteY1-510" fmla="*/ 814718 h 1135009"/>
                <a:gd name="connsiteX2-511" fmla="*/ 8287062 w 9151216"/>
                <a:gd name="connsiteY2-512" fmla="*/ 623799 h 1135009"/>
                <a:gd name="connsiteX3-513" fmla="*/ 8638753 w 9151216"/>
                <a:gd name="connsiteY3-514" fmla="*/ 885056 h 1135009"/>
                <a:gd name="connsiteX4-515" fmla="*/ 9100977 w 9151216"/>
                <a:gd name="connsiteY4-516" fmla="*/ 704186 h 1135009"/>
                <a:gd name="connsiteX5-517" fmla="*/ 9147470 w 9151216"/>
                <a:gd name="connsiteY5-518" fmla="*/ 716560 h 1135009"/>
                <a:gd name="connsiteX6-519" fmla="*/ 9151216 w 9151216"/>
                <a:gd name="connsiteY6-520" fmla="*/ 718065 h 1135009"/>
                <a:gd name="connsiteX7-521" fmla="*/ 9151216 w 9151216"/>
                <a:gd name="connsiteY7-522" fmla="*/ 1135009 h 1135009"/>
                <a:gd name="connsiteX8-523" fmla="*/ 0 w 9151216"/>
                <a:gd name="connsiteY8-524" fmla="*/ 1135009 h 1135009"/>
                <a:gd name="connsiteX9-525" fmla="*/ 7219 w 9151216"/>
                <a:gd name="connsiteY9-526" fmla="*/ 1126217 h 1135009"/>
                <a:gd name="connsiteX10-527" fmla="*/ 509637 w 9151216"/>
                <a:gd name="connsiteY10-528" fmla="*/ 201769 h 1135009"/>
                <a:gd name="connsiteX11-529" fmla="*/ 1182876 w 9151216"/>
                <a:gd name="connsiteY11-530" fmla="*/ 1025733 h 1135009"/>
                <a:gd name="connsiteX12-531" fmla="*/ 1554665 w 9151216"/>
                <a:gd name="connsiteY12-532" fmla="*/ 432880 h 1135009"/>
                <a:gd name="connsiteX13-533" fmla="*/ 1846067 w 9151216"/>
                <a:gd name="connsiteY13-534" fmla="*/ 1005636 h 1135009"/>
                <a:gd name="connsiteX14-535" fmla="*/ 2187711 w 9151216"/>
                <a:gd name="connsiteY14-536" fmla="*/ 684089 h 1135009"/>
                <a:gd name="connsiteX15-537" fmla="*/ 2489162 w 9151216"/>
                <a:gd name="connsiteY15-538" fmla="*/ 995588 h 1135009"/>
                <a:gd name="connsiteX16-539" fmla="*/ 2991580 w 9151216"/>
                <a:gd name="connsiteY16-540" fmla="*/ 221865 h 1135009"/>
                <a:gd name="connsiteX17-541" fmla="*/ 3473900 w 9151216"/>
                <a:gd name="connsiteY17-542" fmla="*/ 965443 h 1135009"/>
                <a:gd name="connsiteX18-543" fmla="*/ 4167236 w 9151216"/>
                <a:gd name="connsiteY18-544" fmla="*/ 643896 h 1135009"/>
                <a:gd name="connsiteX19-545" fmla="*/ 4810331 w 9151216"/>
                <a:gd name="connsiteY19-546" fmla="*/ 945346 h 1135009"/>
                <a:gd name="connsiteX20-547" fmla="*/ 5342894 w 9151216"/>
                <a:gd name="connsiteY20-548" fmla="*/ 442928 h 1135009"/>
                <a:gd name="connsiteX21-549" fmla="*/ 6186955 w 9151216"/>
                <a:gd name="connsiteY21-550" fmla="*/ 985540 h 1135009"/>
                <a:gd name="connsiteX22-551" fmla="*/ 7061162 w 9151216"/>
                <a:gd name="connsiteY22-552" fmla="*/ 801 h 11350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9151216" h="1135009">
                  <a:moveTo>
                    <a:pt x="7061162" y="801"/>
                  </a:moveTo>
                  <a:cubicBezTo>
                    <a:pt x="7319070" y="-27669"/>
                    <a:pt x="7530085" y="710885"/>
                    <a:pt x="7734402" y="814718"/>
                  </a:cubicBezTo>
                  <a:cubicBezTo>
                    <a:pt x="7938719" y="918551"/>
                    <a:pt x="8136337" y="612076"/>
                    <a:pt x="8287062" y="623799"/>
                  </a:cubicBezTo>
                  <a:cubicBezTo>
                    <a:pt x="8437787" y="635522"/>
                    <a:pt x="8503101" y="871658"/>
                    <a:pt x="8638753" y="885056"/>
                  </a:cubicBezTo>
                  <a:cubicBezTo>
                    <a:pt x="8774405" y="898454"/>
                    <a:pt x="8983746" y="680740"/>
                    <a:pt x="9100977" y="704186"/>
                  </a:cubicBezTo>
                  <a:cubicBezTo>
                    <a:pt x="9115631" y="707117"/>
                    <a:pt x="9131331" y="711225"/>
                    <a:pt x="9147470" y="716560"/>
                  </a:cubicBezTo>
                  <a:lnTo>
                    <a:pt x="9151216" y="718065"/>
                  </a:lnTo>
                  <a:lnTo>
                    <a:pt x="9151216" y="1135009"/>
                  </a:lnTo>
                  <a:lnTo>
                    <a:pt x="0" y="1135009"/>
                  </a:lnTo>
                  <a:lnTo>
                    <a:pt x="7219" y="1126217"/>
                  </a:lnTo>
                  <a:cubicBezTo>
                    <a:pt x="132823" y="962094"/>
                    <a:pt x="132823" y="278806"/>
                    <a:pt x="509637" y="201769"/>
                  </a:cubicBezTo>
                  <a:cubicBezTo>
                    <a:pt x="886451" y="124732"/>
                    <a:pt x="1008705" y="987215"/>
                    <a:pt x="1182876" y="1025733"/>
                  </a:cubicBezTo>
                  <a:cubicBezTo>
                    <a:pt x="1357047" y="1064251"/>
                    <a:pt x="1444133" y="436229"/>
                    <a:pt x="1554665" y="432880"/>
                  </a:cubicBezTo>
                  <a:cubicBezTo>
                    <a:pt x="1665197" y="429531"/>
                    <a:pt x="1740559" y="963768"/>
                    <a:pt x="1846067" y="1005636"/>
                  </a:cubicBezTo>
                  <a:cubicBezTo>
                    <a:pt x="1951575" y="1047504"/>
                    <a:pt x="2080529" y="685764"/>
                    <a:pt x="2187711" y="684089"/>
                  </a:cubicBezTo>
                  <a:cubicBezTo>
                    <a:pt x="2294893" y="682414"/>
                    <a:pt x="2355184" y="1072625"/>
                    <a:pt x="2489162" y="995588"/>
                  </a:cubicBezTo>
                  <a:cubicBezTo>
                    <a:pt x="2623140" y="918551"/>
                    <a:pt x="2827457" y="226889"/>
                    <a:pt x="2991580" y="221865"/>
                  </a:cubicBezTo>
                  <a:cubicBezTo>
                    <a:pt x="3155703" y="216841"/>
                    <a:pt x="3277957" y="895105"/>
                    <a:pt x="3473900" y="965443"/>
                  </a:cubicBezTo>
                  <a:cubicBezTo>
                    <a:pt x="3669843" y="1035781"/>
                    <a:pt x="3944498" y="647245"/>
                    <a:pt x="4167236" y="643896"/>
                  </a:cubicBezTo>
                  <a:cubicBezTo>
                    <a:pt x="4389974" y="640547"/>
                    <a:pt x="4614388" y="978841"/>
                    <a:pt x="4810331" y="945346"/>
                  </a:cubicBezTo>
                  <a:cubicBezTo>
                    <a:pt x="5006274" y="911851"/>
                    <a:pt x="5113457" y="436229"/>
                    <a:pt x="5342894" y="442928"/>
                  </a:cubicBezTo>
                  <a:cubicBezTo>
                    <a:pt x="5572331" y="449627"/>
                    <a:pt x="5900577" y="1059228"/>
                    <a:pt x="6186955" y="985540"/>
                  </a:cubicBezTo>
                  <a:cubicBezTo>
                    <a:pt x="6473333" y="911852"/>
                    <a:pt x="6803254" y="29271"/>
                    <a:pt x="7061162" y="801"/>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Yeseva One" panose="00000500000000000000" charset="0"/>
                <a:ea typeface="Yeseva One" panose="00000500000000000000" charset="0"/>
              </a:endParaRPr>
            </a:p>
          </p:txBody>
        </p:sp>
        <p:sp>
          <p:nvSpPr>
            <p:cNvPr id="9" name="任意多边形 8"/>
            <p:cNvSpPr/>
            <p:nvPr/>
          </p:nvSpPr>
          <p:spPr>
            <a:xfrm>
              <a:off x="-7216" y="4552950"/>
              <a:ext cx="9151216" cy="590550"/>
            </a:xfrm>
            <a:custGeom>
              <a:avLst/>
              <a:gdLst>
                <a:gd name="connsiteX0" fmla="*/ 7151597 w 9151216"/>
                <a:gd name="connsiteY0" fmla="*/ 791 h 1134999"/>
                <a:gd name="connsiteX1" fmla="*/ 7734402 w 9151216"/>
                <a:gd name="connsiteY1" fmla="*/ 814708 h 1134999"/>
                <a:gd name="connsiteX2" fmla="*/ 8106191 w 9151216"/>
                <a:gd name="connsiteY2" fmla="*/ 563499 h 1134999"/>
                <a:gd name="connsiteX3" fmla="*/ 8638753 w 9151216"/>
                <a:gd name="connsiteY3" fmla="*/ 885046 h 1134999"/>
                <a:gd name="connsiteX4" fmla="*/ 9100977 w 9151216"/>
                <a:gd name="connsiteY4" fmla="*/ 704176 h 1134999"/>
                <a:gd name="connsiteX5" fmla="*/ 9147470 w 9151216"/>
                <a:gd name="connsiteY5" fmla="*/ 716550 h 1134999"/>
                <a:gd name="connsiteX6" fmla="*/ 9151216 w 9151216"/>
                <a:gd name="connsiteY6" fmla="*/ 718055 h 1134999"/>
                <a:gd name="connsiteX7" fmla="*/ 9151216 w 9151216"/>
                <a:gd name="connsiteY7" fmla="*/ 1134999 h 1134999"/>
                <a:gd name="connsiteX8" fmla="*/ 0 w 9151216"/>
                <a:gd name="connsiteY8" fmla="*/ 1134999 h 1134999"/>
                <a:gd name="connsiteX9" fmla="*/ 7219 w 9151216"/>
                <a:gd name="connsiteY9" fmla="*/ 1126207 h 1134999"/>
                <a:gd name="connsiteX10" fmla="*/ 690507 w 9151216"/>
                <a:gd name="connsiteY10" fmla="*/ 181662 h 1134999"/>
                <a:gd name="connsiteX11" fmla="*/ 1182876 w 9151216"/>
                <a:gd name="connsiteY11" fmla="*/ 1025723 h 1134999"/>
                <a:gd name="connsiteX12" fmla="*/ 1584810 w 9151216"/>
                <a:gd name="connsiteY12" fmla="*/ 503209 h 1134999"/>
                <a:gd name="connsiteX13" fmla="*/ 1846067 w 9151216"/>
                <a:gd name="connsiteY13" fmla="*/ 1005626 h 1134999"/>
                <a:gd name="connsiteX14" fmla="*/ 2227905 w 9151216"/>
                <a:gd name="connsiteY14" fmla="*/ 442919 h 1134999"/>
                <a:gd name="connsiteX15" fmla="*/ 2489162 w 9151216"/>
                <a:gd name="connsiteY15" fmla="*/ 995578 h 1134999"/>
                <a:gd name="connsiteX16" fmla="*/ 2840854 w 9151216"/>
                <a:gd name="connsiteY16" fmla="*/ 201758 h 1134999"/>
                <a:gd name="connsiteX17" fmla="*/ 3473900 w 9151216"/>
                <a:gd name="connsiteY17" fmla="*/ 965433 h 1134999"/>
                <a:gd name="connsiteX18" fmla="*/ 4066753 w 9151216"/>
                <a:gd name="connsiteY18" fmla="*/ 563499 h 1134999"/>
                <a:gd name="connsiteX19" fmla="*/ 4810331 w 9151216"/>
                <a:gd name="connsiteY19" fmla="*/ 945336 h 1134999"/>
                <a:gd name="connsiteX20" fmla="*/ 5342894 w 9151216"/>
                <a:gd name="connsiteY20" fmla="*/ 302242 h 1134999"/>
                <a:gd name="connsiteX21" fmla="*/ 6186955 w 9151216"/>
                <a:gd name="connsiteY21" fmla="*/ 985530 h 1134999"/>
                <a:gd name="connsiteX22" fmla="*/ 7151597 w 9151216"/>
                <a:gd name="connsiteY22" fmla="*/ 791 h 1134999"/>
                <a:gd name="connsiteX0-1" fmla="*/ 7151597 w 9151216"/>
                <a:gd name="connsiteY0-2" fmla="*/ 791 h 1134999"/>
                <a:gd name="connsiteX1-3" fmla="*/ 7734402 w 9151216"/>
                <a:gd name="connsiteY1-4" fmla="*/ 814708 h 1134999"/>
                <a:gd name="connsiteX2-5" fmla="*/ 8106191 w 9151216"/>
                <a:gd name="connsiteY2-6" fmla="*/ 563499 h 1134999"/>
                <a:gd name="connsiteX3-7" fmla="*/ 8638753 w 9151216"/>
                <a:gd name="connsiteY3-8" fmla="*/ 885046 h 1134999"/>
                <a:gd name="connsiteX4-9" fmla="*/ 9100977 w 9151216"/>
                <a:gd name="connsiteY4-10" fmla="*/ 704176 h 1134999"/>
                <a:gd name="connsiteX5-11" fmla="*/ 9147470 w 9151216"/>
                <a:gd name="connsiteY5-12" fmla="*/ 716550 h 1134999"/>
                <a:gd name="connsiteX6-13" fmla="*/ 9151216 w 9151216"/>
                <a:gd name="connsiteY6-14" fmla="*/ 718055 h 1134999"/>
                <a:gd name="connsiteX7-15" fmla="*/ 9151216 w 9151216"/>
                <a:gd name="connsiteY7-16" fmla="*/ 1134999 h 1134999"/>
                <a:gd name="connsiteX8-17" fmla="*/ 0 w 9151216"/>
                <a:gd name="connsiteY8-18" fmla="*/ 1134999 h 1134999"/>
                <a:gd name="connsiteX9-19" fmla="*/ 7219 w 9151216"/>
                <a:gd name="connsiteY9-20" fmla="*/ 1126207 h 1134999"/>
                <a:gd name="connsiteX10-21" fmla="*/ 690507 w 9151216"/>
                <a:gd name="connsiteY10-22" fmla="*/ 181662 h 1134999"/>
                <a:gd name="connsiteX11-23" fmla="*/ 1182876 w 9151216"/>
                <a:gd name="connsiteY11-24" fmla="*/ 1025723 h 1134999"/>
                <a:gd name="connsiteX12-25" fmla="*/ 1584810 w 9151216"/>
                <a:gd name="connsiteY12-26" fmla="*/ 503209 h 1134999"/>
                <a:gd name="connsiteX13-27" fmla="*/ 1846067 w 9151216"/>
                <a:gd name="connsiteY13-28" fmla="*/ 1005626 h 1134999"/>
                <a:gd name="connsiteX14-29" fmla="*/ 2227905 w 9151216"/>
                <a:gd name="connsiteY14-30" fmla="*/ 442919 h 1134999"/>
                <a:gd name="connsiteX15-31" fmla="*/ 2489162 w 9151216"/>
                <a:gd name="connsiteY15-32" fmla="*/ 995578 h 1134999"/>
                <a:gd name="connsiteX16-33" fmla="*/ 2840854 w 9151216"/>
                <a:gd name="connsiteY16-34" fmla="*/ 201758 h 1134999"/>
                <a:gd name="connsiteX17-35" fmla="*/ 3473900 w 9151216"/>
                <a:gd name="connsiteY17-36" fmla="*/ 965433 h 1134999"/>
                <a:gd name="connsiteX18-37" fmla="*/ 4066753 w 9151216"/>
                <a:gd name="connsiteY18-38" fmla="*/ 563499 h 1134999"/>
                <a:gd name="connsiteX19-39" fmla="*/ 4810331 w 9151216"/>
                <a:gd name="connsiteY19-40" fmla="*/ 945336 h 1134999"/>
                <a:gd name="connsiteX20-41" fmla="*/ 5342894 w 9151216"/>
                <a:gd name="connsiteY20-42" fmla="*/ 302242 h 1134999"/>
                <a:gd name="connsiteX21-43" fmla="*/ 6186955 w 9151216"/>
                <a:gd name="connsiteY21-44" fmla="*/ 985530 h 1134999"/>
                <a:gd name="connsiteX22-45" fmla="*/ 7151597 w 9151216"/>
                <a:gd name="connsiteY22-46" fmla="*/ 791 h 1134999"/>
                <a:gd name="connsiteX0-47" fmla="*/ 7151597 w 9151216"/>
                <a:gd name="connsiteY0-48" fmla="*/ 791 h 1134999"/>
                <a:gd name="connsiteX1-49" fmla="*/ 7734402 w 9151216"/>
                <a:gd name="connsiteY1-50" fmla="*/ 814708 h 1134999"/>
                <a:gd name="connsiteX2-51" fmla="*/ 8106191 w 9151216"/>
                <a:gd name="connsiteY2-52" fmla="*/ 563499 h 1134999"/>
                <a:gd name="connsiteX3-53" fmla="*/ 8638753 w 9151216"/>
                <a:gd name="connsiteY3-54" fmla="*/ 885046 h 1134999"/>
                <a:gd name="connsiteX4-55" fmla="*/ 9100977 w 9151216"/>
                <a:gd name="connsiteY4-56" fmla="*/ 704176 h 1134999"/>
                <a:gd name="connsiteX5-57" fmla="*/ 9147470 w 9151216"/>
                <a:gd name="connsiteY5-58" fmla="*/ 716550 h 1134999"/>
                <a:gd name="connsiteX6-59" fmla="*/ 9151216 w 9151216"/>
                <a:gd name="connsiteY6-60" fmla="*/ 718055 h 1134999"/>
                <a:gd name="connsiteX7-61" fmla="*/ 9151216 w 9151216"/>
                <a:gd name="connsiteY7-62" fmla="*/ 1134999 h 1134999"/>
                <a:gd name="connsiteX8-63" fmla="*/ 0 w 9151216"/>
                <a:gd name="connsiteY8-64" fmla="*/ 1134999 h 1134999"/>
                <a:gd name="connsiteX9-65" fmla="*/ 7219 w 9151216"/>
                <a:gd name="connsiteY9-66" fmla="*/ 1126207 h 1134999"/>
                <a:gd name="connsiteX10-67" fmla="*/ 509637 w 9151216"/>
                <a:gd name="connsiteY10-68" fmla="*/ 201759 h 1134999"/>
                <a:gd name="connsiteX11-69" fmla="*/ 1182876 w 9151216"/>
                <a:gd name="connsiteY11-70" fmla="*/ 1025723 h 1134999"/>
                <a:gd name="connsiteX12-71" fmla="*/ 1584810 w 9151216"/>
                <a:gd name="connsiteY12-72" fmla="*/ 503209 h 1134999"/>
                <a:gd name="connsiteX13-73" fmla="*/ 1846067 w 9151216"/>
                <a:gd name="connsiteY13-74" fmla="*/ 1005626 h 1134999"/>
                <a:gd name="connsiteX14-75" fmla="*/ 2227905 w 9151216"/>
                <a:gd name="connsiteY14-76" fmla="*/ 442919 h 1134999"/>
                <a:gd name="connsiteX15-77" fmla="*/ 2489162 w 9151216"/>
                <a:gd name="connsiteY15-78" fmla="*/ 995578 h 1134999"/>
                <a:gd name="connsiteX16-79" fmla="*/ 2840854 w 9151216"/>
                <a:gd name="connsiteY16-80" fmla="*/ 201758 h 1134999"/>
                <a:gd name="connsiteX17-81" fmla="*/ 3473900 w 9151216"/>
                <a:gd name="connsiteY17-82" fmla="*/ 965433 h 1134999"/>
                <a:gd name="connsiteX18-83" fmla="*/ 4066753 w 9151216"/>
                <a:gd name="connsiteY18-84" fmla="*/ 563499 h 1134999"/>
                <a:gd name="connsiteX19-85" fmla="*/ 4810331 w 9151216"/>
                <a:gd name="connsiteY19-86" fmla="*/ 945336 h 1134999"/>
                <a:gd name="connsiteX20-87" fmla="*/ 5342894 w 9151216"/>
                <a:gd name="connsiteY20-88" fmla="*/ 302242 h 1134999"/>
                <a:gd name="connsiteX21-89" fmla="*/ 6186955 w 9151216"/>
                <a:gd name="connsiteY21-90" fmla="*/ 985530 h 1134999"/>
                <a:gd name="connsiteX22-91" fmla="*/ 7151597 w 9151216"/>
                <a:gd name="connsiteY22-92" fmla="*/ 791 h 1134999"/>
                <a:gd name="connsiteX0-93" fmla="*/ 7151597 w 9151216"/>
                <a:gd name="connsiteY0-94" fmla="*/ 791 h 1134999"/>
                <a:gd name="connsiteX1-95" fmla="*/ 7734402 w 9151216"/>
                <a:gd name="connsiteY1-96" fmla="*/ 814708 h 1134999"/>
                <a:gd name="connsiteX2-97" fmla="*/ 8106191 w 9151216"/>
                <a:gd name="connsiteY2-98" fmla="*/ 563499 h 1134999"/>
                <a:gd name="connsiteX3-99" fmla="*/ 8638753 w 9151216"/>
                <a:gd name="connsiteY3-100" fmla="*/ 885046 h 1134999"/>
                <a:gd name="connsiteX4-101" fmla="*/ 9100977 w 9151216"/>
                <a:gd name="connsiteY4-102" fmla="*/ 704176 h 1134999"/>
                <a:gd name="connsiteX5-103" fmla="*/ 9147470 w 9151216"/>
                <a:gd name="connsiteY5-104" fmla="*/ 716550 h 1134999"/>
                <a:gd name="connsiteX6-105" fmla="*/ 9151216 w 9151216"/>
                <a:gd name="connsiteY6-106" fmla="*/ 718055 h 1134999"/>
                <a:gd name="connsiteX7-107" fmla="*/ 9151216 w 9151216"/>
                <a:gd name="connsiteY7-108" fmla="*/ 1134999 h 1134999"/>
                <a:gd name="connsiteX8-109" fmla="*/ 0 w 9151216"/>
                <a:gd name="connsiteY8-110" fmla="*/ 1134999 h 1134999"/>
                <a:gd name="connsiteX9-111" fmla="*/ 7219 w 9151216"/>
                <a:gd name="connsiteY9-112" fmla="*/ 1126207 h 1134999"/>
                <a:gd name="connsiteX10-113" fmla="*/ 509637 w 9151216"/>
                <a:gd name="connsiteY10-114" fmla="*/ 201759 h 1134999"/>
                <a:gd name="connsiteX11-115" fmla="*/ 1182876 w 9151216"/>
                <a:gd name="connsiteY11-116" fmla="*/ 1025723 h 1134999"/>
                <a:gd name="connsiteX12-117" fmla="*/ 1584810 w 9151216"/>
                <a:gd name="connsiteY12-118" fmla="*/ 503209 h 1134999"/>
                <a:gd name="connsiteX13-119" fmla="*/ 1846067 w 9151216"/>
                <a:gd name="connsiteY13-120" fmla="*/ 1005626 h 1134999"/>
                <a:gd name="connsiteX14-121" fmla="*/ 2227905 w 9151216"/>
                <a:gd name="connsiteY14-122" fmla="*/ 442919 h 1134999"/>
                <a:gd name="connsiteX15-123" fmla="*/ 2489162 w 9151216"/>
                <a:gd name="connsiteY15-124" fmla="*/ 995578 h 1134999"/>
                <a:gd name="connsiteX16-125" fmla="*/ 2840854 w 9151216"/>
                <a:gd name="connsiteY16-126" fmla="*/ 201758 h 1134999"/>
                <a:gd name="connsiteX17-127" fmla="*/ 3473900 w 9151216"/>
                <a:gd name="connsiteY17-128" fmla="*/ 965433 h 1134999"/>
                <a:gd name="connsiteX18-129" fmla="*/ 4066753 w 9151216"/>
                <a:gd name="connsiteY18-130" fmla="*/ 563499 h 1134999"/>
                <a:gd name="connsiteX19-131" fmla="*/ 4810331 w 9151216"/>
                <a:gd name="connsiteY19-132" fmla="*/ 945336 h 1134999"/>
                <a:gd name="connsiteX20-133" fmla="*/ 5342894 w 9151216"/>
                <a:gd name="connsiteY20-134" fmla="*/ 302242 h 1134999"/>
                <a:gd name="connsiteX21-135" fmla="*/ 6186955 w 9151216"/>
                <a:gd name="connsiteY21-136" fmla="*/ 985530 h 1134999"/>
                <a:gd name="connsiteX22-137" fmla="*/ 7151597 w 9151216"/>
                <a:gd name="connsiteY22-138" fmla="*/ 791 h 1134999"/>
                <a:gd name="connsiteX0-139" fmla="*/ 7151597 w 9151216"/>
                <a:gd name="connsiteY0-140" fmla="*/ 791 h 1134999"/>
                <a:gd name="connsiteX1-141" fmla="*/ 7734402 w 9151216"/>
                <a:gd name="connsiteY1-142" fmla="*/ 814708 h 1134999"/>
                <a:gd name="connsiteX2-143" fmla="*/ 8106191 w 9151216"/>
                <a:gd name="connsiteY2-144" fmla="*/ 563499 h 1134999"/>
                <a:gd name="connsiteX3-145" fmla="*/ 8638753 w 9151216"/>
                <a:gd name="connsiteY3-146" fmla="*/ 885046 h 1134999"/>
                <a:gd name="connsiteX4-147" fmla="*/ 9100977 w 9151216"/>
                <a:gd name="connsiteY4-148" fmla="*/ 704176 h 1134999"/>
                <a:gd name="connsiteX5-149" fmla="*/ 9147470 w 9151216"/>
                <a:gd name="connsiteY5-150" fmla="*/ 716550 h 1134999"/>
                <a:gd name="connsiteX6-151" fmla="*/ 9151216 w 9151216"/>
                <a:gd name="connsiteY6-152" fmla="*/ 718055 h 1134999"/>
                <a:gd name="connsiteX7-153" fmla="*/ 9151216 w 9151216"/>
                <a:gd name="connsiteY7-154" fmla="*/ 1134999 h 1134999"/>
                <a:gd name="connsiteX8-155" fmla="*/ 0 w 9151216"/>
                <a:gd name="connsiteY8-156" fmla="*/ 1134999 h 1134999"/>
                <a:gd name="connsiteX9-157" fmla="*/ 7219 w 9151216"/>
                <a:gd name="connsiteY9-158" fmla="*/ 1126207 h 1134999"/>
                <a:gd name="connsiteX10-159" fmla="*/ 509637 w 9151216"/>
                <a:gd name="connsiteY10-160" fmla="*/ 201759 h 1134999"/>
                <a:gd name="connsiteX11-161" fmla="*/ 1182876 w 9151216"/>
                <a:gd name="connsiteY11-162" fmla="*/ 1025723 h 1134999"/>
                <a:gd name="connsiteX12-163" fmla="*/ 1584810 w 9151216"/>
                <a:gd name="connsiteY12-164" fmla="*/ 503209 h 1134999"/>
                <a:gd name="connsiteX13-165" fmla="*/ 1846067 w 9151216"/>
                <a:gd name="connsiteY13-166" fmla="*/ 1005626 h 1134999"/>
                <a:gd name="connsiteX14-167" fmla="*/ 2227905 w 9151216"/>
                <a:gd name="connsiteY14-168" fmla="*/ 442919 h 1134999"/>
                <a:gd name="connsiteX15-169" fmla="*/ 2489162 w 9151216"/>
                <a:gd name="connsiteY15-170" fmla="*/ 995578 h 1134999"/>
                <a:gd name="connsiteX16-171" fmla="*/ 3092063 w 9151216"/>
                <a:gd name="connsiteY16-172" fmla="*/ 231903 h 1134999"/>
                <a:gd name="connsiteX17-173" fmla="*/ 3473900 w 9151216"/>
                <a:gd name="connsiteY17-174" fmla="*/ 965433 h 1134999"/>
                <a:gd name="connsiteX18-175" fmla="*/ 4066753 w 9151216"/>
                <a:gd name="connsiteY18-176" fmla="*/ 563499 h 1134999"/>
                <a:gd name="connsiteX19-177" fmla="*/ 4810331 w 9151216"/>
                <a:gd name="connsiteY19-178" fmla="*/ 945336 h 1134999"/>
                <a:gd name="connsiteX20-179" fmla="*/ 5342894 w 9151216"/>
                <a:gd name="connsiteY20-180" fmla="*/ 302242 h 1134999"/>
                <a:gd name="connsiteX21-181" fmla="*/ 6186955 w 9151216"/>
                <a:gd name="connsiteY21-182" fmla="*/ 985530 h 1134999"/>
                <a:gd name="connsiteX22-183" fmla="*/ 7151597 w 9151216"/>
                <a:gd name="connsiteY22-184" fmla="*/ 791 h 1134999"/>
                <a:gd name="connsiteX0-185" fmla="*/ 7151597 w 9151216"/>
                <a:gd name="connsiteY0-186" fmla="*/ 791 h 1134999"/>
                <a:gd name="connsiteX1-187" fmla="*/ 7734402 w 9151216"/>
                <a:gd name="connsiteY1-188" fmla="*/ 814708 h 1134999"/>
                <a:gd name="connsiteX2-189" fmla="*/ 8106191 w 9151216"/>
                <a:gd name="connsiteY2-190" fmla="*/ 563499 h 1134999"/>
                <a:gd name="connsiteX3-191" fmla="*/ 8638753 w 9151216"/>
                <a:gd name="connsiteY3-192" fmla="*/ 885046 h 1134999"/>
                <a:gd name="connsiteX4-193" fmla="*/ 9100977 w 9151216"/>
                <a:gd name="connsiteY4-194" fmla="*/ 704176 h 1134999"/>
                <a:gd name="connsiteX5-195" fmla="*/ 9147470 w 9151216"/>
                <a:gd name="connsiteY5-196" fmla="*/ 716550 h 1134999"/>
                <a:gd name="connsiteX6-197" fmla="*/ 9151216 w 9151216"/>
                <a:gd name="connsiteY6-198" fmla="*/ 718055 h 1134999"/>
                <a:gd name="connsiteX7-199" fmla="*/ 9151216 w 9151216"/>
                <a:gd name="connsiteY7-200" fmla="*/ 1134999 h 1134999"/>
                <a:gd name="connsiteX8-201" fmla="*/ 0 w 9151216"/>
                <a:gd name="connsiteY8-202" fmla="*/ 1134999 h 1134999"/>
                <a:gd name="connsiteX9-203" fmla="*/ 7219 w 9151216"/>
                <a:gd name="connsiteY9-204" fmla="*/ 1126207 h 1134999"/>
                <a:gd name="connsiteX10-205" fmla="*/ 509637 w 9151216"/>
                <a:gd name="connsiteY10-206" fmla="*/ 201759 h 1134999"/>
                <a:gd name="connsiteX11-207" fmla="*/ 1182876 w 9151216"/>
                <a:gd name="connsiteY11-208" fmla="*/ 1025723 h 1134999"/>
                <a:gd name="connsiteX12-209" fmla="*/ 1584810 w 9151216"/>
                <a:gd name="connsiteY12-210" fmla="*/ 503209 h 1134999"/>
                <a:gd name="connsiteX13-211" fmla="*/ 1846067 w 9151216"/>
                <a:gd name="connsiteY13-212" fmla="*/ 1005626 h 1134999"/>
                <a:gd name="connsiteX14-213" fmla="*/ 2227905 w 9151216"/>
                <a:gd name="connsiteY14-214" fmla="*/ 442919 h 1134999"/>
                <a:gd name="connsiteX15-215" fmla="*/ 2489162 w 9151216"/>
                <a:gd name="connsiteY15-216" fmla="*/ 995578 h 1134999"/>
                <a:gd name="connsiteX16-217" fmla="*/ 2991580 w 9151216"/>
                <a:gd name="connsiteY16-218" fmla="*/ 221855 h 1134999"/>
                <a:gd name="connsiteX17-219" fmla="*/ 3473900 w 9151216"/>
                <a:gd name="connsiteY17-220" fmla="*/ 965433 h 1134999"/>
                <a:gd name="connsiteX18-221" fmla="*/ 4066753 w 9151216"/>
                <a:gd name="connsiteY18-222" fmla="*/ 563499 h 1134999"/>
                <a:gd name="connsiteX19-223" fmla="*/ 4810331 w 9151216"/>
                <a:gd name="connsiteY19-224" fmla="*/ 945336 h 1134999"/>
                <a:gd name="connsiteX20-225" fmla="*/ 5342894 w 9151216"/>
                <a:gd name="connsiteY20-226" fmla="*/ 302242 h 1134999"/>
                <a:gd name="connsiteX21-227" fmla="*/ 6186955 w 9151216"/>
                <a:gd name="connsiteY21-228" fmla="*/ 985530 h 1134999"/>
                <a:gd name="connsiteX22-229" fmla="*/ 7151597 w 9151216"/>
                <a:gd name="connsiteY22-230" fmla="*/ 791 h 1134999"/>
                <a:gd name="connsiteX0-231" fmla="*/ 7151597 w 9151216"/>
                <a:gd name="connsiteY0-232" fmla="*/ 791 h 1134999"/>
                <a:gd name="connsiteX1-233" fmla="*/ 7734402 w 9151216"/>
                <a:gd name="connsiteY1-234" fmla="*/ 814708 h 1134999"/>
                <a:gd name="connsiteX2-235" fmla="*/ 8106191 w 9151216"/>
                <a:gd name="connsiteY2-236" fmla="*/ 563499 h 1134999"/>
                <a:gd name="connsiteX3-237" fmla="*/ 8638753 w 9151216"/>
                <a:gd name="connsiteY3-238" fmla="*/ 885046 h 1134999"/>
                <a:gd name="connsiteX4-239" fmla="*/ 9100977 w 9151216"/>
                <a:gd name="connsiteY4-240" fmla="*/ 704176 h 1134999"/>
                <a:gd name="connsiteX5-241" fmla="*/ 9147470 w 9151216"/>
                <a:gd name="connsiteY5-242" fmla="*/ 716550 h 1134999"/>
                <a:gd name="connsiteX6-243" fmla="*/ 9151216 w 9151216"/>
                <a:gd name="connsiteY6-244" fmla="*/ 718055 h 1134999"/>
                <a:gd name="connsiteX7-245" fmla="*/ 9151216 w 9151216"/>
                <a:gd name="connsiteY7-246" fmla="*/ 1134999 h 1134999"/>
                <a:gd name="connsiteX8-247" fmla="*/ 0 w 9151216"/>
                <a:gd name="connsiteY8-248" fmla="*/ 1134999 h 1134999"/>
                <a:gd name="connsiteX9-249" fmla="*/ 7219 w 9151216"/>
                <a:gd name="connsiteY9-250" fmla="*/ 1126207 h 1134999"/>
                <a:gd name="connsiteX10-251" fmla="*/ 509637 w 9151216"/>
                <a:gd name="connsiteY10-252" fmla="*/ 201759 h 1134999"/>
                <a:gd name="connsiteX11-253" fmla="*/ 1182876 w 9151216"/>
                <a:gd name="connsiteY11-254" fmla="*/ 1025723 h 1134999"/>
                <a:gd name="connsiteX12-255" fmla="*/ 1584810 w 9151216"/>
                <a:gd name="connsiteY12-256" fmla="*/ 503209 h 1134999"/>
                <a:gd name="connsiteX13-257" fmla="*/ 1846067 w 9151216"/>
                <a:gd name="connsiteY13-258" fmla="*/ 1005626 h 1134999"/>
                <a:gd name="connsiteX14-259" fmla="*/ 2187711 w 9151216"/>
                <a:gd name="connsiteY14-260" fmla="*/ 684079 h 1134999"/>
                <a:gd name="connsiteX15-261" fmla="*/ 2489162 w 9151216"/>
                <a:gd name="connsiteY15-262" fmla="*/ 995578 h 1134999"/>
                <a:gd name="connsiteX16-263" fmla="*/ 2991580 w 9151216"/>
                <a:gd name="connsiteY16-264" fmla="*/ 221855 h 1134999"/>
                <a:gd name="connsiteX17-265" fmla="*/ 3473900 w 9151216"/>
                <a:gd name="connsiteY17-266" fmla="*/ 965433 h 1134999"/>
                <a:gd name="connsiteX18-267" fmla="*/ 4066753 w 9151216"/>
                <a:gd name="connsiteY18-268" fmla="*/ 563499 h 1134999"/>
                <a:gd name="connsiteX19-269" fmla="*/ 4810331 w 9151216"/>
                <a:gd name="connsiteY19-270" fmla="*/ 945336 h 1134999"/>
                <a:gd name="connsiteX20-271" fmla="*/ 5342894 w 9151216"/>
                <a:gd name="connsiteY20-272" fmla="*/ 302242 h 1134999"/>
                <a:gd name="connsiteX21-273" fmla="*/ 6186955 w 9151216"/>
                <a:gd name="connsiteY21-274" fmla="*/ 985530 h 1134999"/>
                <a:gd name="connsiteX22-275" fmla="*/ 7151597 w 9151216"/>
                <a:gd name="connsiteY22-276" fmla="*/ 791 h 1134999"/>
                <a:gd name="connsiteX0-277" fmla="*/ 7151597 w 9151216"/>
                <a:gd name="connsiteY0-278" fmla="*/ 791 h 1134999"/>
                <a:gd name="connsiteX1-279" fmla="*/ 7734402 w 9151216"/>
                <a:gd name="connsiteY1-280" fmla="*/ 814708 h 1134999"/>
                <a:gd name="connsiteX2-281" fmla="*/ 8106191 w 9151216"/>
                <a:gd name="connsiteY2-282" fmla="*/ 563499 h 1134999"/>
                <a:gd name="connsiteX3-283" fmla="*/ 8638753 w 9151216"/>
                <a:gd name="connsiteY3-284" fmla="*/ 885046 h 1134999"/>
                <a:gd name="connsiteX4-285" fmla="*/ 9100977 w 9151216"/>
                <a:gd name="connsiteY4-286" fmla="*/ 704176 h 1134999"/>
                <a:gd name="connsiteX5-287" fmla="*/ 9147470 w 9151216"/>
                <a:gd name="connsiteY5-288" fmla="*/ 716550 h 1134999"/>
                <a:gd name="connsiteX6-289" fmla="*/ 9151216 w 9151216"/>
                <a:gd name="connsiteY6-290" fmla="*/ 718055 h 1134999"/>
                <a:gd name="connsiteX7-291" fmla="*/ 9151216 w 9151216"/>
                <a:gd name="connsiteY7-292" fmla="*/ 1134999 h 1134999"/>
                <a:gd name="connsiteX8-293" fmla="*/ 0 w 9151216"/>
                <a:gd name="connsiteY8-294" fmla="*/ 1134999 h 1134999"/>
                <a:gd name="connsiteX9-295" fmla="*/ 7219 w 9151216"/>
                <a:gd name="connsiteY9-296" fmla="*/ 1126207 h 1134999"/>
                <a:gd name="connsiteX10-297" fmla="*/ 509637 w 9151216"/>
                <a:gd name="connsiteY10-298" fmla="*/ 201759 h 1134999"/>
                <a:gd name="connsiteX11-299" fmla="*/ 1182876 w 9151216"/>
                <a:gd name="connsiteY11-300" fmla="*/ 1025723 h 1134999"/>
                <a:gd name="connsiteX12-301" fmla="*/ 1554665 w 9151216"/>
                <a:gd name="connsiteY12-302" fmla="*/ 432870 h 1134999"/>
                <a:gd name="connsiteX13-303" fmla="*/ 1846067 w 9151216"/>
                <a:gd name="connsiteY13-304" fmla="*/ 1005626 h 1134999"/>
                <a:gd name="connsiteX14-305" fmla="*/ 2187711 w 9151216"/>
                <a:gd name="connsiteY14-306" fmla="*/ 684079 h 1134999"/>
                <a:gd name="connsiteX15-307" fmla="*/ 2489162 w 9151216"/>
                <a:gd name="connsiteY15-308" fmla="*/ 995578 h 1134999"/>
                <a:gd name="connsiteX16-309" fmla="*/ 2991580 w 9151216"/>
                <a:gd name="connsiteY16-310" fmla="*/ 221855 h 1134999"/>
                <a:gd name="connsiteX17-311" fmla="*/ 3473900 w 9151216"/>
                <a:gd name="connsiteY17-312" fmla="*/ 965433 h 1134999"/>
                <a:gd name="connsiteX18-313" fmla="*/ 4066753 w 9151216"/>
                <a:gd name="connsiteY18-314" fmla="*/ 563499 h 1134999"/>
                <a:gd name="connsiteX19-315" fmla="*/ 4810331 w 9151216"/>
                <a:gd name="connsiteY19-316" fmla="*/ 945336 h 1134999"/>
                <a:gd name="connsiteX20-317" fmla="*/ 5342894 w 9151216"/>
                <a:gd name="connsiteY20-318" fmla="*/ 302242 h 1134999"/>
                <a:gd name="connsiteX21-319" fmla="*/ 6186955 w 9151216"/>
                <a:gd name="connsiteY21-320" fmla="*/ 985530 h 1134999"/>
                <a:gd name="connsiteX22-321" fmla="*/ 7151597 w 9151216"/>
                <a:gd name="connsiteY22-322" fmla="*/ 791 h 1134999"/>
                <a:gd name="connsiteX0-323" fmla="*/ 7151597 w 9151216"/>
                <a:gd name="connsiteY0-324" fmla="*/ 791 h 1134999"/>
                <a:gd name="connsiteX1-325" fmla="*/ 7734402 w 9151216"/>
                <a:gd name="connsiteY1-326" fmla="*/ 814708 h 1134999"/>
                <a:gd name="connsiteX2-327" fmla="*/ 8106191 w 9151216"/>
                <a:gd name="connsiteY2-328" fmla="*/ 563499 h 1134999"/>
                <a:gd name="connsiteX3-329" fmla="*/ 8638753 w 9151216"/>
                <a:gd name="connsiteY3-330" fmla="*/ 885046 h 1134999"/>
                <a:gd name="connsiteX4-331" fmla="*/ 9100977 w 9151216"/>
                <a:gd name="connsiteY4-332" fmla="*/ 704176 h 1134999"/>
                <a:gd name="connsiteX5-333" fmla="*/ 9147470 w 9151216"/>
                <a:gd name="connsiteY5-334" fmla="*/ 716550 h 1134999"/>
                <a:gd name="connsiteX6-335" fmla="*/ 9151216 w 9151216"/>
                <a:gd name="connsiteY6-336" fmla="*/ 718055 h 1134999"/>
                <a:gd name="connsiteX7-337" fmla="*/ 9151216 w 9151216"/>
                <a:gd name="connsiteY7-338" fmla="*/ 1134999 h 1134999"/>
                <a:gd name="connsiteX8-339" fmla="*/ 0 w 9151216"/>
                <a:gd name="connsiteY8-340" fmla="*/ 1134999 h 1134999"/>
                <a:gd name="connsiteX9-341" fmla="*/ 7219 w 9151216"/>
                <a:gd name="connsiteY9-342" fmla="*/ 1126207 h 1134999"/>
                <a:gd name="connsiteX10-343" fmla="*/ 509637 w 9151216"/>
                <a:gd name="connsiteY10-344" fmla="*/ 201759 h 1134999"/>
                <a:gd name="connsiteX11-345" fmla="*/ 1182876 w 9151216"/>
                <a:gd name="connsiteY11-346" fmla="*/ 1025723 h 1134999"/>
                <a:gd name="connsiteX12-347" fmla="*/ 1554665 w 9151216"/>
                <a:gd name="connsiteY12-348" fmla="*/ 432870 h 1134999"/>
                <a:gd name="connsiteX13-349" fmla="*/ 1846067 w 9151216"/>
                <a:gd name="connsiteY13-350" fmla="*/ 1005626 h 1134999"/>
                <a:gd name="connsiteX14-351" fmla="*/ 2187711 w 9151216"/>
                <a:gd name="connsiteY14-352" fmla="*/ 684079 h 1134999"/>
                <a:gd name="connsiteX15-353" fmla="*/ 2489162 w 9151216"/>
                <a:gd name="connsiteY15-354" fmla="*/ 995578 h 1134999"/>
                <a:gd name="connsiteX16-355" fmla="*/ 2991580 w 9151216"/>
                <a:gd name="connsiteY16-356" fmla="*/ 221855 h 1134999"/>
                <a:gd name="connsiteX17-357" fmla="*/ 3473900 w 9151216"/>
                <a:gd name="connsiteY17-358" fmla="*/ 965433 h 1134999"/>
                <a:gd name="connsiteX18-359" fmla="*/ 4167236 w 9151216"/>
                <a:gd name="connsiteY18-360" fmla="*/ 643886 h 1134999"/>
                <a:gd name="connsiteX19-361" fmla="*/ 4810331 w 9151216"/>
                <a:gd name="connsiteY19-362" fmla="*/ 945336 h 1134999"/>
                <a:gd name="connsiteX20-363" fmla="*/ 5342894 w 9151216"/>
                <a:gd name="connsiteY20-364" fmla="*/ 302242 h 1134999"/>
                <a:gd name="connsiteX21-365" fmla="*/ 6186955 w 9151216"/>
                <a:gd name="connsiteY21-366" fmla="*/ 985530 h 1134999"/>
                <a:gd name="connsiteX22-367" fmla="*/ 7151597 w 9151216"/>
                <a:gd name="connsiteY22-368" fmla="*/ 791 h 1134999"/>
                <a:gd name="connsiteX0-369" fmla="*/ 6970727 w 9151216"/>
                <a:gd name="connsiteY0-370" fmla="*/ 791 h 1134999"/>
                <a:gd name="connsiteX1-371" fmla="*/ 7734402 w 9151216"/>
                <a:gd name="connsiteY1-372" fmla="*/ 814708 h 1134999"/>
                <a:gd name="connsiteX2-373" fmla="*/ 8106191 w 9151216"/>
                <a:gd name="connsiteY2-374" fmla="*/ 563499 h 1134999"/>
                <a:gd name="connsiteX3-375" fmla="*/ 8638753 w 9151216"/>
                <a:gd name="connsiteY3-376" fmla="*/ 885046 h 1134999"/>
                <a:gd name="connsiteX4-377" fmla="*/ 9100977 w 9151216"/>
                <a:gd name="connsiteY4-378" fmla="*/ 704176 h 1134999"/>
                <a:gd name="connsiteX5-379" fmla="*/ 9147470 w 9151216"/>
                <a:gd name="connsiteY5-380" fmla="*/ 716550 h 1134999"/>
                <a:gd name="connsiteX6-381" fmla="*/ 9151216 w 9151216"/>
                <a:gd name="connsiteY6-382" fmla="*/ 718055 h 1134999"/>
                <a:gd name="connsiteX7-383" fmla="*/ 9151216 w 9151216"/>
                <a:gd name="connsiteY7-384" fmla="*/ 1134999 h 1134999"/>
                <a:gd name="connsiteX8-385" fmla="*/ 0 w 9151216"/>
                <a:gd name="connsiteY8-386" fmla="*/ 1134999 h 1134999"/>
                <a:gd name="connsiteX9-387" fmla="*/ 7219 w 9151216"/>
                <a:gd name="connsiteY9-388" fmla="*/ 1126207 h 1134999"/>
                <a:gd name="connsiteX10-389" fmla="*/ 509637 w 9151216"/>
                <a:gd name="connsiteY10-390" fmla="*/ 201759 h 1134999"/>
                <a:gd name="connsiteX11-391" fmla="*/ 1182876 w 9151216"/>
                <a:gd name="connsiteY11-392" fmla="*/ 1025723 h 1134999"/>
                <a:gd name="connsiteX12-393" fmla="*/ 1554665 w 9151216"/>
                <a:gd name="connsiteY12-394" fmla="*/ 432870 h 1134999"/>
                <a:gd name="connsiteX13-395" fmla="*/ 1846067 w 9151216"/>
                <a:gd name="connsiteY13-396" fmla="*/ 1005626 h 1134999"/>
                <a:gd name="connsiteX14-397" fmla="*/ 2187711 w 9151216"/>
                <a:gd name="connsiteY14-398" fmla="*/ 684079 h 1134999"/>
                <a:gd name="connsiteX15-399" fmla="*/ 2489162 w 9151216"/>
                <a:gd name="connsiteY15-400" fmla="*/ 995578 h 1134999"/>
                <a:gd name="connsiteX16-401" fmla="*/ 2991580 w 9151216"/>
                <a:gd name="connsiteY16-402" fmla="*/ 221855 h 1134999"/>
                <a:gd name="connsiteX17-403" fmla="*/ 3473900 w 9151216"/>
                <a:gd name="connsiteY17-404" fmla="*/ 965433 h 1134999"/>
                <a:gd name="connsiteX18-405" fmla="*/ 4167236 w 9151216"/>
                <a:gd name="connsiteY18-406" fmla="*/ 643886 h 1134999"/>
                <a:gd name="connsiteX19-407" fmla="*/ 4810331 w 9151216"/>
                <a:gd name="connsiteY19-408" fmla="*/ 945336 h 1134999"/>
                <a:gd name="connsiteX20-409" fmla="*/ 5342894 w 9151216"/>
                <a:gd name="connsiteY20-410" fmla="*/ 302242 h 1134999"/>
                <a:gd name="connsiteX21-411" fmla="*/ 6186955 w 9151216"/>
                <a:gd name="connsiteY21-412" fmla="*/ 985530 h 1134999"/>
                <a:gd name="connsiteX22-413" fmla="*/ 6970727 w 9151216"/>
                <a:gd name="connsiteY22-414" fmla="*/ 791 h 1134999"/>
                <a:gd name="connsiteX0-415" fmla="*/ 6970727 w 9151216"/>
                <a:gd name="connsiteY0-416" fmla="*/ 801 h 1135009"/>
                <a:gd name="connsiteX1-417" fmla="*/ 7734402 w 9151216"/>
                <a:gd name="connsiteY1-418" fmla="*/ 814718 h 1135009"/>
                <a:gd name="connsiteX2-419" fmla="*/ 8287062 w 9151216"/>
                <a:gd name="connsiteY2-420" fmla="*/ 623799 h 1135009"/>
                <a:gd name="connsiteX3-421" fmla="*/ 8638753 w 9151216"/>
                <a:gd name="connsiteY3-422" fmla="*/ 885056 h 1135009"/>
                <a:gd name="connsiteX4-423" fmla="*/ 9100977 w 9151216"/>
                <a:gd name="connsiteY4-424" fmla="*/ 704186 h 1135009"/>
                <a:gd name="connsiteX5-425" fmla="*/ 9147470 w 9151216"/>
                <a:gd name="connsiteY5-426" fmla="*/ 716560 h 1135009"/>
                <a:gd name="connsiteX6-427" fmla="*/ 9151216 w 9151216"/>
                <a:gd name="connsiteY6-428" fmla="*/ 718065 h 1135009"/>
                <a:gd name="connsiteX7-429" fmla="*/ 9151216 w 9151216"/>
                <a:gd name="connsiteY7-430" fmla="*/ 1135009 h 1135009"/>
                <a:gd name="connsiteX8-431" fmla="*/ 0 w 9151216"/>
                <a:gd name="connsiteY8-432" fmla="*/ 1135009 h 1135009"/>
                <a:gd name="connsiteX9-433" fmla="*/ 7219 w 9151216"/>
                <a:gd name="connsiteY9-434" fmla="*/ 1126217 h 1135009"/>
                <a:gd name="connsiteX10-435" fmla="*/ 509637 w 9151216"/>
                <a:gd name="connsiteY10-436" fmla="*/ 201769 h 1135009"/>
                <a:gd name="connsiteX11-437" fmla="*/ 1182876 w 9151216"/>
                <a:gd name="connsiteY11-438" fmla="*/ 1025733 h 1135009"/>
                <a:gd name="connsiteX12-439" fmla="*/ 1554665 w 9151216"/>
                <a:gd name="connsiteY12-440" fmla="*/ 432880 h 1135009"/>
                <a:gd name="connsiteX13-441" fmla="*/ 1846067 w 9151216"/>
                <a:gd name="connsiteY13-442" fmla="*/ 1005636 h 1135009"/>
                <a:gd name="connsiteX14-443" fmla="*/ 2187711 w 9151216"/>
                <a:gd name="connsiteY14-444" fmla="*/ 684089 h 1135009"/>
                <a:gd name="connsiteX15-445" fmla="*/ 2489162 w 9151216"/>
                <a:gd name="connsiteY15-446" fmla="*/ 995588 h 1135009"/>
                <a:gd name="connsiteX16-447" fmla="*/ 2991580 w 9151216"/>
                <a:gd name="connsiteY16-448" fmla="*/ 221865 h 1135009"/>
                <a:gd name="connsiteX17-449" fmla="*/ 3473900 w 9151216"/>
                <a:gd name="connsiteY17-450" fmla="*/ 965443 h 1135009"/>
                <a:gd name="connsiteX18-451" fmla="*/ 4167236 w 9151216"/>
                <a:gd name="connsiteY18-452" fmla="*/ 643896 h 1135009"/>
                <a:gd name="connsiteX19-453" fmla="*/ 4810331 w 9151216"/>
                <a:gd name="connsiteY19-454" fmla="*/ 945346 h 1135009"/>
                <a:gd name="connsiteX20-455" fmla="*/ 5342894 w 9151216"/>
                <a:gd name="connsiteY20-456" fmla="*/ 302252 h 1135009"/>
                <a:gd name="connsiteX21-457" fmla="*/ 6186955 w 9151216"/>
                <a:gd name="connsiteY21-458" fmla="*/ 985540 h 1135009"/>
                <a:gd name="connsiteX22-459" fmla="*/ 6970727 w 9151216"/>
                <a:gd name="connsiteY22-460" fmla="*/ 801 h 1135009"/>
                <a:gd name="connsiteX0-461" fmla="*/ 7061162 w 9151216"/>
                <a:gd name="connsiteY0-462" fmla="*/ 801 h 1135009"/>
                <a:gd name="connsiteX1-463" fmla="*/ 7734402 w 9151216"/>
                <a:gd name="connsiteY1-464" fmla="*/ 814718 h 1135009"/>
                <a:gd name="connsiteX2-465" fmla="*/ 8287062 w 9151216"/>
                <a:gd name="connsiteY2-466" fmla="*/ 623799 h 1135009"/>
                <a:gd name="connsiteX3-467" fmla="*/ 8638753 w 9151216"/>
                <a:gd name="connsiteY3-468" fmla="*/ 885056 h 1135009"/>
                <a:gd name="connsiteX4-469" fmla="*/ 9100977 w 9151216"/>
                <a:gd name="connsiteY4-470" fmla="*/ 704186 h 1135009"/>
                <a:gd name="connsiteX5-471" fmla="*/ 9147470 w 9151216"/>
                <a:gd name="connsiteY5-472" fmla="*/ 716560 h 1135009"/>
                <a:gd name="connsiteX6-473" fmla="*/ 9151216 w 9151216"/>
                <a:gd name="connsiteY6-474" fmla="*/ 718065 h 1135009"/>
                <a:gd name="connsiteX7-475" fmla="*/ 9151216 w 9151216"/>
                <a:gd name="connsiteY7-476" fmla="*/ 1135009 h 1135009"/>
                <a:gd name="connsiteX8-477" fmla="*/ 0 w 9151216"/>
                <a:gd name="connsiteY8-478" fmla="*/ 1135009 h 1135009"/>
                <a:gd name="connsiteX9-479" fmla="*/ 7219 w 9151216"/>
                <a:gd name="connsiteY9-480" fmla="*/ 1126217 h 1135009"/>
                <a:gd name="connsiteX10-481" fmla="*/ 509637 w 9151216"/>
                <a:gd name="connsiteY10-482" fmla="*/ 201769 h 1135009"/>
                <a:gd name="connsiteX11-483" fmla="*/ 1182876 w 9151216"/>
                <a:gd name="connsiteY11-484" fmla="*/ 1025733 h 1135009"/>
                <a:gd name="connsiteX12-485" fmla="*/ 1554665 w 9151216"/>
                <a:gd name="connsiteY12-486" fmla="*/ 432880 h 1135009"/>
                <a:gd name="connsiteX13-487" fmla="*/ 1846067 w 9151216"/>
                <a:gd name="connsiteY13-488" fmla="*/ 1005636 h 1135009"/>
                <a:gd name="connsiteX14-489" fmla="*/ 2187711 w 9151216"/>
                <a:gd name="connsiteY14-490" fmla="*/ 684089 h 1135009"/>
                <a:gd name="connsiteX15-491" fmla="*/ 2489162 w 9151216"/>
                <a:gd name="connsiteY15-492" fmla="*/ 995588 h 1135009"/>
                <a:gd name="connsiteX16-493" fmla="*/ 2991580 w 9151216"/>
                <a:gd name="connsiteY16-494" fmla="*/ 221865 h 1135009"/>
                <a:gd name="connsiteX17-495" fmla="*/ 3473900 w 9151216"/>
                <a:gd name="connsiteY17-496" fmla="*/ 965443 h 1135009"/>
                <a:gd name="connsiteX18-497" fmla="*/ 4167236 w 9151216"/>
                <a:gd name="connsiteY18-498" fmla="*/ 643896 h 1135009"/>
                <a:gd name="connsiteX19-499" fmla="*/ 4810331 w 9151216"/>
                <a:gd name="connsiteY19-500" fmla="*/ 945346 h 1135009"/>
                <a:gd name="connsiteX20-501" fmla="*/ 5342894 w 9151216"/>
                <a:gd name="connsiteY20-502" fmla="*/ 302252 h 1135009"/>
                <a:gd name="connsiteX21-503" fmla="*/ 6186955 w 9151216"/>
                <a:gd name="connsiteY21-504" fmla="*/ 985540 h 1135009"/>
                <a:gd name="connsiteX22-505" fmla="*/ 7061162 w 9151216"/>
                <a:gd name="connsiteY22-506" fmla="*/ 801 h 1135009"/>
                <a:gd name="connsiteX0-507" fmla="*/ 7061162 w 9151216"/>
                <a:gd name="connsiteY0-508" fmla="*/ 801 h 1135009"/>
                <a:gd name="connsiteX1-509" fmla="*/ 7734402 w 9151216"/>
                <a:gd name="connsiteY1-510" fmla="*/ 814718 h 1135009"/>
                <a:gd name="connsiteX2-511" fmla="*/ 8287062 w 9151216"/>
                <a:gd name="connsiteY2-512" fmla="*/ 623799 h 1135009"/>
                <a:gd name="connsiteX3-513" fmla="*/ 8638753 w 9151216"/>
                <a:gd name="connsiteY3-514" fmla="*/ 885056 h 1135009"/>
                <a:gd name="connsiteX4-515" fmla="*/ 9100977 w 9151216"/>
                <a:gd name="connsiteY4-516" fmla="*/ 704186 h 1135009"/>
                <a:gd name="connsiteX5-517" fmla="*/ 9147470 w 9151216"/>
                <a:gd name="connsiteY5-518" fmla="*/ 716560 h 1135009"/>
                <a:gd name="connsiteX6-519" fmla="*/ 9151216 w 9151216"/>
                <a:gd name="connsiteY6-520" fmla="*/ 718065 h 1135009"/>
                <a:gd name="connsiteX7-521" fmla="*/ 9151216 w 9151216"/>
                <a:gd name="connsiteY7-522" fmla="*/ 1135009 h 1135009"/>
                <a:gd name="connsiteX8-523" fmla="*/ 0 w 9151216"/>
                <a:gd name="connsiteY8-524" fmla="*/ 1135009 h 1135009"/>
                <a:gd name="connsiteX9-525" fmla="*/ 7219 w 9151216"/>
                <a:gd name="connsiteY9-526" fmla="*/ 1126217 h 1135009"/>
                <a:gd name="connsiteX10-527" fmla="*/ 509637 w 9151216"/>
                <a:gd name="connsiteY10-528" fmla="*/ 201769 h 1135009"/>
                <a:gd name="connsiteX11-529" fmla="*/ 1182876 w 9151216"/>
                <a:gd name="connsiteY11-530" fmla="*/ 1025733 h 1135009"/>
                <a:gd name="connsiteX12-531" fmla="*/ 1554665 w 9151216"/>
                <a:gd name="connsiteY12-532" fmla="*/ 432880 h 1135009"/>
                <a:gd name="connsiteX13-533" fmla="*/ 1846067 w 9151216"/>
                <a:gd name="connsiteY13-534" fmla="*/ 1005636 h 1135009"/>
                <a:gd name="connsiteX14-535" fmla="*/ 2187711 w 9151216"/>
                <a:gd name="connsiteY14-536" fmla="*/ 684089 h 1135009"/>
                <a:gd name="connsiteX15-537" fmla="*/ 2489162 w 9151216"/>
                <a:gd name="connsiteY15-538" fmla="*/ 995588 h 1135009"/>
                <a:gd name="connsiteX16-539" fmla="*/ 2991580 w 9151216"/>
                <a:gd name="connsiteY16-540" fmla="*/ 221865 h 1135009"/>
                <a:gd name="connsiteX17-541" fmla="*/ 3473900 w 9151216"/>
                <a:gd name="connsiteY17-542" fmla="*/ 965443 h 1135009"/>
                <a:gd name="connsiteX18-543" fmla="*/ 4167236 w 9151216"/>
                <a:gd name="connsiteY18-544" fmla="*/ 643896 h 1135009"/>
                <a:gd name="connsiteX19-545" fmla="*/ 4810331 w 9151216"/>
                <a:gd name="connsiteY19-546" fmla="*/ 945346 h 1135009"/>
                <a:gd name="connsiteX20-547" fmla="*/ 5342894 w 9151216"/>
                <a:gd name="connsiteY20-548" fmla="*/ 442928 h 1135009"/>
                <a:gd name="connsiteX21-549" fmla="*/ 6186955 w 9151216"/>
                <a:gd name="connsiteY21-550" fmla="*/ 985540 h 1135009"/>
                <a:gd name="connsiteX22-551" fmla="*/ 7061162 w 9151216"/>
                <a:gd name="connsiteY22-552" fmla="*/ 801 h 11350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Lst>
              <a:rect l="l" t="t" r="r" b="b"/>
              <a:pathLst>
                <a:path w="9151216" h="1135009">
                  <a:moveTo>
                    <a:pt x="7061162" y="801"/>
                  </a:moveTo>
                  <a:cubicBezTo>
                    <a:pt x="7319070" y="-27669"/>
                    <a:pt x="7530085" y="710885"/>
                    <a:pt x="7734402" y="814718"/>
                  </a:cubicBezTo>
                  <a:cubicBezTo>
                    <a:pt x="7938719" y="918551"/>
                    <a:pt x="8136337" y="612076"/>
                    <a:pt x="8287062" y="623799"/>
                  </a:cubicBezTo>
                  <a:cubicBezTo>
                    <a:pt x="8437787" y="635522"/>
                    <a:pt x="8503101" y="871658"/>
                    <a:pt x="8638753" y="885056"/>
                  </a:cubicBezTo>
                  <a:cubicBezTo>
                    <a:pt x="8774405" y="898454"/>
                    <a:pt x="8983746" y="680740"/>
                    <a:pt x="9100977" y="704186"/>
                  </a:cubicBezTo>
                  <a:cubicBezTo>
                    <a:pt x="9115631" y="707117"/>
                    <a:pt x="9131331" y="711225"/>
                    <a:pt x="9147470" y="716560"/>
                  </a:cubicBezTo>
                  <a:lnTo>
                    <a:pt x="9151216" y="718065"/>
                  </a:lnTo>
                  <a:lnTo>
                    <a:pt x="9151216" y="1135009"/>
                  </a:lnTo>
                  <a:lnTo>
                    <a:pt x="0" y="1135009"/>
                  </a:lnTo>
                  <a:lnTo>
                    <a:pt x="7219" y="1126217"/>
                  </a:lnTo>
                  <a:cubicBezTo>
                    <a:pt x="132823" y="962094"/>
                    <a:pt x="132823" y="278806"/>
                    <a:pt x="509637" y="201769"/>
                  </a:cubicBezTo>
                  <a:cubicBezTo>
                    <a:pt x="886451" y="124732"/>
                    <a:pt x="1008705" y="987215"/>
                    <a:pt x="1182876" y="1025733"/>
                  </a:cubicBezTo>
                  <a:cubicBezTo>
                    <a:pt x="1357047" y="1064251"/>
                    <a:pt x="1444133" y="436229"/>
                    <a:pt x="1554665" y="432880"/>
                  </a:cubicBezTo>
                  <a:cubicBezTo>
                    <a:pt x="1665197" y="429531"/>
                    <a:pt x="1740559" y="963768"/>
                    <a:pt x="1846067" y="1005636"/>
                  </a:cubicBezTo>
                  <a:cubicBezTo>
                    <a:pt x="1951575" y="1047504"/>
                    <a:pt x="2080529" y="685764"/>
                    <a:pt x="2187711" y="684089"/>
                  </a:cubicBezTo>
                  <a:cubicBezTo>
                    <a:pt x="2294893" y="682414"/>
                    <a:pt x="2355184" y="1072625"/>
                    <a:pt x="2489162" y="995588"/>
                  </a:cubicBezTo>
                  <a:cubicBezTo>
                    <a:pt x="2623140" y="918551"/>
                    <a:pt x="2827457" y="226889"/>
                    <a:pt x="2991580" y="221865"/>
                  </a:cubicBezTo>
                  <a:cubicBezTo>
                    <a:pt x="3155703" y="216841"/>
                    <a:pt x="3277957" y="895105"/>
                    <a:pt x="3473900" y="965443"/>
                  </a:cubicBezTo>
                  <a:cubicBezTo>
                    <a:pt x="3669843" y="1035781"/>
                    <a:pt x="3944498" y="647245"/>
                    <a:pt x="4167236" y="643896"/>
                  </a:cubicBezTo>
                  <a:cubicBezTo>
                    <a:pt x="4389974" y="640547"/>
                    <a:pt x="4614388" y="978841"/>
                    <a:pt x="4810331" y="945346"/>
                  </a:cubicBezTo>
                  <a:cubicBezTo>
                    <a:pt x="5006274" y="911851"/>
                    <a:pt x="5113457" y="436229"/>
                    <a:pt x="5342894" y="442928"/>
                  </a:cubicBezTo>
                  <a:cubicBezTo>
                    <a:pt x="5572331" y="449627"/>
                    <a:pt x="5900577" y="1059228"/>
                    <a:pt x="6186955" y="985540"/>
                  </a:cubicBezTo>
                  <a:cubicBezTo>
                    <a:pt x="6473333" y="911852"/>
                    <a:pt x="6803254" y="29271"/>
                    <a:pt x="7061162" y="80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Yeseva One" panose="00000500000000000000" charset="0"/>
                <a:ea typeface="Yeseva One" panose="00000500000000000000"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0CEB1B6A-AEF1-4ACD-BD61-958570690F55}" type="datetimeFigureOut">
              <a:rPr lang="zh-CN" altLang="en-US" smtClean="0"/>
              <a:t>2021/8/30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B6CB991-6BD3-42F2-8A94-1903E942543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文本框 6"/>
          <p:cNvSpPr txBox="1"/>
          <p:nvPr userDrawn="1"/>
        </p:nvSpPr>
        <p:spPr>
          <a:xfrm>
            <a:off x="212688" y="189454"/>
            <a:ext cx="309880" cy="368300"/>
          </a:xfrm>
          <a:prstGeom prst="rect">
            <a:avLst/>
          </a:prstGeom>
          <a:noFill/>
        </p:spPr>
        <p:txBody>
          <a:bodyPr wrap="none" rtlCol="0">
            <a:spAutoFit/>
          </a:bodyPr>
          <a:lstStyle/>
          <a:p>
            <a:endParaRPr lang="zh-CN" altLang="en-US" sz="1800" dirty="0" smtClean="0">
              <a:latin typeface="Yeseva One" panose="00000500000000000000" charset="0"/>
              <a:ea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sp>
        <p:nvSpPr>
          <p:cNvPr id="7" name="文本框 6"/>
          <p:cNvSpPr txBox="1"/>
          <p:nvPr userDrawn="1"/>
        </p:nvSpPr>
        <p:spPr>
          <a:xfrm>
            <a:off x="212688" y="189454"/>
            <a:ext cx="309880" cy="368300"/>
          </a:xfrm>
          <a:prstGeom prst="rect">
            <a:avLst/>
          </a:prstGeom>
          <a:noFill/>
        </p:spPr>
        <p:txBody>
          <a:bodyPr wrap="none" rtlCol="0">
            <a:spAutoFit/>
          </a:bodyPr>
          <a:lstStyle/>
          <a:p>
            <a:endParaRPr lang="zh-CN" altLang="en-US" sz="1800" dirty="0" smtClean="0">
              <a:latin typeface="Yeseva One" panose="00000500000000000000" charset="0"/>
              <a:ea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7" name="文本框 6"/>
          <p:cNvSpPr txBox="1"/>
          <p:nvPr userDrawn="1"/>
        </p:nvSpPr>
        <p:spPr>
          <a:xfrm>
            <a:off x="212688" y="189454"/>
            <a:ext cx="309880" cy="368300"/>
          </a:xfrm>
          <a:prstGeom prst="rect">
            <a:avLst/>
          </a:prstGeom>
          <a:noFill/>
        </p:spPr>
        <p:txBody>
          <a:bodyPr wrap="none" rtlCol="0">
            <a:spAutoFit/>
          </a:bodyPr>
          <a:lstStyle/>
          <a:p>
            <a:endParaRPr lang="zh-CN" altLang="en-US" sz="1800" dirty="0" smtClean="0">
              <a:latin typeface="Yeseva One" panose="00000500000000000000" charset="0"/>
              <a:ea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
        <p:nvSpPr>
          <p:cNvPr id="7" name="文本框 6"/>
          <p:cNvSpPr txBox="1"/>
          <p:nvPr userDrawn="1"/>
        </p:nvSpPr>
        <p:spPr>
          <a:xfrm>
            <a:off x="212688" y="189454"/>
            <a:ext cx="309880" cy="368300"/>
          </a:xfrm>
          <a:prstGeom prst="rect">
            <a:avLst/>
          </a:prstGeom>
          <a:noFill/>
        </p:spPr>
        <p:txBody>
          <a:bodyPr wrap="none" rtlCol="0">
            <a:spAutoFit/>
          </a:bodyPr>
          <a:lstStyle/>
          <a:p>
            <a:endParaRPr lang="zh-CN" altLang="en-US" sz="1800" dirty="0" smtClean="0">
              <a:latin typeface="Yeseva One" panose="00000500000000000000" charset="0"/>
              <a:ea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7" name="文本框 6"/>
          <p:cNvSpPr txBox="1"/>
          <p:nvPr userDrawn="1"/>
        </p:nvSpPr>
        <p:spPr>
          <a:xfrm>
            <a:off x="212688" y="189454"/>
            <a:ext cx="309880" cy="368300"/>
          </a:xfrm>
          <a:prstGeom prst="rect">
            <a:avLst/>
          </a:prstGeom>
          <a:noFill/>
        </p:spPr>
        <p:txBody>
          <a:bodyPr wrap="none" rtlCol="0">
            <a:spAutoFit/>
          </a:bodyPr>
          <a:lstStyle/>
          <a:p>
            <a:endParaRPr lang="zh-CN" altLang="en-US" sz="1800" dirty="0" smtClean="0">
              <a:latin typeface="Yeseva One" panose="00000500000000000000" charset="0"/>
              <a:ea typeface="Yeseva One" panose="00000500000000000000"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latin typeface="Yeseva One" panose="00000500000000000000" charset="0"/>
                <a:ea typeface="Yeseva One" panose="00000500000000000000" charset="0"/>
              </a:defRPr>
            </a:lvl1pPr>
          </a:lstStyle>
          <a:p>
            <a:fld id="{0CEB1B6A-AEF1-4ACD-BD61-958570690F55}" type="datetimeFigureOut">
              <a:rPr lang="zh-CN" altLang="en-US" smtClean="0"/>
              <a:t>2021/8/30</a:t>
            </a:fld>
            <a:endParaRPr lang="zh-CN" altLang="en-US"/>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latin typeface="Yeseva One" panose="00000500000000000000" charset="0"/>
                <a:ea typeface="Yeseva One" panose="00000500000000000000" charset="0"/>
              </a:defRPr>
            </a:lvl1pPr>
          </a:lstStyle>
          <a:p>
            <a:endParaRPr lang="zh-CN" altLang="en-US"/>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latin typeface="Yeseva One" panose="00000500000000000000" charset="0"/>
                <a:ea typeface="Yeseva One" panose="00000500000000000000" charset="0"/>
              </a:defRPr>
            </a:lvl1pPr>
          </a:lstStyle>
          <a:p>
            <a:fld id="{BB6CB991-6BD3-42F2-8A94-1903E942543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Yeseva One" panose="00000500000000000000" charset="0"/>
          <a:ea typeface="Yeseva One" panose="00000500000000000000" charset="0"/>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Yeseva One" panose="00000500000000000000" charset="0"/>
          <a:ea typeface="Yeseva One" panose="00000500000000000000" charset="0"/>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Yeseva One" panose="00000500000000000000" charset="0"/>
          <a:ea typeface="Yeseva One" panose="00000500000000000000" charset="0"/>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Yeseva One" panose="00000500000000000000" charset="0"/>
          <a:ea typeface="Yeseva One" panose="00000500000000000000" charset="0"/>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Yeseva One" panose="00000500000000000000" charset="0"/>
          <a:ea typeface="Yeseva One" panose="00000500000000000000" charset="0"/>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Yeseva One" panose="00000500000000000000" charset="0"/>
          <a:ea typeface="Yeseva One" panose="00000500000000000000" charset="0"/>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slide" Target="slide12.xml"/><Relationship Id="rId7" Type="http://schemas.openxmlformats.org/officeDocument/2006/relationships/image" Target="../media/image19.jpeg"/><Relationship Id="rId2" Type="http://schemas.openxmlformats.org/officeDocument/2006/relationships/chart" Target="../charts/chart1.xml"/><Relationship Id="rId1" Type="http://schemas.openxmlformats.org/officeDocument/2006/relationships/slideLayout" Target="../slideLayouts/slideLayout25.xml"/><Relationship Id="rId6" Type="http://schemas.openxmlformats.org/officeDocument/2006/relationships/slide" Target="slide14.xml"/><Relationship Id="rId5" Type="http://schemas.openxmlformats.org/officeDocument/2006/relationships/slide" Target="slide15.xml"/><Relationship Id="rId4" Type="http://schemas.openxmlformats.org/officeDocument/2006/relationships/slide" Target="slide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slide" Target="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slide" Target="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slide" Target="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slide" Target="slide11.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flipH="1">
            <a:off x="2286000" y="1809750"/>
            <a:ext cx="4932680" cy="1938992"/>
          </a:xfrm>
          <a:prstGeom prst="rect">
            <a:avLst/>
          </a:prstGeom>
          <a:noFill/>
        </p:spPr>
        <p:txBody>
          <a:bodyPr wrap="square" rtlCol="0">
            <a:spAutoFit/>
          </a:bodyPr>
          <a:lstStyle/>
          <a:p>
            <a:pPr algn="ctr"/>
            <a:r>
              <a:rPr lang="en-US" altLang="zh-CN" sz="4000" dirty="0" smtClean="0">
                <a:solidFill>
                  <a:schemeClr val="bg1"/>
                </a:solidFill>
                <a:latin typeface="Arial" panose="020B0604020202020204" pitchFamily="34" charset="0"/>
                <a:ea typeface="Yeseva One" panose="00000500000000000000" charset="0"/>
                <a:cs typeface="Arial" panose="020B0604020202020204" pitchFamily="34" charset="0"/>
                <a:sym typeface="+mn-ea"/>
              </a:rPr>
              <a:t>CHÀO MỪNG CÁC EM ĐẾN VỚI BÀI HỌC HÔM NAY</a:t>
            </a:r>
            <a:endParaRPr lang="zh-CN" altLang="en-US" sz="4000" dirty="0">
              <a:solidFill>
                <a:schemeClr val="bg1"/>
              </a:solidFill>
              <a:latin typeface="Arial" panose="020B0604020202020204" pitchFamily="34" charset="0"/>
              <a:ea typeface="Yeseva One" panose="00000500000000000000"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bwMode="auto">
          <a:xfrm>
            <a:off x="863302" y="1898558"/>
            <a:ext cx="1901825" cy="611187"/>
            <a:chOff x="775647" y="1808205"/>
            <a:chExt cx="1902203" cy="609657"/>
          </a:xfrm>
        </p:grpSpPr>
        <p:cxnSp>
          <p:nvCxnSpPr>
            <p:cNvPr id="11" name="Straight Connector 10"/>
            <p:cNvCxnSpPr/>
            <p:nvPr/>
          </p:nvCxnSpPr>
          <p:spPr>
            <a:xfrm>
              <a:off x="775647" y="1808205"/>
              <a:ext cx="189744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677850" y="1808205"/>
              <a:ext cx="0" cy="60965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auto">
          <a:xfrm>
            <a:off x="2760364" y="2509745"/>
            <a:ext cx="1897062" cy="609600"/>
            <a:chOff x="2672358" y="2417862"/>
            <a:chExt cx="1896712" cy="609657"/>
          </a:xfrm>
        </p:grpSpPr>
        <p:cxnSp>
          <p:nvCxnSpPr>
            <p:cNvPr id="15" name="Straight Connector 14"/>
            <p:cNvCxnSpPr/>
            <p:nvPr/>
          </p:nvCxnSpPr>
          <p:spPr>
            <a:xfrm>
              <a:off x="2672358" y="2417862"/>
              <a:ext cx="1896712"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69070" y="2417862"/>
              <a:ext cx="0" cy="60965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bwMode="auto">
          <a:xfrm>
            <a:off x="4657427" y="3119345"/>
            <a:ext cx="1901825" cy="609600"/>
            <a:chOff x="4569070" y="3027519"/>
            <a:chExt cx="1902573" cy="609657"/>
          </a:xfrm>
        </p:grpSpPr>
        <p:cxnSp>
          <p:nvCxnSpPr>
            <p:cNvPr id="17" name="Straight Connector 16"/>
            <p:cNvCxnSpPr/>
            <p:nvPr/>
          </p:nvCxnSpPr>
          <p:spPr>
            <a:xfrm>
              <a:off x="4569070" y="3027519"/>
              <a:ext cx="189622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471643" y="3027519"/>
              <a:ext cx="0" cy="60965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bwMode="auto">
          <a:xfrm>
            <a:off x="6559252" y="3728945"/>
            <a:ext cx="1897063" cy="609600"/>
            <a:chOff x="6471643" y="3637176"/>
            <a:chExt cx="1896711" cy="609657"/>
          </a:xfrm>
        </p:grpSpPr>
        <p:cxnSp>
          <p:nvCxnSpPr>
            <p:cNvPr id="19" name="Straight Connector 18"/>
            <p:cNvCxnSpPr/>
            <p:nvPr/>
          </p:nvCxnSpPr>
          <p:spPr>
            <a:xfrm>
              <a:off x="6471643" y="3638764"/>
              <a:ext cx="1896711"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368354" y="3637176"/>
              <a:ext cx="0" cy="609657"/>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42" name="TextBox 41"/>
          <p:cNvSpPr txBox="1"/>
          <p:nvPr/>
        </p:nvSpPr>
        <p:spPr>
          <a:xfrm>
            <a:off x="847426" y="1968408"/>
            <a:ext cx="1616075" cy="492443"/>
          </a:xfrm>
          <a:prstGeom prst="rect">
            <a:avLst/>
          </a:prstGeom>
          <a:noFill/>
        </p:spPr>
        <p:txBody>
          <a:bodyPr wrap="square">
            <a:spAutoFit/>
          </a:bodyPr>
          <a:lstStyle/>
          <a:p>
            <a:pPr>
              <a:defRPr/>
            </a:pPr>
            <a:r>
              <a:rPr lang="en-US" altLang="zh-CN" sz="2600" dirty="0" smtClean="0">
                <a:solidFill>
                  <a:schemeClr val="tx1">
                    <a:lumMod val="65000"/>
                    <a:lumOff val="35000"/>
                  </a:schemeClr>
                </a:solidFill>
                <a:latin typeface="Arial" panose="020B0604020202020204" pitchFamily="34" charset="0"/>
                <a:ea typeface="Yeseva One" panose="00000500000000000000" charset="0"/>
                <a:cs typeface="Arial" panose="020B0604020202020204" pitchFamily="34" charset="0"/>
              </a:rPr>
              <a:t>VUI VẺ</a:t>
            </a:r>
            <a:endParaRPr lang="en-US" sz="2600" dirty="0">
              <a:solidFill>
                <a:srgbClr val="DE6E00"/>
              </a:solidFill>
              <a:latin typeface="Arial" panose="020B0604020202020204" pitchFamily="34" charset="0"/>
              <a:ea typeface="Yeseva One" panose="00000500000000000000" charset="0"/>
              <a:cs typeface="Arial" panose="020B0604020202020204" pitchFamily="34" charset="0"/>
            </a:endParaRPr>
          </a:p>
        </p:txBody>
      </p:sp>
      <p:sp>
        <p:nvSpPr>
          <p:cNvPr id="44" name="TextBox 43"/>
          <p:cNvSpPr txBox="1"/>
          <p:nvPr/>
        </p:nvSpPr>
        <p:spPr>
          <a:xfrm>
            <a:off x="2463501" y="2578008"/>
            <a:ext cx="2193925" cy="492443"/>
          </a:xfrm>
          <a:prstGeom prst="rect">
            <a:avLst/>
          </a:prstGeom>
          <a:noFill/>
        </p:spPr>
        <p:txBody>
          <a:bodyPr wrap="square">
            <a:spAutoFit/>
          </a:bodyPr>
          <a:lstStyle/>
          <a:p>
            <a:pPr>
              <a:defRPr/>
            </a:pPr>
            <a:r>
              <a:rPr lang="en-US" altLang="zh-CN" sz="2600" dirty="0" smtClean="0">
                <a:solidFill>
                  <a:schemeClr val="tx1">
                    <a:lumMod val="65000"/>
                    <a:lumOff val="35000"/>
                  </a:schemeClr>
                </a:solidFill>
                <a:latin typeface="Arial" panose="020B0604020202020204" pitchFamily="34" charset="0"/>
                <a:ea typeface="Yeseva One" panose="00000500000000000000" charset="0"/>
                <a:cs typeface="Arial" panose="020B0604020202020204" pitchFamily="34" charset="0"/>
              </a:rPr>
              <a:t>THÂN THIỆN</a:t>
            </a:r>
            <a:endParaRPr lang="en-US" sz="2600" dirty="0">
              <a:solidFill>
                <a:srgbClr val="00C3D9"/>
              </a:solidFill>
              <a:latin typeface="Arial" panose="020B0604020202020204" pitchFamily="34" charset="0"/>
              <a:ea typeface="Yeseva One" panose="00000500000000000000" charset="0"/>
              <a:cs typeface="Arial" panose="020B0604020202020204" pitchFamily="34" charset="0"/>
            </a:endParaRPr>
          </a:p>
        </p:txBody>
      </p:sp>
      <p:sp>
        <p:nvSpPr>
          <p:cNvPr id="46" name="TextBox 45"/>
          <p:cNvSpPr txBox="1"/>
          <p:nvPr/>
        </p:nvSpPr>
        <p:spPr>
          <a:xfrm>
            <a:off x="4657426" y="3219358"/>
            <a:ext cx="1852612" cy="492443"/>
          </a:xfrm>
          <a:prstGeom prst="rect">
            <a:avLst/>
          </a:prstGeom>
          <a:noFill/>
        </p:spPr>
        <p:txBody>
          <a:bodyPr wrap="square">
            <a:spAutoFit/>
          </a:bodyPr>
          <a:lstStyle/>
          <a:p>
            <a:pPr>
              <a:defRPr/>
            </a:pPr>
            <a:r>
              <a:rPr lang="en-US" altLang="zh-CN" sz="2600" dirty="0" smtClean="0">
                <a:solidFill>
                  <a:schemeClr val="tx1">
                    <a:lumMod val="65000"/>
                    <a:lumOff val="35000"/>
                  </a:schemeClr>
                </a:solidFill>
                <a:latin typeface="Arial" panose="020B0604020202020204" pitchFamily="34" charset="0"/>
                <a:ea typeface="Yeseva One" panose="00000500000000000000" charset="0"/>
                <a:cs typeface="Arial" panose="020B0604020202020204" pitchFamily="34" charset="0"/>
              </a:rPr>
              <a:t>CHĂM CHỈ</a:t>
            </a:r>
            <a:endParaRPr lang="en-US" sz="2600" dirty="0">
              <a:solidFill>
                <a:srgbClr val="F3C301"/>
              </a:solidFill>
              <a:latin typeface="Arial" panose="020B0604020202020204" pitchFamily="34" charset="0"/>
              <a:ea typeface="Yeseva One" panose="00000500000000000000" charset="0"/>
              <a:cs typeface="Arial" panose="020B0604020202020204" pitchFamily="34" charset="0"/>
            </a:endParaRPr>
          </a:p>
        </p:txBody>
      </p:sp>
      <p:sp>
        <p:nvSpPr>
          <p:cNvPr id="48" name="TextBox 47"/>
          <p:cNvSpPr txBox="1"/>
          <p:nvPr/>
        </p:nvSpPr>
        <p:spPr>
          <a:xfrm>
            <a:off x="6752451" y="3844621"/>
            <a:ext cx="1539875" cy="492443"/>
          </a:xfrm>
          <a:prstGeom prst="rect">
            <a:avLst/>
          </a:prstGeom>
          <a:noFill/>
        </p:spPr>
        <p:txBody>
          <a:bodyPr wrap="square">
            <a:spAutoFit/>
          </a:bodyPr>
          <a:lstStyle/>
          <a:p>
            <a:pPr>
              <a:defRPr/>
            </a:pPr>
            <a:r>
              <a:rPr lang="en-US" altLang="zh-CN" sz="2600" dirty="0" smtClean="0">
                <a:solidFill>
                  <a:schemeClr val="tx1">
                    <a:lumMod val="65000"/>
                    <a:lumOff val="35000"/>
                  </a:schemeClr>
                </a:solidFill>
                <a:latin typeface="Arial" panose="020B0604020202020204" pitchFamily="34" charset="0"/>
                <a:ea typeface="Yeseva One" panose="00000500000000000000" charset="0"/>
                <a:cs typeface="Arial" panose="020B0604020202020204" pitchFamily="34" charset="0"/>
              </a:rPr>
              <a:t>TỰ TIN</a:t>
            </a:r>
            <a:endParaRPr lang="en-US" sz="2600" dirty="0">
              <a:solidFill>
                <a:srgbClr val="1FD89C"/>
              </a:solidFill>
              <a:latin typeface="Arial" panose="020B0604020202020204" pitchFamily="34" charset="0"/>
              <a:ea typeface="Yeseva One" panose="00000500000000000000"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48187" y="588477"/>
            <a:ext cx="2414551" cy="1247211"/>
          </a:xfrm>
          <a:prstGeom prst="rect">
            <a:avLst/>
          </a:prstGeom>
          <a:ln>
            <a:noFill/>
          </a:ln>
          <a:effectLst>
            <a:softEdge rad="112500"/>
          </a:effectLst>
        </p:spPr>
      </p:pic>
      <p:pic>
        <p:nvPicPr>
          <p:cNvPr id="3" name="Picture 2"/>
          <p:cNvPicPr>
            <a:picLocks noChangeAspect="1"/>
          </p:cNvPicPr>
          <p:nvPr/>
        </p:nvPicPr>
        <p:blipFill>
          <a:blip r:embed="rId4"/>
          <a:stretch>
            <a:fillRect/>
          </a:stretch>
        </p:blipFill>
        <p:spPr>
          <a:xfrm>
            <a:off x="2895600" y="1034675"/>
            <a:ext cx="1857375" cy="1457325"/>
          </a:xfrm>
          <a:prstGeom prst="rect">
            <a:avLst/>
          </a:prstGeom>
          <a:ln>
            <a:noFill/>
          </a:ln>
          <a:effectLst>
            <a:softEdge rad="112500"/>
          </a:effectLst>
        </p:spPr>
      </p:pic>
      <p:pic>
        <p:nvPicPr>
          <p:cNvPr id="4" name="Picture 3"/>
          <p:cNvPicPr>
            <a:picLocks noChangeAspect="1"/>
          </p:cNvPicPr>
          <p:nvPr/>
        </p:nvPicPr>
        <p:blipFill>
          <a:blip r:embed="rId5"/>
          <a:stretch>
            <a:fillRect/>
          </a:stretch>
        </p:blipFill>
        <p:spPr>
          <a:xfrm>
            <a:off x="4606944" y="2103316"/>
            <a:ext cx="2062163" cy="991927"/>
          </a:xfrm>
          <a:prstGeom prst="rect">
            <a:avLst/>
          </a:prstGeom>
          <a:ln>
            <a:noFill/>
          </a:ln>
          <a:effectLst>
            <a:softEdge rad="112500"/>
          </a:effectLst>
        </p:spPr>
      </p:pic>
      <p:pic>
        <p:nvPicPr>
          <p:cNvPr id="5" name="Picture 4"/>
          <p:cNvPicPr>
            <a:picLocks noChangeAspect="1"/>
          </p:cNvPicPr>
          <p:nvPr/>
        </p:nvPicPr>
        <p:blipFill>
          <a:blip r:embed="rId6"/>
          <a:stretch>
            <a:fillRect/>
          </a:stretch>
        </p:blipFill>
        <p:spPr>
          <a:xfrm>
            <a:off x="6785312" y="2537951"/>
            <a:ext cx="1747838" cy="1162788"/>
          </a:xfrm>
          <a:prstGeom prst="rect">
            <a:avLst/>
          </a:prstGeom>
          <a:ln>
            <a:noFill/>
          </a:ln>
          <a:effectLst>
            <a:softEdge rad="112500"/>
          </a:effectLst>
        </p:spPr>
      </p:pic>
      <p:pic>
        <p:nvPicPr>
          <p:cNvPr id="7" name="Picture 6"/>
          <p:cNvPicPr>
            <a:picLocks noChangeAspect="1"/>
          </p:cNvPicPr>
          <p:nvPr/>
        </p:nvPicPr>
        <p:blipFill>
          <a:blip r:embed="rId7"/>
          <a:stretch>
            <a:fillRect/>
          </a:stretch>
        </p:blipFill>
        <p:spPr>
          <a:xfrm>
            <a:off x="152400" y="3667125"/>
            <a:ext cx="2000250" cy="1476375"/>
          </a:xfrm>
          <a:prstGeom prst="rect">
            <a:avLst/>
          </a:prstGeom>
        </p:spPr>
      </p:pic>
      <p:pic>
        <p:nvPicPr>
          <p:cNvPr id="8" name="Picture 7"/>
          <p:cNvPicPr>
            <a:picLocks noChangeAspect="1"/>
          </p:cNvPicPr>
          <p:nvPr/>
        </p:nvPicPr>
        <p:blipFill>
          <a:blip r:embed="rId8"/>
          <a:stretch>
            <a:fillRect/>
          </a:stretch>
        </p:blipFill>
        <p:spPr>
          <a:xfrm>
            <a:off x="7000875" y="0"/>
            <a:ext cx="2143125" cy="1543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left)">
                                      <p:cBhvr>
                                        <p:cTn id="15" dur="500"/>
                                        <p:tgtEl>
                                          <p:spTgt spid="2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barn(inVertical)">
                                      <p:cBhvr>
                                        <p:cTn id="24" dur="50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barn(inVertical)">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arn(inVertic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500"/>
                                        <p:tgtEl>
                                          <p:spTgt spid="48"/>
                                        </p:tgtEl>
                                      </p:cBhvr>
                                    </p:animEffect>
                                  </p:childTnLst>
                                </p:cTn>
                              </p:par>
                              <p:par>
                                <p:cTn id="40" presetID="16" presetClass="entr" presetSubtype="21" fill="hold"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500"/>
                                        <p:tgtEl>
                                          <p:spTgt spid="2"/>
                                        </p:tgtEl>
                                      </p:cBhvr>
                                    </p:animEffect>
                                  </p:childTnLst>
                                </p:cTn>
                              </p:par>
                              <p:par>
                                <p:cTn id="43" presetID="16" presetClass="entr" presetSubtype="21" fill="hold"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arn(inVertical)">
                                      <p:cBhvr>
                                        <p:cTn id="45" dur="500"/>
                                        <p:tgtEl>
                                          <p:spTgt spid="3"/>
                                        </p:tgtEl>
                                      </p:cBhvr>
                                    </p:animEffect>
                                  </p:childTnLst>
                                </p:cTn>
                              </p:par>
                              <p:par>
                                <p:cTn id="46" presetID="16" presetClass="entr" presetSubtype="21"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par>
                                <p:cTn id="49" presetID="16" presetClass="entr" presetSubtype="21" fill="hold" nodeType="with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P spid="46" grpId="0"/>
      <p:bldP spid="4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3;p16"/>
          <p:cNvSpPr txBox="1">
            <a:spLocks noGrp="1"/>
          </p:cNvSpPr>
          <p:nvPr>
            <p:ph type="sldNum" idx="12"/>
          </p:nvPr>
        </p:nvSpPr>
        <p:spPr>
          <a:xfrm>
            <a:off x="8384400" y="2228492"/>
            <a:ext cx="302400" cy="686749"/>
          </a:xfrm>
          <a:prstGeom prst="rect">
            <a:avLst/>
          </a:prstGeom>
        </p:spPr>
        <p:txBody>
          <a:bodyPr spcFirstLastPara="1" vert="horz" wrap="square" lIns="82283" tIns="82283" rIns="82283" bIns="82283" rtlCol="0" anchor="ctr" anchorCtr="0">
            <a:noAutofit/>
          </a:bodyPr>
          <a:lstStyle/>
          <a:p>
            <a:pPr algn="ctr"/>
            <a:fld id="{00000000-1234-1234-1234-123412341234}" type="slidenum">
              <a:rPr lang="en"/>
              <a:pPr algn="ctr"/>
              <a:t>11</a:t>
            </a:fld>
            <a:endParaRPr/>
          </a:p>
        </p:txBody>
      </p:sp>
      <p:graphicFrame>
        <p:nvGraphicFramePr>
          <p:cNvPr id="3" name="Chart 2"/>
          <p:cNvGraphicFramePr/>
          <p:nvPr>
            <p:extLst/>
          </p:nvPr>
        </p:nvGraphicFramePr>
        <p:xfrm>
          <a:off x="-29795" y="1179994"/>
          <a:ext cx="4222678" cy="3145748"/>
        </p:xfrm>
        <a:graphic>
          <a:graphicData uri="http://schemas.openxmlformats.org/drawingml/2006/chart">
            <c:chart xmlns:c="http://schemas.openxmlformats.org/drawingml/2006/chart" xmlns:r="http://schemas.openxmlformats.org/officeDocument/2006/relationships" r:id="rId2"/>
          </a:graphicData>
        </a:graphic>
      </p:graphicFrame>
      <p:sp>
        <p:nvSpPr>
          <p:cNvPr id="4" name="Teardrop 3"/>
          <p:cNvSpPr/>
          <p:nvPr/>
        </p:nvSpPr>
        <p:spPr>
          <a:xfrm rot="18697422">
            <a:off x="1920169" y="4167812"/>
            <a:ext cx="339674" cy="323607"/>
          </a:xfrm>
          <a:prstGeom prst="teardrop">
            <a:avLst>
              <a:gd name="adj" fmla="val 200000"/>
            </a:avLst>
          </a:prstGeom>
          <a:solidFill>
            <a:srgbClr val="FF66CC"/>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620"/>
          </a:p>
        </p:txBody>
      </p:sp>
      <p:sp>
        <p:nvSpPr>
          <p:cNvPr id="5" name="Rounded Rectangle 4">
            <a:hlinkClick r:id="rId3" action="ppaction://hlinksldjump"/>
          </p:cNvPr>
          <p:cNvSpPr/>
          <p:nvPr/>
        </p:nvSpPr>
        <p:spPr>
          <a:xfrm>
            <a:off x="5441645" y="2462646"/>
            <a:ext cx="1156581" cy="800100"/>
          </a:xfrm>
          <a:prstGeom prst="roundRect">
            <a:avLst/>
          </a:prstGeom>
          <a:solidFill>
            <a:srgbClr val="92D05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160" b="1" dirty="0">
                <a:solidFill>
                  <a:schemeClr val="tx1"/>
                </a:solidFill>
              </a:rPr>
              <a:t>1</a:t>
            </a:r>
          </a:p>
        </p:txBody>
      </p:sp>
      <p:sp>
        <p:nvSpPr>
          <p:cNvPr id="6" name="Rounded Rectangle 5">
            <a:hlinkClick r:id="rId4" action="ppaction://hlinksldjump"/>
          </p:cNvPr>
          <p:cNvSpPr/>
          <p:nvPr/>
        </p:nvSpPr>
        <p:spPr>
          <a:xfrm>
            <a:off x="6598226" y="2462646"/>
            <a:ext cx="1083526" cy="800099"/>
          </a:xfrm>
          <a:prstGeom prst="roundRect">
            <a:avLst/>
          </a:prstGeom>
          <a:solidFill>
            <a:schemeClr val="accent6">
              <a:lumMod val="7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160" b="1" dirty="0">
                <a:solidFill>
                  <a:schemeClr val="tx1"/>
                </a:solidFill>
              </a:rPr>
              <a:t>2</a:t>
            </a:r>
          </a:p>
        </p:txBody>
      </p:sp>
      <p:sp>
        <p:nvSpPr>
          <p:cNvPr id="7" name="Rounded Rectangle 6">
            <a:hlinkClick r:id="rId5" action="ppaction://hlinksldjump"/>
          </p:cNvPr>
          <p:cNvSpPr/>
          <p:nvPr/>
        </p:nvSpPr>
        <p:spPr>
          <a:xfrm>
            <a:off x="6598226" y="3283700"/>
            <a:ext cx="1083526" cy="744787"/>
          </a:xfrm>
          <a:prstGeom prst="roundRect">
            <a:avLst/>
          </a:prstGeom>
          <a:solidFill>
            <a:srgbClr val="FF66CC"/>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160" b="1" dirty="0">
                <a:solidFill>
                  <a:schemeClr val="tx1"/>
                </a:solidFill>
              </a:rPr>
              <a:t>4</a:t>
            </a:r>
          </a:p>
        </p:txBody>
      </p:sp>
      <p:sp>
        <p:nvSpPr>
          <p:cNvPr id="8" name="Rounded Rectangle 7">
            <a:hlinkClick r:id="rId6" action="ppaction://hlinksldjump"/>
          </p:cNvPr>
          <p:cNvSpPr/>
          <p:nvPr/>
        </p:nvSpPr>
        <p:spPr>
          <a:xfrm>
            <a:off x="5479229" y="3283700"/>
            <a:ext cx="1118997" cy="744787"/>
          </a:xfrm>
          <a:prstGeom prst="roundRect">
            <a:avLst/>
          </a:prstGeom>
          <a:solidFill>
            <a:schemeClr val="accent4">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160" b="1" dirty="0">
                <a:solidFill>
                  <a:schemeClr val="tx1"/>
                </a:solidFill>
              </a:rPr>
              <a:t>3</a:t>
            </a:r>
          </a:p>
        </p:txBody>
      </p:sp>
      <p:sp>
        <p:nvSpPr>
          <p:cNvPr id="9" name="Oval 8"/>
          <p:cNvSpPr/>
          <p:nvPr/>
        </p:nvSpPr>
        <p:spPr>
          <a:xfrm>
            <a:off x="1955928" y="2615134"/>
            <a:ext cx="268155" cy="281376"/>
          </a:xfrm>
          <a:prstGeom prst="ellipse">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0" dirty="0">
              <a:solidFill>
                <a:schemeClr val="tx1"/>
              </a:solidFill>
            </a:endParaRPr>
          </a:p>
        </p:txBody>
      </p:sp>
      <p:sp>
        <p:nvSpPr>
          <p:cNvPr id="10" name="TextBox 9"/>
          <p:cNvSpPr txBox="1"/>
          <p:nvPr/>
        </p:nvSpPr>
        <p:spPr>
          <a:xfrm>
            <a:off x="3459074" y="257318"/>
            <a:ext cx="3421294" cy="480131"/>
          </a:xfrm>
          <a:prstGeom prst="rect">
            <a:avLst/>
          </a:prstGeom>
          <a:noFill/>
        </p:spPr>
        <p:txBody>
          <a:bodyPr wrap="square" rtlCol="0">
            <a:spAutoFit/>
          </a:bodyPr>
          <a:lstStyle/>
          <a:p>
            <a:pPr algn="ctr"/>
            <a:r>
              <a:rPr lang="en-US" sz="2520" b="1" dirty="0">
                <a:solidFill>
                  <a:srgbClr val="002060"/>
                </a:solidFill>
                <a:latin typeface="Arial" panose="020B0604020202020204" pitchFamily="34" charset="0"/>
                <a:cs typeface="Arial" panose="020B0604020202020204" pitchFamily="34" charset="0"/>
              </a:rPr>
              <a:t>LUYỆN TẬP</a:t>
            </a:r>
          </a:p>
        </p:txBody>
      </p:sp>
      <p:sp>
        <p:nvSpPr>
          <p:cNvPr id="11" name="TextBox 10"/>
          <p:cNvSpPr txBox="1"/>
          <p:nvPr/>
        </p:nvSpPr>
        <p:spPr>
          <a:xfrm>
            <a:off x="231867" y="862464"/>
            <a:ext cx="4209192" cy="553998"/>
          </a:xfrm>
          <a:prstGeom prst="rect">
            <a:avLst/>
          </a:prstGeom>
          <a:noFill/>
        </p:spPr>
        <p:txBody>
          <a:bodyPr wrap="square" rtlCol="0">
            <a:spAutoFit/>
          </a:bodyPr>
          <a:lstStyle/>
          <a:p>
            <a:r>
              <a:rPr lang="en-US" sz="3000" b="1" dirty="0" err="1" smtClean="0">
                <a:solidFill>
                  <a:srgbClr val="C00000"/>
                </a:solidFill>
                <a:latin typeface="Arial" panose="020B0604020202020204" pitchFamily="34" charset="0"/>
                <a:cs typeface="Arial" panose="020B0604020202020204" pitchFamily="34" charset="0"/>
              </a:rPr>
              <a:t>Vòng</a:t>
            </a:r>
            <a:r>
              <a:rPr lang="en-US" sz="3000" b="1" dirty="0" smtClean="0">
                <a:solidFill>
                  <a:srgbClr val="C00000"/>
                </a:solidFill>
                <a:latin typeface="Arial" panose="020B0604020202020204" pitchFamily="34" charset="0"/>
                <a:cs typeface="Arial" panose="020B0604020202020204" pitchFamily="34" charset="0"/>
              </a:rPr>
              <a:t> </a:t>
            </a:r>
            <a:r>
              <a:rPr lang="en-US" sz="3000" b="1" dirty="0">
                <a:solidFill>
                  <a:srgbClr val="C00000"/>
                </a:solidFill>
                <a:latin typeface="Arial" panose="020B0604020202020204" pitchFamily="34" charset="0"/>
                <a:cs typeface="Arial" panose="020B0604020202020204" pitchFamily="34" charset="0"/>
              </a:rPr>
              <a:t>quay may </a:t>
            </a:r>
            <a:r>
              <a:rPr lang="en-US" sz="3000" b="1" dirty="0" err="1" smtClean="0">
                <a:solidFill>
                  <a:srgbClr val="C00000"/>
                </a:solidFill>
                <a:latin typeface="Arial" panose="020B0604020202020204" pitchFamily="34" charset="0"/>
                <a:cs typeface="Arial" panose="020B0604020202020204" pitchFamily="34" charset="0"/>
              </a:rPr>
              <a:t>mắn</a:t>
            </a:r>
            <a:endParaRPr lang="en-US" sz="3000" b="1" dirty="0">
              <a:latin typeface="Arial" panose="020B0604020202020204" pitchFamily="34" charset="0"/>
              <a:cs typeface="Arial" panose="020B0604020202020204" pitchFamily="34" charset="0"/>
            </a:endParaRPr>
          </a:p>
        </p:txBody>
      </p:sp>
      <p:sp>
        <p:nvSpPr>
          <p:cNvPr id="12" name="TextBox 11"/>
          <p:cNvSpPr txBox="1"/>
          <p:nvPr/>
        </p:nvSpPr>
        <p:spPr>
          <a:xfrm>
            <a:off x="5479229" y="1212829"/>
            <a:ext cx="2938008" cy="1015663"/>
          </a:xfrm>
          <a:prstGeom prst="rect">
            <a:avLst/>
          </a:prstGeom>
          <a:noFill/>
        </p:spPr>
        <p:txBody>
          <a:bodyPr wrap="square" rtlCol="0">
            <a:spAutoFit/>
          </a:bodyPr>
          <a:lstStyle/>
          <a:p>
            <a:r>
              <a:rPr lang="en-US" sz="2000" i="1" dirty="0" err="1">
                <a:latin typeface="Arial" panose="020B0604020202020204" pitchFamily="34" charset="0"/>
                <a:cs typeface="Arial" panose="020B0604020202020204" pitchFamily="34" charset="0"/>
              </a:rPr>
              <a:t>Chọn</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các</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câu</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hỏi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để</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trả</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lời</a:t>
            </a:r>
            <a:r>
              <a:rPr lang="en-US" sz="2000" i="1" dirty="0">
                <a:latin typeface="Arial" panose="020B0604020202020204" pitchFamily="34" charset="0"/>
                <a:cs typeface="Arial" panose="020B0604020202020204" pitchFamily="34" charset="0"/>
              </a:rPr>
              <a:t> </a:t>
            </a:r>
            <a:r>
              <a:rPr lang="en-US" sz="2000" i="1" dirty="0" err="1">
                <a:latin typeface="Arial" panose="020B0604020202020204" pitchFamily="34" charset="0"/>
                <a:cs typeface="Arial" panose="020B0604020202020204" pitchFamily="34" charset="0"/>
              </a:rPr>
              <a:t>và</a:t>
            </a:r>
            <a:r>
              <a:rPr lang="en-US" sz="2000" i="1" dirty="0">
                <a:latin typeface="Arial" panose="020B0604020202020204" pitchFamily="34" charset="0"/>
                <a:cs typeface="Arial" panose="020B0604020202020204" pitchFamily="34" charset="0"/>
              </a:rPr>
              <a:t> quay </a:t>
            </a:r>
            <a:r>
              <a:rPr lang="en-US" sz="2000" i="1" dirty="0" err="1">
                <a:latin typeface="Arial" panose="020B0604020202020204" pitchFamily="34" charset="0"/>
                <a:cs typeface="Arial" panose="020B0604020202020204" pitchFamily="34" charset="0"/>
              </a:rPr>
              <a:t>vòng</a:t>
            </a:r>
            <a:r>
              <a:rPr lang="en-US" sz="2000" i="1" dirty="0">
                <a:latin typeface="Arial" panose="020B0604020202020204" pitchFamily="34" charset="0"/>
                <a:cs typeface="Arial" panose="020B0604020202020204" pitchFamily="34" charset="0"/>
              </a:rPr>
              <a:t> quay may </a:t>
            </a:r>
            <a:r>
              <a:rPr lang="en-US" sz="2000" i="1" dirty="0" err="1">
                <a:latin typeface="Arial" panose="020B0604020202020204" pitchFamily="34" charset="0"/>
                <a:cs typeface="Arial" panose="020B0604020202020204" pitchFamily="34" charset="0"/>
              </a:rPr>
              <a:t>mắn</a:t>
            </a:r>
            <a:endParaRPr lang="en-US" sz="2000" i="1"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9074" y="1461503"/>
            <a:ext cx="1739142" cy="1153631"/>
          </a:xfrm>
          <a:prstGeom prst="rect">
            <a:avLst/>
          </a:prstGeom>
        </p:spPr>
      </p:pic>
      <p:sp>
        <p:nvSpPr>
          <p:cNvPr id="15" name="Right Arrow 14">
            <a:hlinkClick r:id="rId8" action="ppaction://hlinksldjump"/>
          </p:cNvPr>
          <p:cNvSpPr/>
          <p:nvPr/>
        </p:nvSpPr>
        <p:spPr>
          <a:xfrm>
            <a:off x="8302336" y="4325742"/>
            <a:ext cx="550719" cy="620331"/>
          </a:xfrm>
          <a:prstGeom prst="rightArrow">
            <a:avLst/>
          </a:prstGeom>
          <a:solidFill>
            <a:schemeClr val="accent6">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461450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8" presetClass="emph" presetSubtype="0" repeatCount="indefinite" fill="hold" grpId="0" nodeType="clickEffect">
                                  <p:stCondLst>
                                    <p:cond delay="0"/>
                                  </p:stCondLst>
                                  <p:endCondLst>
                                    <p:cond evt="onNext" delay="0">
                                      <p:tgtEl>
                                        <p:sldTgt/>
                                      </p:tgtEl>
                                    </p:cond>
                                  </p:endCondLst>
                                  <p:childTnLst>
                                    <p:animRot by="21600000">
                                      <p:cBhvr>
                                        <p:cTn id="16" dur="1000" fill="hold"/>
                                        <p:tgtEl>
                                          <p:spTgt spid="3"/>
                                        </p:tgtEl>
                                        <p:attrNameLst>
                                          <p:attrName>r</p:attrName>
                                        </p:attrNameLst>
                                      </p:cBhvr>
                                    </p:animRot>
                                  </p:childTnLst>
                                </p:cTn>
                              </p:par>
                              <p:par>
                                <p:cTn id="17" presetID="32" presetClass="emph" presetSubtype="0" repeatCount="indefinite" fill="hold" grpId="0" nodeType="withEffect">
                                  <p:stCondLst>
                                    <p:cond delay="0"/>
                                  </p:stCondLst>
                                  <p:endCondLst>
                                    <p:cond evt="onNext" delay="0">
                                      <p:tgtEl>
                                        <p:sldTgt/>
                                      </p:tgtEl>
                                    </p:cond>
                                  </p:endCondLst>
                                  <p:childTnLst>
                                    <p:animRot by="120000">
                                      <p:cBhvr>
                                        <p:cTn id="18" dur="100" fill="hold">
                                          <p:stCondLst>
                                            <p:cond delay="0"/>
                                          </p:stCondLst>
                                        </p:cTn>
                                        <p:tgtEl>
                                          <p:spTgt spid="4"/>
                                        </p:tgtEl>
                                        <p:attrNameLst>
                                          <p:attrName>r</p:attrName>
                                        </p:attrNameLst>
                                      </p:cBhvr>
                                    </p:animRot>
                                    <p:animRot by="-240000">
                                      <p:cBhvr>
                                        <p:cTn id="19" dur="200" fill="hold">
                                          <p:stCondLst>
                                            <p:cond delay="200"/>
                                          </p:stCondLst>
                                        </p:cTn>
                                        <p:tgtEl>
                                          <p:spTgt spid="4"/>
                                        </p:tgtEl>
                                        <p:attrNameLst>
                                          <p:attrName>r</p:attrName>
                                        </p:attrNameLst>
                                      </p:cBhvr>
                                    </p:animRot>
                                    <p:animRot by="240000">
                                      <p:cBhvr>
                                        <p:cTn id="20" dur="200" fill="hold">
                                          <p:stCondLst>
                                            <p:cond delay="400"/>
                                          </p:stCondLst>
                                        </p:cTn>
                                        <p:tgtEl>
                                          <p:spTgt spid="4"/>
                                        </p:tgtEl>
                                        <p:attrNameLst>
                                          <p:attrName>r</p:attrName>
                                        </p:attrNameLst>
                                      </p:cBhvr>
                                    </p:animRot>
                                    <p:animRot by="-240000">
                                      <p:cBhvr>
                                        <p:cTn id="21" dur="200" fill="hold">
                                          <p:stCondLst>
                                            <p:cond delay="600"/>
                                          </p:stCondLst>
                                        </p:cTn>
                                        <p:tgtEl>
                                          <p:spTgt spid="4"/>
                                        </p:tgtEl>
                                        <p:attrNameLst>
                                          <p:attrName>r</p:attrName>
                                        </p:attrNameLst>
                                      </p:cBhvr>
                                    </p:animRot>
                                    <p:animRot by="120000">
                                      <p:cBhvr>
                                        <p:cTn id="22" dur="200" fill="hold">
                                          <p:stCondLst>
                                            <p:cond delay="800"/>
                                          </p:stCondLst>
                                        </p:cTn>
                                        <p:tgtEl>
                                          <p:spTgt spid="4"/>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27" restart="whenNotActive" fill="hold" evtFilter="cancelBubble" nodeType="interactiveSeq">
                <p:stCondLst>
                  <p:cond evt="onClick" delay="0">
                    <p:tgtEl>
                      <p:spTgt spid="5"/>
                    </p:tgtEl>
                  </p:cond>
                </p:stCondLst>
                <p:endSync evt="end" delay="0">
                  <p:rtn val="all"/>
                </p:endSync>
                <p:childTnLst>
                  <p:par>
                    <p:cTn id="28" fill="hold">
                      <p:stCondLst>
                        <p:cond delay="0"/>
                      </p:stCondLst>
                      <p:childTnLst>
                        <p:par>
                          <p:cTn id="29" fill="hold">
                            <p:stCondLst>
                              <p:cond delay="0"/>
                            </p:stCondLst>
                            <p:childTnLst>
                              <p:par>
                                <p:cTn id="30" presetID="53" presetClass="exit" presetSubtype="32" fill="hold" grpId="0" nodeType="clickEffect">
                                  <p:stCondLst>
                                    <p:cond delay="0"/>
                                  </p:stCondLst>
                                  <p:childTnLst>
                                    <p:anim calcmode="lin" valueType="num">
                                      <p:cBhvr>
                                        <p:cTn id="31" dur="500"/>
                                        <p:tgtEl>
                                          <p:spTgt spid="5"/>
                                        </p:tgtEl>
                                        <p:attrNameLst>
                                          <p:attrName>ppt_w</p:attrName>
                                        </p:attrNameLst>
                                      </p:cBhvr>
                                      <p:tavLst>
                                        <p:tav tm="0">
                                          <p:val>
                                            <p:strVal val="ppt_w"/>
                                          </p:val>
                                        </p:tav>
                                        <p:tav tm="100000">
                                          <p:val>
                                            <p:fltVal val="0"/>
                                          </p:val>
                                        </p:tav>
                                      </p:tavLst>
                                    </p:anim>
                                    <p:anim calcmode="lin" valueType="num">
                                      <p:cBhvr>
                                        <p:cTn id="32" dur="500"/>
                                        <p:tgtEl>
                                          <p:spTgt spid="5"/>
                                        </p:tgtEl>
                                        <p:attrNameLst>
                                          <p:attrName>ppt_h</p:attrName>
                                        </p:attrNameLst>
                                      </p:cBhvr>
                                      <p:tavLst>
                                        <p:tav tm="0">
                                          <p:val>
                                            <p:strVal val="ppt_h"/>
                                          </p:val>
                                        </p:tav>
                                        <p:tav tm="100000">
                                          <p:val>
                                            <p:fltVal val="0"/>
                                          </p:val>
                                        </p:tav>
                                      </p:tavLst>
                                    </p:anim>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6"/>
                                        </p:tgtEl>
                                        <p:attrNameLst>
                                          <p:attrName>ppt_w</p:attrName>
                                        </p:attrNameLst>
                                      </p:cBhvr>
                                      <p:tavLst>
                                        <p:tav tm="0">
                                          <p:val>
                                            <p:strVal val="ppt_w"/>
                                          </p:val>
                                        </p:tav>
                                        <p:tav tm="100000">
                                          <p:val>
                                            <p:fltVal val="0"/>
                                          </p:val>
                                        </p:tav>
                                      </p:tavLst>
                                    </p:anim>
                                    <p:anim calcmode="lin" valueType="num">
                                      <p:cBhvr>
                                        <p:cTn id="40" dur="500"/>
                                        <p:tgtEl>
                                          <p:spTgt spid="6"/>
                                        </p:tgtEl>
                                        <p:attrNameLst>
                                          <p:attrName>ppt_h</p:attrName>
                                        </p:attrNameLst>
                                      </p:cBhvr>
                                      <p:tavLst>
                                        <p:tav tm="0">
                                          <p:val>
                                            <p:strVal val="ppt_h"/>
                                          </p:val>
                                        </p:tav>
                                        <p:tav tm="100000">
                                          <p:val>
                                            <p:fltVal val="0"/>
                                          </p:val>
                                        </p:tav>
                                      </p:tavLst>
                                    </p:anim>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grpId="0" nodeType="clickEffect">
                                  <p:stCondLst>
                                    <p:cond delay="0"/>
                                  </p:stCondLst>
                                  <p:childTnLst>
                                    <p:anim calcmode="lin" valueType="num">
                                      <p:cBhvr>
                                        <p:cTn id="47" dur="500"/>
                                        <p:tgtEl>
                                          <p:spTgt spid="8"/>
                                        </p:tgtEl>
                                        <p:attrNameLst>
                                          <p:attrName>ppt_w</p:attrName>
                                        </p:attrNameLst>
                                      </p:cBhvr>
                                      <p:tavLst>
                                        <p:tav tm="0">
                                          <p:val>
                                            <p:strVal val="ppt_w"/>
                                          </p:val>
                                        </p:tav>
                                        <p:tav tm="100000">
                                          <p:val>
                                            <p:fltVal val="0"/>
                                          </p:val>
                                        </p:tav>
                                      </p:tavLst>
                                    </p:anim>
                                    <p:anim calcmode="lin" valueType="num">
                                      <p:cBhvr>
                                        <p:cTn id="48" dur="500"/>
                                        <p:tgtEl>
                                          <p:spTgt spid="8"/>
                                        </p:tgtEl>
                                        <p:attrNameLst>
                                          <p:attrName>ppt_h</p:attrName>
                                        </p:attrNameLst>
                                      </p:cBhvr>
                                      <p:tavLst>
                                        <p:tav tm="0">
                                          <p:val>
                                            <p:strVal val="ppt_h"/>
                                          </p:val>
                                        </p:tav>
                                        <p:tav tm="100000">
                                          <p:val>
                                            <p:fltVal val="0"/>
                                          </p:val>
                                        </p:tav>
                                      </p:tavLst>
                                    </p:anim>
                                    <p:animEffect transition="out" filter="fade">
                                      <p:cBhvr>
                                        <p:cTn id="49" dur="500"/>
                                        <p:tgtEl>
                                          <p:spTgt spid="8"/>
                                        </p:tgtEl>
                                      </p:cBhvr>
                                    </p:animEffect>
                                    <p:set>
                                      <p:cBhvr>
                                        <p:cTn id="5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7"/>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7"/>
                                        </p:tgtEl>
                                        <p:attrNameLst>
                                          <p:attrName>ppt_w</p:attrName>
                                        </p:attrNameLst>
                                      </p:cBhvr>
                                      <p:tavLst>
                                        <p:tav tm="0">
                                          <p:val>
                                            <p:strVal val="ppt_w"/>
                                          </p:val>
                                        </p:tav>
                                        <p:tav tm="100000">
                                          <p:val>
                                            <p:fltVal val="0"/>
                                          </p:val>
                                        </p:tav>
                                      </p:tavLst>
                                    </p:anim>
                                    <p:anim calcmode="lin" valueType="num">
                                      <p:cBhvr>
                                        <p:cTn id="56" dur="500"/>
                                        <p:tgtEl>
                                          <p:spTgt spid="7"/>
                                        </p:tgtEl>
                                        <p:attrNameLst>
                                          <p:attrName>ppt_h</p:attrName>
                                        </p:attrNameLst>
                                      </p:cBhvr>
                                      <p:tavLst>
                                        <p:tav tm="0">
                                          <p:val>
                                            <p:strVal val="ppt_h"/>
                                          </p:val>
                                        </p:tav>
                                        <p:tav tm="100000">
                                          <p:val>
                                            <p:fltVal val="0"/>
                                          </p:val>
                                        </p:tav>
                                      </p:tavLst>
                                    </p:anim>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Graphic spid="3" grpId="0">
        <p:bldAsOne/>
      </p:bldGraphic>
      <p:bldGraphic spid="3" grpId="1">
        <p:bldAsOne/>
      </p:bldGraphic>
      <p:bldP spid="4" grpId="0" animBg="1"/>
      <p:bldP spid="5" grpId="0" animBg="1"/>
      <p:bldP spid="6" grpId="0" animBg="1"/>
      <p:bldP spid="7" grpId="0" animBg="1"/>
      <p:bldP spid="8" grpId="0" animBg="1"/>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F0A3D4B-4E97-4229-B238-5607B14F3776}"/>
              </a:ext>
            </a:extLst>
          </p:cNvPr>
          <p:cNvSpPr/>
          <p:nvPr/>
        </p:nvSpPr>
        <p:spPr>
          <a:xfrm>
            <a:off x="837346" y="543136"/>
            <a:ext cx="7203021" cy="3436582"/>
          </a:xfrm>
          <a:prstGeom prst="roundRect">
            <a:avLst/>
          </a:prstGeom>
          <a:solidFill>
            <a:schemeClr val="accent4">
              <a:lumMod val="20000"/>
              <a:lumOff val="80000"/>
            </a:schemeClr>
          </a:solidFill>
          <a:ln w="57150">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810"/>
              </a:spcBef>
            </a:pPr>
            <a:endParaRPr lang="vi-VN" sz="2160" dirty="0">
              <a:solidFill>
                <a:srgbClr val="000000"/>
              </a:solidFill>
              <a:latin typeface="Arial" panose="020B0604020202020204" pitchFamily="34" charset="0"/>
              <a:cs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A5E71AC1-6534-4354-AC69-7016C0463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0325" y="1821870"/>
            <a:ext cx="1966363" cy="2281199"/>
          </a:xfrm>
          <a:prstGeom prst="rect">
            <a:avLst/>
          </a:prstGeom>
        </p:spPr>
      </p:pic>
      <p:sp>
        <p:nvSpPr>
          <p:cNvPr id="8" name="TextBox 7">
            <a:extLst>
              <a:ext uri="{FF2B5EF4-FFF2-40B4-BE49-F238E27FC236}">
                <a16:creationId xmlns:a16="http://schemas.microsoft.com/office/drawing/2014/main" id="{956EFE65-8E71-4820-8F59-6DE9C04434DD}"/>
              </a:ext>
            </a:extLst>
          </p:cNvPr>
          <p:cNvSpPr txBox="1"/>
          <p:nvPr/>
        </p:nvSpPr>
        <p:spPr>
          <a:xfrm>
            <a:off x="1103634" y="910340"/>
            <a:ext cx="6253130" cy="2375009"/>
          </a:xfrm>
          <a:prstGeom prst="rect">
            <a:avLst/>
          </a:prstGeom>
          <a:noFill/>
        </p:spPr>
        <p:txBody>
          <a:bodyPr wrap="square">
            <a:spAutoFit/>
          </a:bodyPr>
          <a:lstStyle/>
          <a:p>
            <a:pPr>
              <a:spcBef>
                <a:spcPts val="810"/>
              </a:spcBef>
            </a:pPr>
            <a:r>
              <a:rPr lang="pt-BR" sz="2700" b="1" dirty="0">
                <a:latin typeface="Arial" panose="020B0604020202020204" pitchFamily="34" charset="0"/>
                <a:cs typeface="Arial" panose="020B0604020202020204" pitchFamily="34" charset="0"/>
              </a:rPr>
              <a:t>Câu 1: </a:t>
            </a:r>
            <a:r>
              <a:rPr lang="en-US" sz="2700" dirty="0" smtClean="0">
                <a:latin typeface="Arial" panose="020B0604020202020204" pitchFamily="34" charset="0"/>
                <a:cs typeface="Arial" panose="020B0604020202020204" pitchFamily="34" charset="0"/>
              </a:rPr>
              <a:t>Hay </a:t>
            </a:r>
            <a:r>
              <a:rPr lang="en-US" sz="2700" dirty="0" err="1" smtClean="0">
                <a:latin typeface="Arial" panose="020B0604020202020204" pitchFamily="34" charset="0"/>
                <a:cs typeface="Arial" panose="020B0604020202020204" pitchFamily="34" charset="0"/>
              </a:rPr>
              <a:t>chào</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hỏi</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và</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nở</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nụ</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cười</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với</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mọi</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người</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là</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biểu</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hiện</a:t>
            </a:r>
            <a:r>
              <a:rPr lang="en-US" sz="2700" dirty="0" smtClean="0">
                <a:latin typeface="Arial" panose="020B0604020202020204" pitchFamily="34" charset="0"/>
                <a:cs typeface="Arial" panose="020B0604020202020204" pitchFamily="34" charset="0"/>
              </a:rPr>
              <a:t> </a:t>
            </a:r>
            <a:r>
              <a:rPr lang="en-US" sz="2700" dirty="0" err="1" smtClean="0">
                <a:latin typeface="Arial" panose="020B0604020202020204" pitchFamily="34" charset="0"/>
                <a:cs typeface="Arial" panose="020B0604020202020204" pitchFamily="34" charset="0"/>
              </a:rPr>
              <a:t>của</a:t>
            </a:r>
            <a:r>
              <a:rPr lang="en-US" sz="2700" dirty="0" smtClean="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SAO VUI VẺ. </a:t>
            </a:r>
            <a:r>
              <a:rPr lang="en-US" sz="2700" dirty="0" err="1" smtClean="0">
                <a:latin typeface="Arial" panose="020B0604020202020204" pitchFamily="34" charset="0"/>
                <a:cs typeface="Arial" panose="020B0604020202020204" pitchFamily="34" charset="0"/>
              </a:rPr>
              <a:t>Đ</a:t>
            </a:r>
            <a:r>
              <a:rPr lang="en-US" sz="2700" dirty="0" err="1" smtClean="0">
                <a:latin typeface="Arial" panose="020B0604020202020204" pitchFamily="34" charset="0"/>
                <a:cs typeface="Arial" panose="020B0604020202020204" pitchFamily="34" charset="0"/>
              </a:rPr>
              <a:t>úng</a:t>
            </a:r>
            <a:r>
              <a:rPr lang="en-US" sz="2700" dirty="0" smtClean="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hay </a:t>
            </a:r>
            <a:r>
              <a:rPr lang="en-US" sz="2700" dirty="0" err="1" smtClean="0">
                <a:latin typeface="Arial" panose="020B0604020202020204" pitchFamily="34" charset="0"/>
                <a:cs typeface="Arial" panose="020B0604020202020204" pitchFamily="34" charset="0"/>
              </a:rPr>
              <a:t>sai</a:t>
            </a:r>
            <a:r>
              <a:rPr lang="en-US" sz="2700" dirty="0" smtClean="0">
                <a:latin typeface="Arial" panose="020B0604020202020204" pitchFamily="34" charset="0"/>
                <a:cs typeface="Arial" panose="020B0604020202020204" pitchFamily="34" charset="0"/>
              </a:rPr>
              <a:t>?</a:t>
            </a:r>
            <a:endParaRPr lang="en-US" sz="2700" dirty="0">
              <a:latin typeface="Arial" panose="020B0604020202020204" pitchFamily="34" charset="0"/>
              <a:cs typeface="Arial" panose="020B0604020202020204" pitchFamily="34" charset="0"/>
            </a:endParaRPr>
          </a:p>
          <a:p>
            <a:pPr marL="231458" indent="-231458">
              <a:spcBef>
                <a:spcPts val="810"/>
              </a:spcBef>
              <a:buAutoNum type="alphaUcPeriod"/>
            </a:pPr>
            <a:r>
              <a:rPr lang="pt-BR" sz="2700" dirty="0" smtClean="0">
                <a:latin typeface="Arial" panose="020B0604020202020204" pitchFamily="34" charset="0"/>
                <a:cs typeface="Arial" panose="020B0604020202020204" pitchFamily="34" charset="0"/>
              </a:rPr>
              <a:t>ĐÚNG.</a:t>
            </a:r>
            <a:r>
              <a:rPr lang="pt-BR" sz="2700" dirty="0">
                <a:latin typeface="Arial" panose="020B0604020202020204" pitchFamily="34" charset="0"/>
                <a:cs typeface="Arial" panose="020B0604020202020204" pitchFamily="34" charset="0"/>
              </a:rPr>
              <a:t>		</a:t>
            </a:r>
          </a:p>
          <a:p>
            <a:pPr marL="231458" indent="-231458">
              <a:spcBef>
                <a:spcPts val="810"/>
              </a:spcBef>
              <a:buAutoNum type="alphaUcPeriod"/>
            </a:pPr>
            <a:r>
              <a:rPr lang="pt-BR" sz="2700" dirty="0" smtClean="0">
                <a:latin typeface="Arial" panose="020B0604020202020204" pitchFamily="34" charset="0"/>
                <a:cs typeface="Arial" panose="020B0604020202020204" pitchFamily="34" charset="0"/>
              </a:rPr>
              <a:t>SAI.</a:t>
            </a:r>
            <a:r>
              <a:rPr lang="pt-BR" sz="2700" dirty="0">
                <a:latin typeface="Arial" panose="020B0604020202020204" pitchFamily="34" charset="0"/>
                <a:cs typeface="Arial" panose="020B0604020202020204" pitchFamily="34" charset="0"/>
              </a:rPr>
              <a:t>		</a:t>
            </a:r>
          </a:p>
        </p:txBody>
      </p:sp>
      <p:sp>
        <p:nvSpPr>
          <p:cNvPr id="5" name="Oval 4">
            <a:extLst>
              <a:ext uri="{FF2B5EF4-FFF2-40B4-BE49-F238E27FC236}">
                <a16:creationId xmlns:a16="http://schemas.microsoft.com/office/drawing/2014/main" id="{1ED2DA22-8718-41F8-9E8A-E5B9ED496B88}"/>
              </a:ext>
            </a:extLst>
          </p:cNvPr>
          <p:cNvSpPr/>
          <p:nvPr/>
        </p:nvSpPr>
        <p:spPr>
          <a:xfrm>
            <a:off x="1103634" y="2294332"/>
            <a:ext cx="458771" cy="44856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dirty="0"/>
          </a:p>
        </p:txBody>
      </p:sp>
      <p:sp>
        <p:nvSpPr>
          <p:cNvPr id="2" name="Arrow: Left 1">
            <a:hlinkClick r:id="rId4" action="ppaction://hlinksldjump"/>
            <a:extLst>
              <a:ext uri="{FF2B5EF4-FFF2-40B4-BE49-F238E27FC236}">
                <a16:creationId xmlns:a16="http://schemas.microsoft.com/office/drawing/2014/main" id="{D91DBA22-6DB3-4ECE-89D7-300156F2761D}"/>
              </a:ext>
            </a:extLst>
          </p:cNvPr>
          <p:cNvSpPr/>
          <p:nvPr/>
        </p:nvSpPr>
        <p:spPr>
          <a:xfrm>
            <a:off x="8040367" y="4409471"/>
            <a:ext cx="708778" cy="60512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Tree>
    <p:extLst>
      <p:ext uri="{BB962C8B-B14F-4D97-AF65-F5344CB8AC3E}">
        <p14:creationId xmlns:p14="http://schemas.microsoft.com/office/powerpoint/2010/main" val="39846240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25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F0A3D4B-4E97-4229-B238-5607B14F3776}"/>
              </a:ext>
            </a:extLst>
          </p:cNvPr>
          <p:cNvSpPr/>
          <p:nvPr/>
        </p:nvSpPr>
        <p:spPr>
          <a:xfrm>
            <a:off x="970490" y="670018"/>
            <a:ext cx="7203021" cy="3195400"/>
          </a:xfrm>
          <a:prstGeom prst="roundRect">
            <a:avLst/>
          </a:prstGeom>
          <a:solidFill>
            <a:schemeClr val="accent4">
              <a:lumMod val="20000"/>
              <a:lumOff val="80000"/>
            </a:schemeClr>
          </a:solidFill>
          <a:ln w="57150">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810"/>
              </a:spcBef>
            </a:pPr>
            <a:r>
              <a:rPr lang="pt-BR" sz="2700" b="1" dirty="0">
                <a:solidFill>
                  <a:schemeClr val="tx1"/>
                </a:solidFill>
                <a:latin typeface="Arial" panose="020B0604020202020204" pitchFamily="34" charset="0"/>
                <a:cs typeface="Arial" panose="020B0604020202020204" pitchFamily="34" charset="0"/>
              </a:rPr>
              <a:t>Câu 2: </a:t>
            </a:r>
            <a:r>
              <a:rPr lang="en-US" sz="2700" b="1" dirty="0" err="1" smtClean="0">
                <a:solidFill>
                  <a:schemeClr val="tx1"/>
                </a:solidFill>
                <a:latin typeface="Arial" panose="020B0604020202020204" pitchFamily="34" charset="0"/>
                <a:cs typeface="Arial" panose="020B0604020202020204" pitchFamily="34" charset="0"/>
              </a:rPr>
              <a:t>Khi</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làm</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sai</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mắc</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lỗi</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nhưng</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chưa</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biết</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nhận</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lỗi</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và</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sửa</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lỗi</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thể</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hiện</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việc</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làm</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của</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sao</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thật</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thà</a:t>
            </a:r>
            <a:r>
              <a:rPr lang="en-US" sz="2700" b="1" dirty="0" smtClean="0">
                <a:solidFill>
                  <a:schemeClr val="tx1"/>
                </a:solidFill>
                <a:latin typeface="Arial" panose="020B0604020202020204" pitchFamily="34" charset="0"/>
                <a:cs typeface="Arial" panose="020B0604020202020204" pitchFamily="34" charset="0"/>
              </a:rPr>
              <a:t>. </a:t>
            </a:r>
            <a:r>
              <a:rPr lang="en-US" sz="2700" b="1" dirty="0" err="1" smtClean="0">
                <a:solidFill>
                  <a:schemeClr val="tx1"/>
                </a:solidFill>
                <a:latin typeface="Arial" panose="020B0604020202020204" pitchFamily="34" charset="0"/>
                <a:cs typeface="Arial" panose="020B0604020202020204" pitchFamily="34" charset="0"/>
              </a:rPr>
              <a:t>Đ</a:t>
            </a:r>
            <a:r>
              <a:rPr lang="en-US" sz="2700" b="1" dirty="0" err="1" smtClean="0">
                <a:solidFill>
                  <a:schemeClr val="tx1"/>
                </a:solidFill>
                <a:latin typeface="Arial" panose="020B0604020202020204" pitchFamily="34" charset="0"/>
                <a:cs typeface="Arial" panose="020B0604020202020204" pitchFamily="34" charset="0"/>
              </a:rPr>
              <a:t>úng</a:t>
            </a:r>
            <a:r>
              <a:rPr lang="en-US" sz="2700" b="1" dirty="0" smtClean="0">
                <a:solidFill>
                  <a:schemeClr val="tx1"/>
                </a:solidFill>
                <a:latin typeface="Arial" panose="020B0604020202020204" pitchFamily="34" charset="0"/>
                <a:cs typeface="Arial" panose="020B0604020202020204" pitchFamily="34" charset="0"/>
              </a:rPr>
              <a:t> </a:t>
            </a:r>
            <a:r>
              <a:rPr lang="en-US" sz="2700" b="1" dirty="0" smtClean="0">
                <a:solidFill>
                  <a:schemeClr val="tx1"/>
                </a:solidFill>
                <a:latin typeface="Arial" panose="020B0604020202020204" pitchFamily="34" charset="0"/>
                <a:cs typeface="Arial" panose="020B0604020202020204" pitchFamily="34" charset="0"/>
              </a:rPr>
              <a:t>hay </a:t>
            </a:r>
            <a:r>
              <a:rPr lang="en-US" sz="2700" b="1" dirty="0" err="1" smtClean="0">
                <a:solidFill>
                  <a:schemeClr val="tx1"/>
                </a:solidFill>
                <a:latin typeface="Arial" panose="020B0604020202020204" pitchFamily="34" charset="0"/>
                <a:cs typeface="Arial" panose="020B0604020202020204" pitchFamily="34" charset="0"/>
              </a:rPr>
              <a:t>sai</a:t>
            </a:r>
            <a:r>
              <a:rPr lang="en-US" sz="2700" b="1" dirty="0" smtClean="0">
                <a:solidFill>
                  <a:schemeClr val="tx1"/>
                </a:solidFill>
                <a:latin typeface="Arial" panose="020B0604020202020204" pitchFamily="34" charset="0"/>
                <a:cs typeface="Arial" panose="020B0604020202020204" pitchFamily="34" charset="0"/>
              </a:rPr>
              <a:t>?</a:t>
            </a:r>
            <a:endParaRPr lang="en-US" sz="2700" b="1" dirty="0">
              <a:solidFill>
                <a:schemeClr val="tx1"/>
              </a:solidFill>
              <a:latin typeface="Arial" panose="020B0604020202020204" pitchFamily="34" charset="0"/>
              <a:cs typeface="Arial" panose="020B0604020202020204" pitchFamily="34" charset="0"/>
            </a:endParaRPr>
          </a:p>
          <a:p>
            <a:pPr marL="231458" indent="-231458">
              <a:spcBef>
                <a:spcPts val="810"/>
              </a:spcBef>
              <a:buAutoNum type="alphaUcPeriod"/>
            </a:pPr>
            <a:r>
              <a:rPr lang="pt-BR" sz="2700" dirty="0">
                <a:solidFill>
                  <a:schemeClr val="tx1"/>
                </a:solidFill>
                <a:latin typeface="Arial" panose="020B0604020202020204" pitchFamily="34" charset="0"/>
                <a:cs typeface="Arial" panose="020B0604020202020204" pitchFamily="34" charset="0"/>
              </a:rPr>
              <a:t> </a:t>
            </a:r>
            <a:r>
              <a:rPr lang="pt-BR" sz="2700" dirty="0" smtClean="0">
                <a:solidFill>
                  <a:schemeClr val="tx1"/>
                </a:solidFill>
                <a:latin typeface="Arial" panose="020B0604020202020204" pitchFamily="34" charset="0"/>
                <a:cs typeface="Arial" panose="020B0604020202020204" pitchFamily="34" charset="0"/>
              </a:rPr>
              <a:t>ĐÚNG</a:t>
            </a:r>
            <a:r>
              <a:rPr lang="pt-BR" sz="2700" dirty="0">
                <a:solidFill>
                  <a:schemeClr val="tx1"/>
                </a:solidFill>
                <a:latin typeface="Arial" panose="020B0604020202020204" pitchFamily="34" charset="0"/>
                <a:cs typeface="Arial" panose="020B0604020202020204" pitchFamily="34" charset="0"/>
              </a:rPr>
              <a:t>		</a:t>
            </a:r>
          </a:p>
          <a:p>
            <a:pPr marL="231458" indent="-231458">
              <a:spcBef>
                <a:spcPts val="810"/>
              </a:spcBef>
              <a:buAutoNum type="alphaUcPeriod"/>
            </a:pPr>
            <a:r>
              <a:rPr lang="pt-BR" sz="2700" dirty="0">
                <a:solidFill>
                  <a:schemeClr val="tx1"/>
                </a:solidFill>
                <a:latin typeface="Arial" panose="020B0604020202020204" pitchFamily="34" charset="0"/>
                <a:cs typeface="Arial" panose="020B0604020202020204" pitchFamily="34" charset="0"/>
              </a:rPr>
              <a:t> </a:t>
            </a:r>
            <a:r>
              <a:rPr lang="en-US" sz="2700" dirty="0" smtClean="0">
                <a:solidFill>
                  <a:schemeClr val="tx1"/>
                </a:solidFill>
                <a:latin typeface="Arial" panose="020B0604020202020204" pitchFamily="34" charset="0"/>
                <a:cs typeface="Arial" panose="020B0604020202020204" pitchFamily="34" charset="0"/>
              </a:rPr>
              <a:t>SAI</a:t>
            </a:r>
            <a:endParaRPr lang="en-US" sz="2700" dirty="0">
              <a:solidFill>
                <a:schemeClr val="tx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1ED2DA22-8718-41F8-9E8A-E5B9ED496B88}"/>
              </a:ext>
            </a:extLst>
          </p:cNvPr>
          <p:cNvSpPr/>
          <p:nvPr/>
        </p:nvSpPr>
        <p:spPr>
          <a:xfrm>
            <a:off x="1143000" y="2996845"/>
            <a:ext cx="423441" cy="44856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pic>
        <p:nvPicPr>
          <p:cNvPr id="6" name="Picture 5" descr="Icon&#10;&#10;Description automatically generated">
            <a:extLst>
              <a:ext uri="{FF2B5EF4-FFF2-40B4-BE49-F238E27FC236}">
                <a16:creationId xmlns:a16="http://schemas.microsoft.com/office/drawing/2014/main" id="{D3CEBD73-1722-479E-B1CC-D9DD321E30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4936" y="1856246"/>
            <a:ext cx="1966363" cy="2281199"/>
          </a:xfrm>
          <a:prstGeom prst="rect">
            <a:avLst/>
          </a:prstGeom>
        </p:spPr>
      </p:pic>
      <p:sp>
        <p:nvSpPr>
          <p:cNvPr id="8" name="Arrow: Left 1">
            <a:hlinkClick r:id="rId4" action="ppaction://hlinksldjump"/>
            <a:extLst>
              <a:ext uri="{FF2B5EF4-FFF2-40B4-BE49-F238E27FC236}">
                <a16:creationId xmlns:a16="http://schemas.microsoft.com/office/drawing/2014/main" id="{D91DBA22-6DB3-4ECE-89D7-300156F2761D}"/>
              </a:ext>
            </a:extLst>
          </p:cNvPr>
          <p:cNvSpPr/>
          <p:nvPr/>
        </p:nvSpPr>
        <p:spPr>
          <a:xfrm>
            <a:off x="8040367" y="4409471"/>
            <a:ext cx="630932" cy="5677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Tree>
    <p:extLst>
      <p:ext uri="{BB962C8B-B14F-4D97-AF65-F5344CB8AC3E}">
        <p14:creationId xmlns:p14="http://schemas.microsoft.com/office/powerpoint/2010/main" val="18654734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CA6D250-D351-41C5-B5E3-30F6E553B7E3}"/>
              </a:ext>
            </a:extLst>
          </p:cNvPr>
          <p:cNvSpPr/>
          <p:nvPr/>
        </p:nvSpPr>
        <p:spPr>
          <a:xfrm>
            <a:off x="915526" y="765465"/>
            <a:ext cx="7203021" cy="3027217"/>
          </a:xfrm>
          <a:prstGeom prst="roundRect">
            <a:avLst/>
          </a:prstGeom>
          <a:solidFill>
            <a:schemeClr val="accent4">
              <a:lumMod val="20000"/>
              <a:lumOff val="80000"/>
            </a:schemeClr>
          </a:solidFill>
          <a:ln w="57150">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810"/>
              </a:spcBef>
            </a:pPr>
            <a:r>
              <a:rPr lang="pt-BR" sz="2160" b="1" dirty="0">
                <a:solidFill>
                  <a:schemeClr val="tx1"/>
                </a:solidFill>
                <a:latin typeface="Arial" panose="020B0604020202020204" pitchFamily="34" charset="0"/>
                <a:cs typeface="Arial" panose="020B0604020202020204" pitchFamily="34" charset="0"/>
              </a:rPr>
              <a:t>Câu 3: </a:t>
            </a:r>
            <a:r>
              <a:rPr lang="pt-BR" sz="2160" b="1" dirty="0" smtClean="0">
                <a:solidFill>
                  <a:schemeClr val="tx1"/>
                </a:solidFill>
                <a:latin typeface="Arial" panose="020B0604020202020204" pitchFamily="34" charset="0"/>
                <a:cs typeface="Arial" panose="020B0604020202020204" pitchFamily="34" charset="0"/>
              </a:rPr>
              <a:t>Tích cực tham gia các hoạt động văn nghệ của trường, của lớp là biểu hiện của nhóm sao tích cực, tự tin. </a:t>
            </a:r>
            <a:r>
              <a:rPr lang="pt-BR" sz="2160" b="1" dirty="0">
                <a:solidFill>
                  <a:schemeClr val="tx1"/>
                </a:solidFill>
                <a:latin typeface="Arial" panose="020B0604020202020204" pitchFamily="34" charset="0"/>
                <a:cs typeface="Arial" panose="020B0604020202020204" pitchFamily="34" charset="0"/>
              </a:rPr>
              <a:t>Đ</a:t>
            </a:r>
            <a:r>
              <a:rPr lang="pt-BR" sz="2160" b="1" dirty="0" smtClean="0">
                <a:solidFill>
                  <a:schemeClr val="tx1"/>
                </a:solidFill>
                <a:latin typeface="Arial" panose="020B0604020202020204" pitchFamily="34" charset="0"/>
                <a:cs typeface="Arial" panose="020B0604020202020204" pitchFamily="34" charset="0"/>
              </a:rPr>
              <a:t>úng </a:t>
            </a:r>
            <a:r>
              <a:rPr lang="pt-BR" sz="2160" b="1" dirty="0" smtClean="0">
                <a:solidFill>
                  <a:schemeClr val="tx1"/>
                </a:solidFill>
                <a:latin typeface="Arial" panose="020B0604020202020204" pitchFamily="34" charset="0"/>
                <a:cs typeface="Arial" panose="020B0604020202020204" pitchFamily="34" charset="0"/>
              </a:rPr>
              <a:t>hay sai?</a:t>
            </a:r>
            <a:endParaRPr lang="en-US" sz="2160" b="1" dirty="0">
              <a:solidFill>
                <a:schemeClr val="tx1"/>
              </a:solidFill>
              <a:latin typeface="Arial" panose="020B0604020202020204" pitchFamily="34" charset="0"/>
              <a:cs typeface="Arial" panose="020B0604020202020204" pitchFamily="34" charset="0"/>
            </a:endParaRPr>
          </a:p>
          <a:p>
            <a:pPr>
              <a:spcBef>
                <a:spcPts val="810"/>
              </a:spcBef>
            </a:pPr>
            <a:r>
              <a:rPr lang="pt-BR" sz="2160" dirty="0">
                <a:solidFill>
                  <a:schemeClr val="tx1"/>
                </a:solidFill>
                <a:latin typeface="Arial" panose="020B0604020202020204" pitchFamily="34" charset="0"/>
                <a:cs typeface="Arial" panose="020B0604020202020204" pitchFamily="34" charset="0"/>
              </a:rPr>
              <a:t>A. </a:t>
            </a:r>
            <a:r>
              <a:rPr lang="en-US" sz="2160" dirty="0" smtClean="0">
                <a:solidFill>
                  <a:schemeClr val="tx1"/>
                </a:solidFill>
                <a:latin typeface="Arial" panose="020B0604020202020204" pitchFamily="34" charset="0"/>
                <a:cs typeface="Arial" panose="020B0604020202020204" pitchFamily="34" charset="0"/>
              </a:rPr>
              <a:t>ĐÚNG</a:t>
            </a:r>
            <a:endParaRPr lang="en-US" sz="2160" dirty="0">
              <a:solidFill>
                <a:schemeClr val="tx1"/>
              </a:solidFill>
              <a:latin typeface="Arial" panose="020B0604020202020204" pitchFamily="34" charset="0"/>
              <a:cs typeface="Arial" panose="020B0604020202020204" pitchFamily="34" charset="0"/>
            </a:endParaRPr>
          </a:p>
          <a:p>
            <a:pPr>
              <a:spcBef>
                <a:spcPts val="810"/>
              </a:spcBef>
            </a:pPr>
            <a:r>
              <a:rPr lang="pt-BR" sz="2160" dirty="0">
                <a:solidFill>
                  <a:schemeClr val="tx1"/>
                </a:solidFill>
                <a:latin typeface="Arial" panose="020B0604020202020204" pitchFamily="34" charset="0"/>
                <a:cs typeface="Arial" panose="020B0604020202020204" pitchFamily="34" charset="0"/>
              </a:rPr>
              <a:t>B. </a:t>
            </a:r>
            <a:r>
              <a:rPr lang="pt-BR" sz="2160" dirty="0" smtClean="0">
                <a:solidFill>
                  <a:schemeClr val="tx1"/>
                </a:solidFill>
                <a:latin typeface="Arial" panose="020B0604020202020204" pitchFamily="34" charset="0"/>
                <a:cs typeface="Arial" panose="020B0604020202020204" pitchFamily="34" charset="0"/>
              </a:rPr>
              <a:t>SAI</a:t>
            </a:r>
            <a:endParaRPr lang="en-US" sz="2160" dirty="0">
              <a:solidFill>
                <a:schemeClr val="tx1"/>
              </a:solidFill>
              <a:latin typeface="Arial" panose="020B0604020202020204" pitchFamily="34" charset="0"/>
              <a:cs typeface="Arial" panose="020B0604020202020204" pitchFamily="34" charset="0"/>
            </a:endParaRPr>
          </a:p>
        </p:txBody>
      </p:sp>
      <p:sp>
        <p:nvSpPr>
          <p:cNvPr id="5" name="Oval 4">
            <a:extLst>
              <a:ext uri="{FF2B5EF4-FFF2-40B4-BE49-F238E27FC236}">
                <a16:creationId xmlns:a16="http://schemas.microsoft.com/office/drawing/2014/main" id="{E312B6F6-A3B9-4CCF-923D-3E6F3CD77A01}"/>
              </a:ext>
            </a:extLst>
          </p:cNvPr>
          <p:cNvSpPr/>
          <p:nvPr/>
        </p:nvSpPr>
        <p:spPr>
          <a:xfrm>
            <a:off x="1066800" y="2419350"/>
            <a:ext cx="423441" cy="44856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pic>
        <p:nvPicPr>
          <p:cNvPr id="6" name="Picture 5" descr="Icon&#10;&#10;Description automatically generated">
            <a:extLst>
              <a:ext uri="{FF2B5EF4-FFF2-40B4-BE49-F238E27FC236}">
                <a16:creationId xmlns:a16="http://schemas.microsoft.com/office/drawing/2014/main" id="{5A2C4437-B9A7-433A-8397-6FC32A18BA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658" y="1982015"/>
            <a:ext cx="1966363" cy="2281199"/>
          </a:xfrm>
          <a:prstGeom prst="rect">
            <a:avLst/>
          </a:prstGeom>
        </p:spPr>
      </p:pic>
      <p:sp>
        <p:nvSpPr>
          <p:cNvPr id="8" name="Arrow: Left 1">
            <a:hlinkClick r:id="rId4" action="ppaction://hlinksldjump"/>
            <a:extLst>
              <a:ext uri="{FF2B5EF4-FFF2-40B4-BE49-F238E27FC236}">
                <a16:creationId xmlns:a16="http://schemas.microsoft.com/office/drawing/2014/main" id="{D91DBA22-6DB3-4ECE-89D7-300156F2761D}"/>
              </a:ext>
            </a:extLst>
          </p:cNvPr>
          <p:cNvSpPr/>
          <p:nvPr/>
        </p:nvSpPr>
        <p:spPr>
          <a:xfrm>
            <a:off x="8040367" y="4409471"/>
            <a:ext cx="630932" cy="5677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Tree>
    <p:extLst>
      <p:ext uri="{BB962C8B-B14F-4D97-AF65-F5344CB8AC3E}">
        <p14:creationId xmlns:p14="http://schemas.microsoft.com/office/powerpoint/2010/main" val="1368679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7BA4AA2-CC96-4BE4-8B8F-72D9BA717FCF}"/>
              </a:ext>
            </a:extLst>
          </p:cNvPr>
          <p:cNvSpPr/>
          <p:nvPr/>
        </p:nvSpPr>
        <p:spPr>
          <a:xfrm>
            <a:off x="837346" y="693609"/>
            <a:ext cx="7203021" cy="3081731"/>
          </a:xfrm>
          <a:prstGeom prst="roundRect">
            <a:avLst/>
          </a:prstGeom>
          <a:solidFill>
            <a:schemeClr val="accent4">
              <a:lumMod val="20000"/>
              <a:lumOff val="80000"/>
            </a:schemeClr>
          </a:solidFill>
          <a:ln w="57150">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spcBef>
                <a:spcPts val="810"/>
              </a:spcBef>
            </a:pPr>
            <a:r>
              <a:rPr lang="pt-BR" sz="2160" b="1" dirty="0">
                <a:solidFill>
                  <a:schemeClr val="tx1"/>
                </a:solidFill>
                <a:latin typeface="Arial" panose="020B0604020202020204" pitchFamily="34" charset="0"/>
                <a:cs typeface="Arial" panose="020B0604020202020204" pitchFamily="34" charset="0"/>
              </a:rPr>
              <a:t>Câu 4: </a:t>
            </a:r>
            <a:r>
              <a:rPr lang="en-US" sz="2160" b="1" dirty="0" smtClean="0">
                <a:solidFill>
                  <a:schemeClr val="tx1"/>
                </a:solidFill>
                <a:latin typeface="Arial" panose="020B0604020202020204" pitchFamily="34" charset="0"/>
                <a:cs typeface="Arial" panose="020B0604020202020204" pitchFamily="34" charset="0"/>
              </a:rPr>
              <a:t>Hay </a:t>
            </a:r>
            <a:r>
              <a:rPr lang="en-US" sz="2160" b="1" dirty="0" err="1" smtClean="0">
                <a:solidFill>
                  <a:schemeClr val="tx1"/>
                </a:solidFill>
                <a:latin typeface="Arial" panose="020B0604020202020204" pitchFamily="34" charset="0"/>
                <a:cs typeface="Arial" panose="020B0604020202020204" pitchFamily="34" charset="0"/>
              </a:rPr>
              <a:t>kể</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chuyện</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vui</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động</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viên</a:t>
            </a:r>
            <a:r>
              <a:rPr lang="en-US" sz="2160" b="1" dirty="0" smtClean="0">
                <a:solidFill>
                  <a:schemeClr val="tx1"/>
                </a:solidFill>
                <a:latin typeface="Arial" panose="020B0604020202020204" pitchFamily="34" charset="0"/>
                <a:cs typeface="Arial" panose="020B0604020202020204" pitchFamily="34" charset="0"/>
              </a:rPr>
              <a:t>, an </a:t>
            </a:r>
            <a:r>
              <a:rPr lang="en-US" sz="2160" b="1" dirty="0" err="1" smtClean="0">
                <a:solidFill>
                  <a:schemeClr val="tx1"/>
                </a:solidFill>
                <a:latin typeface="Arial" panose="020B0604020202020204" pitchFamily="34" charset="0"/>
                <a:cs typeface="Arial" panose="020B0604020202020204" pitchFamily="34" charset="0"/>
              </a:rPr>
              <a:t>ủi</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là</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biểu</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hiện</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của</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sao</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thân</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thiện</a:t>
            </a:r>
            <a:r>
              <a:rPr lang="en-US" sz="2160" b="1" dirty="0" smtClean="0">
                <a:solidFill>
                  <a:schemeClr val="tx1"/>
                </a:solidFill>
                <a:latin typeface="Arial" panose="020B0604020202020204" pitchFamily="34" charset="0"/>
                <a:cs typeface="Arial" panose="020B0604020202020204" pitchFamily="34" charset="0"/>
              </a:rPr>
              <a:t>. </a:t>
            </a:r>
            <a:r>
              <a:rPr lang="en-US" sz="2160" b="1" dirty="0" err="1" smtClean="0">
                <a:solidFill>
                  <a:schemeClr val="tx1"/>
                </a:solidFill>
                <a:latin typeface="Arial" panose="020B0604020202020204" pitchFamily="34" charset="0"/>
                <a:cs typeface="Arial" panose="020B0604020202020204" pitchFamily="34" charset="0"/>
              </a:rPr>
              <a:t>Đúng</a:t>
            </a:r>
            <a:r>
              <a:rPr lang="en-US" sz="2160" b="1" dirty="0" smtClean="0">
                <a:solidFill>
                  <a:schemeClr val="tx1"/>
                </a:solidFill>
                <a:latin typeface="Arial" panose="020B0604020202020204" pitchFamily="34" charset="0"/>
                <a:cs typeface="Arial" panose="020B0604020202020204" pitchFamily="34" charset="0"/>
              </a:rPr>
              <a:t> </a:t>
            </a:r>
            <a:r>
              <a:rPr lang="en-US" sz="2160" b="1" dirty="0" smtClean="0">
                <a:solidFill>
                  <a:schemeClr val="tx1"/>
                </a:solidFill>
                <a:latin typeface="Arial" panose="020B0604020202020204" pitchFamily="34" charset="0"/>
                <a:cs typeface="Arial" panose="020B0604020202020204" pitchFamily="34" charset="0"/>
              </a:rPr>
              <a:t>hay </a:t>
            </a:r>
            <a:r>
              <a:rPr lang="en-US" sz="2160" b="1" dirty="0" err="1" smtClean="0">
                <a:solidFill>
                  <a:schemeClr val="tx1"/>
                </a:solidFill>
                <a:latin typeface="Arial" panose="020B0604020202020204" pitchFamily="34" charset="0"/>
                <a:cs typeface="Arial" panose="020B0604020202020204" pitchFamily="34" charset="0"/>
              </a:rPr>
              <a:t>sai</a:t>
            </a:r>
            <a:r>
              <a:rPr lang="en-US" sz="2160" b="1" dirty="0" smtClean="0">
                <a:solidFill>
                  <a:schemeClr val="tx1"/>
                </a:solidFill>
                <a:latin typeface="Arial" panose="020B0604020202020204" pitchFamily="34" charset="0"/>
                <a:cs typeface="Arial" panose="020B0604020202020204" pitchFamily="34" charset="0"/>
              </a:rPr>
              <a:t>?</a:t>
            </a:r>
            <a:endParaRPr lang="en-US" sz="2160" b="1" dirty="0">
              <a:solidFill>
                <a:schemeClr val="tx1"/>
              </a:solidFill>
              <a:latin typeface="Arial" panose="020B0604020202020204" pitchFamily="34" charset="0"/>
              <a:cs typeface="Arial" panose="020B0604020202020204" pitchFamily="34" charset="0"/>
            </a:endParaRPr>
          </a:p>
          <a:p>
            <a:pPr>
              <a:spcBef>
                <a:spcPts val="810"/>
              </a:spcBef>
            </a:pPr>
            <a:r>
              <a:rPr lang="pt-BR" sz="2160" dirty="0">
                <a:solidFill>
                  <a:schemeClr val="tx1"/>
                </a:solidFill>
                <a:latin typeface="Arial" panose="020B0604020202020204" pitchFamily="34" charset="0"/>
                <a:cs typeface="Arial" panose="020B0604020202020204" pitchFamily="34" charset="0"/>
              </a:rPr>
              <a:t>A. </a:t>
            </a:r>
            <a:r>
              <a:rPr lang="pt-BR" sz="2160" dirty="0" smtClean="0">
                <a:solidFill>
                  <a:schemeClr val="tx1"/>
                </a:solidFill>
                <a:latin typeface="Arial" panose="020B0604020202020204" pitchFamily="34" charset="0"/>
                <a:cs typeface="Arial" panose="020B0604020202020204" pitchFamily="34" charset="0"/>
              </a:rPr>
              <a:t>ĐÚNG</a:t>
            </a:r>
            <a:r>
              <a:rPr lang="pt-BR" sz="2160" dirty="0">
                <a:solidFill>
                  <a:schemeClr val="tx1"/>
                </a:solidFill>
                <a:latin typeface="Arial" panose="020B0604020202020204" pitchFamily="34" charset="0"/>
                <a:cs typeface="Arial" panose="020B0604020202020204" pitchFamily="34" charset="0"/>
              </a:rPr>
              <a:t>	    		</a:t>
            </a:r>
            <a:endParaRPr lang="en-US" sz="2160" dirty="0">
              <a:solidFill>
                <a:schemeClr val="tx1"/>
              </a:solidFill>
              <a:latin typeface="Arial" panose="020B0604020202020204" pitchFamily="34" charset="0"/>
              <a:cs typeface="Arial" panose="020B0604020202020204" pitchFamily="34" charset="0"/>
            </a:endParaRPr>
          </a:p>
          <a:p>
            <a:pPr>
              <a:spcBef>
                <a:spcPts val="810"/>
              </a:spcBef>
            </a:pPr>
            <a:r>
              <a:rPr lang="pt-BR" sz="2160" dirty="0">
                <a:solidFill>
                  <a:schemeClr val="tx1"/>
                </a:solidFill>
                <a:latin typeface="Arial" panose="020B0604020202020204" pitchFamily="34" charset="0"/>
                <a:cs typeface="Arial" panose="020B0604020202020204" pitchFamily="34" charset="0"/>
              </a:rPr>
              <a:t>B. </a:t>
            </a:r>
            <a:r>
              <a:rPr lang="en-US" sz="2160" dirty="0" smtClean="0">
                <a:solidFill>
                  <a:schemeClr val="tx1"/>
                </a:solidFill>
                <a:latin typeface="Arial" panose="020B0604020202020204" pitchFamily="34" charset="0"/>
                <a:cs typeface="Arial" panose="020B0604020202020204" pitchFamily="34" charset="0"/>
              </a:rPr>
              <a:t>SAI</a:t>
            </a:r>
            <a:endParaRPr lang="en-US" sz="2160" dirty="0">
              <a:solidFill>
                <a:schemeClr val="tx1"/>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2AFFCDAD-5884-429D-A4F8-D5CE501E1248}"/>
              </a:ext>
            </a:extLst>
          </p:cNvPr>
          <p:cNvSpPr/>
          <p:nvPr/>
        </p:nvSpPr>
        <p:spPr>
          <a:xfrm>
            <a:off x="990600" y="2234474"/>
            <a:ext cx="423441" cy="44856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pic>
        <p:nvPicPr>
          <p:cNvPr id="5" name="Picture 4" descr="Icon&#10;&#10;Description automatically generated">
            <a:extLst>
              <a:ext uri="{FF2B5EF4-FFF2-40B4-BE49-F238E27FC236}">
                <a16:creationId xmlns:a16="http://schemas.microsoft.com/office/drawing/2014/main" id="{2F14E528-DF6D-4FE0-A5F1-6F9B8C5B90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674" y="2234475"/>
            <a:ext cx="1966363" cy="2281199"/>
          </a:xfrm>
          <a:prstGeom prst="rect">
            <a:avLst/>
          </a:prstGeom>
        </p:spPr>
      </p:pic>
      <p:sp>
        <p:nvSpPr>
          <p:cNvPr id="6" name="Arrow: Left 1">
            <a:hlinkClick r:id="rId4" action="ppaction://hlinksldjump"/>
            <a:extLst>
              <a:ext uri="{FF2B5EF4-FFF2-40B4-BE49-F238E27FC236}">
                <a16:creationId xmlns:a16="http://schemas.microsoft.com/office/drawing/2014/main" id="{D91DBA22-6DB3-4ECE-89D7-300156F2761D}"/>
              </a:ext>
            </a:extLst>
          </p:cNvPr>
          <p:cNvSpPr/>
          <p:nvPr/>
        </p:nvSpPr>
        <p:spPr>
          <a:xfrm>
            <a:off x="8040367" y="4409471"/>
            <a:ext cx="630932" cy="5677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Tree>
    <p:extLst>
      <p:ext uri="{BB962C8B-B14F-4D97-AF65-F5344CB8AC3E}">
        <p14:creationId xmlns:p14="http://schemas.microsoft.com/office/powerpoint/2010/main" val="8924707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05000" y="1581150"/>
            <a:ext cx="5562600" cy="2394112"/>
          </a:xfrm>
          <a:prstGeom prst="rect">
            <a:avLst/>
          </a:prstGeom>
          <a:solidFill>
            <a:srgbClr val="FFFFFF">
              <a:shade val="85000"/>
            </a:srgbClr>
          </a:solidFill>
          <a:ln w="190500" cap="sq">
            <a:solidFill>
              <a:srgbClr val="00B0F0"/>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3448050" y="1387008"/>
            <a:ext cx="2309535" cy="2919484"/>
            <a:chOff x="4597400" y="1849343"/>
            <a:chExt cx="3079380" cy="3892645"/>
          </a:xfrm>
        </p:grpSpPr>
        <p:sp>
          <p:nvSpPr>
            <p:cNvPr id="10" name="Freeform 5"/>
            <p:cNvSpPr>
              <a:spLocks noEditPoints="1"/>
            </p:cNvSpPr>
            <p:nvPr/>
          </p:nvSpPr>
          <p:spPr bwMode="auto">
            <a:xfrm>
              <a:off x="7046542" y="1849343"/>
              <a:ext cx="630238" cy="584200"/>
            </a:xfrm>
            <a:custGeom>
              <a:avLst/>
              <a:gdLst>
                <a:gd name="T0" fmla="*/ 40 w 191"/>
                <a:gd name="T1" fmla="*/ 94 h 177"/>
                <a:gd name="T2" fmla="*/ 0 w 191"/>
                <a:gd name="T3" fmla="*/ 94 h 177"/>
                <a:gd name="T4" fmla="*/ 0 w 191"/>
                <a:gd name="T5" fmla="*/ 0 h 177"/>
                <a:gd name="T6" fmla="*/ 87 w 191"/>
                <a:gd name="T7" fmla="*/ 0 h 177"/>
                <a:gd name="T8" fmla="*/ 87 w 191"/>
                <a:gd name="T9" fmla="*/ 101 h 177"/>
                <a:gd name="T10" fmla="*/ 77 w 191"/>
                <a:gd name="T11" fmla="*/ 144 h 177"/>
                <a:gd name="T12" fmla="*/ 35 w 191"/>
                <a:gd name="T13" fmla="*/ 173 h 177"/>
                <a:gd name="T14" fmla="*/ 0 w 191"/>
                <a:gd name="T15" fmla="*/ 177 h 177"/>
                <a:gd name="T16" fmla="*/ 0 w 191"/>
                <a:gd name="T17" fmla="*/ 136 h 177"/>
                <a:gd name="T18" fmla="*/ 31 w 191"/>
                <a:gd name="T19" fmla="*/ 128 h 177"/>
                <a:gd name="T20" fmla="*/ 40 w 191"/>
                <a:gd name="T21" fmla="*/ 103 h 177"/>
                <a:gd name="T22" fmla="*/ 40 w 191"/>
                <a:gd name="T23" fmla="*/ 94 h 177"/>
                <a:gd name="T24" fmla="*/ 144 w 191"/>
                <a:gd name="T25" fmla="*/ 94 h 177"/>
                <a:gd name="T26" fmla="*/ 104 w 191"/>
                <a:gd name="T27" fmla="*/ 94 h 177"/>
                <a:gd name="T28" fmla="*/ 104 w 191"/>
                <a:gd name="T29" fmla="*/ 0 h 177"/>
                <a:gd name="T30" fmla="*/ 191 w 191"/>
                <a:gd name="T31" fmla="*/ 0 h 177"/>
                <a:gd name="T32" fmla="*/ 191 w 191"/>
                <a:gd name="T33" fmla="*/ 101 h 177"/>
                <a:gd name="T34" fmla="*/ 180 w 191"/>
                <a:gd name="T35" fmla="*/ 144 h 177"/>
                <a:gd name="T36" fmla="*/ 139 w 191"/>
                <a:gd name="T37" fmla="*/ 173 h 177"/>
                <a:gd name="T38" fmla="*/ 104 w 191"/>
                <a:gd name="T39" fmla="*/ 177 h 177"/>
                <a:gd name="T40" fmla="*/ 104 w 191"/>
                <a:gd name="T41" fmla="*/ 136 h 177"/>
                <a:gd name="T42" fmla="*/ 135 w 191"/>
                <a:gd name="T43" fmla="*/ 128 h 177"/>
                <a:gd name="T44" fmla="*/ 144 w 191"/>
                <a:gd name="T45" fmla="*/ 103 h 177"/>
                <a:gd name="T46" fmla="*/ 144 w 191"/>
                <a:gd name="T47" fmla="*/ 94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1" h="177">
                  <a:moveTo>
                    <a:pt x="40" y="94"/>
                  </a:moveTo>
                  <a:cubicBezTo>
                    <a:pt x="0" y="94"/>
                    <a:pt x="0" y="94"/>
                    <a:pt x="0" y="94"/>
                  </a:cubicBezTo>
                  <a:cubicBezTo>
                    <a:pt x="0" y="0"/>
                    <a:pt x="0" y="0"/>
                    <a:pt x="0" y="0"/>
                  </a:cubicBezTo>
                  <a:cubicBezTo>
                    <a:pt x="87" y="0"/>
                    <a:pt x="87" y="0"/>
                    <a:pt x="87" y="0"/>
                  </a:cubicBezTo>
                  <a:cubicBezTo>
                    <a:pt x="87" y="101"/>
                    <a:pt x="87" y="101"/>
                    <a:pt x="87" y="101"/>
                  </a:cubicBezTo>
                  <a:cubicBezTo>
                    <a:pt x="87" y="119"/>
                    <a:pt x="84" y="134"/>
                    <a:pt x="77" y="144"/>
                  </a:cubicBezTo>
                  <a:cubicBezTo>
                    <a:pt x="66" y="159"/>
                    <a:pt x="53" y="168"/>
                    <a:pt x="35" y="173"/>
                  </a:cubicBezTo>
                  <a:cubicBezTo>
                    <a:pt x="28" y="175"/>
                    <a:pt x="16" y="176"/>
                    <a:pt x="0" y="177"/>
                  </a:cubicBezTo>
                  <a:cubicBezTo>
                    <a:pt x="0" y="136"/>
                    <a:pt x="0" y="136"/>
                    <a:pt x="0" y="136"/>
                  </a:cubicBezTo>
                  <a:cubicBezTo>
                    <a:pt x="15" y="136"/>
                    <a:pt x="25" y="133"/>
                    <a:pt x="31" y="128"/>
                  </a:cubicBezTo>
                  <a:cubicBezTo>
                    <a:pt x="37" y="123"/>
                    <a:pt x="40" y="115"/>
                    <a:pt x="40" y="103"/>
                  </a:cubicBezTo>
                  <a:cubicBezTo>
                    <a:pt x="40" y="101"/>
                    <a:pt x="40" y="98"/>
                    <a:pt x="40" y="94"/>
                  </a:cubicBezTo>
                  <a:close/>
                  <a:moveTo>
                    <a:pt x="144" y="94"/>
                  </a:moveTo>
                  <a:cubicBezTo>
                    <a:pt x="104" y="94"/>
                    <a:pt x="104" y="94"/>
                    <a:pt x="104" y="94"/>
                  </a:cubicBezTo>
                  <a:cubicBezTo>
                    <a:pt x="104" y="0"/>
                    <a:pt x="104" y="0"/>
                    <a:pt x="104" y="0"/>
                  </a:cubicBezTo>
                  <a:cubicBezTo>
                    <a:pt x="191" y="0"/>
                    <a:pt x="191" y="0"/>
                    <a:pt x="191" y="0"/>
                  </a:cubicBezTo>
                  <a:cubicBezTo>
                    <a:pt x="191" y="101"/>
                    <a:pt x="191" y="101"/>
                    <a:pt x="191" y="101"/>
                  </a:cubicBezTo>
                  <a:cubicBezTo>
                    <a:pt x="191" y="119"/>
                    <a:pt x="187" y="134"/>
                    <a:pt x="180" y="144"/>
                  </a:cubicBezTo>
                  <a:cubicBezTo>
                    <a:pt x="170" y="159"/>
                    <a:pt x="156" y="168"/>
                    <a:pt x="139" y="173"/>
                  </a:cubicBezTo>
                  <a:cubicBezTo>
                    <a:pt x="131" y="175"/>
                    <a:pt x="120" y="176"/>
                    <a:pt x="104" y="177"/>
                  </a:cubicBezTo>
                  <a:cubicBezTo>
                    <a:pt x="104" y="136"/>
                    <a:pt x="104" y="136"/>
                    <a:pt x="104" y="136"/>
                  </a:cubicBezTo>
                  <a:cubicBezTo>
                    <a:pt x="119" y="136"/>
                    <a:pt x="129" y="133"/>
                    <a:pt x="135" y="128"/>
                  </a:cubicBezTo>
                  <a:cubicBezTo>
                    <a:pt x="141" y="123"/>
                    <a:pt x="144" y="115"/>
                    <a:pt x="144" y="103"/>
                  </a:cubicBezTo>
                  <a:cubicBezTo>
                    <a:pt x="144" y="101"/>
                    <a:pt x="144" y="98"/>
                    <a:pt x="144" y="94"/>
                  </a:cubicBezTo>
                  <a:close/>
                </a:path>
              </a:pathLst>
            </a:custGeom>
            <a:solidFill>
              <a:schemeClr val="accent2"/>
            </a:solidFill>
            <a:ln>
              <a:noFill/>
            </a:ln>
          </p:spPr>
          <p:txBody>
            <a:bodyPr vert="horz" wrap="square" lIns="68580" tIns="34290" rIns="68580" bIns="34290" numCol="1" anchor="t" anchorCtr="0" compatLnSpc="1"/>
            <a:lstStyle/>
            <a:p>
              <a:endParaRPr lang="zh-CN" altLang="en-US" sz="1350">
                <a:latin typeface="Yeseva One" panose="00000500000000000000" charset="0"/>
                <a:ea typeface="Yeseva One" panose="00000500000000000000" charset="0"/>
              </a:endParaRPr>
            </a:p>
          </p:txBody>
        </p:sp>
        <p:sp>
          <p:nvSpPr>
            <p:cNvPr id="12" name="Freeform 6"/>
            <p:cNvSpPr/>
            <p:nvPr/>
          </p:nvSpPr>
          <p:spPr bwMode="auto">
            <a:xfrm>
              <a:off x="4597400" y="1917700"/>
              <a:ext cx="2986088" cy="3824288"/>
            </a:xfrm>
            <a:custGeom>
              <a:avLst/>
              <a:gdLst>
                <a:gd name="T0" fmla="*/ 711 w 904"/>
                <a:gd name="T1" fmla="*/ 0 h 1160"/>
                <a:gd name="T2" fmla="*/ 70 w 904"/>
                <a:gd name="T3" fmla="*/ 0 h 1160"/>
                <a:gd name="T4" fmla="*/ 0 w 904"/>
                <a:gd name="T5" fmla="*/ 70 h 1160"/>
                <a:gd name="T6" fmla="*/ 0 w 904"/>
                <a:gd name="T7" fmla="*/ 874 h 1160"/>
                <a:gd name="T8" fmla="*/ 70 w 904"/>
                <a:gd name="T9" fmla="*/ 944 h 1160"/>
                <a:gd name="T10" fmla="*/ 677 w 904"/>
                <a:gd name="T11" fmla="*/ 944 h 1160"/>
                <a:gd name="T12" fmla="*/ 677 w 904"/>
                <a:gd name="T13" fmla="*/ 1160 h 1160"/>
                <a:gd name="T14" fmla="*/ 904 w 904"/>
                <a:gd name="T15" fmla="*/ 944 h 1160"/>
                <a:gd name="T16" fmla="*/ 904 w 904"/>
                <a:gd name="T17" fmla="*/ 944 h 1160"/>
                <a:gd name="T18" fmla="*/ 904 w 904"/>
                <a:gd name="T19" fmla="*/ 169 h 1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4" h="1160">
                  <a:moveTo>
                    <a:pt x="711" y="0"/>
                  </a:moveTo>
                  <a:cubicBezTo>
                    <a:pt x="70" y="0"/>
                    <a:pt x="70" y="0"/>
                    <a:pt x="70" y="0"/>
                  </a:cubicBezTo>
                  <a:cubicBezTo>
                    <a:pt x="31" y="0"/>
                    <a:pt x="0" y="31"/>
                    <a:pt x="0" y="70"/>
                  </a:cubicBezTo>
                  <a:cubicBezTo>
                    <a:pt x="0" y="874"/>
                    <a:pt x="0" y="874"/>
                    <a:pt x="0" y="874"/>
                  </a:cubicBezTo>
                  <a:cubicBezTo>
                    <a:pt x="0" y="913"/>
                    <a:pt x="31" y="944"/>
                    <a:pt x="70" y="944"/>
                  </a:cubicBezTo>
                  <a:cubicBezTo>
                    <a:pt x="677" y="944"/>
                    <a:pt x="677" y="944"/>
                    <a:pt x="677" y="944"/>
                  </a:cubicBezTo>
                  <a:cubicBezTo>
                    <a:pt x="677" y="1160"/>
                    <a:pt x="677" y="1160"/>
                    <a:pt x="677" y="1160"/>
                  </a:cubicBezTo>
                  <a:cubicBezTo>
                    <a:pt x="904" y="944"/>
                    <a:pt x="904" y="944"/>
                    <a:pt x="904" y="944"/>
                  </a:cubicBezTo>
                  <a:cubicBezTo>
                    <a:pt x="904" y="944"/>
                    <a:pt x="904" y="944"/>
                    <a:pt x="904" y="944"/>
                  </a:cubicBezTo>
                  <a:cubicBezTo>
                    <a:pt x="904" y="169"/>
                    <a:pt x="904" y="169"/>
                    <a:pt x="904" y="169"/>
                  </a:cubicBezTo>
                </a:path>
              </a:pathLst>
            </a:custGeom>
            <a:noFill/>
            <a:ln w="1270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lstStyle/>
            <a:p>
              <a:endParaRPr lang="zh-CN" altLang="en-US" sz="1350">
                <a:solidFill>
                  <a:schemeClr val="tx1">
                    <a:lumMod val="75000"/>
                    <a:lumOff val="25000"/>
                  </a:schemeClr>
                </a:solidFill>
                <a:latin typeface="Yeseva One" panose="00000500000000000000" charset="0"/>
                <a:ea typeface="Yeseva One" panose="00000500000000000000" charset="0"/>
              </a:endParaRPr>
            </a:p>
          </p:txBody>
        </p:sp>
      </p:grpSp>
      <p:grpSp>
        <p:nvGrpSpPr>
          <p:cNvPr id="29" name="组合 28"/>
          <p:cNvGrpSpPr/>
          <p:nvPr/>
        </p:nvGrpSpPr>
        <p:grpSpPr>
          <a:xfrm>
            <a:off x="5946199" y="1341017"/>
            <a:ext cx="2886073" cy="1107996"/>
            <a:chOff x="7937501" y="2353569"/>
            <a:chExt cx="3848097" cy="1477330"/>
          </a:xfrm>
        </p:grpSpPr>
        <p:sp>
          <p:nvSpPr>
            <p:cNvPr id="17" name="矩形 16"/>
            <p:cNvSpPr/>
            <p:nvPr/>
          </p:nvSpPr>
          <p:spPr>
            <a:xfrm>
              <a:off x="8805244" y="2353569"/>
              <a:ext cx="2980354" cy="1477330"/>
            </a:xfrm>
            <a:prstGeom prst="rect">
              <a:avLst/>
            </a:prstGeom>
          </p:spPr>
          <p:txBody>
            <a:bodyPr wrap="square">
              <a:spAutoFit/>
            </a:bodyPr>
            <a:lstStyle/>
            <a:p>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Rèn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luyện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bản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thân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để</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trở</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thành</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sao</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vui</a:t>
              </a:r>
              <a:r>
                <a:rPr lang="en-US" altLang="zh-CN" sz="22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vẻ</a:t>
              </a:r>
              <a:endParaRPr lang="zh-CN" altLang="en-US"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endParaRPr>
            </a:p>
          </p:txBody>
        </p:sp>
        <p:sp>
          <p:nvSpPr>
            <p:cNvPr id="18" name="Oval 12"/>
            <p:cNvSpPr>
              <a:spLocks noChangeArrowheads="1"/>
            </p:cNvSpPr>
            <p:nvPr/>
          </p:nvSpPr>
          <p:spPr bwMode="auto">
            <a:xfrm>
              <a:off x="7937501" y="2433543"/>
              <a:ext cx="677168" cy="677346"/>
            </a:xfrm>
            <a:prstGeom prst="ellipse">
              <a:avLst/>
            </a:prstGeom>
            <a:solidFill>
              <a:schemeClr val="accent2"/>
            </a:solidFill>
            <a:ln>
              <a:noFill/>
            </a:ln>
          </p:spPr>
          <p:txBody>
            <a:bodyPr vert="horz" wrap="square" lIns="0" tIns="0" rIns="0" bIns="0" numCol="1" anchor="ctr" anchorCtr="0" compatLnSpc="1"/>
            <a:lstStyle/>
            <a:p>
              <a:pPr algn="ctr"/>
              <a:r>
                <a:rPr lang="en-US" altLang="zh-CN" sz="2400" dirty="0">
                  <a:solidFill>
                    <a:schemeClr val="bg1"/>
                  </a:solidFill>
                  <a:latin typeface="FontAwesome" pitchFamily="2" charset="0"/>
                  <a:ea typeface="Yeseva One" panose="00000500000000000000" charset="0"/>
                </a:rPr>
                <a:t>02</a:t>
              </a:r>
              <a:endParaRPr lang="zh-CN" altLang="en-US" sz="2400" dirty="0">
                <a:solidFill>
                  <a:schemeClr val="bg1"/>
                </a:solidFill>
                <a:latin typeface="FontAwesome" pitchFamily="2" charset="0"/>
                <a:ea typeface="Yeseva One" panose="00000500000000000000" charset="0"/>
              </a:endParaRPr>
            </a:p>
          </p:txBody>
        </p:sp>
      </p:grpSp>
      <p:grpSp>
        <p:nvGrpSpPr>
          <p:cNvPr id="30" name="组合 29"/>
          <p:cNvGrpSpPr/>
          <p:nvPr/>
        </p:nvGrpSpPr>
        <p:grpSpPr>
          <a:xfrm>
            <a:off x="185460" y="1302724"/>
            <a:ext cx="3389340" cy="1569660"/>
            <a:chOff x="1392238" y="2353569"/>
            <a:chExt cx="3634881" cy="2092881"/>
          </a:xfrm>
        </p:grpSpPr>
        <p:sp>
          <p:nvSpPr>
            <p:cNvPr id="8" name="矩形 7"/>
            <p:cNvSpPr/>
            <p:nvPr/>
          </p:nvSpPr>
          <p:spPr>
            <a:xfrm>
              <a:off x="2259981" y="2353569"/>
              <a:ext cx="2767138" cy="2092881"/>
            </a:xfrm>
            <a:prstGeom prst="rect">
              <a:avLst/>
            </a:prstGeom>
          </p:spPr>
          <p:txBody>
            <a:bodyPr wrap="square">
              <a:spAutoFit/>
            </a:bodyPr>
            <a:lstStyle/>
            <a:p>
              <a:r>
                <a:rPr lang="en-US" altLang="zh-CN" sz="24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Rèn</a:t>
              </a:r>
              <a:r>
                <a:rPr lang="en-US" altLang="zh-CN" sz="24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4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luyện</a:t>
              </a:r>
              <a:r>
                <a:rPr lang="en-US" altLang="zh-CN" sz="24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4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bản</a:t>
              </a:r>
              <a:r>
                <a:rPr lang="en-US" altLang="zh-CN" sz="24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4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thân</a:t>
              </a:r>
              <a:r>
                <a:rPr lang="en-US" altLang="zh-CN" sz="24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4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để</a:t>
              </a:r>
              <a:r>
                <a:rPr lang="en-US" altLang="zh-CN" sz="24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4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trở</a:t>
              </a:r>
              <a:r>
                <a:rPr lang="en-US" altLang="zh-CN" sz="24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4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thành</a:t>
              </a:r>
              <a:r>
                <a:rPr lang="en-US" altLang="zh-CN" sz="24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4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sao</a:t>
              </a:r>
              <a:r>
                <a:rPr lang="en-US" altLang="zh-CN" sz="24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4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tự</a:t>
              </a:r>
              <a:r>
                <a:rPr lang="en-US" altLang="zh-CN" sz="24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tin</a:t>
              </a:r>
              <a:endParaRPr lang="zh-CN" altLang="en-US" sz="24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endParaRPr>
            </a:p>
          </p:txBody>
        </p:sp>
        <p:sp>
          <p:nvSpPr>
            <p:cNvPr id="9" name="Oval 12"/>
            <p:cNvSpPr>
              <a:spLocks noChangeArrowheads="1"/>
            </p:cNvSpPr>
            <p:nvPr/>
          </p:nvSpPr>
          <p:spPr bwMode="auto">
            <a:xfrm>
              <a:off x="1392238" y="2433543"/>
              <a:ext cx="677168" cy="677346"/>
            </a:xfrm>
            <a:prstGeom prst="ellipse">
              <a:avLst/>
            </a:prstGeom>
            <a:solidFill>
              <a:schemeClr val="accent1"/>
            </a:solidFill>
            <a:ln>
              <a:noFill/>
            </a:ln>
          </p:spPr>
          <p:txBody>
            <a:bodyPr vert="horz" wrap="square" lIns="0" tIns="0" rIns="0" bIns="0" numCol="1" anchor="ctr" anchorCtr="0" compatLnSpc="1"/>
            <a:lstStyle/>
            <a:p>
              <a:pPr algn="ctr"/>
              <a:r>
                <a:rPr lang="en-US" altLang="zh-CN" sz="2100" dirty="0">
                  <a:solidFill>
                    <a:schemeClr val="bg1"/>
                  </a:solidFill>
                  <a:latin typeface="FontAwesome" pitchFamily="2" charset="0"/>
                  <a:ea typeface="Yeseva One" panose="00000500000000000000" charset="0"/>
                </a:rPr>
                <a:t>01</a:t>
              </a:r>
              <a:endParaRPr lang="zh-CN" altLang="en-US" sz="2100" dirty="0">
                <a:solidFill>
                  <a:schemeClr val="bg1"/>
                </a:solidFill>
                <a:latin typeface="FontAwesome" pitchFamily="2" charset="0"/>
                <a:ea typeface="Yeseva One" panose="00000500000000000000" charset="0"/>
              </a:endParaRPr>
            </a:p>
          </p:txBody>
        </p:sp>
      </p:grpSp>
      <p:grpSp>
        <p:nvGrpSpPr>
          <p:cNvPr id="31" name="组合 30"/>
          <p:cNvGrpSpPr/>
          <p:nvPr/>
        </p:nvGrpSpPr>
        <p:grpSpPr>
          <a:xfrm>
            <a:off x="266950" y="3134565"/>
            <a:ext cx="3160748" cy="1107996"/>
            <a:chOff x="1474793" y="4192844"/>
            <a:chExt cx="4214329" cy="1477330"/>
          </a:xfrm>
        </p:grpSpPr>
        <p:sp>
          <p:nvSpPr>
            <p:cNvPr id="20" name="矩形 19"/>
            <p:cNvSpPr/>
            <p:nvPr/>
          </p:nvSpPr>
          <p:spPr>
            <a:xfrm>
              <a:off x="2423419" y="4192844"/>
              <a:ext cx="3265703" cy="1477330"/>
            </a:xfrm>
            <a:prstGeom prst="rect">
              <a:avLst/>
            </a:prstGeom>
          </p:spPr>
          <p:txBody>
            <a:bodyPr wrap="square">
              <a:spAutoFit/>
            </a:bodyPr>
            <a:lstStyle/>
            <a:p>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Rèn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luyện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bản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thân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để</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trở</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thành</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sao</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trách</a:t>
              </a:r>
              <a:r>
                <a:rPr lang="en-US" altLang="zh-CN" sz="22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nhiệm</a:t>
              </a:r>
              <a:endParaRPr lang="zh-CN" altLang="en-US"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endParaRPr>
            </a:p>
          </p:txBody>
        </p:sp>
        <p:sp>
          <p:nvSpPr>
            <p:cNvPr id="21" name="Oval 12"/>
            <p:cNvSpPr>
              <a:spLocks noChangeArrowheads="1"/>
            </p:cNvSpPr>
            <p:nvPr/>
          </p:nvSpPr>
          <p:spPr bwMode="auto">
            <a:xfrm>
              <a:off x="1474793" y="4213626"/>
              <a:ext cx="677168" cy="677346"/>
            </a:xfrm>
            <a:prstGeom prst="ellipse">
              <a:avLst/>
            </a:prstGeom>
            <a:solidFill>
              <a:schemeClr val="accent2"/>
            </a:solidFill>
            <a:ln>
              <a:noFill/>
            </a:ln>
          </p:spPr>
          <p:txBody>
            <a:bodyPr vert="horz" wrap="square" lIns="0" tIns="0" rIns="0" bIns="0" numCol="1" anchor="ctr" anchorCtr="0" compatLnSpc="1"/>
            <a:lstStyle/>
            <a:p>
              <a:pPr algn="ctr"/>
              <a:r>
                <a:rPr lang="en-US" altLang="zh-CN" sz="2100" dirty="0">
                  <a:solidFill>
                    <a:schemeClr val="bg1"/>
                  </a:solidFill>
                  <a:latin typeface="FontAwesome" pitchFamily="2" charset="0"/>
                  <a:ea typeface="Yeseva One" panose="00000500000000000000" charset="0"/>
                </a:rPr>
                <a:t>03</a:t>
              </a:r>
              <a:endParaRPr lang="zh-CN" altLang="en-US" sz="2100" dirty="0">
                <a:solidFill>
                  <a:schemeClr val="bg1"/>
                </a:solidFill>
                <a:latin typeface="FontAwesome" pitchFamily="2" charset="0"/>
                <a:ea typeface="Yeseva One" panose="00000500000000000000" charset="0"/>
              </a:endParaRPr>
            </a:p>
          </p:txBody>
        </p:sp>
      </p:grpSp>
      <p:grpSp>
        <p:nvGrpSpPr>
          <p:cNvPr id="28" name="组合 27"/>
          <p:cNvGrpSpPr/>
          <p:nvPr/>
        </p:nvGrpSpPr>
        <p:grpSpPr>
          <a:xfrm>
            <a:off x="5928881" y="3150151"/>
            <a:ext cx="3082139" cy="1446550"/>
            <a:chOff x="7937501" y="3834960"/>
            <a:chExt cx="4109517" cy="1928735"/>
          </a:xfrm>
        </p:grpSpPr>
        <p:sp>
          <p:nvSpPr>
            <p:cNvPr id="23" name="矩形 22"/>
            <p:cNvSpPr/>
            <p:nvPr/>
          </p:nvSpPr>
          <p:spPr>
            <a:xfrm>
              <a:off x="8805243" y="3834960"/>
              <a:ext cx="3241775" cy="1928735"/>
            </a:xfrm>
            <a:prstGeom prst="rect">
              <a:avLst/>
            </a:prstGeom>
          </p:spPr>
          <p:txBody>
            <a:bodyPr wrap="square">
              <a:spAutoFit/>
            </a:bodyPr>
            <a:lstStyle/>
            <a:p>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Rèn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luyện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bản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thân</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để</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trở</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thành</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sao</a:t>
              </a:r>
              <a:r>
                <a:rPr lang="en-US" altLang="zh-CN"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chăm</a:t>
              </a:r>
              <a:r>
                <a:rPr lang="en-US" altLang="zh-CN" sz="22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ngoan</a:t>
              </a:r>
              <a:r>
                <a:rPr lang="en-US" altLang="zh-CN" sz="22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học</a:t>
              </a:r>
              <a:r>
                <a:rPr lang="en-US" altLang="zh-CN" sz="2200"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giỏi</a:t>
              </a:r>
              <a:endParaRPr lang="zh-CN" altLang="en-US" sz="2200"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endParaRPr>
            </a:p>
          </p:txBody>
        </p:sp>
        <p:sp>
          <p:nvSpPr>
            <p:cNvPr id="24" name="Oval 12"/>
            <p:cNvSpPr>
              <a:spLocks noChangeArrowheads="1"/>
            </p:cNvSpPr>
            <p:nvPr/>
          </p:nvSpPr>
          <p:spPr bwMode="auto">
            <a:xfrm>
              <a:off x="7937501" y="3914934"/>
              <a:ext cx="677168" cy="677346"/>
            </a:xfrm>
            <a:prstGeom prst="ellipse">
              <a:avLst/>
            </a:prstGeom>
            <a:solidFill>
              <a:schemeClr val="accent1"/>
            </a:solidFill>
            <a:ln>
              <a:noFill/>
            </a:ln>
          </p:spPr>
          <p:txBody>
            <a:bodyPr vert="horz" wrap="square" lIns="0" tIns="0" rIns="0" bIns="0" numCol="1" anchor="ctr" anchorCtr="0" compatLnSpc="1"/>
            <a:lstStyle/>
            <a:p>
              <a:pPr algn="ctr"/>
              <a:r>
                <a:rPr lang="en-US" altLang="zh-CN" sz="2400" dirty="0">
                  <a:solidFill>
                    <a:schemeClr val="bg1"/>
                  </a:solidFill>
                  <a:latin typeface="FontAwesome" pitchFamily="2" charset="0"/>
                  <a:ea typeface="Yeseva One" panose="00000500000000000000" charset="0"/>
                </a:rPr>
                <a:t>04</a:t>
              </a:r>
            </a:p>
          </p:txBody>
        </p:sp>
      </p:grpSp>
      <p:sp>
        <p:nvSpPr>
          <p:cNvPr id="2" name="Rounded Rectangle 1"/>
          <p:cNvSpPr/>
          <p:nvPr/>
        </p:nvSpPr>
        <p:spPr>
          <a:xfrm>
            <a:off x="3270348" y="499665"/>
            <a:ext cx="2783468" cy="5045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Arial" panose="020B0604020202020204" pitchFamily="34" charset="0"/>
                <a:cs typeface="Arial" panose="020B0604020202020204" pitchFamily="34" charset="0"/>
              </a:rPr>
              <a:t>VẬN DỤNG</a:t>
            </a:r>
            <a:endParaRPr lang="en-US" sz="2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625771" y="1870713"/>
            <a:ext cx="1895475" cy="1438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0-#ppt_w/2"/>
                                          </p:val>
                                        </p:tav>
                                        <p:tav tm="100000">
                                          <p:val>
                                            <p:strVal val="#ppt_x"/>
                                          </p:val>
                                        </p:tav>
                                      </p:tavLst>
                                    </p:anim>
                                    <p:anim calcmode="lin" valueType="num">
                                      <p:cBhvr additive="base">
                                        <p:cTn id="8"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0-#ppt_w/2"/>
                                          </p:val>
                                        </p:tav>
                                        <p:tav tm="100000">
                                          <p:val>
                                            <p:strVal val="#ppt_x"/>
                                          </p:val>
                                        </p:tav>
                                      </p:tavLst>
                                    </p:anim>
                                    <p:anim calcmode="lin" valueType="num">
                                      <p:cBhvr additive="base">
                                        <p:cTn id="1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1+#ppt_w/2"/>
                                          </p:val>
                                        </p:tav>
                                        <p:tav tm="100000">
                                          <p:val>
                                            <p:strVal val="#ppt_x"/>
                                          </p:val>
                                        </p:tav>
                                      </p:tavLst>
                                    </p:anim>
                                    <p:anim calcmode="lin" valueType="num">
                                      <p:cBhvr additive="base">
                                        <p:cTn id="2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1+#ppt_w/2"/>
                                          </p:val>
                                        </p:tav>
                                        <p:tav tm="100000">
                                          <p:val>
                                            <p:strVal val="#ppt_x"/>
                                          </p:val>
                                        </p:tav>
                                      </p:tavLst>
                                    </p:anim>
                                    <p:anim calcmode="lin" valueType="num">
                                      <p:cBhvr additive="base">
                                        <p:cTn id="26"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Turn Arrow 11"/>
          <p:cNvSpPr/>
          <p:nvPr/>
        </p:nvSpPr>
        <p:spPr>
          <a:xfrm rot="5400000" flipH="1">
            <a:off x="5829300" y="933450"/>
            <a:ext cx="1600200" cy="3505200"/>
          </a:xfrm>
          <a:prstGeom prst="uturnArrow">
            <a:avLst>
              <a:gd name="adj1" fmla="val 14474"/>
              <a:gd name="adj2" fmla="val 18135"/>
              <a:gd name="adj3" fmla="val 28662"/>
              <a:gd name="adj4" fmla="val 43750"/>
              <a:gd name="adj5" fmla="val 6019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Yeseva One" panose="00000500000000000000" charset="0"/>
              <a:ea typeface="Yeseva One" panose="00000500000000000000" charset="0"/>
            </a:endParaRPr>
          </a:p>
        </p:txBody>
      </p:sp>
      <p:sp>
        <p:nvSpPr>
          <p:cNvPr id="11" name="U-Turn Arrow 10"/>
          <p:cNvSpPr/>
          <p:nvPr/>
        </p:nvSpPr>
        <p:spPr>
          <a:xfrm rot="5400000" flipH="1">
            <a:off x="3142457" y="1142207"/>
            <a:ext cx="1600200" cy="3087687"/>
          </a:xfrm>
          <a:prstGeom prst="uturnArrow">
            <a:avLst>
              <a:gd name="adj1" fmla="val 14474"/>
              <a:gd name="adj2" fmla="val 18135"/>
              <a:gd name="adj3" fmla="val 28662"/>
              <a:gd name="adj4" fmla="val 43750"/>
              <a:gd name="adj5" fmla="val 5201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Yeseva One" panose="00000500000000000000" charset="0"/>
              <a:ea typeface="Yeseva One" panose="00000500000000000000" charset="0"/>
            </a:endParaRPr>
          </a:p>
        </p:txBody>
      </p:sp>
      <p:sp>
        <p:nvSpPr>
          <p:cNvPr id="10" name="U-Turn Arrow 9"/>
          <p:cNvSpPr/>
          <p:nvPr/>
        </p:nvSpPr>
        <p:spPr>
          <a:xfrm rot="5400000" flipH="1">
            <a:off x="743744" y="1142207"/>
            <a:ext cx="1600200" cy="3087688"/>
          </a:xfrm>
          <a:prstGeom prst="uturnArrow">
            <a:avLst>
              <a:gd name="adj1" fmla="val 14474"/>
              <a:gd name="adj2" fmla="val 18135"/>
              <a:gd name="adj3" fmla="val 28662"/>
              <a:gd name="adj4" fmla="val 43750"/>
              <a:gd name="adj5" fmla="val 5213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latin typeface="Yeseva One" panose="00000500000000000000" charset="0"/>
              <a:ea typeface="Yeseva One" panose="00000500000000000000" charset="0"/>
            </a:endParaRPr>
          </a:p>
        </p:txBody>
      </p:sp>
      <p:grpSp>
        <p:nvGrpSpPr>
          <p:cNvPr id="13" name="Group 12"/>
          <p:cNvGrpSpPr/>
          <p:nvPr/>
        </p:nvGrpSpPr>
        <p:grpSpPr>
          <a:xfrm>
            <a:off x="2089082" y="2548340"/>
            <a:ext cx="425519" cy="426929"/>
            <a:chOff x="7185025" y="5168900"/>
            <a:chExt cx="479425" cy="481013"/>
          </a:xfrm>
          <a:solidFill>
            <a:schemeClr val="accent1"/>
          </a:solidFill>
        </p:grpSpPr>
        <p:sp>
          <p:nvSpPr>
            <p:cNvPr id="14" name="Freeform 13"/>
            <p:cNvSpPr>
              <a:spLocks noEditPoints="1"/>
            </p:cNvSpPr>
            <p:nvPr/>
          </p:nvSpPr>
          <p:spPr bwMode="auto">
            <a:xfrm>
              <a:off x="7185025" y="5168900"/>
              <a:ext cx="479425" cy="363538"/>
            </a:xfrm>
            <a:custGeom>
              <a:avLst/>
              <a:gdLst>
                <a:gd name="T0" fmla="*/ 107 w 128"/>
                <a:gd name="T1" fmla="*/ 32 h 97"/>
                <a:gd name="T2" fmla="*/ 96 w 128"/>
                <a:gd name="T3" fmla="*/ 32 h 97"/>
                <a:gd name="T4" fmla="*/ 96 w 128"/>
                <a:gd name="T5" fmla="*/ 24 h 97"/>
                <a:gd name="T6" fmla="*/ 116 w 128"/>
                <a:gd name="T7" fmla="*/ 24 h 97"/>
                <a:gd name="T8" fmla="*/ 128 w 128"/>
                <a:gd name="T9" fmla="*/ 12 h 97"/>
                <a:gd name="T10" fmla="*/ 116 w 128"/>
                <a:gd name="T11" fmla="*/ 0 h 97"/>
                <a:gd name="T12" fmla="*/ 60 w 128"/>
                <a:gd name="T13" fmla="*/ 0 h 97"/>
                <a:gd name="T14" fmla="*/ 48 w 128"/>
                <a:gd name="T15" fmla="*/ 12 h 97"/>
                <a:gd name="T16" fmla="*/ 60 w 128"/>
                <a:gd name="T17" fmla="*/ 24 h 97"/>
                <a:gd name="T18" fmla="*/ 80 w 128"/>
                <a:gd name="T19" fmla="*/ 24 h 97"/>
                <a:gd name="T20" fmla="*/ 80 w 128"/>
                <a:gd name="T21" fmla="*/ 32 h 97"/>
                <a:gd name="T22" fmla="*/ 21 w 128"/>
                <a:gd name="T23" fmla="*/ 32 h 97"/>
                <a:gd name="T24" fmla="*/ 0 w 128"/>
                <a:gd name="T25" fmla="*/ 53 h 97"/>
                <a:gd name="T26" fmla="*/ 0 w 128"/>
                <a:gd name="T27" fmla="*/ 75 h 97"/>
                <a:gd name="T28" fmla="*/ 21 w 128"/>
                <a:gd name="T29" fmla="*/ 97 h 97"/>
                <a:gd name="T30" fmla="*/ 107 w 128"/>
                <a:gd name="T31" fmla="*/ 97 h 97"/>
                <a:gd name="T32" fmla="*/ 128 w 128"/>
                <a:gd name="T33" fmla="*/ 75 h 97"/>
                <a:gd name="T34" fmla="*/ 128 w 128"/>
                <a:gd name="T35" fmla="*/ 53 h 97"/>
                <a:gd name="T36" fmla="*/ 107 w 128"/>
                <a:gd name="T37" fmla="*/ 32 h 97"/>
                <a:gd name="T38" fmla="*/ 58 w 128"/>
                <a:gd name="T39" fmla="*/ 19 h 97"/>
                <a:gd name="T40" fmla="*/ 53 w 128"/>
                <a:gd name="T41" fmla="*/ 12 h 97"/>
                <a:gd name="T42" fmla="*/ 58 w 128"/>
                <a:gd name="T43" fmla="*/ 6 h 97"/>
                <a:gd name="T44" fmla="*/ 118 w 128"/>
                <a:gd name="T45" fmla="*/ 6 h 97"/>
                <a:gd name="T46" fmla="*/ 123 w 128"/>
                <a:gd name="T47" fmla="*/ 12 h 97"/>
                <a:gd name="T48" fmla="*/ 118 w 128"/>
                <a:gd name="T49" fmla="*/ 19 h 97"/>
                <a:gd name="T50" fmla="*/ 58 w 128"/>
                <a:gd name="T51" fmla="*/ 19 h 97"/>
                <a:gd name="T52" fmla="*/ 51 w 128"/>
                <a:gd name="T53" fmla="*/ 69 h 97"/>
                <a:gd name="T54" fmla="*/ 41 w 128"/>
                <a:gd name="T55" fmla="*/ 69 h 97"/>
                <a:gd name="T56" fmla="*/ 41 w 128"/>
                <a:gd name="T57" fmla="*/ 79 h 97"/>
                <a:gd name="T58" fmla="*/ 36 w 128"/>
                <a:gd name="T59" fmla="*/ 84 h 97"/>
                <a:gd name="T60" fmla="*/ 31 w 128"/>
                <a:gd name="T61" fmla="*/ 79 h 97"/>
                <a:gd name="T62" fmla="*/ 31 w 128"/>
                <a:gd name="T63" fmla="*/ 69 h 97"/>
                <a:gd name="T64" fmla="*/ 21 w 128"/>
                <a:gd name="T65" fmla="*/ 69 h 97"/>
                <a:gd name="T66" fmla="*/ 16 w 128"/>
                <a:gd name="T67" fmla="*/ 64 h 97"/>
                <a:gd name="T68" fmla="*/ 21 w 128"/>
                <a:gd name="T69" fmla="*/ 59 h 97"/>
                <a:gd name="T70" fmla="*/ 31 w 128"/>
                <a:gd name="T71" fmla="*/ 59 h 97"/>
                <a:gd name="T72" fmla="*/ 31 w 128"/>
                <a:gd name="T73" fmla="*/ 49 h 97"/>
                <a:gd name="T74" fmla="*/ 36 w 128"/>
                <a:gd name="T75" fmla="*/ 44 h 97"/>
                <a:gd name="T76" fmla="*/ 41 w 128"/>
                <a:gd name="T77" fmla="*/ 49 h 97"/>
                <a:gd name="T78" fmla="*/ 41 w 128"/>
                <a:gd name="T79" fmla="*/ 59 h 97"/>
                <a:gd name="T80" fmla="*/ 51 w 128"/>
                <a:gd name="T81" fmla="*/ 59 h 97"/>
                <a:gd name="T82" fmla="*/ 56 w 128"/>
                <a:gd name="T83" fmla="*/ 64 h 97"/>
                <a:gd name="T84" fmla="*/ 51 w 128"/>
                <a:gd name="T85" fmla="*/ 69 h 97"/>
                <a:gd name="T86" fmla="*/ 107 w 128"/>
                <a:gd name="T87" fmla="*/ 69 h 97"/>
                <a:gd name="T88" fmla="*/ 77 w 128"/>
                <a:gd name="T89" fmla="*/ 69 h 97"/>
                <a:gd name="T90" fmla="*/ 72 w 128"/>
                <a:gd name="T91" fmla="*/ 64 h 97"/>
                <a:gd name="T92" fmla="*/ 77 w 128"/>
                <a:gd name="T93" fmla="*/ 59 h 97"/>
                <a:gd name="T94" fmla="*/ 107 w 128"/>
                <a:gd name="T95" fmla="*/ 59 h 97"/>
                <a:gd name="T96" fmla="*/ 112 w 128"/>
                <a:gd name="T97" fmla="*/ 64 h 97"/>
                <a:gd name="T98" fmla="*/ 107 w 128"/>
                <a:gd name="T99" fmla="*/ 69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8" h="97">
                  <a:moveTo>
                    <a:pt x="107" y="32"/>
                  </a:moveTo>
                  <a:cubicBezTo>
                    <a:pt x="96" y="32"/>
                    <a:pt x="96" y="32"/>
                    <a:pt x="96" y="32"/>
                  </a:cubicBezTo>
                  <a:cubicBezTo>
                    <a:pt x="96" y="24"/>
                    <a:pt x="96" y="24"/>
                    <a:pt x="96" y="24"/>
                  </a:cubicBezTo>
                  <a:cubicBezTo>
                    <a:pt x="116" y="24"/>
                    <a:pt x="116" y="24"/>
                    <a:pt x="116" y="24"/>
                  </a:cubicBezTo>
                  <a:cubicBezTo>
                    <a:pt x="123" y="24"/>
                    <a:pt x="128" y="19"/>
                    <a:pt x="128" y="12"/>
                  </a:cubicBezTo>
                  <a:cubicBezTo>
                    <a:pt x="128" y="5"/>
                    <a:pt x="123" y="0"/>
                    <a:pt x="116" y="0"/>
                  </a:cubicBezTo>
                  <a:cubicBezTo>
                    <a:pt x="60" y="0"/>
                    <a:pt x="60" y="0"/>
                    <a:pt x="60" y="0"/>
                  </a:cubicBezTo>
                  <a:cubicBezTo>
                    <a:pt x="53" y="0"/>
                    <a:pt x="48" y="5"/>
                    <a:pt x="48" y="12"/>
                  </a:cubicBezTo>
                  <a:cubicBezTo>
                    <a:pt x="48" y="19"/>
                    <a:pt x="53" y="24"/>
                    <a:pt x="60" y="24"/>
                  </a:cubicBezTo>
                  <a:cubicBezTo>
                    <a:pt x="80" y="24"/>
                    <a:pt x="80" y="24"/>
                    <a:pt x="80" y="24"/>
                  </a:cubicBezTo>
                  <a:cubicBezTo>
                    <a:pt x="80" y="32"/>
                    <a:pt x="80" y="32"/>
                    <a:pt x="80" y="32"/>
                  </a:cubicBezTo>
                  <a:cubicBezTo>
                    <a:pt x="21" y="32"/>
                    <a:pt x="21" y="32"/>
                    <a:pt x="21" y="32"/>
                  </a:cubicBezTo>
                  <a:cubicBezTo>
                    <a:pt x="9" y="32"/>
                    <a:pt x="0" y="42"/>
                    <a:pt x="0" y="53"/>
                  </a:cubicBezTo>
                  <a:cubicBezTo>
                    <a:pt x="0" y="75"/>
                    <a:pt x="0" y="75"/>
                    <a:pt x="0" y="75"/>
                  </a:cubicBezTo>
                  <a:cubicBezTo>
                    <a:pt x="0" y="87"/>
                    <a:pt x="9" y="97"/>
                    <a:pt x="21" y="97"/>
                  </a:cubicBezTo>
                  <a:cubicBezTo>
                    <a:pt x="107" y="97"/>
                    <a:pt x="107" y="97"/>
                    <a:pt x="107" y="97"/>
                  </a:cubicBezTo>
                  <a:cubicBezTo>
                    <a:pt x="119" y="97"/>
                    <a:pt x="128" y="87"/>
                    <a:pt x="128" y="75"/>
                  </a:cubicBezTo>
                  <a:cubicBezTo>
                    <a:pt x="128" y="53"/>
                    <a:pt x="128" y="53"/>
                    <a:pt x="128" y="53"/>
                  </a:cubicBezTo>
                  <a:cubicBezTo>
                    <a:pt x="128" y="42"/>
                    <a:pt x="119" y="32"/>
                    <a:pt x="107" y="32"/>
                  </a:cubicBezTo>
                  <a:close/>
                  <a:moveTo>
                    <a:pt x="58" y="19"/>
                  </a:moveTo>
                  <a:cubicBezTo>
                    <a:pt x="56" y="19"/>
                    <a:pt x="53" y="16"/>
                    <a:pt x="53" y="12"/>
                  </a:cubicBezTo>
                  <a:cubicBezTo>
                    <a:pt x="53" y="9"/>
                    <a:pt x="56" y="6"/>
                    <a:pt x="58" y="6"/>
                  </a:cubicBezTo>
                  <a:cubicBezTo>
                    <a:pt x="118" y="6"/>
                    <a:pt x="118" y="6"/>
                    <a:pt x="118" y="6"/>
                  </a:cubicBezTo>
                  <a:cubicBezTo>
                    <a:pt x="120" y="6"/>
                    <a:pt x="123" y="9"/>
                    <a:pt x="123" y="12"/>
                  </a:cubicBezTo>
                  <a:cubicBezTo>
                    <a:pt x="123" y="16"/>
                    <a:pt x="120" y="19"/>
                    <a:pt x="118" y="19"/>
                  </a:cubicBezTo>
                  <a:lnTo>
                    <a:pt x="58" y="19"/>
                  </a:lnTo>
                  <a:close/>
                  <a:moveTo>
                    <a:pt x="51" y="69"/>
                  </a:moveTo>
                  <a:cubicBezTo>
                    <a:pt x="41" y="69"/>
                    <a:pt x="41" y="69"/>
                    <a:pt x="41" y="69"/>
                  </a:cubicBezTo>
                  <a:cubicBezTo>
                    <a:pt x="41" y="79"/>
                    <a:pt x="41" y="79"/>
                    <a:pt x="41" y="79"/>
                  </a:cubicBezTo>
                  <a:cubicBezTo>
                    <a:pt x="41" y="82"/>
                    <a:pt x="39" y="84"/>
                    <a:pt x="36" y="84"/>
                  </a:cubicBezTo>
                  <a:cubicBezTo>
                    <a:pt x="33" y="84"/>
                    <a:pt x="31" y="82"/>
                    <a:pt x="31" y="79"/>
                  </a:cubicBezTo>
                  <a:cubicBezTo>
                    <a:pt x="31" y="69"/>
                    <a:pt x="31" y="69"/>
                    <a:pt x="31" y="69"/>
                  </a:cubicBezTo>
                  <a:cubicBezTo>
                    <a:pt x="21" y="69"/>
                    <a:pt x="21" y="69"/>
                    <a:pt x="21" y="69"/>
                  </a:cubicBezTo>
                  <a:cubicBezTo>
                    <a:pt x="18" y="69"/>
                    <a:pt x="16" y="67"/>
                    <a:pt x="16" y="64"/>
                  </a:cubicBezTo>
                  <a:cubicBezTo>
                    <a:pt x="16" y="62"/>
                    <a:pt x="18" y="59"/>
                    <a:pt x="21" y="59"/>
                  </a:cubicBezTo>
                  <a:cubicBezTo>
                    <a:pt x="31" y="59"/>
                    <a:pt x="31" y="59"/>
                    <a:pt x="31" y="59"/>
                  </a:cubicBezTo>
                  <a:cubicBezTo>
                    <a:pt x="31" y="49"/>
                    <a:pt x="31" y="49"/>
                    <a:pt x="31" y="49"/>
                  </a:cubicBezTo>
                  <a:cubicBezTo>
                    <a:pt x="31" y="47"/>
                    <a:pt x="33" y="44"/>
                    <a:pt x="36" y="44"/>
                  </a:cubicBezTo>
                  <a:cubicBezTo>
                    <a:pt x="39" y="44"/>
                    <a:pt x="41" y="47"/>
                    <a:pt x="41" y="49"/>
                  </a:cubicBezTo>
                  <a:cubicBezTo>
                    <a:pt x="41" y="59"/>
                    <a:pt x="41" y="59"/>
                    <a:pt x="41" y="59"/>
                  </a:cubicBezTo>
                  <a:cubicBezTo>
                    <a:pt x="51" y="59"/>
                    <a:pt x="51" y="59"/>
                    <a:pt x="51" y="59"/>
                  </a:cubicBezTo>
                  <a:cubicBezTo>
                    <a:pt x="54" y="59"/>
                    <a:pt x="56" y="62"/>
                    <a:pt x="56" y="64"/>
                  </a:cubicBezTo>
                  <a:cubicBezTo>
                    <a:pt x="56" y="67"/>
                    <a:pt x="54" y="69"/>
                    <a:pt x="51" y="69"/>
                  </a:cubicBezTo>
                  <a:close/>
                  <a:moveTo>
                    <a:pt x="107" y="69"/>
                  </a:moveTo>
                  <a:cubicBezTo>
                    <a:pt x="77" y="69"/>
                    <a:pt x="77" y="69"/>
                    <a:pt x="77" y="69"/>
                  </a:cubicBezTo>
                  <a:cubicBezTo>
                    <a:pt x="75" y="69"/>
                    <a:pt x="72" y="67"/>
                    <a:pt x="72" y="64"/>
                  </a:cubicBezTo>
                  <a:cubicBezTo>
                    <a:pt x="72" y="62"/>
                    <a:pt x="75" y="59"/>
                    <a:pt x="77" y="59"/>
                  </a:cubicBezTo>
                  <a:cubicBezTo>
                    <a:pt x="107" y="59"/>
                    <a:pt x="107" y="59"/>
                    <a:pt x="107" y="59"/>
                  </a:cubicBezTo>
                  <a:cubicBezTo>
                    <a:pt x="110" y="59"/>
                    <a:pt x="112" y="62"/>
                    <a:pt x="112" y="64"/>
                  </a:cubicBezTo>
                  <a:cubicBezTo>
                    <a:pt x="112" y="67"/>
                    <a:pt x="110" y="69"/>
                    <a:pt x="10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sp>
          <p:nvSpPr>
            <p:cNvPr id="15" name="Freeform 14"/>
            <p:cNvSpPr>
              <a:spLocks noEditPoints="1"/>
            </p:cNvSpPr>
            <p:nvPr/>
          </p:nvSpPr>
          <p:spPr bwMode="auto">
            <a:xfrm>
              <a:off x="7185025" y="5559425"/>
              <a:ext cx="479425" cy="90488"/>
            </a:xfrm>
            <a:custGeom>
              <a:avLst/>
              <a:gdLst>
                <a:gd name="T0" fmla="*/ 128 w 128"/>
                <a:gd name="T1" fmla="*/ 16 h 24"/>
                <a:gd name="T2" fmla="*/ 120 w 128"/>
                <a:gd name="T3" fmla="*/ 24 h 24"/>
                <a:gd name="T4" fmla="*/ 8 w 128"/>
                <a:gd name="T5" fmla="*/ 24 h 24"/>
                <a:gd name="T6" fmla="*/ 0 w 128"/>
                <a:gd name="T7" fmla="*/ 16 h 24"/>
                <a:gd name="T8" fmla="*/ 0 w 128"/>
                <a:gd name="T9" fmla="*/ 8 h 24"/>
                <a:gd name="T10" fmla="*/ 8 w 128"/>
                <a:gd name="T11" fmla="*/ 0 h 24"/>
                <a:gd name="T12" fmla="*/ 120 w 128"/>
                <a:gd name="T13" fmla="*/ 0 h 24"/>
                <a:gd name="T14" fmla="*/ 128 w 128"/>
                <a:gd name="T15" fmla="*/ 8 h 24"/>
                <a:gd name="T16" fmla="*/ 128 w 128"/>
                <a:gd name="T17" fmla="*/ 16 h 24"/>
                <a:gd name="T18" fmla="*/ 64 w 128"/>
                <a:gd name="T19" fmla="*/ 4 h 24"/>
                <a:gd name="T20" fmla="*/ 57 w 128"/>
                <a:gd name="T21" fmla="*/ 12 h 24"/>
                <a:gd name="T22" fmla="*/ 64 w 128"/>
                <a:gd name="T23" fmla="*/ 19 h 24"/>
                <a:gd name="T24" fmla="*/ 72 w 128"/>
                <a:gd name="T25" fmla="*/ 12 h 24"/>
                <a:gd name="T26" fmla="*/ 64 w 128"/>
                <a:gd name="T27"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8" h="24">
                  <a:moveTo>
                    <a:pt x="128" y="16"/>
                  </a:moveTo>
                  <a:cubicBezTo>
                    <a:pt x="128" y="20"/>
                    <a:pt x="125" y="24"/>
                    <a:pt x="120" y="24"/>
                  </a:cubicBezTo>
                  <a:cubicBezTo>
                    <a:pt x="8" y="24"/>
                    <a:pt x="8" y="24"/>
                    <a:pt x="8" y="24"/>
                  </a:cubicBezTo>
                  <a:cubicBezTo>
                    <a:pt x="3" y="24"/>
                    <a:pt x="0" y="20"/>
                    <a:pt x="0" y="16"/>
                  </a:cubicBezTo>
                  <a:cubicBezTo>
                    <a:pt x="0" y="8"/>
                    <a:pt x="0" y="8"/>
                    <a:pt x="0" y="8"/>
                  </a:cubicBezTo>
                  <a:cubicBezTo>
                    <a:pt x="0" y="3"/>
                    <a:pt x="3" y="0"/>
                    <a:pt x="8" y="0"/>
                  </a:cubicBezTo>
                  <a:cubicBezTo>
                    <a:pt x="120" y="0"/>
                    <a:pt x="120" y="0"/>
                    <a:pt x="120" y="0"/>
                  </a:cubicBezTo>
                  <a:cubicBezTo>
                    <a:pt x="125" y="0"/>
                    <a:pt x="128" y="3"/>
                    <a:pt x="128" y="8"/>
                  </a:cubicBezTo>
                  <a:lnTo>
                    <a:pt x="128" y="16"/>
                  </a:lnTo>
                  <a:close/>
                  <a:moveTo>
                    <a:pt x="64" y="4"/>
                  </a:moveTo>
                  <a:cubicBezTo>
                    <a:pt x="60" y="4"/>
                    <a:pt x="57" y="7"/>
                    <a:pt x="57" y="12"/>
                  </a:cubicBezTo>
                  <a:cubicBezTo>
                    <a:pt x="57" y="16"/>
                    <a:pt x="60" y="19"/>
                    <a:pt x="64" y="19"/>
                  </a:cubicBezTo>
                  <a:cubicBezTo>
                    <a:pt x="68" y="19"/>
                    <a:pt x="72" y="16"/>
                    <a:pt x="72" y="12"/>
                  </a:cubicBezTo>
                  <a:cubicBezTo>
                    <a:pt x="72" y="7"/>
                    <a:pt x="68" y="4"/>
                    <a:pt x="6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grpSp>
      <p:grpSp>
        <p:nvGrpSpPr>
          <p:cNvPr id="16" name="Group 15"/>
          <p:cNvGrpSpPr/>
          <p:nvPr/>
        </p:nvGrpSpPr>
        <p:grpSpPr>
          <a:xfrm>
            <a:off x="4495801" y="2577134"/>
            <a:ext cx="487465" cy="422586"/>
            <a:chOff x="8555038" y="3732213"/>
            <a:chExt cx="441325" cy="382587"/>
          </a:xfrm>
          <a:solidFill>
            <a:schemeClr val="accent2"/>
          </a:solidFill>
        </p:grpSpPr>
        <p:sp>
          <p:nvSpPr>
            <p:cNvPr id="17" name="Freeform 16"/>
            <p:cNvSpPr>
              <a:spLocks noEditPoints="1"/>
            </p:cNvSpPr>
            <p:nvPr/>
          </p:nvSpPr>
          <p:spPr bwMode="auto">
            <a:xfrm>
              <a:off x="8720138" y="3841750"/>
              <a:ext cx="276225" cy="273050"/>
            </a:xfrm>
            <a:custGeom>
              <a:avLst/>
              <a:gdLst>
                <a:gd name="T0" fmla="*/ 70 w 74"/>
                <a:gd name="T1" fmla="*/ 70 h 73"/>
                <a:gd name="T2" fmla="*/ 64 w 74"/>
                <a:gd name="T3" fmla="*/ 73 h 73"/>
                <a:gd name="T4" fmla="*/ 57 w 74"/>
                <a:gd name="T5" fmla="*/ 70 h 73"/>
                <a:gd name="T6" fmla="*/ 43 w 74"/>
                <a:gd name="T7" fmla="*/ 56 h 73"/>
                <a:gd name="T8" fmla="*/ 30 w 74"/>
                <a:gd name="T9" fmla="*/ 59 h 73"/>
                <a:gd name="T10" fmla="*/ 0 w 74"/>
                <a:gd name="T11" fmla="*/ 30 h 73"/>
                <a:gd name="T12" fmla="*/ 30 w 74"/>
                <a:gd name="T13" fmla="*/ 0 h 73"/>
                <a:gd name="T14" fmla="*/ 59 w 74"/>
                <a:gd name="T15" fmla="*/ 30 h 73"/>
                <a:gd name="T16" fmla="*/ 56 w 74"/>
                <a:gd name="T17" fmla="*/ 43 h 73"/>
                <a:gd name="T18" fmla="*/ 70 w 74"/>
                <a:gd name="T19" fmla="*/ 58 h 73"/>
                <a:gd name="T20" fmla="*/ 70 w 74"/>
                <a:gd name="T21" fmla="*/ 70 h 73"/>
                <a:gd name="T22" fmla="*/ 30 w 74"/>
                <a:gd name="T23" fmla="*/ 47 h 73"/>
                <a:gd name="T24" fmla="*/ 47 w 74"/>
                <a:gd name="T25" fmla="*/ 30 h 73"/>
                <a:gd name="T26" fmla="*/ 30 w 74"/>
                <a:gd name="T27" fmla="*/ 13 h 73"/>
                <a:gd name="T28" fmla="*/ 12 w 74"/>
                <a:gd name="T29" fmla="*/ 30 h 73"/>
                <a:gd name="T30" fmla="*/ 30 w 74"/>
                <a:gd name="T31" fmla="*/ 4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4" h="73">
                  <a:moveTo>
                    <a:pt x="70" y="70"/>
                  </a:moveTo>
                  <a:cubicBezTo>
                    <a:pt x="68" y="72"/>
                    <a:pt x="66" y="73"/>
                    <a:pt x="64" y="73"/>
                  </a:cubicBezTo>
                  <a:cubicBezTo>
                    <a:pt x="61" y="73"/>
                    <a:pt x="59" y="72"/>
                    <a:pt x="57" y="70"/>
                  </a:cubicBezTo>
                  <a:cubicBezTo>
                    <a:pt x="43" y="56"/>
                    <a:pt x="43" y="56"/>
                    <a:pt x="43" y="56"/>
                  </a:cubicBezTo>
                  <a:cubicBezTo>
                    <a:pt x="39" y="58"/>
                    <a:pt x="34" y="59"/>
                    <a:pt x="30" y="59"/>
                  </a:cubicBezTo>
                  <a:cubicBezTo>
                    <a:pt x="13" y="59"/>
                    <a:pt x="0" y="46"/>
                    <a:pt x="0" y="30"/>
                  </a:cubicBezTo>
                  <a:cubicBezTo>
                    <a:pt x="0" y="14"/>
                    <a:pt x="13" y="0"/>
                    <a:pt x="30" y="0"/>
                  </a:cubicBezTo>
                  <a:cubicBezTo>
                    <a:pt x="46" y="0"/>
                    <a:pt x="59" y="14"/>
                    <a:pt x="59" y="30"/>
                  </a:cubicBezTo>
                  <a:cubicBezTo>
                    <a:pt x="59" y="35"/>
                    <a:pt x="58" y="39"/>
                    <a:pt x="56" y="43"/>
                  </a:cubicBezTo>
                  <a:cubicBezTo>
                    <a:pt x="70" y="58"/>
                    <a:pt x="70" y="58"/>
                    <a:pt x="70" y="58"/>
                  </a:cubicBezTo>
                  <a:cubicBezTo>
                    <a:pt x="74" y="61"/>
                    <a:pt x="74" y="67"/>
                    <a:pt x="70" y="70"/>
                  </a:cubicBezTo>
                  <a:close/>
                  <a:moveTo>
                    <a:pt x="30" y="47"/>
                  </a:moveTo>
                  <a:cubicBezTo>
                    <a:pt x="39" y="47"/>
                    <a:pt x="47" y="39"/>
                    <a:pt x="47" y="30"/>
                  </a:cubicBezTo>
                  <a:cubicBezTo>
                    <a:pt x="47" y="20"/>
                    <a:pt x="39" y="13"/>
                    <a:pt x="30" y="13"/>
                  </a:cubicBezTo>
                  <a:cubicBezTo>
                    <a:pt x="20" y="13"/>
                    <a:pt x="12" y="20"/>
                    <a:pt x="12" y="30"/>
                  </a:cubicBezTo>
                  <a:cubicBezTo>
                    <a:pt x="12" y="39"/>
                    <a:pt x="20" y="47"/>
                    <a:pt x="30" y="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sp>
          <p:nvSpPr>
            <p:cNvPr id="18" name="Freeform 17"/>
            <p:cNvSpPr/>
            <p:nvPr/>
          </p:nvSpPr>
          <p:spPr bwMode="auto">
            <a:xfrm>
              <a:off x="8555038" y="3732213"/>
              <a:ext cx="179388" cy="139700"/>
            </a:xfrm>
            <a:custGeom>
              <a:avLst/>
              <a:gdLst>
                <a:gd name="T0" fmla="*/ 7 w 48"/>
                <a:gd name="T1" fmla="*/ 37 h 37"/>
                <a:gd name="T2" fmla="*/ 41 w 48"/>
                <a:gd name="T3" fmla="*/ 37 h 37"/>
                <a:gd name="T4" fmla="*/ 48 w 48"/>
                <a:gd name="T5" fmla="*/ 0 h 37"/>
                <a:gd name="T6" fmla="*/ 26 w 48"/>
                <a:gd name="T7" fmla="*/ 0 h 37"/>
                <a:gd name="T8" fmla="*/ 18 w 48"/>
                <a:gd name="T9" fmla="*/ 7 h 37"/>
                <a:gd name="T10" fmla="*/ 0 w 48"/>
                <a:gd name="T11" fmla="*/ 29 h 37"/>
                <a:gd name="T12" fmla="*/ 7 w 48"/>
                <a:gd name="T13" fmla="*/ 37 h 37"/>
              </a:gdLst>
              <a:ahLst/>
              <a:cxnLst>
                <a:cxn ang="0">
                  <a:pos x="T0" y="T1"/>
                </a:cxn>
                <a:cxn ang="0">
                  <a:pos x="T2" y="T3"/>
                </a:cxn>
                <a:cxn ang="0">
                  <a:pos x="T4" y="T5"/>
                </a:cxn>
                <a:cxn ang="0">
                  <a:pos x="T6" y="T7"/>
                </a:cxn>
                <a:cxn ang="0">
                  <a:pos x="T8" y="T9"/>
                </a:cxn>
                <a:cxn ang="0">
                  <a:pos x="T10" y="T11"/>
                </a:cxn>
                <a:cxn ang="0">
                  <a:pos x="T12" y="T13"/>
                </a:cxn>
              </a:cxnLst>
              <a:rect l="0" t="0" r="r" b="b"/>
              <a:pathLst>
                <a:path w="48" h="37">
                  <a:moveTo>
                    <a:pt x="7" y="37"/>
                  </a:moveTo>
                  <a:cubicBezTo>
                    <a:pt x="41" y="37"/>
                    <a:pt x="41" y="37"/>
                    <a:pt x="41" y="37"/>
                  </a:cubicBezTo>
                  <a:cubicBezTo>
                    <a:pt x="48" y="0"/>
                    <a:pt x="48" y="0"/>
                    <a:pt x="48" y="0"/>
                  </a:cubicBezTo>
                  <a:cubicBezTo>
                    <a:pt x="26" y="0"/>
                    <a:pt x="26" y="0"/>
                    <a:pt x="26" y="0"/>
                  </a:cubicBezTo>
                  <a:cubicBezTo>
                    <a:pt x="22" y="0"/>
                    <a:pt x="20" y="4"/>
                    <a:pt x="18" y="7"/>
                  </a:cubicBezTo>
                  <a:cubicBezTo>
                    <a:pt x="0" y="29"/>
                    <a:pt x="0" y="29"/>
                    <a:pt x="0" y="29"/>
                  </a:cubicBezTo>
                  <a:cubicBezTo>
                    <a:pt x="0" y="33"/>
                    <a:pt x="3" y="37"/>
                    <a:pt x="7" y="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sp>
          <p:nvSpPr>
            <p:cNvPr id="19" name="Freeform 18"/>
            <p:cNvSpPr/>
            <p:nvPr/>
          </p:nvSpPr>
          <p:spPr bwMode="auto">
            <a:xfrm>
              <a:off x="8756651" y="3732213"/>
              <a:ext cx="180975" cy="128587"/>
            </a:xfrm>
            <a:custGeom>
              <a:avLst/>
              <a:gdLst>
                <a:gd name="T0" fmla="*/ 47 w 48"/>
                <a:gd name="T1" fmla="*/ 34 h 34"/>
                <a:gd name="T2" fmla="*/ 48 w 48"/>
                <a:gd name="T3" fmla="*/ 29 h 34"/>
                <a:gd name="T4" fmla="*/ 31 w 48"/>
                <a:gd name="T5" fmla="*/ 7 h 34"/>
                <a:gd name="T6" fmla="*/ 23 w 48"/>
                <a:gd name="T7" fmla="*/ 0 h 34"/>
                <a:gd name="T8" fmla="*/ 0 w 48"/>
                <a:gd name="T9" fmla="*/ 0 h 34"/>
                <a:gd name="T10" fmla="*/ 5 w 48"/>
                <a:gd name="T11" fmla="*/ 25 h 34"/>
                <a:gd name="T12" fmla="*/ 20 w 48"/>
                <a:gd name="T13" fmla="*/ 22 h 34"/>
                <a:gd name="T14" fmla="*/ 47 w 48"/>
                <a:gd name="T15" fmla="*/ 34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34">
                  <a:moveTo>
                    <a:pt x="47" y="34"/>
                  </a:moveTo>
                  <a:cubicBezTo>
                    <a:pt x="48" y="33"/>
                    <a:pt x="48" y="31"/>
                    <a:pt x="48" y="29"/>
                  </a:cubicBezTo>
                  <a:cubicBezTo>
                    <a:pt x="31" y="7"/>
                    <a:pt x="31" y="7"/>
                    <a:pt x="31" y="7"/>
                  </a:cubicBezTo>
                  <a:cubicBezTo>
                    <a:pt x="29" y="4"/>
                    <a:pt x="26" y="0"/>
                    <a:pt x="23" y="0"/>
                  </a:cubicBezTo>
                  <a:cubicBezTo>
                    <a:pt x="0" y="0"/>
                    <a:pt x="0" y="0"/>
                    <a:pt x="0" y="0"/>
                  </a:cubicBezTo>
                  <a:cubicBezTo>
                    <a:pt x="5" y="25"/>
                    <a:pt x="5" y="25"/>
                    <a:pt x="5" y="25"/>
                  </a:cubicBezTo>
                  <a:cubicBezTo>
                    <a:pt x="9" y="23"/>
                    <a:pt x="14" y="22"/>
                    <a:pt x="20" y="22"/>
                  </a:cubicBezTo>
                  <a:cubicBezTo>
                    <a:pt x="30" y="22"/>
                    <a:pt x="40" y="27"/>
                    <a:pt x="4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sp>
          <p:nvSpPr>
            <p:cNvPr id="20" name="Freeform 19"/>
            <p:cNvSpPr>
              <a:spLocks noEditPoints="1"/>
            </p:cNvSpPr>
            <p:nvPr/>
          </p:nvSpPr>
          <p:spPr bwMode="auto">
            <a:xfrm>
              <a:off x="8555038" y="3897313"/>
              <a:ext cx="352425" cy="217487"/>
            </a:xfrm>
            <a:custGeom>
              <a:avLst/>
              <a:gdLst>
                <a:gd name="T0" fmla="*/ 74 w 94"/>
                <a:gd name="T1" fmla="*/ 52 h 58"/>
                <a:gd name="T2" fmla="*/ 37 w 94"/>
                <a:gd name="T3" fmla="*/ 15 h 58"/>
                <a:gd name="T4" fmla="*/ 40 w 94"/>
                <a:gd name="T5" fmla="*/ 0 h 58"/>
                <a:gd name="T6" fmla="*/ 7 w 94"/>
                <a:gd name="T7" fmla="*/ 0 h 58"/>
                <a:gd name="T8" fmla="*/ 0 w 94"/>
                <a:gd name="T9" fmla="*/ 7 h 58"/>
                <a:gd name="T10" fmla="*/ 0 w 94"/>
                <a:gd name="T11" fmla="*/ 51 h 58"/>
                <a:gd name="T12" fmla="*/ 7 w 94"/>
                <a:gd name="T13" fmla="*/ 58 h 58"/>
                <a:gd name="T14" fmla="*/ 94 w 94"/>
                <a:gd name="T15" fmla="*/ 58 h 58"/>
                <a:gd name="T16" fmla="*/ 85 w 94"/>
                <a:gd name="T17" fmla="*/ 50 h 58"/>
                <a:gd name="T18" fmla="*/ 74 w 94"/>
                <a:gd name="T19" fmla="*/ 52 h 58"/>
                <a:gd name="T20" fmla="*/ 26 w 94"/>
                <a:gd name="T21" fmla="*/ 42 h 58"/>
                <a:gd name="T22" fmla="*/ 23 w 94"/>
                <a:gd name="T23" fmla="*/ 46 h 58"/>
                <a:gd name="T24" fmla="*/ 16 w 94"/>
                <a:gd name="T25" fmla="*/ 46 h 58"/>
                <a:gd name="T26" fmla="*/ 13 w 94"/>
                <a:gd name="T27" fmla="*/ 42 h 58"/>
                <a:gd name="T28" fmla="*/ 13 w 94"/>
                <a:gd name="T29" fmla="*/ 38 h 58"/>
                <a:gd name="T30" fmla="*/ 16 w 94"/>
                <a:gd name="T31" fmla="*/ 34 h 58"/>
                <a:gd name="T32" fmla="*/ 23 w 94"/>
                <a:gd name="T33" fmla="*/ 34 h 58"/>
                <a:gd name="T34" fmla="*/ 26 w 94"/>
                <a:gd name="T35" fmla="*/ 38 h 58"/>
                <a:gd name="T36" fmla="*/ 26 w 94"/>
                <a:gd name="T37" fmla="*/ 4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4" h="58">
                  <a:moveTo>
                    <a:pt x="74" y="52"/>
                  </a:moveTo>
                  <a:cubicBezTo>
                    <a:pt x="53" y="52"/>
                    <a:pt x="37" y="35"/>
                    <a:pt x="37" y="15"/>
                  </a:cubicBezTo>
                  <a:cubicBezTo>
                    <a:pt x="37" y="10"/>
                    <a:pt x="38" y="4"/>
                    <a:pt x="40" y="0"/>
                  </a:cubicBezTo>
                  <a:cubicBezTo>
                    <a:pt x="7" y="0"/>
                    <a:pt x="7" y="0"/>
                    <a:pt x="7" y="0"/>
                  </a:cubicBezTo>
                  <a:cubicBezTo>
                    <a:pt x="3" y="0"/>
                    <a:pt x="0" y="3"/>
                    <a:pt x="0" y="7"/>
                  </a:cubicBezTo>
                  <a:cubicBezTo>
                    <a:pt x="0" y="51"/>
                    <a:pt x="0" y="51"/>
                    <a:pt x="0" y="51"/>
                  </a:cubicBezTo>
                  <a:cubicBezTo>
                    <a:pt x="0" y="55"/>
                    <a:pt x="3" y="58"/>
                    <a:pt x="7" y="58"/>
                  </a:cubicBezTo>
                  <a:cubicBezTo>
                    <a:pt x="94" y="58"/>
                    <a:pt x="94" y="58"/>
                    <a:pt x="94" y="58"/>
                  </a:cubicBezTo>
                  <a:cubicBezTo>
                    <a:pt x="85" y="50"/>
                    <a:pt x="85" y="50"/>
                    <a:pt x="85" y="50"/>
                  </a:cubicBezTo>
                  <a:cubicBezTo>
                    <a:pt x="82" y="51"/>
                    <a:pt x="78" y="52"/>
                    <a:pt x="74" y="52"/>
                  </a:cubicBezTo>
                  <a:close/>
                  <a:moveTo>
                    <a:pt x="26" y="42"/>
                  </a:moveTo>
                  <a:cubicBezTo>
                    <a:pt x="26" y="44"/>
                    <a:pt x="25" y="46"/>
                    <a:pt x="23" y="46"/>
                  </a:cubicBezTo>
                  <a:cubicBezTo>
                    <a:pt x="16" y="46"/>
                    <a:pt x="16" y="46"/>
                    <a:pt x="16" y="46"/>
                  </a:cubicBezTo>
                  <a:cubicBezTo>
                    <a:pt x="14" y="46"/>
                    <a:pt x="13" y="44"/>
                    <a:pt x="13" y="42"/>
                  </a:cubicBezTo>
                  <a:cubicBezTo>
                    <a:pt x="13" y="38"/>
                    <a:pt x="13" y="38"/>
                    <a:pt x="13" y="38"/>
                  </a:cubicBezTo>
                  <a:cubicBezTo>
                    <a:pt x="13" y="36"/>
                    <a:pt x="14" y="34"/>
                    <a:pt x="16" y="34"/>
                  </a:cubicBezTo>
                  <a:cubicBezTo>
                    <a:pt x="23" y="34"/>
                    <a:pt x="23" y="34"/>
                    <a:pt x="23" y="34"/>
                  </a:cubicBezTo>
                  <a:cubicBezTo>
                    <a:pt x="25" y="34"/>
                    <a:pt x="26" y="36"/>
                    <a:pt x="26" y="38"/>
                  </a:cubicBezTo>
                  <a:lnTo>
                    <a:pt x="26"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grpSp>
      <p:grpSp>
        <p:nvGrpSpPr>
          <p:cNvPr id="21" name="Group 20"/>
          <p:cNvGrpSpPr/>
          <p:nvPr/>
        </p:nvGrpSpPr>
        <p:grpSpPr>
          <a:xfrm>
            <a:off x="7315201" y="2548339"/>
            <a:ext cx="483509" cy="480176"/>
            <a:chOff x="9569450" y="5030788"/>
            <a:chExt cx="460376" cy="457200"/>
          </a:xfrm>
          <a:solidFill>
            <a:schemeClr val="accent1"/>
          </a:solidFill>
        </p:grpSpPr>
        <p:sp>
          <p:nvSpPr>
            <p:cNvPr id="22" name="Freeform 21"/>
            <p:cNvSpPr/>
            <p:nvPr/>
          </p:nvSpPr>
          <p:spPr bwMode="auto">
            <a:xfrm>
              <a:off x="9955213" y="5245101"/>
              <a:ext cx="69850" cy="63500"/>
            </a:xfrm>
            <a:custGeom>
              <a:avLst/>
              <a:gdLst>
                <a:gd name="T0" fmla="*/ 16 w 19"/>
                <a:gd name="T1" fmla="*/ 0 h 17"/>
                <a:gd name="T2" fmla="*/ 4 w 19"/>
                <a:gd name="T3" fmla="*/ 0 h 17"/>
                <a:gd name="T4" fmla="*/ 2 w 19"/>
                <a:gd name="T5" fmla="*/ 0 h 17"/>
                <a:gd name="T6" fmla="*/ 1 w 19"/>
                <a:gd name="T7" fmla="*/ 2 h 17"/>
                <a:gd name="T8" fmla="*/ 0 w 19"/>
                <a:gd name="T9" fmla="*/ 10 h 17"/>
                <a:gd name="T10" fmla="*/ 2 w 19"/>
                <a:gd name="T11" fmla="*/ 14 h 17"/>
                <a:gd name="T12" fmla="*/ 15 w 19"/>
                <a:gd name="T13" fmla="*/ 17 h 17"/>
                <a:gd name="T14" fmla="*/ 16 w 19"/>
                <a:gd name="T15" fmla="*/ 17 h 17"/>
                <a:gd name="T16" fmla="*/ 17 w 19"/>
                <a:gd name="T17" fmla="*/ 16 h 17"/>
                <a:gd name="T18" fmla="*/ 18 w 19"/>
                <a:gd name="T19" fmla="*/ 15 h 17"/>
                <a:gd name="T20" fmla="*/ 19 w 19"/>
                <a:gd name="T21" fmla="*/ 2 h 17"/>
                <a:gd name="T22" fmla="*/ 16 w 19"/>
                <a:gd name="T23"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7">
                  <a:moveTo>
                    <a:pt x="16" y="0"/>
                  </a:moveTo>
                  <a:cubicBezTo>
                    <a:pt x="4" y="0"/>
                    <a:pt x="4" y="0"/>
                    <a:pt x="4" y="0"/>
                  </a:cubicBezTo>
                  <a:cubicBezTo>
                    <a:pt x="3" y="0"/>
                    <a:pt x="2" y="0"/>
                    <a:pt x="2" y="0"/>
                  </a:cubicBezTo>
                  <a:cubicBezTo>
                    <a:pt x="1" y="1"/>
                    <a:pt x="1" y="2"/>
                    <a:pt x="1" y="2"/>
                  </a:cubicBezTo>
                  <a:cubicBezTo>
                    <a:pt x="1" y="5"/>
                    <a:pt x="1" y="8"/>
                    <a:pt x="0" y="10"/>
                  </a:cubicBezTo>
                  <a:cubicBezTo>
                    <a:pt x="0" y="12"/>
                    <a:pt x="1" y="13"/>
                    <a:pt x="2" y="14"/>
                  </a:cubicBezTo>
                  <a:cubicBezTo>
                    <a:pt x="15" y="17"/>
                    <a:pt x="15" y="17"/>
                    <a:pt x="15" y="17"/>
                  </a:cubicBezTo>
                  <a:cubicBezTo>
                    <a:pt x="15" y="17"/>
                    <a:pt x="15" y="17"/>
                    <a:pt x="16" y="17"/>
                  </a:cubicBezTo>
                  <a:cubicBezTo>
                    <a:pt x="16" y="17"/>
                    <a:pt x="17" y="17"/>
                    <a:pt x="17" y="16"/>
                  </a:cubicBezTo>
                  <a:cubicBezTo>
                    <a:pt x="18" y="16"/>
                    <a:pt x="18" y="15"/>
                    <a:pt x="18" y="15"/>
                  </a:cubicBezTo>
                  <a:cubicBezTo>
                    <a:pt x="19" y="11"/>
                    <a:pt x="19" y="6"/>
                    <a:pt x="19" y="2"/>
                  </a:cubicBezTo>
                  <a:cubicBezTo>
                    <a:pt x="19" y="1"/>
                    <a:pt x="18" y="0"/>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sp>
          <p:nvSpPr>
            <p:cNvPr id="23" name="Freeform 22"/>
            <p:cNvSpPr/>
            <p:nvPr/>
          </p:nvSpPr>
          <p:spPr bwMode="auto">
            <a:xfrm>
              <a:off x="9931400" y="5303838"/>
              <a:ext cx="82550" cy="79375"/>
            </a:xfrm>
            <a:custGeom>
              <a:avLst/>
              <a:gdLst>
                <a:gd name="T0" fmla="*/ 20 w 22"/>
                <a:gd name="T1" fmla="*/ 4 h 21"/>
                <a:gd name="T2" fmla="*/ 8 w 22"/>
                <a:gd name="T3" fmla="*/ 1 h 21"/>
                <a:gd name="T4" fmla="*/ 7 w 22"/>
                <a:gd name="T5" fmla="*/ 0 h 21"/>
                <a:gd name="T6" fmla="*/ 4 w 22"/>
                <a:gd name="T7" fmla="*/ 2 h 21"/>
                <a:gd name="T8" fmla="*/ 1 w 22"/>
                <a:gd name="T9" fmla="*/ 10 h 21"/>
                <a:gd name="T10" fmla="*/ 2 w 22"/>
                <a:gd name="T11" fmla="*/ 13 h 21"/>
                <a:gd name="T12" fmla="*/ 12 w 22"/>
                <a:gd name="T13" fmla="*/ 21 h 21"/>
                <a:gd name="T14" fmla="*/ 14 w 22"/>
                <a:gd name="T15" fmla="*/ 21 h 21"/>
                <a:gd name="T16" fmla="*/ 14 w 22"/>
                <a:gd name="T17" fmla="*/ 21 h 21"/>
                <a:gd name="T18" fmla="*/ 16 w 22"/>
                <a:gd name="T19" fmla="*/ 20 h 21"/>
                <a:gd name="T20" fmla="*/ 22 w 22"/>
                <a:gd name="T21" fmla="*/ 7 h 21"/>
                <a:gd name="T22" fmla="*/ 22 w 22"/>
                <a:gd name="T23" fmla="*/ 5 h 21"/>
                <a:gd name="T24" fmla="*/ 20 w 22"/>
                <a:gd name="T25"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1">
                  <a:moveTo>
                    <a:pt x="20" y="4"/>
                  </a:moveTo>
                  <a:cubicBezTo>
                    <a:pt x="8" y="1"/>
                    <a:pt x="8" y="1"/>
                    <a:pt x="8" y="1"/>
                  </a:cubicBezTo>
                  <a:cubicBezTo>
                    <a:pt x="7" y="0"/>
                    <a:pt x="7" y="0"/>
                    <a:pt x="7" y="0"/>
                  </a:cubicBezTo>
                  <a:cubicBezTo>
                    <a:pt x="6" y="0"/>
                    <a:pt x="5" y="1"/>
                    <a:pt x="4" y="2"/>
                  </a:cubicBezTo>
                  <a:cubicBezTo>
                    <a:pt x="3" y="5"/>
                    <a:pt x="2" y="7"/>
                    <a:pt x="1" y="10"/>
                  </a:cubicBezTo>
                  <a:cubicBezTo>
                    <a:pt x="0" y="11"/>
                    <a:pt x="0" y="13"/>
                    <a:pt x="2" y="13"/>
                  </a:cubicBezTo>
                  <a:cubicBezTo>
                    <a:pt x="12" y="21"/>
                    <a:pt x="12" y="21"/>
                    <a:pt x="12" y="21"/>
                  </a:cubicBezTo>
                  <a:cubicBezTo>
                    <a:pt x="12" y="21"/>
                    <a:pt x="13" y="21"/>
                    <a:pt x="14" y="21"/>
                  </a:cubicBezTo>
                  <a:cubicBezTo>
                    <a:pt x="14" y="21"/>
                    <a:pt x="14" y="21"/>
                    <a:pt x="14" y="21"/>
                  </a:cubicBezTo>
                  <a:cubicBezTo>
                    <a:pt x="15" y="21"/>
                    <a:pt x="16" y="21"/>
                    <a:pt x="16" y="20"/>
                  </a:cubicBezTo>
                  <a:cubicBezTo>
                    <a:pt x="18" y="16"/>
                    <a:pt x="20" y="12"/>
                    <a:pt x="22" y="7"/>
                  </a:cubicBezTo>
                  <a:cubicBezTo>
                    <a:pt x="22" y="7"/>
                    <a:pt x="22" y="6"/>
                    <a:pt x="22" y="5"/>
                  </a:cubicBezTo>
                  <a:cubicBezTo>
                    <a:pt x="21" y="4"/>
                    <a:pt x="21" y="4"/>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sp>
          <p:nvSpPr>
            <p:cNvPr id="24" name="Freeform 23"/>
            <p:cNvSpPr/>
            <p:nvPr/>
          </p:nvSpPr>
          <p:spPr bwMode="auto">
            <a:xfrm>
              <a:off x="9890125" y="5360988"/>
              <a:ext cx="82550" cy="85725"/>
            </a:xfrm>
            <a:custGeom>
              <a:avLst/>
              <a:gdLst>
                <a:gd name="T0" fmla="*/ 21 w 22"/>
                <a:gd name="T1" fmla="*/ 8 h 23"/>
                <a:gd name="T2" fmla="*/ 11 w 22"/>
                <a:gd name="T3" fmla="*/ 1 h 23"/>
                <a:gd name="T4" fmla="*/ 9 w 22"/>
                <a:gd name="T5" fmla="*/ 0 h 23"/>
                <a:gd name="T6" fmla="*/ 7 w 22"/>
                <a:gd name="T7" fmla="*/ 1 h 23"/>
                <a:gd name="T8" fmla="*/ 1 w 22"/>
                <a:gd name="T9" fmla="*/ 7 h 23"/>
                <a:gd name="T10" fmla="*/ 0 w 22"/>
                <a:gd name="T11" fmla="*/ 10 h 23"/>
                <a:gd name="T12" fmla="*/ 7 w 22"/>
                <a:gd name="T13" fmla="*/ 21 h 23"/>
                <a:gd name="T14" fmla="*/ 9 w 22"/>
                <a:gd name="T15" fmla="*/ 23 h 23"/>
                <a:gd name="T16" fmla="*/ 9 w 22"/>
                <a:gd name="T17" fmla="*/ 23 h 23"/>
                <a:gd name="T18" fmla="*/ 11 w 22"/>
                <a:gd name="T19" fmla="*/ 22 h 23"/>
                <a:gd name="T20" fmla="*/ 22 w 22"/>
                <a:gd name="T21" fmla="*/ 12 h 23"/>
                <a:gd name="T22" fmla="*/ 22 w 22"/>
                <a:gd name="T23" fmla="*/ 10 h 23"/>
                <a:gd name="T24" fmla="*/ 21 w 22"/>
                <a:gd name="T25" fmla="*/ 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23">
                  <a:moveTo>
                    <a:pt x="21" y="8"/>
                  </a:moveTo>
                  <a:cubicBezTo>
                    <a:pt x="11" y="1"/>
                    <a:pt x="11" y="1"/>
                    <a:pt x="11" y="1"/>
                  </a:cubicBezTo>
                  <a:cubicBezTo>
                    <a:pt x="10" y="0"/>
                    <a:pt x="10" y="0"/>
                    <a:pt x="9" y="0"/>
                  </a:cubicBezTo>
                  <a:cubicBezTo>
                    <a:pt x="8" y="0"/>
                    <a:pt x="8" y="1"/>
                    <a:pt x="7" y="1"/>
                  </a:cubicBezTo>
                  <a:cubicBezTo>
                    <a:pt x="5" y="3"/>
                    <a:pt x="3" y="5"/>
                    <a:pt x="1" y="7"/>
                  </a:cubicBezTo>
                  <a:cubicBezTo>
                    <a:pt x="0" y="8"/>
                    <a:pt x="0" y="9"/>
                    <a:pt x="0" y="10"/>
                  </a:cubicBezTo>
                  <a:cubicBezTo>
                    <a:pt x="7" y="21"/>
                    <a:pt x="7" y="21"/>
                    <a:pt x="7" y="21"/>
                  </a:cubicBezTo>
                  <a:cubicBezTo>
                    <a:pt x="7" y="22"/>
                    <a:pt x="8" y="23"/>
                    <a:pt x="9" y="23"/>
                  </a:cubicBezTo>
                  <a:cubicBezTo>
                    <a:pt x="9" y="23"/>
                    <a:pt x="9" y="23"/>
                    <a:pt x="9" y="23"/>
                  </a:cubicBezTo>
                  <a:cubicBezTo>
                    <a:pt x="10" y="23"/>
                    <a:pt x="10" y="23"/>
                    <a:pt x="11" y="22"/>
                  </a:cubicBezTo>
                  <a:cubicBezTo>
                    <a:pt x="15" y="19"/>
                    <a:pt x="18" y="16"/>
                    <a:pt x="22" y="12"/>
                  </a:cubicBezTo>
                  <a:cubicBezTo>
                    <a:pt x="22" y="12"/>
                    <a:pt x="22" y="11"/>
                    <a:pt x="22" y="10"/>
                  </a:cubicBezTo>
                  <a:cubicBezTo>
                    <a:pt x="22" y="9"/>
                    <a:pt x="22" y="9"/>
                    <a:pt x="21"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sp>
          <p:nvSpPr>
            <p:cNvPr id="25" name="Freeform 24"/>
            <p:cNvSpPr/>
            <p:nvPr/>
          </p:nvSpPr>
          <p:spPr bwMode="auto">
            <a:xfrm>
              <a:off x="9569450" y="5030788"/>
              <a:ext cx="460376" cy="457200"/>
            </a:xfrm>
            <a:custGeom>
              <a:avLst/>
              <a:gdLst>
                <a:gd name="T0" fmla="*/ 84 w 123"/>
                <a:gd name="T1" fmla="*/ 100 h 122"/>
                <a:gd name="T2" fmla="*/ 81 w 123"/>
                <a:gd name="T3" fmla="*/ 99 h 122"/>
                <a:gd name="T4" fmla="*/ 80 w 123"/>
                <a:gd name="T5" fmla="*/ 99 h 122"/>
                <a:gd name="T6" fmla="*/ 61 w 123"/>
                <a:gd name="T7" fmla="*/ 103 h 122"/>
                <a:gd name="T8" fmla="*/ 18 w 123"/>
                <a:gd name="T9" fmla="*/ 61 h 122"/>
                <a:gd name="T10" fmla="*/ 61 w 123"/>
                <a:gd name="T11" fmla="*/ 18 h 122"/>
                <a:gd name="T12" fmla="*/ 90 w 123"/>
                <a:gd name="T13" fmla="*/ 28 h 122"/>
                <a:gd name="T14" fmla="*/ 82 w 123"/>
                <a:gd name="T15" fmla="*/ 36 h 122"/>
                <a:gd name="T16" fmla="*/ 81 w 123"/>
                <a:gd name="T17" fmla="*/ 39 h 122"/>
                <a:gd name="T18" fmla="*/ 83 w 123"/>
                <a:gd name="T19" fmla="*/ 41 h 122"/>
                <a:gd name="T20" fmla="*/ 119 w 123"/>
                <a:gd name="T21" fmla="*/ 47 h 122"/>
                <a:gd name="T22" fmla="*/ 120 w 123"/>
                <a:gd name="T23" fmla="*/ 47 h 122"/>
                <a:gd name="T24" fmla="*/ 122 w 123"/>
                <a:gd name="T25" fmla="*/ 47 h 122"/>
                <a:gd name="T26" fmla="*/ 122 w 123"/>
                <a:gd name="T27" fmla="*/ 44 h 122"/>
                <a:gd name="T28" fmla="*/ 116 w 123"/>
                <a:gd name="T29" fmla="*/ 8 h 122"/>
                <a:gd name="T30" fmla="*/ 114 w 123"/>
                <a:gd name="T31" fmla="*/ 6 h 122"/>
                <a:gd name="T32" fmla="*/ 113 w 123"/>
                <a:gd name="T33" fmla="*/ 6 h 122"/>
                <a:gd name="T34" fmla="*/ 111 w 123"/>
                <a:gd name="T35" fmla="*/ 7 h 122"/>
                <a:gd name="T36" fmla="*/ 103 w 123"/>
                <a:gd name="T37" fmla="*/ 15 h 122"/>
                <a:gd name="T38" fmla="*/ 61 w 123"/>
                <a:gd name="T39" fmla="*/ 0 h 122"/>
                <a:gd name="T40" fmla="*/ 0 w 123"/>
                <a:gd name="T41" fmla="*/ 61 h 122"/>
                <a:gd name="T42" fmla="*/ 61 w 123"/>
                <a:gd name="T43" fmla="*/ 122 h 122"/>
                <a:gd name="T44" fmla="*/ 89 w 123"/>
                <a:gd name="T45" fmla="*/ 115 h 122"/>
                <a:gd name="T46" fmla="*/ 90 w 123"/>
                <a:gd name="T47" fmla="*/ 113 h 122"/>
                <a:gd name="T48" fmla="*/ 90 w 123"/>
                <a:gd name="T49" fmla="*/ 111 h 122"/>
                <a:gd name="T50" fmla="*/ 84 w 123"/>
                <a:gd name="T51" fmla="*/ 10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3" h="122">
                  <a:moveTo>
                    <a:pt x="84" y="100"/>
                  </a:moveTo>
                  <a:cubicBezTo>
                    <a:pt x="83" y="99"/>
                    <a:pt x="82" y="99"/>
                    <a:pt x="81" y="99"/>
                  </a:cubicBezTo>
                  <a:cubicBezTo>
                    <a:pt x="81" y="99"/>
                    <a:pt x="81" y="99"/>
                    <a:pt x="80" y="99"/>
                  </a:cubicBezTo>
                  <a:cubicBezTo>
                    <a:pt x="74" y="102"/>
                    <a:pt x="68" y="103"/>
                    <a:pt x="61" y="103"/>
                  </a:cubicBezTo>
                  <a:cubicBezTo>
                    <a:pt x="37" y="103"/>
                    <a:pt x="18" y="84"/>
                    <a:pt x="18" y="61"/>
                  </a:cubicBezTo>
                  <a:cubicBezTo>
                    <a:pt x="18" y="37"/>
                    <a:pt x="37" y="18"/>
                    <a:pt x="61" y="18"/>
                  </a:cubicBezTo>
                  <a:cubicBezTo>
                    <a:pt x="72" y="18"/>
                    <a:pt x="82" y="22"/>
                    <a:pt x="90" y="28"/>
                  </a:cubicBezTo>
                  <a:cubicBezTo>
                    <a:pt x="82" y="36"/>
                    <a:pt x="82" y="36"/>
                    <a:pt x="82" y="36"/>
                  </a:cubicBezTo>
                  <a:cubicBezTo>
                    <a:pt x="81" y="37"/>
                    <a:pt x="81" y="38"/>
                    <a:pt x="81" y="39"/>
                  </a:cubicBezTo>
                  <a:cubicBezTo>
                    <a:pt x="82" y="40"/>
                    <a:pt x="82" y="41"/>
                    <a:pt x="83" y="41"/>
                  </a:cubicBezTo>
                  <a:cubicBezTo>
                    <a:pt x="119" y="47"/>
                    <a:pt x="119" y="47"/>
                    <a:pt x="119" y="47"/>
                  </a:cubicBezTo>
                  <a:cubicBezTo>
                    <a:pt x="119" y="47"/>
                    <a:pt x="120" y="47"/>
                    <a:pt x="120" y="47"/>
                  </a:cubicBezTo>
                  <a:cubicBezTo>
                    <a:pt x="120" y="47"/>
                    <a:pt x="121" y="47"/>
                    <a:pt x="122" y="47"/>
                  </a:cubicBezTo>
                  <a:cubicBezTo>
                    <a:pt x="122" y="46"/>
                    <a:pt x="123" y="45"/>
                    <a:pt x="122" y="44"/>
                  </a:cubicBezTo>
                  <a:cubicBezTo>
                    <a:pt x="116" y="8"/>
                    <a:pt x="116" y="8"/>
                    <a:pt x="116" y="8"/>
                  </a:cubicBezTo>
                  <a:cubicBezTo>
                    <a:pt x="116" y="7"/>
                    <a:pt x="115" y="7"/>
                    <a:pt x="114" y="6"/>
                  </a:cubicBezTo>
                  <a:cubicBezTo>
                    <a:pt x="114" y="6"/>
                    <a:pt x="113" y="6"/>
                    <a:pt x="113" y="6"/>
                  </a:cubicBezTo>
                  <a:cubicBezTo>
                    <a:pt x="112" y="6"/>
                    <a:pt x="112" y="6"/>
                    <a:pt x="111" y="7"/>
                  </a:cubicBezTo>
                  <a:cubicBezTo>
                    <a:pt x="103" y="15"/>
                    <a:pt x="103" y="15"/>
                    <a:pt x="103" y="15"/>
                  </a:cubicBezTo>
                  <a:cubicBezTo>
                    <a:pt x="92" y="5"/>
                    <a:pt x="77" y="0"/>
                    <a:pt x="61" y="0"/>
                  </a:cubicBezTo>
                  <a:cubicBezTo>
                    <a:pt x="27" y="0"/>
                    <a:pt x="0" y="27"/>
                    <a:pt x="0" y="61"/>
                  </a:cubicBezTo>
                  <a:cubicBezTo>
                    <a:pt x="0" y="94"/>
                    <a:pt x="27" y="122"/>
                    <a:pt x="61" y="122"/>
                  </a:cubicBezTo>
                  <a:cubicBezTo>
                    <a:pt x="71" y="122"/>
                    <a:pt x="81" y="119"/>
                    <a:pt x="89" y="115"/>
                  </a:cubicBezTo>
                  <a:cubicBezTo>
                    <a:pt x="90" y="115"/>
                    <a:pt x="90" y="114"/>
                    <a:pt x="90" y="113"/>
                  </a:cubicBezTo>
                  <a:cubicBezTo>
                    <a:pt x="91" y="113"/>
                    <a:pt x="91" y="112"/>
                    <a:pt x="90" y="111"/>
                  </a:cubicBezTo>
                  <a:lnTo>
                    <a:pt x="84" y="10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sp>
          <p:nvSpPr>
            <p:cNvPr id="26" name="Freeform 25"/>
            <p:cNvSpPr/>
            <p:nvPr/>
          </p:nvSpPr>
          <p:spPr bwMode="auto">
            <a:xfrm>
              <a:off x="9702800" y="5203826"/>
              <a:ext cx="87313" cy="123825"/>
            </a:xfrm>
            <a:custGeom>
              <a:avLst/>
              <a:gdLst>
                <a:gd name="T0" fmla="*/ 23 w 23"/>
                <a:gd name="T1" fmla="*/ 33 h 33"/>
                <a:gd name="T2" fmla="*/ 0 w 23"/>
                <a:gd name="T3" fmla="*/ 33 h 33"/>
                <a:gd name="T4" fmla="*/ 0 w 23"/>
                <a:gd name="T5" fmla="*/ 28 h 33"/>
                <a:gd name="T6" fmla="*/ 5 w 23"/>
                <a:gd name="T7" fmla="*/ 23 h 33"/>
                <a:gd name="T8" fmla="*/ 10 w 23"/>
                <a:gd name="T9" fmla="*/ 19 h 33"/>
                <a:gd name="T10" fmla="*/ 13 w 23"/>
                <a:gd name="T11" fmla="*/ 14 h 33"/>
                <a:gd name="T12" fmla="*/ 14 w 23"/>
                <a:gd name="T13" fmla="*/ 11 h 33"/>
                <a:gd name="T14" fmla="*/ 13 w 23"/>
                <a:gd name="T15" fmla="*/ 7 h 33"/>
                <a:gd name="T16" fmla="*/ 9 w 23"/>
                <a:gd name="T17" fmla="*/ 6 h 33"/>
                <a:gd name="T18" fmla="*/ 5 w 23"/>
                <a:gd name="T19" fmla="*/ 7 h 33"/>
                <a:gd name="T20" fmla="*/ 2 w 23"/>
                <a:gd name="T21" fmla="*/ 9 h 33"/>
                <a:gd name="T22" fmla="*/ 1 w 23"/>
                <a:gd name="T23" fmla="*/ 9 h 33"/>
                <a:gd name="T24" fmla="*/ 1 w 23"/>
                <a:gd name="T25" fmla="*/ 2 h 33"/>
                <a:gd name="T26" fmla="*/ 5 w 23"/>
                <a:gd name="T27" fmla="*/ 0 h 33"/>
                <a:gd name="T28" fmla="*/ 11 w 23"/>
                <a:gd name="T29" fmla="*/ 0 h 33"/>
                <a:gd name="T30" fmla="*/ 19 w 23"/>
                <a:gd name="T31" fmla="*/ 2 h 33"/>
                <a:gd name="T32" fmla="*/ 22 w 23"/>
                <a:gd name="T33" fmla="*/ 10 h 33"/>
                <a:gd name="T34" fmla="*/ 20 w 23"/>
                <a:gd name="T35" fmla="*/ 15 h 33"/>
                <a:gd name="T36" fmla="*/ 16 w 23"/>
                <a:gd name="T37" fmla="*/ 21 h 33"/>
                <a:gd name="T38" fmla="*/ 13 w 23"/>
                <a:gd name="T39" fmla="*/ 25 h 33"/>
                <a:gd name="T40" fmla="*/ 10 w 23"/>
                <a:gd name="T41" fmla="*/ 27 h 33"/>
                <a:gd name="T42" fmla="*/ 23 w 23"/>
                <a:gd name="T43" fmla="*/ 27 h 33"/>
                <a:gd name="T44" fmla="*/ 23 w 23"/>
                <a:gd name="T4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33">
                  <a:moveTo>
                    <a:pt x="23" y="33"/>
                  </a:moveTo>
                  <a:cubicBezTo>
                    <a:pt x="0" y="33"/>
                    <a:pt x="0" y="33"/>
                    <a:pt x="0" y="33"/>
                  </a:cubicBezTo>
                  <a:cubicBezTo>
                    <a:pt x="0" y="28"/>
                    <a:pt x="0" y="28"/>
                    <a:pt x="0" y="28"/>
                  </a:cubicBezTo>
                  <a:cubicBezTo>
                    <a:pt x="2" y="26"/>
                    <a:pt x="4" y="25"/>
                    <a:pt x="5" y="23"/>
                  </a:cubicBezTo>
                  <a:cubicBezTo>
                    <a:pt x="7" y="21"/>
                    <a:pt x="9" y="20"/>
                    <a:pt x="10" y="19"/>
                  </a:cubicBezTo>
                  <a:cubicBezTo>
                    <a:pt x="11" y="17"/>
                    <a:pt x="12" y="16"/>
                    <a:pt x="13" y="14"/>
                  </a:cubicBezTo>
                  <a:cubicBezTo>
                    <a:pt x="14" y="13"/>
                    <a:pt x="14" y="12"/>
                    <a:pt x="14" y="11"/>
                  </a:cubicBezTo>
                  <a:cubicBezTo>
                    <a:pt x="14" y="9"/>
                    <a:pt x="14" y="8"/>
                    <a:pt x="13" y="7"/>
                  </a:cubicBezTo>
                  <a:cubicBezTo>
                    <a:pt x="12" y="6"/>
                    <a:pt x="11" y="6"/>
                    <a:pt x="9" y="6"/>
                  </a:cubicBezTo>
                  <a:cubicBezTo>
                    <a:pt x="8" y="6"/>
                    <a:pt x="7" y="6"/>
                    <a:pt x="5" y="7"/>
                  </a:cubicBezTo>
                  <a:cubicBezTo>
                    <a:pt x="4" y="7"/>
                    <a:pt x="3" y="8"/>
                    <a:pt x="2" y="9"/>
                  </a:cubicBezTo>
                  <a:cubicBezTo>
                    <a:pt x="1" y="9"/>
                    <a:pt x="1" y="9"/>
                    <a:pt x="1" y="9"/>
                  </a:cubicBezTo>
                  <a:cubicBezTo>
                    <a:pt x="1" y="2"/>
                    <a:pt x="1" y="2"/>
                    <a:pt x="1" y="2"/>
                  </a:cubicBezTo>
                  <a:cubicBezTo>
                    <a:pt x="2" y="1"/>
                    <a:pt x="3" y="1"/>
                    <a:pt x="5" y="0"/>
                  </a:cubicBezTo>
                  <a:cubicBezTo>
                    <a:pt x="7" y="0"/>
                    <a:pt x="9" y="0"/>
                    <a:pt x="11" y="0"/>
                  </a:cubicBezTo>
                  <a:cubicBezTo>
                    <a:pt x="14" y="0"/>
                    <a:pt x="17" y="0"/>
                    <a:pt x="19" y="2"/>
                  </a:cubicBezTo>
                  <a:cubicBezTo>
                    <a:pt x="21" y="4"/>
                    <a:pt x="22" y="6"/>
                    <a:pt x="22" y="10"/>
                  </a:cubicBezTo>
                  <a:cubicBezTo>
                    <a:pt x="22" y="12"/>
                    <a:pt x="21" y="14"/>
                    <a:pt x="20" y="15"/>
                  </a:cubicBezTo>
                  <a:cubicBezTo>
                    <a:pt x="19" y="17"/>
                    <a:pt x="18" y="19"/>
                    <a:pt x="16" y="21"/>
                  </a:cubicBezTo>
                  <a:cubicBezTo>
                    <a:pt x="15" y="22"/>
                    <a:pt x="14" y="24"/>
                    <a:pt x="13" y="25"/>
                  </a:cubicBezTo>
                  <a:cubicBezTo>
                    <a:pt x="11" y="26"/>
                    <a:pt x="11" y="26"/>
                    <a:pt x="10" y="27"/>
                  </a:cubicBezTo>
                  <a:cubicBezTo>
                    <a:pt x="23" y="27"/>
                    <a:pt x="23" y="27"/>
                    <a:pt x="23" y="27"/>
                  </a:cubicBezTo>
                  <a:lnTo>
                    <a:pt x="23" y="3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sp>
          <p:nvSpPr>
            <p:cNvPr id="27" name="Freeform 26"/>
            <p:cNvSpPr>
              <a:spLocks noEditPoints="1"/>
            </p:cNvSpPr>
            <p:nvPr/>
          </p:nvSpPr>
          <p:spPr bwMode="auto">
            <a:xfrm>
              <a:off x="9804400" y="5203826"/>
              <a:ext cx="93663" cy="123825"/>
            </a:xfrm>
            <a:custGeom>
              <a:avLst/>
              <a:gdLst>
                <a:gd name="T0" fmla="*/ 59 w 59"/>
                <a:gd name="T1" fmla="*/ 59 h 78"/>
                <a:gd name="T2" fmla="*/ 50 w 59"/>
                <a:gd name="T3" fmla="*/ 59 h 78"/>
                <a:gd name="T4" fmla="*/ 50 w 59"/>
                <a:gd name="T5" fmla="*/ 78 h 78"/>
                <a:gd name="T6" fmla="*/ 33 w 59"/>
                <a:gd name="T7" fmla="*/ 78 h 78"/>
                <a:gd name="T8" fmla="*/ 33 w 59"/>
                <a:gd name="T9" fmla="*/ 59 h 78"/>
                <a:gd name="T10" fmla="*/ 0 w 59"/>
                <a:gd name="T11" fmla="*/ 59 h 78"/>
                <a:gd name="T12" fmla="*/ 0 w 59"/>
                <a:gd name="T13" fmla="*/ 45 h 78"/>
                <a:gd name="T14" fmla="*/ 31 w 59"/>
                <a:gd name="T15" fmla="*/ 0 h 78"/>
                <a:gd name="T16" fmla="*/ 50 w 59"/>
                <a:gd name="T17" fmla="*/ 0 h 78"/>
                <a:gd name="T18" fmla="*/ 50 w 59"/>
                <a:gd name="T19" fmla="*/ 47 h 78"/>
                <a:gd name="T20" fmla="*/ 59 w 59"/>
                <a:gd name="T21" fmla="*/ 47 h 78"/>
                <a:gd name="T22" fmla="*/ 59 w 59"/>
                <a:gd name="T23" fmla="*/ 59 h 78"/>
                <a:gd name="T24" fmla="*/ 33 w 59"/>
                <a:gd name="T25" fmla="*/ 47 h 78"/>
                <a:gd name="T26" fmla="*/ 33 w 59"/>
                <a:gd name="T27" fmla="*/ 19 h 78"/>
                <a:gd name="T28" fmla="*/ 12 w 59"/>
                <a:gd name="T29" fmla="*/ 47 h 78"/>
                <a:gd name="T30" fmla="*/ 33 w 59"/>
                <a:gd name="T31" fmla="*/ 4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78">
                  <a:moveTo>
                    <a:pt x="59" y="59"/>
                  </a:moveTo>
                  <a:lnTo>
                    <a:pt x="50" y="59"/>
                  </a:lnTo>
                  <a:lnTo>
                    <a:pt x="50" y="78"/>
                  </a:lnTo>
                  <a:lnTo>
                    <a:pt x="33" y="78"/>
                  </a:lnTo>
                  <a:lnTo>
                    <a:pt x="33" y="59"/>
                  </a:lnTo>
                  <a:lnTo>
                    <a:pt x="0" y="59"/>
                  </a:lnTo>
                  <a:lnTo>
                    <a:pt x="0" y="45"/>
                  </a:lnTo>
                  <a:lnTo>
                    <a:pt x="31" y="0"/>
                  </a:lnTo>
                  <a:lnTo>
                    <a:pt x="50" y="0"/>
                  </a:lnTo>
                  <a:lnTo>
                    <a:pt x="50" y="47"/>
                  </a:lnTo>
                  <a:lnTo>
                    <a:pt x="59" y="47"/>
                  </a:lnTo>
                  <a:lnTo>
                    <a:pt x="59" y="59"/>
                  </a:lnTo>
                  <a:close/>
                  <a:moveTo>
                    <a:pt x="33" y="47"/>
                  </a:moveTo>
                  <a:lnTo>
                    <a:pt x="33" y="19"/>
                  </a:lnTo>
                  <a:lnTo>
                    <a:pt x="12" y="47"/>
                  </a:lnTo>
                  <a:lnTo>
                    <a:pt x="3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a:latin typeface="Yeseva One" panose="00000500000000000000" charset="0"/>
                <a:ea typeface="Yeseva One" panose="00000500000000000000" charset="0"/>
              </a:endParaRPr>
            </a:p>
          </p:txBody>
        </p:sp>
      </p:grpSp>
      <p:sp>
        <p:nvSpPr>
          <p:cNvPr id="28" name="TextBox 27"/>
          <p:cNvSpPr txBox="1"/>
          <p:nvPr/>
        </p:nvSpPr>
        <p:spPr>
          <a:xfrm>
            <a:off x="1275629" y="3562350"/>
            <a:ext cx="1784350" cy="769441"/>
          </a:xfrm>
          <a:prstGeom prst="rect">
            <a:avLst/>
          </a:prstGeom>
          <a:noFill/>
        </p:spPr>
        <p:txBody>
          <a:bodyPr wrap="square">
            <a:spAutoFit/>
          </a:bodyPr>
          <a:lstStyle/>
          <a:p>
            <a:pPr algn="ctr">
              <a:defRPr/>
            </a:pPr>
            <a:r>
              <a:rPr lang="en-US" sz="2200" dirty="0" err="1" smtClean="0">
                <a:latin typeface="Arial" panose="020B0604020202020204" pitchFamily="34" charset="0"/>
                <a:ea typeface="Yeseva One" panose="00000500000000000000" charset="0"/>
                <a:cs typeface="Arial" panose="020B0604020202020204" pitchFamily="34" charset="0"/>
              </a:rPr>
              <a:t>Hoàn</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thành</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bài</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tập</a:t>
            </a:r>
            <a:r>
              <a:rPr lang="en-US" sz="2200" dirty="0" smtClean="0">
                <a:latin typeface="Arial" panose="020B0604020202020204" pitchFamily="34" charset="0"/>
                <a:ea typeface="Yeseva One" panose="00000500000000000000" charset="0"/>
                <a:cs typeface="Arial" panose="020B0604020202020204" pitchFamily="34" charset="0"/>
              </a:rPr>
              <a:t> </a:t>
            </a:r>
            <a:endParaRPr lang="en-US" sz="2200" dirty="0">
              <a:latin typeface="Arial" panose="020B0604020202020204" pitchFamily="34" charset="0"/>
              <a:ea typeface="Yeseva One" panose="00000500000000000000" charset="0"/>
              <a:cs typeface="Arial" panose="020B0604020202020204" pitchFamily="34" charset="0"/>
            </a:endParaRPr>
          </a:p>
        </p:txBody>
      </p:sp>
      <p:sp>
        <p:nvSpPr>
          <p:cNvPr id="29" name="TextBox 28"/>
          <p:cNvSpPr txBox="1"/>
          <p:nvPr/>
        </p:nvSpPr>
        <p:spPr>
          <a:xfrm>
            <a:off x="3686175" y="3529959"/>
            <a:ext cx="2381249" cy="769441"/>
          </a:xfrm>
          <a:prstGeom prst="rect">
            <a:avLst/>
          </a:prstGeom>
          <a:noFill/>
        </p:spPr>
        <p:txBody>
          <a:bodyPr wrap="square">
            <a:spAutoFit/>
          </a:bodyPr>
          <a:lstStyle/>
          <a:p>
            <a:pPr>
              <a:defRPr/>
            </a:pPr>
            <a:r>
              <a:rPr lang="en-US" sz="2200" dirty="0" err="1" smtClean="0">
                <a:latin typeface="Arial" panose="020B0604020202020204" pitchFamily="34" charset="0"/>
                <a:ea typeface="Yeseva One" panose="00000500000000000000" charset="0"/>
                <a:cs typeface="Arial" panose="020B0604020202020204" pitchFamily="34" charset="0"/>
              </a:rPr>
              <a:t>Rèn</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luyện</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để</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trở</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thành</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sao</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sáng</a:t>
            </a:r>
            <a:endParaRPr lang="en-US" sz="2200" dirty="0">
              <a:latin typeface="Arial" panose="020B0604020202020204" pitchFamily="34" charset="0"/>
              <a:ea typeface="Yeseva One" panose="00000500000000000000" charset="0"/>
              <a:cs typeface="Arial" panose="020B0604020202020204" pitchFamily="34" charset="0"/>
            </a:endParaRPr>
          </a:p>
        </p:txBody>
      </p:sp>
      <p:sp>
        <p:nvSpPr>
          <p:cNvPr id="30" name="TextBox 29"/>
          <p:cNvSpPr txBox="1"/>
          <p:nvPr/>
        </p:nvSpPr>
        <p:spPr>
          <a:xfrm>
            <a:off x="6277641" y="3547839"/>
            <a:ext cx="2667000" cy="769441"/>
          </a:xfrm>
          <a:prstGeom prst="rect">
            <a:avLst/>
          </a:prstGeom>
          <a:noFill/>
        </p:spPr>
        <p:txBody>
          <a:bodyPr wrap="square">
            <a:spAutoFit/>
          </a:bodyPr>
          <a:lstStyle/>
          <a:p>
            <a:pPr algn="ctr">
              <a:defRPr/>
            </a:pPr>
            <a:r>
              <a:rPr lang="en-US" sz="2200" dirty="0" err="1" smtClean="0">
                <a:latin typeface="Arial" panose="020B0604020202020204" pitchFamily="34" charset="0"/>
                <a:ea typeface="Yeseva One" panose="00000500000000000000" charset="0"/>
                <a:cs typeface="Arial" panose="020B0604020202020204" pitchFamily="34" charset="0"/>
              </a:rPr>
              <a:t>Chuẩn</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bị</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nội</a:t>
            </a:r>
            <a:r>
              <a:rPr lang="en-US" sz="2200" dirty="0" smtClean="0">
                <a:latin typeface="Arial" panose="020B0604020202020204" pitchFamily="34" charset="0"/>
                <a:ea typeface="Yeseva One" panose="00000500000000000000" charset="0"/>
                <a:cs typeface="Arial" panose="020B0604020202020204" pitchFamily="34" charset="0"/>
              </a:rPr>
              <a:t> dung </a:t>
            </a:r>
            <a:r>
              <a:rPr lang="en-US" sz="2200" dirty="0" err="1" smtClean="0">
                <a:latin typeface="Arial" panose="020B0604020202020204" pitchFamily="34" charset="0"/>
                <a:ea typeface="Yeseva One" panose="00000500000000000000" charset="0"/>
                <a:cs typeface="Arial" panose="020B0604020202020204" pitchFamily="34" charset="0"/>
              </a:rPr>
              <a:t>tiết</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sinh</a:t>
            </a:r>
            <a:r>
              <a:rPr lang="en-US" sz="2200" dirty="0" smtClean="0">
                <a:latin typeface="Arial" panose="020B0604020202020204" pitchFamily="34" charset="0"/>
                <a:ea typeface="Yeseva One" panose="00000500000000000000" charset="0"/>
                <a:cs typeface="Arial" panose="020B0604020202020204" pitchFamily="34" charset="0"/>
              </a:rPr>
              <a:t> </a:t>
            </a:r>
            <a:r>
              <a:rPr lang="en-US" sz="2200" dirty="0" err="1" smtClean="0">
                <a:latin typeface="Arial" panose="020B0604020202020204" pitchFamily="34" charset="0"/>
                <a:ea typeface="Yeseva One" panose="00000500000000000000" charset="0"/>
                <a:cs typeface="Arial" panose="020B0604020202020204" pitchFamily="34" charset="0"/>
              </a:rPr>
              <a:t>hoạt</a:t>
            </a:r>
            <a:endParaRPr lang="en-US" sz="2200" dirty="0">
              <a:latin typeface="Arial" panose="020B0604020202020204" pitchFamily="34" charset="0"/>
              <a:ea typeface="Yeseva One" panose="00000500000000000000" charset="0"/>
              <a:cs typeface="Arial" panose="020B0604020202020204" pitchFamily="34" charset="0"/>
            </a:endParaRPr>
          </a:p>
        </p:txBody>
      </p:sp>
      <p:sp>
        <p:nvSpPr>
          <p:cNvPr id="31" name="Rounded Rectangle 30"/>
          <p:cNvSpPr/>
          <p:nvPr/>
        </p:nvSpPr>
        <p:spPr>
          <a:xfrm>
            <a:off x="2771172" y="209550"/>
            <a:ext cx="3401027" cy="10119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latin typeface="Arial" panose="020B0604020202020204" pitchFamily="34" charset="0"/>
                <a:cs typeface="Arial" panose="020B0604020202020204" pitchFamily="34" charset="0"/>
              </a:rPr>
              <a:t>Hướng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dẫn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về</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nhà</a:t>
            </a:r>
            <a:endParaRPr lang="en-US" sz="2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7319" y="12957"/>
            <a:ext cx="1659082" cy="14384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50" fill="hold"/>
                                        <p:tgtEl>
                                          <p:spTgt spid="13"/>
                                        </p:tgtEl>
                                        <p:attrNameLst>
                                          <p:attrName>ppt_x</p:attrName>
                                        </p:attrNameLst>
                                      </p:cBhvr>
                                      <p:tavLst>
                                        <p:tav tm="0">
                                          <p:val>
                                            <p:strVal val="0-#ppt_w/2"/>
                                          </p:val>
                                        </p:tav>
                                        <p:tav tm="100000">
                                          <p:val>
                                            <p:strVal val="#ppt_x"/>
                                          </p:val>
                                        </p:tav>
                                      </p:tavLst>
                                    </p:anim>
                                    <p:anim calcmode="lin" valueType="num">
                                      <p:cBhvr additive="base">
                                        <p:cTn id="12" dur="2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8"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par>
                          <p:cTn id="23" fill="hold">
                            <p:stCondLst>
                              <p:cond delay="1000"/>
                            </p:stCondLst>
                            <p:childTnLst>
                              <p:par>
                                <p:cTn id="24" presetID="2" presetClass="entr" presetSubtype="8"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250" fill="hold"/>
                                        <p:tgtEl>
                                          <p:spTgt spid="16"/>
                                        </p:tgtEl>
                                        <p:attrNameLst>
                                          <p:attrName>ppt_x</p:attrName>
                                        </p:attrNameLst>
                                      </p:cBhvr>
                                      <p:tavLst>
                                        <p:tav tm="0">
                                          <p:val>
                                            <p:strVal val="0-#ppt_w/2"/>
                                          </p:val>
                                        </p:tav>
                                        <p:tav tm="100000">
                                          <p:val>
                                            <p:strVal val="#ppt_x"/>
                                          </p:val>
                                        </p:tav>
                                      </p:tavLst>
                                    </p:anim>
                                    <p:anim calcmode="lin" valueType="num">
                                      <p:cBhvr additive="base">
                                        <p:cTn id="27" dur="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 calcmode="lin" valueType="num">
                                      <p:cBhvr additive="base">
                                        <p:cTn id="32" dur="500" fill="hold"/>
                                        <p:tgtEl>
                                          <p:spTgt spid="29"/>
                                        </p:tgtEl>
                                        <p:attrNameLst>
                                          <p:attrName>ppt_x</p:attrName>
                                        </p:attrNameLst>
                                      </p:cBhvr>
                                      <p:tavLst>
                                        <p:tav tm="0">
                                          <p:val>
                                            <p:strVal val="#ppt_x"/>
                                          </p:val>
                                        </p:tav>
                                        <p:tav tm="100000">
                                          <p:val>
                                            <p:strVal val="#ppt_x"/>
                                          </p:val>
                                        </p:tav>
                                      </p:tavLst>
                                    </p:anim>
                                    <p:anim calcmode="lin" valueType="num">
                                      <p:cBhvr additive="base">
                                        <p:cTn id="33" dur="500" fill="hold"/>
                                        <p:tgtEl>
                                          <p:spTgt spid="29"/>
                                        </p:tgtEl>
                                        <p:attrNameLst>
                                          <p:attrName>ppt_y</p:attrName>
                                        </p:attrNameLst>
                                      </p:cBhvr>
                                      <p:tavLst>
                                        <p:tav tm="0">
                                          <p:val>
                                            <p:strVal val="1+#ppt_h/2"/>
                                          </p:val>
                                        </p:tav>
                                        <p:tav tm="100000">
                                          <p:val>
                                            <p:strVal val="#ppt_y"/>
                                          </p:val>
                                        </p:tav>
                                      </p:tavLst>
                                    </p:anim>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par>
                          <p:cTn id="38" fill="hold">
                            <p:stCondLst>
                              <p:cond delay="1000"/>
                            </p:stCondLst>
                            <p:childTnLst>
                              <p:par>
                                <p:cTn id="39" presetID="2" presetClass="entr" presetSubtype="8" fill="hold" nodeType="after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250" fill="hold"/>
                                        <p:tgtEl>
                                          <p:spTgt spid="21"/>
                                        </p:tgtEl>
                                        <p:attrNameLst>
                                          <p:attrName>ppt_x</p:attrName>
                                        </p:attrNameLst>
                                      </p:cBhvr>
                                      <p:tavLst>
                                        <p:tav tm="0">
                                          <p:val>
                                            <p:strVal val="0-#ppt_w/2"/>
                                          </p:val>
                                        </p:tav>
                                        <p:tav tm="100000">
                                          <p:val>
                                            <p:strVal val="#ppt_x"/>
                                          </p:val>
                                        </p:tav>
                                      </p:tavLst>
                                    </p:anim>
                                    <p:anim calcmode="lin" valueType="num">
                                      <p:cBhvr additive="base">
                                        <p:cTn id="42" dur="25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additive="base">
                                        <p:cTn id="47" dur="500" fill="hold"/>
                                        <p:tgtEl>
                                          <p:spTgt spid="30"/>
                                        </p:tgtEl>
                                        <p:attrNameLst>
                                          <p:attrName>ppt_x</p:attrName>
                                        </p:attrNameLst>
                                      </p:cBhvr>
                                      <p:tavLst>
                                        <p:tav tm="0">
                                          <p:val>
                                            <p:strVal val="#ppt_x"/>
                                          </p:val>
                                        </p:tav>
                                        <p:tav tm="100000">
                                          <p:val>
                                            <p:strVal val="#ppt_x"/>
                                          </p:val>
                                        </p:tav>
                                      </p:tavLst>
                                    </p:anim>
                                    <p:anim calcmode="lin" valueType="num">
                                      <p:cBhvr additive="base">
                                        <p:cTn id="4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2286000" y="1885950"/>
            <a:ext cx="4648200" cy="1323439"/>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ctr" defTabSz="913765">
              <a:defRPr/>
            </a:pPr>
            <a:r>
              <a:rPr lang="en-US" altLang="zh-CN" sz="4000" dirty="0" err="1" smtClean="0">
                <a:latin typeface="Arial" panose="020B0604020202020204" pitchFamily="34" charset="0"/>
                <a:ea typeface="Yeseva One" panose="00000500000000000000" charset="0"/>
                <a:cs typeface="Arial" panose="020B0604020202020204" pitchFamily="34" charset="0"/>
                <a:sym typeface="+mn-ea"/>
              </a:rPr>
              <a:t>Hẹn</a:t>
            </a:r>
            <a:r>
              <a:rPr lang="en-US" altLang="zh-CN" sz="4000" dirty="0" smtClean="0">
                <a:latin typeface="Arial" panose="020B0604020202020204" pitchFamily="34" charset="0"/>
                <a:ea typeface="Yeseva One" panose="00000500000000000000" charset="0"/>
                <a:cs typeface="Arial" panose="020B0604020202020204" pitchFamily="34" charset="0"/>
                <a:sym typeface="+mn-ea"/>
              </a:rPr>
              <a:t> </a:t>
            </a:r>
            <a:r>
              <a:rPr lang="en-US" altLang="zh-CN" sz="4000" dirty="0" err="1" smtClean="0">
                <a:latin typeface="Arial" panose="020B0604020202020204" pitchFamily="34" charset="0"/>
                <a:ea typeface="Yeseva One" panose="00000500000000000000" charset="0"/>
                <a:cs typeface="Arial" panose="020B0604020202020204" pitchFamily="34" charset="0"/>
                <a:sym typeface="+mn-ea"/>
              </a:rPr>
              <a:t>gặp</a:t>
            </a:r>
            <a:r>
              <a:rPr lang="en-US" altLang="zh-CN" sz="4000" dirty="0" smtClean="0">
                <a:latin typeface="Arial" panose="020B0604020202020204" pitchFamily="34" charset="0"/>
                <a:ea typeface="Yeseva One" panose="00000500000000000000" charset="0"/>
                <a:cs typeface="Arial" panose="020B0604020202020204" pitchFamily="34" charset="0"/>
                <a:sym typeface="+mn-ea"/>
              </a:rPr>
              <a:t> </a:t>
            </a:r>
            <a:r>
              <a:rPr lang="en-US" altLang="zh-CN" sz="4000" dirty="0" err="1" smtClean="0">
                <a:latin typeface="Arial" panose="020B0604020202020204" pitchFamily="34" charset="0"/>
                <a:ea typeface="Yeseva One" panose="00000500000000000000" charset="0"/>
                <a:cs typeface="Arial" panose="020B0604020202020204" pitchFamily="34" charset="0"/>
                <a:sym typeface="+mn-ea"/>
              </a:rPr>
              <a:t>lại</a:t>
            </a:r>
            <a:r>
              <a:rPr lang="en-US" altLang="zh-CN" sz="4000" dirty="0" smtClean="0">
                <a:latin typeface="Arial" panose="020B0604020202020204" pitchFamily="34" charset="0"/>
                <a:ea typeface="Yeseva One" panose="00000500000000000000" charset="0"/>
                <a:cs typeface="Arial" panose="020B0604020202020204" pitchFamily="34" charset="0"/>
                <a:sym typeface="+mn-ea"/>
              </a:rPr>
              <a:t> </a:t>
            </a:r>
            <a:r>
              <a:rPr lang="en-US" altLang="zh-CN" sz="4000" dirty="0" err="1" smtClean="0">
                <a:latin typeface="Arial" panose="020B0604020202020204" pitchFamily="34" charset="0"/>
                <a:ea typeface="Yeseva One" panose="00000500000000000000" charset="0"/>
                <a:cs typeface="Arial" panose="020B0604020202020204" pitchFamily="34" charset="0"/>
                <a:sym typeface="+mn-ea"/>
              </a:rPr>
              <a:t>các</a:t>
            </a:r>
            <a:r>
              <a:rPr lang="en-US" altLang="zh-CN" sz="4000" dirty="0" smtClean="0">
                <a:latin typeface="Arial" panose="020B0604020202020204" pitchFamily="34" charset="0"/>
                <a:ea typeface="Yeseva One" panose="00000500000000000000" charset="0"/>
                <a:cs typeface="Arial" panose="020B0604020202020204" pitchFamily="34" charset="0"/>
                <a:sym typeface="+mn-ea"/>
              </a:rPr>
              <a:t> </a:t>
            </a:r>
            <a:r>
              <a:rPr lang="en-US" altLang="zh-CN" sz="4000" dirty="0" err="1" smtClean="0">
                <a:latin typeface="Arial" panose="020B0604020202020204" pitchFamily="34" charset="0"/>
                <a:ea typeface="Yeseva One" panose="00000500000000000000" charset="0"/>
                <a:cs typeface="Arial" panose="020B0604020202020204" pitchFamily="34" charset="0"/>
                <a:sym typeface="+mn-ea"/>
              </a:rPr>
              <a:t>em</a:t>
            </a:r>
            <a:r>
              <a:rPr lang="en-US" altLang="zh-CN" sz="4000" dirty="0" smtClean="0">
                <a:latin typeface="Arial" panose="020B0604020202020204" pitchFamily="34" charset="0"/>
                <a:ea typeface="Yeseva One" panose="00000500000000000000" charset="0"/>
                <a:cs typeface="Arial" panose="020B0604020202020204" pitchFamily="34" charset="0"/>
                <a:sym typeface="+mn-ea"/>
              </a:rPr>
              <a:t> </a:t>
            </a:r>
            <a:r>
              <a:rPr lang="en-US" altLang="zh-CN" sz="4000" dirty="0" err="1" smtClean="0">
                <a:latin typeface="Arial" panose="020B0604020202020204" pitchFamily="34" charset="0"/>
                <a:ea typeface="Yeseva One" panose="00000500000000000000" charset="0"/>
                <a:cs typeface="Arial" panose="020B0604020202020204" pitchFamily="34" charset="0"/>
                <a:sym typeface="+mn-ea"/>
              </a:rPr>
              <a:t>trong</a:t>
            </a:r>
            <a:r>
              <a:rPr lang="en-US" altLang="zh-CN" sz="4000" dirty="0" smtClean="0">
                <a:latin typeface="Arial" panose="020B0604020202020204" pitchFamily="34" charset="0"/>
                <a:ea typeface="Yeseva One" panose="00000500000000000000" charset="0"/>
                <a:cs typeface="Arial" panose="020B0604020202020204" pitchFamily="34" charset="0"/>
                <a:sym typeface="+mn-ea"/>
              </a:rPr>
              <a:t> </a:t>
            </a:r>
            <a:r>
              <a:rPr lang="en-US" altLang="zh-CN" sz="4000" dirty="0" err="1" smtClean="0">
                <a:latin typeface="Arial" panose="020B0604020202020204" pitchFamily="34" charset="0"/>
                <a:ea typeface="Yeseva One" panose="00000500000000000000" charset="0"/>
                <a:cs typeface="Arial" panose="020B0604020202020204" pitchFamily="34" charset="0"/>
                <a:sym typeface="+mn-ea"/>
              </a:rPr>
              <a:t>tiết</a:t>
            </a:r>
            <a:r>
              <a:rPr lang="en-US" altLang="zh-CN" sz="4000" dirty="0" smtClean="0">
                <a:latin typeface="Arial" panose="020B0604020202020204" pitchFamily="34" charset="0"/>
                <a:ea typeface="Yeseva One" panose="00000500000000000000" charset="0"/>
                <a:cs typeface="Arial" panose="020B0604020202020204" pitchFamily="34" charset="0"/>
                <a:sym typeface="+mn-ea"/>
              </a:rPr>
              <a:t> </a:t>
            </a:r>
            <a:r>
              <a:rPr lang="en-US" altLang="zh-CN" sz="4000" dirty="0" err="1" smtClean="0">
                <a:latin typeface="Arial" panose="020B0604020202020204" pitchFamily="34" charset="0"/>
                <a:ea typeface="Yeseva One" panose="00000500000000000000" charset="0"/>
                <a:cs typeface="Arial" panose="020B0604020202020204" pitchFamily="34" charset="0"/>
                <a:sym typeface="+mn-ea"/>
              </a:rPr>
              <a:t>học</a:t>
            </a:r>
            <a:r>
              <a:rPr lang="en-US" altLang="zh-CN" sz="4000" dirty="0" smtClean="0">
                <a:latin typeface="Arial" panose="020B0604020202020204" pitchFamily="34" charset="0"/>
                <a:ea typeface="Yeseva One" panose="00000500000000000000" charset="0"/>
                <a:cs typeface="Arial" panose="020B0604020202020204" pitchFamily="34" charset="0"/>
                <a:sym typeface="+mn-ea"/>
              </a:rPr>
              <a:t> </a:t>
            </a:r>
            <a:r>
              <a:rPr lang="en-US" altLang="zh-CN" sz="4000" dirty="0" err="1" smtClean="0">
                <a:latin typeface="Arial" panose="020B0604020202020204" pitchFamily="34" charset="0"/>
                <a:ea typeface="Yeseva One" panose="00000500000000000000" charset="0"/>
                <a:cs typeface="Arial" panose="020B0604020202020204" pitchFamily="34" charset="0"/>
                <a:sym typeface="+mn-ea"/>
              </a:rPr>
              <a:t>sau</a:t>
            </a:r>
            <a:endParaRPr lang="en-US" altLang="zh-CN" sz="4000" b="1" dirty="0" smtClean="0">
              <a:latin typeface="Arial" panose="020B0604020202020204" pitchFamily="34" charset="0"/>
              <a:ea typeface="Yeseva One" panose="00000500000000000000" charset="0"/>
              <a:cs typeface="Arial" panose="020B0604020202020204" pitchFamily="3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anh-buoc-nhanh-nhi-dong-phong-nha-bai-hat-doi-thieu-nien-tien-phong-ho-chi-min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05000" y="1123950"/>
            <a:ext cx="5486400" cy="3083691"/>
          </a:xfrm>
          <a:prstGeom prst="rect">
            <a:avLst/>
          </a:prstGeom>
        </p:spPr>
      </p:pic>
      <p:sp>
        <p:nvSpPr>
          <p:cNvPr id="3" name="Rectangle 2"/>
          <p:cNvSpPr/>
          <p:nvPr/>
        </p:nvSpPr>
        <p:spPr>
          <a:xfrm>
            <a:off x="1447800" y="0"/>
            <a:ext cx="6324600" cy="707886"/>
          </a:xfrm>
          <a:prstGeom prst="rect">
            <a:avLst/>
          </a:prstGeom>
        </p:spPr>
        <p:txBody>
          <a:bodyPr wrap="square">
            <a:spAutoFit/>
          </a:bodyPr>
          <a:lstStyle/>
          <a:p>
            <a:pPr algn="ctr">
              <a:spcBef>
                <a:spcPts val="700"/>
              </a:spcBef>
              <a:spcAft>
                <a:spcPts val="700"/>
              </a:spcAft>
            </a:pP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Nghe</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smtClean="0">
                <a:solidFill>
                  <a:srgbClr val="000000"/>
                </a:solidFill>
                <a:latin typeface="Arial" panose="020B0604020202020204" pitchFamily="34" charset="0"/>
                <a:ea typeface="Calibri" panose="020F0502020204030204" pitchFamily="34" charset="0"/>
                <a:cs typeface="Arial" panose="020B0604020202020204" pitchFamily="34" charset="0"/>
              </a:rPr>
              <a:t>bài</a:t>
            </a:r>
            <a:r>
              <a:rPr lang="en-US"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hát</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này</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cảm</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xúc</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gì</a:t>
            </a:r>
            <a:r>
              <a:rPr lang="en-US"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Em</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có</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muốn</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tham</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gia</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hoạt</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động</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của</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Sao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Nhi</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đồng</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latin typeface="Arial" panose="020B0604020202020204" pitchFamily="34" charset="0"/>
                <a:ea typeface="Calibri" panose="020F0502020204030204" pitchFamily="34" charset="0"/>
                <a:cs typeface="Arial" panose="020B0604020202020204" pitchFamily="34" charset="0"/>
              </a:rPr>
              <a:t>không</a:t>
            </a:r>
            <a:r>
              <a:rPr lang="en-US" sz="20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sz="2000" dirty="0">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2362200" y="2114550"/>
            <a:ext cx="4495800" cy="1015663"/>
          </a:xfrm>
          <a:prstGeom prst="rect">
            <a:avLst/>
          </a:prstGeom>
          <a:noFill/>
        </p:spPr>
        <p:txBody>
          <a:bodyPr wrap="square" rtlCol="0">
            <a:spAutoFit/>
          </a:bodyPr>
          <a:lstStyle>
            <a:defPPr>
              <a:defRPr lang="zh-CN"/>
            </a:defPPr>
            <a:lvl1pPr>
              <a:defRPr sz="2800">
                <a:solidFill>
                  <a:schemeClr val="bg1"/>
                </a:solidFill>
                <a:latin typeface="时尚中黑简体" panose="01010104010101010101" pitchFamily="2" charset="-122"/>
                <a:ea typeface="时尚中黑简体" panose="01010104010101010101" pitchFamily="2" charset="-122"/>
              </a:defRPr>
            </a:lvl1pPr>
          </a:lstStyle>
          <a:p>
            <a:pPr algn="ctr" defTabSz="913765">
              <a:defRPr/>
            </a:pPr>
            <a:r>
              <a:rPr lang="en-US" altLang="zh-CN" sz="3000" dirty="0" smtClean="0">
                <a:latin typeface="Arial" panose="020B0604020202020204" pitchFamily="34" charset="0"/>
                <a:ea typeface="Yeseva One" panose="00000500000000000000" charset="0"/>
                <a:cs typeface="Arial" panose="020B0604020202020204" pitchFamily="34" charset="0"/>
                <a:sym typeface="+mn-ea"/>
              </a:rPr>
              <a:t>TUẦN 3: SAO NHI ĐỒNG CỦA CHÚNG EM</a:t>
            </a:r>
            <a:endParaRPr lang="zh-CN" altLang="en-US" sz="3000" kern="0" dirty="0">
              <a:latin typeface="Arial" panose="020B0604020202020204" pitchFamily="34" charset="0"/>
              <a:ea typeface="Yeseva One" panose="00000500000000000000"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iterate type="lt">
                                    <p:tmPct val="10000"/>
                                  </p:iterate>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337123" y="1385795"/>
            <a:ext cx="6459831" cy="948930"/>
            <a:chOff x="1845461" y="2160877"/>
            <a:chExt cx="8613108" cy="1265240"/>
          </a:xfrm>
        </p:grpSpPr>
        <p:sp>
          <p:nvSpPr>
            <p:cNvPr id="10" name="Oval 65"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SpPr>
              <a:spLocks noChangeArrowheads="1"/>
            </p:cNvSpPr>
            <p:nvPr/>
          </p:nvSpPr>
          <p:spPr bwMode="auto">
            <a:xfrm rot="10800000">
              <a:off x="6152559" y="3018339"/>
              <a:ext cx="4306010" cy="407778"/>
            </a:xfrm>
            <a:prstGeom prst="ellipse">
              <a:avLst/>
            </a:prstGeom>
            <a:gradFill rotWithShape="1">
              <a:gsLst>
                <a:gs pos="16000">
                  <a:schemeClr val="tx1">
                    <a:lumMod val="65000"/>
                    <a:lumOff val="35000"/>
                  </a:schemeClr>
                </a:gs>
                <a:gs pos="78000">
                  <a:srgbClr val="EEECE1">
                    <a:alpha val="0"/>
                  </a:srgbClr>
                </a:gs>
              </a:gsLst>
              <a:path path="shape">
                <a:fillToRect l="50000" t="50000" r="50000" b="50000"/>
              </a:path>
            </a:gradFill>
            <a:ln w="9525">
              <a:noFill/>
              <a:round/>
            </a:ln>
            <a:effectLst/>
          </p:spPr>
          <p:txBody>
            <a:bodyPr wrap="none" lIns="68559" tIns="34280" rIns="68559" bIns="34280" anchor="ctr"/>
            <a:lstStyle/>
            <a:p>
              <a:pPr>
                <a:defRPr/>
              </a:pPr>
              <a:endParaRPr lang="zh-CN" altLang="en-US" sz="1800" kern="0" dirty="0">
                <a:solidFill>
                  <a:sysClr val="windowText" lastClr="000000"/>
                </a:solidFill>
                <a:latin typeface="Arial" panose="020B0604020202090204" pitchFamily="34" charset="0"/>
                <a:ea typeface="宋体"/>
              </a:endParaRPr>
            </a:p>
          </p:txBody>
        </p:sp>
        <p:sp>
          <p:nvSpPr>
            <p:cNvPr id="11" name="Oval 65"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SpPr>
              <a:spLocks noChangeArrowheads="1"/>
            </p:cNvSpPr>
            <p:nvPr/>
          </p:nvSpPr>
          <p:spPr bwMode="auto">
            <a:xfrm rot="10800000">
              <a:off x="1845461" y="3018338"/>
              <a:ext cx="4306010" cy="407778"/>
            </a:xfrm>
            <a:prstGeom prst="ellipse">
              <a:avLst/>
            </a:prstGeom>
            <a:gradFill rotWithShape="1">
              <a:gsLst>
                <a:gs pos="16000">
                  <a:schemeClr val="tx1">
                    <a:lumMod val="65000"/>
                    <a:lumOff val="35000"/>
                  </a:schemeClr>
                </a:gs>
                <a:gs pos="78000">
                  <a:srgbClr val="EEECE1">
                    <a:alpha val="0"/>
                  </a:srgbClr>
                </a:gs>
              </a:gsLst>
              <a:path path="shape">
                <a:fillToRect l="50000" t="50000" r="50000" b="50000"/>
              </a:path>
            </a:gradFill>
            <a:ln w="9525">
              <a:noFill/>
              <a:round/>
            </a:ln>
            <a:effectLst/>
          </p:spPr>
          <p:txBody>
            <a:bodyPr wrap="none" lIns="68559" tIns="34280" rIns="68559" bIns="34280" anchor="ctr"/>
            <a:lstStyle/>
            <a:p>
              <a:pPr>
                <a:defRPr/>
              </a:pPr>
              <a:endParaRPr lang="zh-CN" altLang="en-US" sz="1800" kern="0">
                <a:solidFill>
                  <a:sysClr val="windowText" lastClr="000000"/>
                </a:solidFill>
                <a:latin typeface="Arial" panose="020B0604020202090204" pitchFamily="34" charset="0"/>
                <a:ea typeface="宋体"/>
              </a:endParaRPr>
            </a:p>
          </p:txBody>
        </p:sp>
        <p:cxnSp>
          <p:nvCxnSpPr>
            <p:cNvPr id="12" name="直接连接符 41"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CxnSpPr>
              <a:cxnSpLocks noChangeShapeType="1"/>
            </p:cNvCxnSpPr>
            <p:nvPr/>
          </p:nvCxnSpPr>
          <p:spPr bwMode="auto">
            <a:xfrm>
              <a:off x="3402181" y="2468852"/>
              <a:ext cx="5498989" cy="0"/>
            </a:xfrm>
            <a:prstGeom prst="line">
              <a:avLst/>
            </a:prstGeom>
            <a:noFill/>
            <a:ln w="25400" algn="ctr">
              <a:solidFill>
                <a:schemeClr val="bg1">
                  <a:lumMod val="75000"/>
                </a:schemeClr>
              </a:solidFill>
              <a:round/>
            </a:ln>
          </p:spPr>
        </p:cxnSp>
        <p:grpSp>
          <p:nvGrpSpPr>
            <p:cNvPr id="13" name="组合 12"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2619782" y="2160877"/>
              <a:ext cx="2340843" cy="1052966"/>
              <a:chOff x="2305461" y="4828921"/>
              <a:chExt cx="2341565" cy="1052966"/>
            </a:xfrm>
          </p:grpSpPr>
          <p:sp>
            <p:nvSpPr>
              <p:cNvPr id="14" name="任意多边形 13"/>
              <p:cNvSpPr/>
              <p:nvPr/>
            </p:nvSpPr>
            <p:spPr bwMode="auto">
              <a:xfrm>
                <a:off x="2613436" y="5098796"/>
                <a:ext cx="358775"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1"/>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15" name="任意多边形 14"/>
              <p:cNvSpPr/>
              <p:nvPr/>
            </p:nvSpPr>
            <p:spPr bwMode="auto">
              <a:xfrm>
                <a:off x="2932525" y="5405637"/>
                <a:ext cx="544512"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1"/>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cxnSp>
            <p:nvCxnSpPr>
              <p:cNvPr id="16" name="直接连接符 56"/>
              <p:cNvCxnSpPr>
                <a:cxnSpLocks noChangeShapeType="1"/>
                <a:stCxn id="14" idx="0"/>
              </p:cNvCxnSpPr>
              <p:nvPr/>
            </p:nvCxnSpPr>
            <p:spPr bwMode="auto">
              <a:xfrm>
                <a:off x="2613917" y="5098073"/>
                <a:ext cx="516486" cy="39725"/>
              </a:xfrm>
              <a:prstGeom prst="line">
                <a:avLst/>
              </a:prstGeom>
              <a:noFill/>
              <a:ln w="127000" algn="ctr">
                <a:solidFill>
                  <a:schemeClr val="accent1"/>
                </a:solidFill>
                <a:round/>
              </a:ln>
            </p:spPr>
          </p:cxnSp>
          <p:sp>
            <p:nvSpPr>
              <p:cNvPr id="17" name="椭圆 16"/>
              <p:cNvSpPr/>
              <p:nvPr/>
            </p:nvSpPr>
            <p:spPr bwMode="auto">
              <a:xfrm>
                <a:off x="2305461" y="4828921"/>
                <a:ext cx="269875" cy="269875"/>
              </a:xfrm>
              <a:prstGeom prst="ellipse">
                <a:avLst/>
              </a:prstGeom>
              <a:solidFill>
                <a:schemeClr val="accent1"/>
              </a:solidFill>
              <a:ln w="25400" cap="flat" cmpd="sng" algn="ctr">
                <a:solidFill>
                  <a:schemeClr val="accent1"/>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18" name="任意多边形 17"/>
              <p:cNvSpPr/>
              <p:nvPr/>
            </p:nvSpPr>
            <p:spPr bwMode="auto">
              <a:xfrm>
                <a:off x="3211924" y="5098796"/>
                <a:ext cx="357187"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1"/>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19" name="任意多边形 18"/>
              <p:cNvSpPr/>
              <p:nvPr/>
            </p:nvSpPr>
            <p:spPr bwMode="auto">
              <a:xfrm>
                <a:off x="3529424" y="5405637"/>
                <a:ext cx="544512"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1"/>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cxnSp>
            <p:nvCxnSpPr>
              <p:cNvPr id="20" name="直接连接符 52"/>
              <p:cNvCxnSpPr>
                <a:cxnSpLocks noChangeShapeType="1"/>
                <a:stCxn id="18" idx="0"/>
              </p:cNvCxnSpPr>
              <p:nvPr/>
            </p:nvCxnSpPr>
            <p:spPr bwMode="auto">
              <a:xfrm>
                <a:off x="3212152" y="5098073"/>
                <a:ext cx="516486" cy="39725"/>
              </a:xfrm>
              <a:prstGeom prst="line">
                <a:avLst/>
              </a:prstGeom>
              <a:noFill/>
              <a:ln w="127000" algn="ctr">
                <a:solidFill>
                  <a:schemeClr val="accent1"/>
                </a:solidFill>
                <a:round/>
              </a:ln>
            </p:spPr>
          </p:cxnSp>
          <p:sp>
            <p:nvSpPr>
              <p:cNvPr id="21" name="椭圆 20"/>
              <p:cNvSpPr/>
              <p:nvPr/>
            </p:nvSpPr>
            <p:spPr bwMode="auto">
              <a:xfrm>
                <a:off x="2903949" y="4828921"/>
                <a:ext cx="268286" cy="269875"/>
              </a:xfrm>
              <a:prstGeom prst="ellipse">
                <a:avLst/>
              </a:prstGeom>
              <a:solidFill>
                <a:schemeClr val="accent1"/>
              </a:solidFill>
              <a:ln w="25400" cap="flat" cmpd="sng" algn="ctr">
                <a:solidFill>
                  <a:schemeClr val="accent1"/>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22" name="任意多边形 21"/>
              <p:cNvSpPr/>
              <p:nvPr/>
            </p:nvSpPr>
            <p:spPr bwMode="auto">
              <a:xfrm>
                <a:off x="3785012" y="5098796"/>
                <a:ext cx="357188"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1"/>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23" name="任意多边形 22"/>
              <p:cNvSpPr/>
              <p:nvPr/>
            </p:nvSpPr>
            <p:spPr bwMode="auto">
              <a:xfrm>
                <a:off x="4102513" y="5405637"/>
                <a:ext cx="544513"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1"/>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cxnSp>
            <p:nvCxnSpPr>
              <p:cNvPr id="24" name="直接连接符 48"/>
              <p:cNvCxnSpPr>
                <a:cxnSpLocks noChangeShapeType="1"/>
                <a:stCxn id="22" idx="0"/>
              </p:cNvCxnSpPr>
              <p:nvPr/>
            </p:nvCxnSpPr>
            <p:spPr bwMode="auto">
              <a:xfrm>
                <a:off x="3784700" y="5098073"/>
                <a:ext cx="516486" cy="39725"/>
              </a:xfrm>
              <a:prstGeom prst="line">
                <a:avLst/>
              </a:prstGeom>
              <a:noFill/>
              <a:ln w="127000" algn="ctr">
                <a:solidFill>
                  <a:schemeClr val="accent1"/>
                </a:solidFill>
                <a:round/>
              </a:ln>
            </p:spPr>
          </p:cxnSp>
          <p:sp>
            <p:nvSpPr>
              <p:cNvPr id="25" name="椭圆 24"/>
              <p:cNvSpPr/>
              <p:nvPr/>
            </p:nvSpPr>
            <p:spPr bwMode="auto">
              <a:xfrm>
                <a:off x="3477036" y="4828921"/>
                <a:ext cx="268288" cy="269875"/>
              </a:xfrm>
              <a:prstGeom prst="ellipse">
                <a:avLst/>
              </a:prstGeom>
              <a:solidFill>
                <a:schemeClr val="accent1"/>
              </a:solidFill>
              <a:ln w="25400" cap="flat" cmpd="sng" algn="ctr">
                <a:solidFill>
                  <a:schemeClr val="accent1"/>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grpSp>
        <p:grpSp>
          <p:nvGrpSpPr>
            <p:cNvPr id="26" name="组合 25" descr="e7d195523061f1c0deeec63e560781cfd59afb0ea006f2a87ABB68BF51EA6619813959095094C18C62A12F549504892A4AAA8C1554C6663626E05CA27F281A14E6983772AFC3FB97135759321DEA3D70145073B7709DEAFA93D9543D2964B039C506A08C8BE0AF5D04AAA5F2B154E5030577D0DE964E588E7F2BFA07B4AB6ADC8003FE6F2E51FFE3"/>
            <p:cNvGrpSpPr/>
            <p:nvPr/>
          </p:nvGrpSpPr>
          <p:grpSpPr>
            <a:xfrm>
              <a:off x="7363357" y="2160877"/>
              <a:ext cx="2340840" cy="1052966"/>
              <a:chOff x="7050500" y="4828921"/>
              <a:chExt cx="2341562" cy="1052966"/>
            </a:xfrm>
          </p:grpSpPr>
          <p:sp>
            <p:nvSpPr>
              <p:cNvPr id="27" name="任意多边形 26"/>
              <p:cNvSpPr/>
              <p:nvPr/>
            </p:nvSpPr>
            <p:spPr bwMode="auto">
              <a:xfrm flipH="1">
                <a:off x="8726901" y="5098796"/>
                <a:ext cx="357187"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2"/>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28" name="任意多边形 27"/>
              <p:cNvSpPr/>
              <p:nvPr/>
            </p:nvSpPr>
            <p:spPr bwMode="auto">
              <a:xfrm flipH="1">
                <a:off x="8222075" y="5405637"/>
                <a:ext cx="544512"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2"/>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cxnSp>
            <p:nvCxnSpPr>
              <p:cNvPr id="29" name="直接连接符 72"/>
              <p:cNvCxnSpPr>
                <a:cxnSpLocks noChangeShapeType="1"/>
                <a:stCxn id="27" idx="0"/>
              </p:cNvCxnSpPr>
              <p:nvPr/>
            </p:nvCxnSpPr>
            <p:spPr bwMode="auto">
              <a:xfrm flipH="1">
                <a:off x="8567121" y="5098073"/>
                <a:ext cx="516485" cy="39725"/>
              </a:xfrm>
              <a:prstGeom prst="line">
                <a:avLst/>
              </a:prstGeom>
              <a:noFill/>
              <a:ln w="127000" algn="ctr">
                <a:solidFill>
                  <a:schemeClr val="accent2"/>
                </a:solidFill>
                <a:round/>
              </a:ln>
            </p:spPr>
          </p:cxnSp>
          <p:sp>
            <p:nvSpPr>
              <p:cNvPr id="30" name="椭圆 29"/>
              <p:cNvSpPr/>
              <p:nvPr/>
            </p:nvSpPr>
            <p:spPr bwMode="auto">
              <a:xfrm flipH="1">
                <a:off x="9123774" y="4828921"/>
                <a:ext cx="268288" cy="269875"/>
              </a:xfrm>
              <a:prstGeom prst="ellipse">
                <a:avLst/>
              </a:prstGeom>
              <a:solidFill>
                <a:schemeClr val="accent2"/>
              </a:solidFill>
              <a:ln w="25400" cap="flat" cmpd="sng" algn="ctr">
                <a:solidFill>
                  <a:schemeClr val="accent2"/>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31" name="任意多边形 30"/>
              <p:cNvSpPr/>
              <p:nvPr/>
            </p:nvSpPr>
            <p:spPr bwMode="auto">
              <a:xfrm flipH="1">
                <a:off x="8128412" y="5098796"/>
                <a:ext cx="357188"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2"/>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32" name="任意多边形 31"/>
              <p:cNvSpPr/>
              <p:nvPr/>
            </p:nvSpPr>
            <p:spPr bwMode="auto">
              <a:xfrm flipH="1">
                <a:off x="7623587" y="5405637"/>
                <a:ext cx="544513"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2"/>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cxnSp>
            <p:nvCxnSpPr>
              <p:cNvPr id="33" name="直接连接符 68"/>
              <p:cNvCxnSpPr>
                <a:cxnSpLocks noChangeShapeType="1"/>
                <a:stCxn id="31" idx="0"/>
              </p:cNvCxnSpPr>
              <p:nvPr/>
            </p:nvCxnSpPr>
            <p:spPr bwMode="auto">
              <a:xfrm flipH="1">
                <a:off x="7968886" y="5098073"/>
                <a:ext cx="516485" cy="39725"/>
              </a:xfrm>
              <a:prstGeom prst="line">
                <a:avLst/>
              </a:prstGeom>
              <a:noFill/>
              <a:ln w="127000" algn="ctr">
                <a:solidFill>
                  <a:schemeClr val="accent2"/>
                </a:solidFill>
                <a:round/>
              </a:ln>
            </p:spPr>
          </p:cxnSp>
          <p:sp>
            <p:nvSpPr>
              <p:cNvPr id="34" name="椭圆 33"/>
              <p:cNvSpPr/>
              <p:nvPr/>
            </p:nvSpPr>
            <p:spPr bwMode="auto">
              <a:xfrm flipH="1">
                <a:off x="8525288" y="4828921"/>
                <a:ext cx="268288" cy="269875"/>
              </a:xfrm>
              <a:prstGeom prst="ellipse">
                <a:avLst/>
              </a:prstGeom>
              <a:solidFill>
                <a:schemeClr val="accent2"/>
              </a:solidFill>
              <a:ln w="25400" cap="flat" cmpd="sng" algn="ctr">
                <a:solidFill>
                  <a:schemeClr val="accent2"/>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35" name="任意多边形 34"/>
              <p:cNvSpPr/>
              <p:nvPr/>
            </p:nvSpPr>
            <p:spPr bwMode="auto">
              <a:xfrm flipH="1">
                <a:off x="7555325" y="5098796"/>
                <a:ext cx="358776" cy="754063"/>
              </a:xfrm>
              <a:custGeom>
                <a:avLst/>
                <a:gdLst>
                  <a:gd name="connsiteX0" fmla="*/ 0 w 269823"/>
                  <a:gd name="connsiteY0" fmla="*/ 0 h 569626"/>
                  <a:gd name="connsiteX1" fmla="*/ 254833 w 269823"/>
                  <a:gd name="connsiteY1" fmla="*/ 254833 h 569626"/>
                  <a:gd name="connsiteX2" fmla="*/ 269823 w 269823"/>
                  <a:gd name="connsiteY2" fmla="*/ 404734 h 569626"/>
                  <a:gd name="connsiteX3" fmla="*/ 44971 w 269823"/>
                  <a:gd name="connsiteY3" fmla="*/ 569626 h 569626"/>
                </a:gdLst>
                <a:ahLst/>
                <a:cxnLst>
                  <a:cxn ang="0">
                    <a:pos x="connsiteX0" y="connsiteY0"/>
                  </a:cxn>
                  <a:cxn ang="0">
                    <a:pos x="connsiteX1" y="connsiteY1"/>
                  </a:cxn>
                  <a:cxn ang="0">
                    <a:pos x="connsiteX2" y="connsiteY2"/>
                  </a:cxn>
                  <a:cxn ang="0">
                    <a:pos x="connsiteX3" y="connsiteY3"/>
                  </a:cxn>
                </a:cxnLst>
                <a:rect l="l" t="t" r="r" b="b"/>
                <a:pathLst>
                  <a:path w="269823" h="569626">
                    <a:moveTo>
                      <a:pt x="0" y="0"/>
                    </a:moveTo>
                    <a:lnTo>
                      <a:pt x="254833" y="254833"/>
                    </a:lnTo>
                    <a:lnTo>
                      <a:pt x="269823" y="404734"/>
                    </a:lnTo>
                    <a:lnTo>
                      <a:pt x="44971" y="569626"/>
                    </a:lnTo>
                  </a:path>
                </a:pathLst>
              </a:custGeom>
              <a:noFill/>
              <a:ln w="127000" cap="flat" cmpd="sng" algn="ctr">
                <a:solidFill>
                  <a:schemeClr val="accent2"/>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sp>
            <p:nvSpPr>
              <p:cNvPr id="36" name="任意多边形 35"/>
              <p:cNvSpPr/>
              <p:nvPr/>
            </p:nvSpPr>
            <p:spPr bwMode="auto">
              <a:xfrm flipH="1">
                <a:off x="7050500" y="5405637"/>
                <a:ext cx="544512" cy="476250"/>
              </a:xfrm>
              <a:custGeom>
                <a:avLst/>
                <a:gdLst>
                  <a:gd name="connsiteX0" fmla="*/ 0 w 299803"/>
                  <a:gd name="connsiteY0" fmla="*/ 0 h 299804"/>
                  <a:gd name="connsiteX1" fmla="*/ 194872 w 299803"/>
                  <a:gd name="connsiteY1" fmla="*/ 74951 h 299804"/>
                  <a:gd name="connsiteX2" fmla="*/ 299803 w 299803"/>
                  <a:gd name="connsiteY2" fmla="*/ 299804 h 299804"/>
                </a:gdLst>
                <a:ahLst/>
                <a:cxnLst>
                  <a:cxn ang="0">
                    <a:pos x="connsiteX0" y="connsiteY0"/>
                  </a:cxn>
                  <a:cxn ang="0">
                    <a:pos x="connsiteX1" y="connsiteY1"/>
                  </a:cxn>
                  <a:cxn ang="0">
                    <a:pos x="connsiteX2" y="connsiteY2"/>
                  </a:cxn>
                </a:cxnLst>
                <a:rect l="l" t="t" r="r" b="b"/>
                <a:pathLst>
                  <a:path w="299803" h="299804">
                    <a:moveTo>
                      <a:pt x="0" y="0"/>
                    </a:moveTo>
                    <a:lnTo>
                      <a:pt x="194872" y="74951"/>
                    </a:lnTo>
                    <a:lnTo>
                      <a:pt x="299803" y="299804"/>
                    </a:lnTo>
                  </a:path>
                </a:pathLst>
              </a:custGeom>
              <a:noFill/>
              <a:ln w="127000" cap="flat" cmpd="sng" algn="ctr">
                <a:solidFill>
                  <a:schemeClr val="accent2"/>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cxnSp>
            <p:nvCxnSpPr>
              <p:cNvPr id="37" name="直接连接符 64"/>
              <p:cNvCxnSpPr>
                <a:cxnSpLocks noChangeShapeType="1"/>
                <a:stCxn id="35" idx="0"/>
              </p:cNvCxnSpPr>
              <p:nvPr/>
            </p:nvCxnSpPr>
            <p:spPr bwMode="auto">
              <a:xfrm flipH="1">
                <a:off x="7396340" y="5098073"/>
                <a:ext cx="516485" cy="39725"/>
              </a:xfrm>
              <a:prstGeom prst="line">
                <a:avLst/>
              </a:prstGeom>
              <a:noFill/>
              <a:ln w="127000" algn="ctr">
                <a:solidFill>
                  <a:schemeClr val="accent2"/>
                </a:solidFill>
                <a:round/>
              </a:ln>
            </p:spPr>
          </p:cxnSp>
          <p:sp>
            <p:nvSpPr>
              <p:cNvPr id="38" name="椭圆 37"/>
              <p:cNvSpPr/>
              <p:nvPr/>
            </p:nvSpPr>
            <p:spPr bwMode="auto">
              <a:xfrm flipH="1">
                <a:off x="7952200" y="4828921"/>
                <a:ext cx="269875" cy="269875"/>
              </a:xfrm>
              <a:prstGeom prst="ellipse">
                <a:avLst/>
              </a:prstGeom>
              <a:solidFill>
                <a:schemeClr val="accent2"/>
              </a:solidFill>
              <a:ln w="25400" cap="flat" cmpd="sng" algn="ctr">
                <a:solidFill>
                  <a:schemeClr val="accent2"/>
                </a:solidFill>
                <a:prstDash val="solid"/>
              </a:ln>
              <a:effectLst/>
            </p:spPr>
            <p:txBody>
              <a:bodyPr anchor="ctr"/>
              <a:lstStyle/>
              <a:p>
                <a:pPr algn="ctr">
                  <a:defRPr/>
                </a:pPr>
                <a:endParaRPr lang="en-US" sz="1800" kern="0" dirty="0">
                  <a:solidFill>
                    <a:sysClr val="window" lastClr="FFFFFF"/>
                  </a:solidFill>
                  <a:latin typeface="Yeseva One" panose="00000500000000000000" charset="0"/>
                  <a:ea typeface="Yeseva One" panose="00000500000000000000" charset="0"/>
                </a:endParaRPr>
              </a:p>
            </p:txBody>
          </p:sp>
        </p:grpSp>
        <p:sp>
          <p:nvSpPr>
            <p:cNvPr id="2" name="椭圆 1"/>
            <p:cNvSpPr/>
            <p:nvPr/>
          </p:nvSpPr>
          <p:spPr>
            <a:xfrm>
              <a:off x="5952007" y="2276686"/>
              <a:ext cx="400853" cy="400853"/>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Yeseva One" panose="00000500000000000000" charset="0"/>
                <a:ea typeface="Yeseva One" panose="00000500000000000000" charset="0"/>
              </a:endParaRPr>
            </a:p>
          </p:txBody>
        </p:sp>
      </p:grpSp>
      <p:grpSp>
        <p:nvGrpSpPr>
          <p:cNvPr id="6" name="组合 5"/>
          <p:cNvGrpSpPr/>
          <p:nvPr/>
        </p:nvGrpSpPr>
        <p:grpSpPr>
          <a:xfrm>
            <a:off x="1506792" y="2565187"/>
            <a:ext cx="2921914" cy="1876894"/>
            <a:chOff x="2130138" y="3839283"/>
            <a:chExt cx="3006247" cy="2353857"/>
          </a:xfrm>
        </p:grpSpPr>
        <p:sp>
          <p:nvSpPr>
            <p:cNvPr id="5" name="圆角矩形 4"/>
            <p:cNvSpPr/>
            <p:nvPr/>
          </p:nvSpPr>
          <p:spPr>
            <a:xfrm>
              <a:off x="2130138" y="3839283"/>
              <a:ext cx="3006247" cy="2353857"/>
            </a:xfrm>
            <a:prstGeom prst="roundRect">
              <a:avLst>
                <a:gd name="adj" fmla="val 33963"/>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latin typeface="Yeseva One" panose="00000500000000000000" charset="0"/>
                <a:ea typeface="Yeseva One" panose="00000500000000000000" charset="0"/>
              </a:endParaRPr>
            </a:p>
          </p:txBody>
        </p:sp>
        <p:sp>
          <p:nvSpPr>
            <p:cNvPr id="49" name="文本框 48"/>
            <p:cNvSpPr txBox="1"/>
            <p:nvPr/>
          </p:nvSpPr>
          <p:spPr>
            <a:xfrm>
              <a:off x="2277458" y="4066251"/>
              <a:ext cx="2678946" cy="1832005"/>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2600" b="1" dirty="0" smtClean="0">
                  <a:solidFill>
                    <a:schemeClr val="accent1"/>
                  </a:solidFill>
                  <a:latin typeface="Arial" panose="020B0604020202020204" pitchFamily="34" charset="0"/>
                  <a:ea typeface="Yeseva One" panose="00000500000000000000" charset="0"/>
                  <a:cs typeface="Arial" panose="020B0604020202020204" pitchFamily="34" charset="0"/>
                </a:rPr>
                <a:t>1.Giới </a:t>
              </a:r>
              <a:r>
                <a:rPr lang="en-US" altLang="zh-CN" sz="2600" b="1" dirty="0" err="1" smtClean="0">
                  <a:solidFill>
                    <a:schemeClr val="accent1"/>
                  </a:solidFill>
                  <a:latin typeface="Arial" panose="020B0604020202020204" pitchFamily="34" charset="0"/>
                  <a:ea typeface="Yeseva One" panose="00000500000000000000" charset="0"/>
                  <a:cs typeface="Arial" panose="020B0604020202020204" pitchFamily="34" charset="0"/>
                </a:rPr>
                <a:t>thiệu</a:t>
              </a:r>
              <a:r>
                <a:rPr lang="en-US" altLang="zh-CN" sz="2600" b="1" dirty="0" smtClean="0">
                  <a:solidFill>
                    <a:schemeClr val="accent1"/>
                  </a:solidFill>
                  <a:latin typeface="Arial" panose="020B0604020202020204" pitchFamily="34" charset="0"/>
                  <a:ea typeface="Yeseva One" panose="00000500000000000000" charset="0"/>
                  <a:cs typeface="Arial" panose="020B0604020202020204" pitchFamily="34" charset="0"/>
                </a:rPr>
                <a:t> </a:t>
              </a:r>
              <a:r>
                <a:rPr lang="en-US" altLang="zh-CN" sz="2600" b="1" dirty="0" err="1" smtClean="0">
                  <a:solidFill>
                    <a:schemeClr val="accent1"/>
                  </a:solidFill>
                  <a:latin typeface="Arial" panose="020B0604020202020204" pitchFamily="34" charset="0"/>
                  <a:ea typeface="Yeseva One" panose="00000500000000000000" charset="0"/>
                  <a:cs typeface="Arial" panose="020B0604020202020204" pitchFamily="34" charset="0"/>
                </a:rPr>
                <a:t>về</a:t>
              </a:r>
              <a:r>
                <a:rPr lang="en-US" altLang="zh-CN" sz="2600" b="1" dirty="0" smtClean="0">
                  <a:solidFill>
                    <a:schemeClr val="accent1"/>
                  </a:solidFill>
                  <a:latin typeface="Arial" panose="020B0604020202020204" pitchFamily="34" charset="0"/>
                  <a:ea typeface="Yeseva One" panose="00000500000000000000" charset="0"/>
                  <a:cs typeface="Arial" panose="020B0604020202020204" pitchFamily="34" charset="0"/>
                </a:rPr>
                <a:t> Sao </a:t>
              </a:r>
              <a:r>
                <a:rPr lang="en-US" altLang="zh-CN" sz="2600" b="1" dirty="0" err="1" smtClean="0">
                  <a:solidFill>
                    <a:schemeClr val="accent1"/>
                  </a:solidFill>
                  <a:latin typeface="Arial" panose="020B0604020202020204" pitchFamily="34" charset="0"/>
                  <a:ea typeface="Yeseva One" panose="00000500000000000000" charset="0"/>
                  <a:cs typeface="Arial" panose="020B0604020202020204" pitchFamily="34" charset="0"/>
                </a:rPr>
                <a:t>Nhi</a:t>
              </a:r>
              <a:r>
                <a:rPr lang="en-US" altLang="zh-CN" sz="2600" b="1" dirty="0" smtClean="0">
                  <a:solidFill>
                    <a:schemeClr val="accent1"/>
                  </a:solidFill>
                  <a:latin typeface="Arial" panose="020B0604020202020204" pitchFamily="34" charset="0"/>
                  <a:ea typeface="Yeseva One" panose="00000500000000000000" charset="0"/>
                  <a:cs typeface="Arial" panose="020B0604020202020204" pitchFamily="34" charset="0"/>
                </a:rPr>
                <a:t> </a:t>
              </a:r>
              <a:r>
                <a:rPr lang="en-US" altLang="zh-CN" sz="2600" b="1" dirty="0" err="1" smtClean="0">
                  <a:solidFill>
                    <a:schemeClr val="accent1"/>
                  </a:solidFill>
                  <a:latin typeface="Arial" panose="020B0604020202020204" pitchFamily="34" charset="0"/>
                  <a:ea typeface="Yeseva One" panose="00000500000000000000" charset="0"/>
                  <a:cs typeface="Arial" panose="020B0604020202020204" pitchFamily="34" charset="0"/>
                </a:rPr>
                <a:t>đồng</a:t>
              </a:r>
              <a:r>
                <a:rPr lang="en-US" altLang="zh-CN" sz="2600" b="1" dirty="0" smtClean="0">
                  <a:solidFill>
                    <a:schemeClr val="accent1"/>
                  </a:solidFill>
                  <a:latin typeface="Arial" panose="020B0604020202020204" pitchFamily="34" charset="0"/>
                  <a:ea typeface="Yeseva One" panose="00000500000000000000" charset="0"/>
                  <a:cs typeface="Arial" panose="020B0604020202020204" pitchFamily="34" charset="0"/>
                </a:rPr>
                <a:t> </a:t>
              </a:r>
              <a:r>
                <a:rPr lang="en-US" altLang="zh-CN" sz="2600" b="1" dirty="0" err="1" smtClean="0">
                  <a:solidFill>
                    <a:schemeClr val="accent1"/>
                  </a:solidFill>
                  <a:latin typeface="Arial" panose="020B0604020202020204" pitchFamily="34" charset="0"/>
                  <a:ea typeface="Yeseva One" panose="00000500000000000000" charset="0"/>
                  <a:cs typeface="Arial" panose="020B0604020202020204" pitchFamily="34" charset="0"/>
                </a:rPr>
                <a:t>của</a:t>
              </a:r>
              <a:r>
                <a:rPr lang="en-US" altLang="zh-CN" sz="2600" b="1" dirty="0" smtClean="0">
                  <a:solidFill>
                    <a:schemeClr val="accent1"/>
                  </a:solidFill>
                  <a:latin typeface="Arial" panose="020B0604020202020204" pitchFamily="34" charset="0"/>
                  <a:ea typeface="Yeseva One" panose="00000500000000000000" charset="0"/>
                  <a:cs typeface="Arial" panose="020B0604020202020204" pitchFamily="34" charset="0"/>
                </a:rPr>
                <a:t> </a:t>
              </a:r>
              <a:r>
                <a:rPr lang="en-US" altLang="zh-CN" sz="2600" b="1" dirty="0" err="1" smtClean="0">
                  <a:solidFill>
                    <a:schemeClr val="accent1"/>
                  </a:solidFill>
                  <a:latin typeface="Arial" panose="020B0604020202020204" pitchFamily="34" charset="0"/>
                  <a:ea typeface="Yeseva One" panose="00000500000000000000" charset="0"/>
                  <a:cs typeface="Arial" panose="020B0604020202020204" pitchFamily="34" charset="0"/>
                </a:rPr>
                <a:t>chúng</a:t>
              </a:r>
              <a:r>
                <a:rPr lang="en-US" altLang="zh-CN" sz="2600" b="1" dirty="0" smtClean="0">
                  <a:solidFill>
                    <a:schemeClr val="accent1"/>
                  </a:solidFill>
                  <a:latin typeface="Arial" panose="020B0604020202020204" pitchFamily="34" charset="0"/>
                  <a:ea typeface="Yeseva One" panose="00000500000000000000" charset="0"/>
                  <a:cs typeface="Arial" panose="020B0604020202020204" pitchFamily="34" charset="0"/>
                </a:rPr>
                <a:t> </a:t>
              </a:r>
              <a:r>
                <a:rPr lang="en-US" altLang="zh-CN" sz="2600" b="1" dirty="0" err="1" smtClean="0">
                  <a:solidFill>
                    <a:schemeClr val="accent1"/>
                  </a:solidFill>
                  <a:latin typeface="Arial" panose="020B0604020202020204" pitchFamily="34" charset="0"/>
                  <a:ea typeface="Yeseva One" panose="00000500000000000000" charset="0"/>
                  <a:cs typeface="Arial" panose="020B0604020202020204" pitchFamily="34" charset="0"/>
                </a:rPr>
                <a:t>em</a:t>
              </a:r>
              <a:endParaRPr lang="zh-CN" altLang="en-US" sz="2600" b="1" dirty="0">
                <a:solidFill>
                  <a:schemeClr val="accent1"/>
                </a:solidFill>
                <a:latin typeface="Arial" panose="020B0604020202020204" pitchFamily="34" charset="0"/>
                <a:ea typeface="Yeseva One" panose="00000500000000000000" charset="0"/>
                <a:cs typeface="Arial" panose="020B0604020202020204" pitchFamily="34" charset="0"/>
              </a:endParaRPr>
            </a:p>
          </p:txBody>
        </p:sp>
      </p:grpSp>
      <p:grpSp>
        <p:nvGrpSpPr>
          <p:cNvPr id="50" name="组合 49"/>
          <p:cNvGrpSpPr/>
          <p:nvPr/>
        </p:nvGrpSpPr>
        <p:grpSpPr>
          <a:xfrm>
            <a:off x="5078840" y="2635155"/>
            <a:ext cx="2667000" cy="1571793"/>
            <a:chOff x="2424420" y="3932576"/>
            <a:chExt cx="3556000" cy="2095724"/>
          </a:xfrm>
        </p:grpSpPr>
        <p:sp>
          <p:nvSpPr>
            <p:cNvPr id="51" name="圆角矩形 50"/>
            <p:cNvSpPr/>
            <p:nvPr/>
          </p:nvSpPr>
          <p:spPr>
            <a:xfrm>
              <a:off x="2427446" y="3932576"/>
              <a:ext cx="3385189" cy="2095724"/>
            </a:xfrm>
            <a:prstGeom prst="roundRect">
              <a:avLst>
                <a:gd name="adj" fmla="val 33963"/>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accent2"/>
                </a:solidFill>
                <a:latin typeface="Yeseva One" panose="00000500000000000000" charset="0"/>
                <a:ea typeface="Yeseva One" panose="00000500000000000000" charset="0"/>
              </a:endParaRPr>
            </a:p>
          </p:txBody>
        </p:sp>
        <p:sp>
          <p:nvSpPr>
            <p:cNvPr id="54" name="文本框 53"/>
            <p:cNvSpPr txBox="1"/>
            <p:nvPr/>
          </p:nvSpPr>
          <p:spPr>
            <a:xfrm>
              <a:off x="2424420" y="4384688"/>
              <a:ext cx="3556000" cy="1339512"/>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2600" b="1" dirty="0" smtClean="0">
                  <a:solidFill>
                    <a:schemeClr val="accent2"/>
                  </a:solidFill>
                  <a:latin typeface="Arial" panose="020B0604020202020204" pitchFamily="34" charset="0"/>
                  <a:ea typeface="Yeseva One" panose="00000500000000000000" charset="0"/>
                  <a:cs typeface="Arial" panose="020B0604020202020204" pitchFamily="34" charset="0"/>
                </a:rPr>
                <a:t>2. </a:t>
              </a:r>
              <a:r>
                <a:rPr lang="en-US" altLang="zh-CN" sz="2600" b="1" dirty="0" err="1" smtClean="0">
                  <a:solidFill>
                    <a:schemeClr val="accent2"/>
                  </a:solidFill>
                  <a:latin typeface="Arial" panose="020B0604020202020204" pitchFamily="34" charset="0"/>
                  <a:ea typeface="Yeseva One" panose="00000500000000000000" charset="0"/>
                  <a:cs typeface="Arial" panose="020B0604020202020204" pitchFamily="34" charset="0"/>
                </a:rPr>
                <a:t>Tạo</a:t>
              </a:r>
              <a:r>
                <a:rPr lang="en-US" altLang="zh-CN" sz="2600" b="1" dirty="0" smtClean="0">
                  <a:solidFill>
                    <a:schemeClr val="accent2"/>
                  </a:solidFill>
                  <a:latin typeface="Arial" panose="020B0604020202020204" pitchFamily="34" charset="0"/>
                  <a:ea typeface="Yeseva One" panose="00000500000000000000" charset="0"/>
                  <a:cs typeface="Arial" panose="020B0604020202020204" pitchFamily="34" charset="0"/>
                </a:rPr>
                <a:t> </a:t>
              </a:r>
              <a:r>
                <a:rPr lang="en-US" altLang="zh-CN" sz="2600" b="1" dirty="0" err="1" smtClean="0">
                  <a:solidFill>
                    <a:schemeClr val="accent2"/>
                  </a:solidFill>
                  <a:latin typeface="Arial" panose="020B0604020202020204" pitchFamily="34" charset="0"/>
                  <a:ea typeface="Yeseva One" panose="00000500000000000000" charset="0"/>
                  <a:cs typeface="Arial" panose="020B0604020202020204" pitchFamily="34" charset="0"/>
                </a:rPr>
                <a:t>hình</a:t>
              </a:r>
              <a:r>
                <a:rPr lang="en-US" altLang="zh-CN" sz="2600" b="1" dirty="0" smtClean="0">
                  <a:solidFill>
                    <a:schemeClr val="accent2"/>
                  </a:solidFill>
                  <a:latin typeface="Arial" panose="020B0604020202020204" pitchFamily="34" charset="0"/>
                  <a:ea typeface="Yeseva One" panose="00000500000000000000" charset="0"/>
                  <a:cs typeface="Arial" panose="020B0604020202020204" pitchFamily="34" charset="0"/>
                </a:rPr>
                <a:t> </a:t>
              </a:r>
              <a:r>
                <a:rPr lang="en-US" altLang="zh-CN" sz="2600" b="1" dirty="0" err="1" smtClean="0">
                  <a:solidFill>
                    <a:schemeClr val="accent2"/>
                  </a:solidFill>
                  <a:latin typeface="Arial" panose="020B0604020202020204" pitchFamily="34" charset="0"/>
                  <a:ea typeface="Yeseva One" panose="00000500000000000000" charset="0"/>
                  <a:cs typeface="Arial" panose="020B0604020202020204" pitchFamily="34" charset="0"/>
                </a:rPr>
                <a:t>ảnh</a:t>
              </a:r>
              <a:r>
                <a:rPr lang="en-US" altLang="zh-CN" sz="2600" b="1" dirty="0" smtClean="0">
                  <a:solidFill>
                    <a:schemeClr val="accent2"/>
                  </a:solidFill>
                  <a:latin typeface="Arial" panose="020B0604020202020204" pitchFamily="34" charset="0"/>
                  <a:ea typeface="Yeseva One" panose="00000500000000000000" charset="0"/>
                  <a:cs typeface="Arial" panose="020B0604020202020204" pitchFamily="34" charset="0"/>
                </a:rPr>
                <a:t> Sao </a:t>
              </a:r>
              <a:r>
                <a:rPr lang="en-US" altLang="zh-CN" sz="2600" b="1" dirty="0" err="1" smtClean="0">
                  <a:solidFill>
                    <a:schemeClr val="accent2"/>
                  </a:solidFill>
                  <a:latin typeface="Arial" panose="020B0604020202020204" pitchFamily="34" charset="0"/>
                  <a:ea typeface="Yeseva One" panose="00000500000000000000" charset="0"/>
                  <a:cs typeface="Arial" panose="020B0604020202020204" pitchFamily="34" charset="0"/>
                </a:rPr>
                <a:t>của</a:t>
              </a:r>
              <a:r>
                <a:rPr lang="en-US" altLang="zh-CN" sz="2600" b="1" dirty="0" smtClean="0">
                  <a:solidFill>
                    <a:schemeClr val="accent2"/>
                  </a:solidFill>
                  <a:latin typeface="Arial" panose="020B0604020202020204" pitchFamily="34" charset="0"/>
                  <a:ea typeface="Yeseva One" panose="00000500000000000000" charset="0"/>
                  <a:cs typeface="Arial" panose="020B0604020202020204" pitchFamily="34" charset="0"/>
                </a:rPr>
                <a:t> </a:t>
              </a:r>
              <a:r>
                <a:rPr lang="en-US" altLang="zh-CN" sz="2600" b="1" dirty="0" err="1" smtClean="0">
                  <a:solidFill>
                    <a:schemeClr val="accent2"/>
                  </a:solidFill>
                  <a:latin typeface="Arial" panose="020B0604020202020204" pitchFamily="34" charset="0"/>
                  <a:ea typeface="Yeseva One" panose="00000500000000000000" charset="0"/>
                  <a:cs typeface="Arial" panose="020B0604020202020204" pitchFamily="34" charset="0"/>
                </a:rPr>
                <a:t>em</a:t>
              </a:r>
              <a:endParaRPr lang="zh-CN" altLang="en-US" sz="2600" b="1" dirty="0">
                <a:solidFill>
                  <a:schemeClr val="accent2"/>
                </a:solidFill>
                <a:latin typeface="Arial" panose="020B0604020202020204" pitchFamily="34" charset="0"/>
                <a:ea typeface="Yeseva One" panose="00000500000000000000" charset="0"/>
                <a:cs typeface="Arial" panose="020B0604020202020204" pitchFamily="34" charset="0"/>
              </a:endParaRPr>
            </a:p>
          </p:txBody>
        </p:sp>
      </p:grpSp>
      <p:sp>
        <p:nvSpPr>
          <p:cNvPr id="4" name="Rounded Rectangle 3"/>
          <p:cNvSpPr/>
          <p:nvPr/>
        </p:nvSpPr>
        <p:spPr>
          <a:xfrm>
            <a:off x="2615182" y="429394"/>
            <a:ext cx="3936184"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smtClean="0">
                <a:latin typeface="Arial" panose="020B0604020202020204" pitchFamily="34" charset="0"/>
                <a:cs typeface="Arial" panose="020B0604020202020204" pitchFamily="34" charset="0"/>
              </a:rPr>
              <a:t>NỘI DUNG BÀI HỌC</a:t>
            </a:r>
            <a:endParaRPr lang="en-US" sz="3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152055" y="110306"/>
            <a:ext cx="1333500" cy="1323975"/>
          </a:xfrm>
          <a:prstGeom prst="rect">
            <a:avLst/>
          </a:prstGeom>
        </p:spPr>
      </p:pic>
      <p:pic>
        <p:nvPicPr>
          <p:cNvPr id="8" name="Picture 7"/>
          <p:cNvPicPr>
            <a:picLocks noChangeAspect="1"/>
          </p:cNvPicPr>
          <p:nvPr/>
        </p:nvPicPr>
        <p:blipFill>
          <a:blip r:embed="rId4"/>
          <a:stretch>
            <a:fillRect/>
          </a:stretch>
        </p:blipFill>
        <p:spPr>
          <a:xfrm>
            <a:off x="7517400" y="3978872"/>
            <a:ext cx="1612256" cy="11285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8" decel="10000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decel="100000"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1000" fill="hold"/>
                                        <p:tgtEl>
                                          <p:spTgt spid="50"/>
                                        </p:tgtEl>
                                        <p:attrNameLst>
                                          <p:attrName>ppt_x</p:attrName>
                                        </p:attrNameLst>
                                      </p:cBhvr>
                                      <p:tavLst>
                                        <p:tav tm="0">
                                          <p:val>
                                            <p:strVal val="1+#ppt_w/2"/>
                                          </p:val>
                                        </p:tav>
                                        <p:tav tm="100000">
                                          <p:val>
                                            <p:strVal val="#ppt_x"/>
                                          </p:val>
                                        </p:tav>
                                      </p:tavLst>
                                    </p:anim>
                                    <p:anim calcmode="lin" valueType="num">
                                      <p:cBhvr additive="base">
                                        <p:cTn id="17" dur="10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1131818"/>
            <a:ext cx="8229600" cy="1287532"/>
          </a:xfrm>
          <a:prstGeom prst="rect">
            <a:avLst/>
          </a:prstGeom>
        </p:spPr>
        <p:txBody>
          <a:bodyPr wrap="square">
            <a:spAutoFit/>
          </a:bodyPr>
          <a:lstStyle/>
          <a:p>
            <a:pPr>
              <a:lnSpc>
                <a:spcPct val="150000"/>
              </a:lnSpc>
            </a:pPr>
            <a:r>
              <a:rPr lang="en-US" b="1" dirty="0" smtClean="0">
                <a:latin typeface="Arial" panose="020B0604020202020204" pitchFamily="34" charset="0"/>
                <a:cs typeface="Arial" panose="020B0604020202020204" pitchFamily="34" charset="0"/>
              </a:rPr>
              <a:t>THẢO LUẬN THEO CẶP</a:t>
            </a:r>
            <a:r>
              <a:rPr lang="en-US" dirty="0" smtClean="0">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Ø"/>
            </a:pPr>
            <a:r>
              <a:rPr lang="en-US" dirty="0" err="1" smtClean="0">
                <a:latin typeface="Arial" panose="020B0604020202020204" pitchFamily="34" charset="0"/>
                <a:cs typeface="Arial" panose="020B0604020202020204" pitchFamily="34" charset="0"/>
              </a:rPr>
              <a:t>Tên</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Sao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nhóm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gì</a:t>
            </a:r>
            <a:r>
              <a:rPr lang="en-US" dirty="0">
                <a:latin typeface="Arial" panose="020B0604020202020204" pitchFamily="34" charset="0"/>
                <a:cs typeface="Arial" panose="020B0604020202020204" pitchFamily="34" charset="0"/>
              </a:rPr>
              <a:t>? </a:t>
            </a:r>
            <a:r>
              <a:rPr lang="vi-VN" dirty="0" smtClean="0">
                <a:latin typeface="Arial" panose="020B0604020202020204" pitchFamily="34" charset="0"/>
                <a:cs typeface="Arial" panose="020B0604020202020204" pitchFamily="34" charset="0"/>
              </a:rPr>
              <a:t>Ngườ</a:t>
            </a:r>
            <a:r>
              <a:rPr lang="en-US" dirty="0" err="1" smtClean="0">
                <a:latin typeface="Arial" panose="020B0604020202020204" pitchFamily="34" charset="0"/>
                <a:cs typeface="Arial" panose="020B0604020202020204" pitchFamily="34" charset="0"/>
              </a:rPr>
              <a:t>i</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phụ</a:t>
            </a: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trách</a:t>
            </a:r>
            <a:r>
              <a:rPr lang="en-US" dirty="0">
                <a:latin typeface="Arial" panose="020B0604020202020204" pitchFamily="34" charset="0"/>
                <a:cs typeface="Arial" panose="020B0604020202020204" pitchFamily="34" charset="0"/>
              </a:rPr>
              <a:t> Sao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ai</a:t>
            </a:r>
            <a:r>
              <a:rPr lang="en-US" dirty="0" smtClean="0">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Ø"/>
            </a:pPr>
            <a:r>
              <a:rPr lang="en-US" dirty="0" smtClean="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Bạn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thích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tham</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gia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sinh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hoạt</a:t>
            </a:r>
            <a:r>
              <a:rPr lang="en-US" dirty="0">
                <a:latin typeface="Arial" panose="020B0604020202020204" pitchFamily="34" charset="0"/>
                <a:cs typeface="Arial" panose="020B0604020202020204" pitchFamily="34" charset="0"/>
              </a:rPr>
              <a:t> Sao </a:t>
            </a:r>
            <a:r>
              <a:rPr lang="en-US" dirty="0" err="1">
                <a:latin typeface="Arial" panose="020B0604020202020204" pitchFamily="34" charset="0"/>
                <a:cs typeface="Arial" panose="020B0604020202020204" pitchFamily="34" charset="0"/>
              </a:rPr>
              <a:t>không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Vì</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sao</a:t>
            </a:r>
            <a:r>
              <a:rPr lang="en-US" dirty="0">
                <a:latin typeface="Arial" panose="020B0604020202020204" pitchFamily="34" charset="0"/>
                <a:cs typeface="Arial" panose="020B0604020202020204" pitchFamily="34" charset="0"/>
              </a:rPr>
              <a:t>?</a:t>
            </a:r>
          </a:p>
        </p:txBody>
      </p:sp>
      <p:sp>
        <p:nvSpPr>
          <p:cNvPr id="5" name="Rounded Rectangle 4"/>
          <p:cNvSpPr/>
          <p:nvPr/>
        </p:nvSpPr>
        <p:spPr>
          <a:xfrm>
            <a:off x="381000" y="133350"/>
            <a:ext cx="6400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Arial" panose="020B0604020202020204" pitchFamily="34" charset="0"/>
                <a:cs typeface="Arial" panose="020B0604020202020204" pitchFamily="34" charset="0"/>
              </a:rPr>
              <a:t>1. </a:t>
            </a:r>
            <a:r>
              <a:rPr lang="en-US" sz="2400" dirty="0" err="1">
                <a:latin typeface="Arial" panose="020B0604020202020204" pitchFamily="34" charset="0"/>
                <a:cs typeface="Arial" panose="020B0604020202020204" pitchFamily="34" charset="0"/>
              </a:rPr>
              <a:t>G</a:t>
            </a:r>
            <a:r>
              <a:rPr lang="en-US" sz="2400" dirty="0" err="1" smtClean="0">
                <a:latin typeface="Arial" panose="020B0604020202020204" pitchFamily="34" charset="0"/>
                <a:cs typeface="Arial" panose="020B0604020202020204" pitchFamily="34" charset="0"/>
              </a:rPr>
              <a:t>iới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thiệu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về</a:t>
            </a:r>
            <a:r>
              <a:rPr lang="en-US" sz="2400" dirty="0" smtClean="0">
                <a:latin typeface="Arial" panose="020B0604020202020204" pitchFamily="34" charset="0"/>
                <a:cs typeface="Arial" panose="020B0604020202020204" pitchFamily="34" charset="0"/>
              </a:rPr>
              <a:t> Sao </a:t>
            </a:r>
            <a:r>
              <a:rPr lang="en-US" sz="2400" dirty="0" err="1" smtClean="0">
                <a:latin typeface="Arial" panose="020B0604020202020204" pitchFamily="34" charset="0"/>
                <a:cs typeface="Arial" panose="020B0604020202020204" pitchFamily="34" charset="0"/>
              </a:rPr>
              <a:t>Nhi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đồng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của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chúng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em</a:t>
            </a:r>
            <a:endParaRPr lang="en-US" sz="24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2886075" y="2419350"/>
            <a:ext cx="6296025" cy="2809875"/>
          </a:xfrm>
          <a:prstGeom prst="rect">
            <a:avLst/>
          </a:prstGeom>
        </p:spPr>
      </p:pic>
      <p:pic>
        <p:nvPicPr>
          <p:cNvPr id="7" name="Picture 6"/>
          <p:cNvPicPr>
            <a:picLocks noChangeAspect="1"/>
          </p:cNvPicPr>
          <p:nvPr/>
        </p:nvPicPr>
        <p:blipFill>
          <a:blip r:embed="rId3"/>
          <a:stretch>
            <a:fillRect/>
          </a:stretch>
        </p:blipFill>
        <p:spPr>
          <a:xfrm>
            <a:off x="0" y="3207061"/>
            <a:ext cx="1752600" cy="1936439"/>
          </a:xfrm>
          <a:prstGeom prst="rect">
            <a:avLst/>
          </a:prstGeom>
        </p:spPr>
      </p:pic>
    </p:spTree>
    <p:extLst>
      <p:ext uri="{BB962C8B-B14F-4D97-AF65-F5344CB8AC3E}">
        <p14:creationId xmlns:p14="http://schemas.microsoft.com/office/powerpoint/2010/main" val="401884676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780726" y="945064"/>
            <a:ext cx="3290238" cy="3175092"/>
            <a:chOff x="3902508" y="1964622"/>
            <a:chExt cx="4386984" cy="4233456"/>
          </a:xfrm>
        </p:grpSpPr>
        <p:sp>
          <p:nvSpPr>
            <p:cNvPr id="5" name="Freeform 5"/>
            <p:cNvSpPr/>
            <p:nvPr/>
          </p:nvSpPr>
          <p:spPr bwMode="auto">
            <a:xfrm>
              <a:off x="5396534" y="1964622"/>
              <a:ext cx="1861805" cy="1334771"/>
            </a:xfrm>
            <a:custGeom>
              <a:avLst/>
              <a:gdLst>
                <a:gd name="T0" fmla="*/ 707 w 1158"/>
                <a:gd name="T1" fmla="*/ 716 h 830"/>
                <a:gd name="T2" fmla="*/ 736 w 1158"/>
                <a:gd name="T3" fmla="*/ 684 h 830"/>
                <a:gd name="T4" fmla="*/ 684 w 1158"/>
                <a:gd name="T5" fmla="*/ 137 h 830"/>
                <a:gd name="T6" fmla="*/ 136 w 1158"/>
                <a:gd name="T7" fmla="*/ 189 h 830"/>
                <a:gd name="T8" fmla="*/ 189 w 1158"/>
                <a:gd name="T9" fmla="*/ 736 h 830"/>
                <a:gd name="T10" fmla="*/ 458 w 1158"/>
                <a:gd name="T11" fmla="*/ 824 h 830"/>
                <a:gd name="T12" fmla="*/ 1025 w 1158"/>
                <a:gd name="T13" fmla="*/ 824 h 830"/>
                <a:gd name="T14" fmla="*/ 1025 w 1158"/>
                <a:gd name="T15" fmla="*/ 824 h 830"/>
                <a:gd name="T16" fmla="*/ 1158 w 1158"/>
                <a:gd name="T17" fmla="*/ 716 h 830"/>
                <a:gd name="T18" fmla="*/ 707 w 1158"/>
                <a:gd name="T19" fmla="*/ 716 h 8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58" h="830">
                  <a:moveTo>
                    <a:pt x="707" y="716"/>
                  </a:moveTo>
                  <a:cubicBezTo>
                    <a:pt x="717" y="706"/>
                    <a:pt x="727" y="695"/>
                    <a:pt x="736" y="684"/>
                  </a:cubicBezTo>
                  <a:cubicBezTo>
                    <a:pt x="873" y="518"/>
                    <a:pt x="849" y="273"/>
                    <a:pt x="684" y="137"/>
                  </a:cubicBezTo>
                  <a:cubicBezTo>
                    <a:pt x="518" y="0"/>
                    <a:pt x="273" y="23"/>
                    <a:pt x="136" y="189"/>
                  </a:cubicBezTo>
                  <a:cubicBezTo>
                    <a:pt x="0" y="354"/>
                    <a:pt x="23" y="599"/>
                    <a:pt x="189" y="736"/>
                  </a:cubicBezTo>
                  <a:cubicBezTo>
                    <a:pt x="267" y="801"/>
                    <a:pt x="364" y="830"/>
                    <a:pt x="458" y="824"/>
                  </a:cubicBezTo>
                  <a:cubicBezTo>
                    <a:pt x="1025" y="824"/>
                    <a:pt x="1025" y="824"/>
                    <a:pt x="1025" y="824"/>
                  </a:cubicBezTo>
                  <a:cubicBezTo>
                    <a:pt x="1025" y="824"/>
                    <a:pt x="1025" y="824"/>
                    <a:pt x="1025" y="824"/>
                  </a:cubicBezTo>
                  <a:cubicBezTo>
                    <a:pt x="1063" y="778"/>
                    <a:pt x="1108" y="742"/>
                    <a:pt x="1158" y="716"/>
                  </a:cubicBezTo>
                  <a:lnTo>
                    <a:pt x="707" y="716"/>
                  </a:lnTo>
                  <a:close/>
                </a:path>
              </a:pathLst>
            </a:custGeom>
            <a:solidFill>
              <a:schemeClr val="accent2"/>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6" name="Freeform 6"/>
            <p:cNvSpPr/>
            <p:nvPr/>
          </p:nvSpPr>
          <p:spPr bwMode="auto">
            <a:xfrm>
              <a:off x="5522564" y="2086069"/>
              <a:ext cx="1148017" cy="1150308"/>
            </a:xfrm>
            <a:custGeom>
              <a:avLst/>
              <a:gdLst>
                <a:gd name="T0" fmla="*/ 560 w 714"/>
                <a:gd name="T1" fmla="*/ 112 h 715"/>
                <a:gd name="T2" fmla="*/ 602 w 714"/>
                <a:gd name="T3" fmla="*/ 560 h 715"/>
                <a:gd name="T4" fmla="*/ 154 w 714"/>
                <a:gd name="T5" fmla="*/ 603 h 715"/>
                <a:gd name="T6" fmla="*/ 112 w 714"/>
                <a:gd name="T7" fmla="*/ 155 h 715"/>
                <a:gd name="T8" fmla="*/ 560 w 714"/>
                <a:gd name="T9" fmla="*/ 112 h 715"/>
              </a:gdLst>
              <a:ahLst/>
              <a:cxnLst>
                <a:cxn ang="0">
                  <a:pos x="T0" y="T1"/>
                </a:cxn>
                <a:cxn ang="0">
                  <a:pos x="T2" y="T3"/>
                </a:cxn>
                <a:cxn ang="0">
                  <a:pos x="T4" y="T5"/>
                </a:cxn>
                <a:cxn ang="0">
                  <a:pos x="T6" y="T7"/>
                </a:cxn>
                <a:cxn ang="0">
                  <a:pos x="T8" y="T9"/>
                </a:cxn>
              </a:cxnLst>
              <a:rect l="0" t="0" r="r" b="b"/>
              <a:pathLst>
                <a:path w="714" h="715">
                  <a:moveTo>
                    <a:pt x="560" y="112"/>
                  </a:moveTo>
                  <a:cubicBezTo>
                    <a:pt x="695" y="224"/>
                    <a:pt x="714" y="425"/>
                    <a:pt x="602" y="560"/>
                  </a:cubicBezTo>
                  <a:cubicBezTo>
                    <a:pt x="490" y="696"/>
                    <a:pt x="290" y="715"/>
                    <a:pt x="154" y="603"/>
                  </a:cubicBezTo>
                  <a:cubicBezTo>
                    <a:pt x="19" y="491"/>
                    <a:pt x="0" y="290"/>
                    <a:pt x="112" y="155"/>
                  </a:cubicBezTo>
                  <a:cubicBezTo>
                    <a:pt x="223" y="19"/>
                    <a:pt x="424" y="0"/>
                    <a:pt x="560" y="112"/>
                  </a:cubicBezTo>
                  <a:close/>
                </a:path>
              </a:pathLst>
            </a:custGeom>
            <a:solidFill>
              <a:schemeClr val="bg1"/>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7" name="Freeform 7"/>
            <p:cNvSpPr/>
            <p:nvPr/>
          </p:nvSpPr>
          <p:spPr bwMode="auto">
            <a:xfrm>
              <a:off x="7013154" y="3165342"/>
              <a:ext cx="1149163" cy="1150308"/>
            </a:xfrm>
            <a:custGeom>
              <a:avLst/>
              <a:gdLst>
                <a:gd name="T0" fmla="*/ 560 w 715"/>
                <a:gd name="T1" fmla="*/ 112 h 715"/>
                <a:gd name="T2" fmla="*/ 603 w 715"/>
                <a:gd name="T3" fmla="*/ 560 h 715"/>
                <a:gd name="T4" fmla="*/ 155 w 715"/>
                <a:gd name="T5" fmla="*/ 603 h 715"/>
                <a:gd name="T6" fmla="*/ 112 w 715"/>
                <a:gd name="T7" fmla="*/ 155 h 715"/>
                <a:gd name="T8" fmla="*/ 560 w 715"/>
                <a:gd name="T9" fmla="*/ 112 h 715"/>
              </a:gdLst>
              <a:ahLst/>
              <a:cxnLst>
                <a:cxn ang="0">
                  <a:pos x="T0" y="T1"/>
                </a:cxn>
                <a:cxn ang="0">
                  <a:pos x="T2" y="T3"/>
                </a:cxn>
                <a:cxn ang="0">
                  <a:pos x="T4" y="T5"/>
                </a:cxn>
                <a:cxn ang="0">
                  <a:pos x="T6" y="T7"/>
                </a:cxn>
                <a:cxn ang="0">
                  <a:pos x="T8" y="T9"/>
                </a:cxn>
              </a:cxnLst>
              <a:rect l="0" t="0" r="r" b="b"/>
              <a:pathLst>
                <a:path w="715" h="715">
                  <a:moveTo>
                    <a:pt x="560" y="112"/>
                  </a:moveTo>
                  <a:cubicBezTo>
                    <a:pt x="696" y="224"/>
                    <a:pt x="715" y="424"/>
                    <a:pt x="603" y="560"/>
                  </a:cubicBezTo>
                  <a:cubicBezTo>
                    <a:pt x="491" y="696"/>
                    <a:pt x="290" y="715"/>
                    <a:pt x="155" y="603"/>
                  </a:cubicBezTo>
                  <a:cubicBezTo>
                    <a:pt x="19" y="491"/>
                    <a:pt x="0" y="290"/>
                    <a:pt x="112" y="155"/>
                  </a:cubicBezTo>
                  <a:cubicBezTo>
                    <a:pt x="224" y="19"/>
                    <a:pt x="425" y="0"/>
                    <a:pt x="560" y="112"/>
                  </a:cubicBezTo>
                  <a:close/>
                </a:path>
              </a:pathLst>
            </a:custGeom>
            <a:solidFill>
              <a:schemeClr val="bg1"/>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8" name="Freeform 8"/>
            <p:cNvSpPr/>
            <p:nvPr/>
          </p:nvSpPr>
          <p:spPr bwMode="auto">
            <a:xfrm>
              <a:off x="4599109" y="4921739"/>
              <a:ext cx="1149163" cy="1149163"/>
            </a:xfrm>
            <a:custGeom>
              <a:avLst/>
              <a:gdLst>
                <a:gd name="T0" fmla="*/ 561 w 715"/>
                <a:gd name="T1" fmla="*/ 112 h 715"/>
                <a:gd name="T2" fmla="*/ 603 w 715"/>
                <a:gd name="T3" fmla="*/ 560 h 715"/>
                <a:gd name="T4" fmla="*/ 155 w 715"/>
                <a:gd name="T5" fmla="*/ 603 h 715"/>
                <a:gd name="T6" fmla="*/ 112 w 715"/>
                <a:gd name="T7" fmla="*/ 155 h 715"/>
                <a:gd name="T8" fmla="*/ 561 w 715"/>
                <a:gd name="T9" fmla="*/ 112 h 715"/>
              </a:gdLst>
              <a:ahLst/>
              <a:cxnLst>
                <a:cxn ang="0">
                  <a:pos x="T0" y="T1"/>
                </a:cxn>
                <a:cxn ang="0">
                  <a:pos x="T2" y="T3"/>
                </a:cxn>
                <a:cxn ang="0">
                  <a:pos x="T4" y="T5"/>
                </a:cxn>
                <a:cxn ang="0">
                  <a:pos x="T6" y="T7"/>
                </a:cxn>
                <a:cxn ang="0">
                  <a:pos x="T8" y="T9"/>
                </a:cxn>
              </a:cxnLst>
              <a:rect l="0" t="0" r="r" b="b"/>
              <a:pathLst>
                <a:path w="715" h="715">
                  <a:moveTo>
                    <a:pt x="561" y="112"/>
                  </a:moveTo>
                  <a:cubicBezTo>
                    <a:pt x="696" y="224"/>
                    <a:pt x="715" y="425"/>
                    <a:pt x="603" y="560"/>
                  </a:cubicBezTo>
                  <a:cubicBezTo>
                    <a:pt x="491" y="696"/>
                    <a:pt x="291" y="715"/>
                    <a:pt x="155" y="603"/>
                  </a:cubicBezTo>
                  <a:cubicBezTo>
                    <a:pt x="20" y="491"/>
                    <a:pt x="0" y="290"/>
                    <a:pt x="112" y="155"/>
                  </a:cubicBezTo>
                  <a:cubicBezTo>
                    <a:pt x="224" y="19"/>
                    <a:pt x="425" y="0"/>
                    <a:pt x="561" y="112"/>
                  </a:cubicBezTo>
                  <a:close/>
                </a:path>
              </a:pathLst>
            </a:custGeom>
            <a:solidFill>
              <a:schemeClr val="bg1"/>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9" name="Freeform 9"/>
            <p:cNvSpPr/>
            <p:nvPr/>
          </p:nvSpPr>
          <p:spPr bwMode="auto">
            <a:xfrm>
              <a:off x="6444874" y="4921739"/>
              <a:ext cx="1146872" cy="1149163"/>
            </a:xfrm>
            <a:custGeom>
              <a:avLst/>
              <a:gdLst>
                <a:gd name="T0" fmla="*/ 560 w 714"/>
                <a:gd name="T1" fmla="*/ 112 h 715"/>
                <a:gd name="T2" fmla="*/ 602 w 714"/>
                <a:gd name="T3" fmla="*/ 560 h 715"/>
                <a:gd name="T4" fmla="*/ 154 w 714"/>
                <a:gd name="T5" fmla="*/ 603 h 715"/>
                <a:gd name="T6" fmla="*/ 112 w 714"/>
                <a:gd name="T7" fmla="*/ 155 h 715"/>
                <a:gd name="T8" fmla="*/ 560 w 714"/>
                <a:gd name="T9" fmla="*/ 112 h 715"/>
              </a:gdLst>
              <a:ahLst/>
              <a:cxnLst>
                <a:cxn ang="0">
                  <a:pos x="T0" y="T1"/>
                </a:cxn>
                <a:cxn ang="0">
                  <a:pos x="T2" y="T3"/>
                </a:cxn>
                <a:cxn ang="0">
                  <a:pos x="T4" y="T5"/>
                </a:cxn>
                <a:cxn ang="0">
                  <a:pos x="T6" y="T7"/>
                </a:cxn>
                <a:cxn ang="0">
                  <a:pos x="T8" y="T9"/>
                </a:cxn>
              </a:cxnLst>
              <a:rect l="0" t="0" r="r" b="b"/>
              <a:pathLst>
                <a:path w="714" h="715">
                  <a:moveTo>
                    <a:pt x="560" y="112"/>
                  </a:moveTo>
                  <a:cubicBezTo>
                    <a:pt x="695" y="224"/>
                    <a:pt x="714" y="425"/>
                    <a:pt x="602" y="560"/>
                  </a:cubicBezTo>
                  <a:cubicBezTo>
                    <a:pt x="490" y="696"/>
                    <a:pt x="290" y="715"/>
                    <a:pt x="154" y="603"/>
                  </a:cubicBezTo>
                  <a:cubicBezTo>
                    <a:pt x="19" y="491"/>
                    <a:pt x="0" y="290"/>
                    <a:pt x="112" y="155"/>
                  </a:cubicBezTo>
                  <a:cubicBezTo>
                    <a:pt x="224" y="19"/>
                    <a:pt x="424" y="0"/>
                    <a:pt x="560" y="112"/>
                  </a:cubicBezTo>
                  <a:close/>
                </a:path>
              </a:pathLst>
            </a:custGeom>
            <a:solidFill>
              <a:schemeClr val="bg1"/>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10" name="Freeform 10"/>
            <p:cNvSpPr/>
            <p:nvPr/>
          </p:nvSpPr>
          <p:spPr bwMode="auto">
            <a:xfrm>
              <a:off x="4029684" y="3165342"/>
              <a:ext cx="1149163" cy="1150308"/>
            </a:xfrm>
            <a:custGeom>
              <a:avLst/>
              <a:gdLst>
                <a:gd name="T0" fmla="*/ 561 w 715"/>
                <a:gd name="T1" fmla="*/ 112 h 715"/>
                <a:gd name="T2" fmla="*/ 603 w 715"/>
                <a:gd name="T3" fmla="*/ 560 h 715"/>
                <a:gd name="T4" fmla="*/ 155 w 715"/>
                <a:gd name="T5" fmla="*/ 603 h 715"/>
                <a:gd name="T6" fmla="*/ 112 w 715"/>
                <a:gd name="T7" fmla="*/ 155 h 715"/>
                <a:gd name="T8" fmla="*/ 561 w 715"/>
                <a:gd name="T9" fmla="*/ 112 h 715"/>
              </a:gdLst>
              <a:ahLst/>
              <a:cxnLst>
                <a:cxn ang="0">
                  <a:pos x="T0" y="T1"/>
                </a:cxn>
                <a:cxn ang="0">
                  <a:pos x="T2" y="T3"/>
                </a:cxn>
                <a:cxn ang="0">
                  <a:pos x="T4" y="T5"/>
                </a:cxn>
                <a:cxn ang="0">
                  <a:pos x="T6" y="T7"/>
                </a:cxn>
                <a:cxn ang="0">
                  <a:pos x="T8" y="T9"/>
                </a:cxn>
              </a:cxnLst>
              <a:rect l="0" t="0" r="r" b="b"/>
              <a:pathLst>
                <a:path w="715" h="715">
                  <a:moveTo>
                    <a:pt x="561" y="112"/>
                  </a:moveTo>
                  <a:cubicBezTo>
                    <a:pt x="696" y="224"/>
                    <a:pt x="715" y="424"/>
                    <a:pt x="603" y="560"/>
                  </a:cubicBezTo>
                  <a:cubicBezTo>
                    <a:pt x="491" y="696"/>
                    <a:pt x="291" y="715"/>
                    <a:pt x="155" y="603"/>
                  </a:cubicBezTo>
                  <a:cubicBezTo>
                    <a:pt x="20" y="491"/>
                    <a:pt x="0" y="290"/>
                    <a:pt x="112" y="155"/>
                  </a:cubicBezTo>
                  <a:cubicBezTo>
                    <a:pt x="224" y="19"/>
                    <a:pt x="425" y="0"/>
                    <a:pt x="561" y="112"/>
                  </a:cubicBezTo>
                  <a:close/>
                </a:path>
              </a:pathLst>
            </a:custGeom>
            <a:solidFill>
              <a:schemeClr val="bg1"/>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11" name="Freeform 11"/>
            <p:cNvSpPr>
              <a:spLocks noEditPoints="1"/>
            </p:cNvSpPr>
            <p:nvPr/>
          </p:nvSpPr>
          <p:spPr bwMode="auto">
            <a:xfrm>
              <a:off x="3902508" y="2794127"/>
              <a:ext cx="1594850" cy="1647553"/>
            </a:xfrm>
            <a:custGeom>
              <a:avLst/>
              <a:gdLst>
                <a:gd name="T0" fmla="*/ 929 w 992"/>
                <a:gd name="T1" fmla="*/ 0 h 1025"/>
                <a:gd name="T2" fmla="*/ 788 w 992"/>
                <a:gd name="T3" fmla="*/ 422 h 1025"/>
                <a:gd name="T4" fmla="*/ 788 w 992"/>
                <a:gd name="T5" fmla="*/ 422 h 1025"/>
                <a:gd name="T6" fmla="*/ 684 w 992"/>
                <a:gd name="T7" fmla="*/ 288 h 1025"/>
                <a:gd name="T8" fmla="*/ 137 w 992"/>
                <a:gd name="T9" fmla="*/ 341 h 1025"/>
                <a:gd name="T10" fmla="*/ 189 w 992"/>
                <a:gd name="T11" fmla="*/ 888 h 1025"/>
                <a:gd name="T12" fmla="*/ 737 w 992"/>
                <a:gd name="T13" fmla="*/ 836 h 1025"/>
                <a:gd name="T14" fmla="*/ 806 w 992"/>
                <a:gd name="T15" fmla="*/ 709 h 1025"/>
                <a:gd name="T16" fmla="*/ 806 w 992"/>
                <a:gd name="T17" fmla="*/ 709 h 1025"/>
                <a:gd name="T18" fmla="*/ 807 w 992"/>
                <a:gd name="T19" fmla="*/ 709 h 1025"/>
                <a:gd name="T20" fmla="*/ 992 w 992"/>
                <a:gd name="T21" fmla="*/ 156 h 1025"/>
                <a:gd name="T22" fmla="*/ 929 w 992"/>
                <a:gd name="T23" fmla="*/ 0 h 1025"/>
                <a:gd name="T24" fmla="*/ 682 w 992"/>
                <a:gd name="T25" fmla="*/ 791 h 1025"/>
                <a:gd name="T26" fmla="*/ 234 w 992"/>
                <a:gd name="T27" fmla="*/ 834 h 1025"/>
                <a:gd name="T28" fmla="*/ 191 w 992"/>
                <a:gd name="T29" fmla="*/ 386 h 1025"/>
                <a:gd name="T30" fmla="*/ 640 w 992"/>
                <a:gd name="T31" fmla="*/ 343 h 1025"/>
                <a:gd name="T32" fmla="*/ 682 w 992"/>
                <a:gd name="T33" fmla="*/ 791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2" h="1025">
                  <a:moveTo>
                    <a:pt x="929" y="0"/>
                  </a:moveTo>
                  <a:cubicBezTo>
                    <a:pt x="788" y="422"/>
                    <a:pt x="788" y="422"/>
                    <a:pt x="788" y="422"/>
                  </a:cubicBezTo>
                  <a:cubicBezTo>
                    <a:pt x="788" y="422"/>
                    <a:pt x="788" y="422"/>
                    <a:pt x="788" y="422"/>
                  </a:cubicBezTo>
                  <a:cubicBezTo>
                    <a:pt x="765" y="372"/>
                    <a:pt x="730" y="326"/>
                    <a:pt x="684" y="288"/>
                  </a:cubicBezTo>
                  <a:cubicBezTo>
                    <a:pt x="519" y="152"/>
                    <a:pt x="274" y="175"/>
                    <a:pt x="137" y="341"/>
                  </a:cubicBezTo>
                  <a:cubicBezTo>
                    <a:pt x="0" y="506"/>
                    <a:pt x="24" y="751"/>
                    <a:pt x="189" y="888"/>
                  </a:cubicBezTo>
                  <a:cubicBezTo>
                    <a:pt x="355" y="1025"/>
                    <a:pt x="600" y="1001"/>
                    <a:pt x="737" y="836"/>
                  </a:cubicBezTo>
                  <a:cubicBezTo>
                    <a:pt x="769" y="797"/>
                    <a:pt x="792" y="754"/>
                    <a:pt x="806" y="709"/>
                  </a:cubicBezTo>
                  <a:cubicBezTo>
                    <a:pt x="806" y="709"/>
                    <a:pt x="806" y="709"/>
                    <a:pt x="806" y="709"/>
                  </a:cubicBezTo>
                  <a:cubicBezTo>
                    <a:pt x="807" y="709"/>
                    <a:pt x="807" y="709"/>
                    <a:pt x="807" y="709"/>
                  </a:cubicBezTo>
                  <a:cubicBezTo>
                    <a:pt x="992" y="156"/>
                    <a:pt x="992" y="156"/>
                    <a:pt x="992" y="156"/>
                  </a:cubicBezTo>
                  <a:cubicBezTo>
                    <a:pt x="961" y="108"/>
                    <a:pt x="940" y="55"/>
                    <a:pt x="929" y="0"/>
                  </a:cubicBezTo>
                  <a:close/>
                  <a:moveTo>
                    <a:pt x="682" y="791"/>
                  </a:moveTo>
                  <a:cubicBezTo>
                    <a:pt x="570" y="927"/>
                    <a:pt x="370" y="946"/>
                    <a:pt x="234" y="834"/>
                  </a:cubicBezTo>
                  <a:cubicBezTo>
                    <a:pt x="99" y="722"/>
                    <a:pt x="79" y="521"/>
                    <a:pt x="191" y="386"/>
                  </a:cubicBezTo>
                  <a:cubicBezTo>
                    <a:pt x="303" y="250"/>
                    <a:pt x="504" y="231"/>
                    <a:pt x="640" y="343"/>
                  </a:cubicBezTo>
                  <a:cubicBezTo>
                    <a:pt x="775" y="455"/>
                    <a:pt x="794" y="655"/>
                    <a:pt x="682" y="791"/>
                  </a:cubicBezTo>
                  <a:close/>
                </a:path>
              </a:pathLst>
            </a:custGeom>
            <a:solidFill>
              <a:schemeClr val="accent1"/>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12" name="Freeform 12"/>
            <p:cNvSpPr>
              <a:spLocks noEditPoints="1"/>
            </p:cNvSpPr>
            <p:nvPr/>
          </p:nvSpPr>
          <p:spPr bwMode="auto">
            <a:xfrm>
              <a:off x="4471934" y="4425640"/>
              <a:ext cx="1403514" cy="1772438"/>
            </a:xfrm>
            <a:custGeom>
              <a:avLst/>
              <a:gdLst>
                <a:gd name="T0" fmla="*/ 685 w 873"/>
                <a:gd name="T1" fmla="*/ 366 h 1102"/>
                <a:gd name="T2" fmla="*/ 652 w 873"/>
                <a:gd name="T3" fmla="*/ 341 h 1102"/>
                <a:gd name="T4" fmla="*/ 652 w 873"/>
                <a:gd name="T5" fmla="*/ 341 h 1102"/>
                <a:gd name="T6" fmla="*/ 189 w 873"/>
                <a:gd name="T7" fmla="*/ 0 h 1102"/>
                <a:gd name="T8" fmla="*/ 17 w 873"/>
                <a:gd name="T9" fmla="*/ 8 h 1102"/>
                <a:gd name="T10" fmla="*/ 386 w 873"/>
                <a:gd name="T11" fmla="*/ 280 h 1102"/>
                <a:gd name="T12" fmla="*/ 137 w 873"/>
                <a:gd name="T13" fmla="*/ 418 h 1102"/>
                <a:gd name="T14" fmla="*/ 189 w 873"/>
                <a:gd name="T15" fmla="*/ 965 h 1102"/>
                <a:gd name="T16" fmla="*/ 737 w 873"/>
                <a:gd name="T17" fmla="*/ 913 h 1102"/>
                <a:gd name="T18" fmla="*/ 685 w 873"/>
                <a:gd name="T19" fmla="*/ 366 h 1102"/>
                <a:gd name="T20" fmla="*/ 682 w 873"/>
                <a:gd name="T21" fmla="*/ 868 h 1102"/>
                <a:gd name="T22" fmla="*/ 234 w 873"/>
                <a:gd name="T23" fmla="*/ 911 h 1102"/>
                <a:gd name="T24" fmla="*/ 191 w 873"/>
                <a:gd name="T25" fmla="*/ 463 h 1102"/>
                <a:gd name="T26" fmla="*/ 640 w 873"/>
                <a:gd name="T27" fmla="*/ 420 h 1102"/>
                <a:gd name="T28" fmla="*/ 682 w 873"/>
                <a:gd name="T29" fmla="*/ 868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3" h="1102">
                  <a:moveTo>
                    <a:pt x="685" y="366"/>
                  </a:moveTo>
                  <a:cubicBezTo>
                    <a:pt x="674" y="357"/>
                    <a:pt x="663" y="349"/>
                    <a:pt x="652" y="341"/>
                  </a:cubicBezTo>
                  <a:cubicBezTo>
                    <a:pt x="652" y="341"/>
                    <a:pt x="652" y="341"/>
                    <a:pt x="652" y="341"/>
                  </a:cubicBezTo>
                  <a:cubicBezTo>
                    <a:pt x="189" y="0"/>
                    <a:pt x="189" y="0"/>
                    <a:pt x="189" y="0"/>
                  </a:cubicBezTo>
                  <a:cubicBezTo>
                    <a:pt x="133" y="13"/>
                    <a:pt x="75" y="16"/>
                    <a:pt x="17" y="8"/>
                  </a:cubicBezTo>
                  <a:cubicBezTo>
                    <a:pt x="386" y="280"/>
                    <a:pt x="386" y="280"/>
                    <a:pt x="386" y="280"/>
                  </a:cubicBezTo>
                  <a:cubicBezTo>
                    <a:pt x="292" y="292"/>
                    <a:pt x="202" y="339"/>
                    <a:pt x="137" y="418"/>
                  </a:cubicBezTo>
                  <a:cubicBezTo>
                    <a:pt x="0" y="583"/>
                    <a:pt x="24" y="828"/>
                    <a:pt x="189" y="965"/>
                  </a:cubicBezTo>
                  <a:cubicBezTo>
                    <a:pt x="355" y="1102"/>
                    <a:pt x="600" y="1079"/>
                    <a:pt x="737" y="913"/>
                  </a:cubicBezTo>
                  <a:cubicBezTo>
                    <a:pt x="873" y="748"/>
                    <a:pt x="850" y="502"/>
                    <a:pt x="685" y="366"/>
                  </a:cubicBezTo>
                  <a:close/>
                  <a:moveTo>
                    <a:pt x="682" y="868"/>
                  </a:moveTo>
                  <a:cubicBezTo>
                    <a:pt x="570" y="1004"/>
                    <a:pt x="370" y="1023"/>
                    <a:pt x="234" y="911"/>
                  </a:cubicBezTo>
                  <a:cubicBezTo>
                    <a:pt x="99" y="799"/>
                    <a:pt x="79" y="598"/>
                    <a:pt x="191" y="463"/>
                  </a:cubicBezTo>
                  <a:cubicBezTo>
                    <a:pt x="303" y="327"/>
                    <a:pt x="504" y="308"/>
                    <a:pt x="640" y="420"/>
                  </a:cubicBezTo>
                  <a:cubicBezTo>
                    <a:pt x="775" y="532"/>
                    <a:pt x="794" y="733"/>
                    <a:pt x="682" y="868"/>
                  </a:cubicBezTo>
                  <a:close/>
                </a:path>
              </a:pathLst>
            </a:custGeom>
            <a:solidFill>
              <a:schemeClr val="accent5"/>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13" name="Freeform 13"/>
            <p:cNvSpPr>
              <a:spLocks noEditPoints="1"/>
            </p:cNvSpPr>
            <p:nvPr/>
          </p:nvSpPr>
          <p:spPr bwMode="auto">
            <a:xfrm>
              <a:off x="5803267" y="4824353"/>
              <a:ext cx="1917945" cy="1373725"/>
            </a:xfrm>
            <a:custGeom>
              <a:avLst/>
              <a:gdLst>
                <a:gd name="T0" fmla="*/ 1004 w 1193"/>
                <a:gd name="T1" fmla="*/ 118 h 854"/>
                <a:gd name="T2" fmla="*/ 520 w 1193"/>
                <a:gd name="T3" fmla="*/ 109 h 854"/>
                <a:gd name="T4" fmla="*/ 45 w 1193"/>
                <a:gd name="T5" fmla="*/ 450 h 854"/>
                <a:gd name="T6" fmla="*/ 0 w 1193"/>
                <a:gd name="T7" fmla="*/ 616 h 854"/>
                <a:gd name="T8" fmla="*/ 373 w 1193"/>
                <a:gd name="T9" fmla="*/ 347 h 854"/>
                <a:gd name="T10" fmla="*/ 508 w 1193"/>
                <a:gd name="T11" fmla="*/ 717 h 854"/>
                <a:gd name="T12" fmla="*/ 1056 w 1193"/>
                <a:gd name="T13" fmla="*/ 665 h 854"/>
                <a:gd name="T14" fmla="*/ 1004 w 1193"/>
                <a:gd name="T15" fmla="*/ 118 h 854"/>
                <a:gd name="T16" fmla="*/ 1001 w 1193"/>
                <a:gd name="T17" fmla="*/ 620 h 854"/>
                <a:gd name="T18" fmla="*/ 553 w 1193"/>
                <a:gd name="T19" fmla="*/ 663 h 854"/>
                <a:gd name="T20" fmla="*/ 511 w 1193"/>
                <a:gd name="T21" fmla="*/ 215 h 854"/>
                <a:gd name="T22" fmla="*/ 959 w 1193"/>
                <a:gd name="T23" fmla="*/ 172 h 854"/>
                <a:gd name="T24" fmla="*/ 1001 w 1193"/>
                <a:gd name="T25" fmla="*/ 620 h 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93" h="854">
                  <a:moveTo>
                    <a:pt x="1004" y="118"/>
                  </a:moveTo>
                  <a:cubicBezTo>
                    <a:pt x="861" y="0"/>
                    <a:pt x="660" y="1"/>
                    <a:pt x="520" y="109"/>
                  </a:cubicBezTo>
                  <a:cubicBezTo>
                    <a:pt x="45" y="450"/>
                    <a:pt x="45" y="450"/>
                    <a:pt x="45" y="450"/>
                  </a:cubicBezTo>
                  <a:cubicBezTo>
                    <a:pt x="41" y="507"/>
                    <a:pt x="26" y="563"/>
                    <a:pt x="0" y="616"/>
                  </a:cubicBezTo>
                  <a:cubicBezTo>
                    <a:pt x="373" y="347"/>
                    <a:pt x="373" y="347"/>
                    <a:pt x="373" y="347"/>
                  </a:cubicBezTo>
                  <a:cubicBezTo>
                    <a:pt x="349" y="481"/>
                    <a:pt x="396" y="624"/>
                    <a:pt x="508" y="717"/>
                  </a:cubicBezTo>
                  <a:cubicBezTo>
                    <a:pt x="674" y="854"/>
                    <a:pt x="919" y="831"/>
                    <a:pt x="1056" y="665"/>
                  </a:cubicBezTo>
                  <a:cubicBezTo>
                    <a:pt x="1193" y="500"/>
                    <a:pt x="1169" y="254"/>
                    <a:pt x="1004" y="118"/>
                  </a:cubicBezTo>
                  <a:close/>
                  <a:moveTo>
                    <a:pt x="1001" y="620"/>
                  </a:moveTo>
                  <a:cubicBezTo>
                    <a:pt x="889" y="756"/>
                    <a:pt x="689" y="775"/>
                    <a:pt x="553" y="663"/>
                  </a:cubicBezTo>
                  <a:cubicBezTo>
                    <a:pt x="418" y="551"/>
                    <a:pt x="399" y="350"/>
                    <a:pt x="511" y="215"/>
                  </a:cubicBezTo>
                  <a:cubicBezTo>
                    <a:pt x="623" y="79"/>
                    <a:pt x="823" y="60"/>
                    <a:pt x="959" y="172"/>
                  </a:cubicBezTo>
                  <a:cubicBezTo>
                    <a:pt x="1094" y="284"/>
                    <a:pt x="1113" y="485"/>
                    <a:pt x="1001" y="620"/>
                  </a:cubicBezTo>
                  <a:close/>
                </a:path>
              </a:pathLst>
            </a:custGeom>
            <a:solidFill>
              <a:schemeClr val="accent4"/>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14" name="Freeform 14"/>
            <p:cNvSpPr>
              <a:spLocks noEditPoints="1"/>
            </p:cNvSpPr>
            <p:nvPr/>
          </p:nvSpPr>
          <p:spPr bwMode="auto">
            <a:xfrm>
              <a:off x="6929515" y="3038166"/>
              <a:ext cx="1359977" cy="1955754"/>
            </a:xfrm>
            <a:custGeom>
              <a:avLst/>
              <a:gdLst>
                <a:gd name="T0" fmla="*/ 657 w 846"/>
                <a:gd name="T1" fmla="*/ 136 h 1216"/>
                <a:gd name="T2" fmla="*/ 110 w 846"/>
                <a:gd name="T3" fmla="*/ 189 h 1216"/>
                <a:gd name="T4" fmla="*/ 40 w 846"/>
                <a:gd name="T5" fmla="*/ 557 h 1216"/>
                <a:gd name="T6" fmla="*/ 219 w 846"/>
                <a:gd name="T7" fmla="*/ 1121 h 1216"/>
                <a:gd name="T8" fmla="*/ 335 w 846"/>
                <a:gd name="T9" fmla="*/ 1190 h 1216"/>
                <a:gd name="T10" fmla="*/ 364 w 846"/>
                <a:gd name="T11" fmla="*/ 1216 h 1216"/>
                <a:gd name="T12" fmla="*/ 224 w 846"/>
                <a:gd name="T13" fmla="*/ 778 h 1216"/>
                <a:gd name="T14" fmla="*/ 709 w 846"/>
                <a:gd name="T15" fmla="*/ 684 h 1216"/>
                <a:gd name="T16" fmla="*/ 657 w 846"/>
                <a:gd name="T17" fmla="*/ 136 h 1216"/>
                <a:gd name="T18" fmla="*/ 655 w 846"/>
                <a:gd name="T19" fmla="*/ 639 h 1216"/>
                <a:gd name="T20" fmla="*/ 207 w 846"/>
                <a:gd name="T21" fmla="*/ 682 h 1216"/>
                <a:gd name="T22" fmla="*/ 164 w 846"/>
                <a:gd name="T23" fmla="*/ 234 h 1216"/>
                <a:gd name="T24" fmla="*/ 612 w 846"/>
                <a:gd name="T25" fmla="*/ 191 h 1216"/>
                <a:gd name="T26" fmla="*/ 655 w 846"/>
                <a:gd name="T27" fmla="*/ 639 h 1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6" h="1216">
                  <a:moveTo>
                    <a:pt x="657" y="136"/>
                  </a:moveTo>
                  <a:cubicBezTo>
                    <a:pt x="492" y="0"/>
                    <a:pt x="247" y="23"/>
                    <a:pt x="110" y="189"/>
                  </a:cubicBezTo>
                  <a:cubicBezTo>
                    <a:pt x="22" y="295"/>
                    <a:pt x="0" y="435"/>
                    <a:pt x="40" y="557"/>
                  </a:cubicBezTo>
                  <a:cubicBezTo>
                    <a:pt x="219" y="1121"/>
                    <a:pt x="219" y="1121"/>
                    <a:pt x="219" y="1121"/>
                  </a:cubicBezTo>
                  <a:cubicBezTo>
                    <a:pt x="260" y="1137"/>
                    <a:pt x="299" y="1160"/>
                    <a:pt x="335" y="1190"/>
                  </a:cubicBezTo>
                  <a:cubicBezTo>
                    <a:pt x="345" y="1198"/>
                    <a:pt x="354" y="1207"/>
                    <a:pt x="364" y="1216"/>
                  </a:cubicBezTo>
                  <a:cubicBezTo>
                    <a:pt x="224" y="778"/>
                    <a:pt x="224" y="778"/>
                    <a:pt x="224" y="778"/>
                  </a:cubicBezTo>
                  <a:cubicBezTo>
                    <a:pt x="385" y="865"/>
                    <a:pt x="589" y="830"/>
                    <a:pt x="709" y="684"/>
                  </a:cubicBezTo>
                  <a:cubicBezTo>
                    <a:pt x="846" y="518"/>
                    <a:pt x="823" y="273"/>
                    <a:pt x="657" y="136"/>
                  </a:cubicBezTo>
                  <a:close/>
                  <a:moveTo>
                    <a:pt x="655" y="639"/>
                  </a:moveTo>
                  <a:cubicBezTo>
                    <a:pt x="543" y="775"/>
                    <a:pt x="342" y="794"/>
                    <a:pt x="207" y="682"/>
                  </a:cubicBezTo>
                  <a:cubicBezTo>
                    <a:pt x="71" y="570"/>
                    <a:pt x="52" y="369"/>
                    <a:pt x="164" y="234"/>
                  </a:cubicBezTo>
                  <a:cubicBezTo>
                    <a:pt x="276" y="98"/>
                    <a:pt x="477" y="79"/>
                    <a:pt x="612" y="191"/>
                  </a:cubicBezTo>
                  <a:cubicBezTo>
                    <a:pt x="748" y="303"/>
                    <a:pt x="767" y="503"/>
                    <a:pt x="655" y="639"/>
                  </a:cubicBezTo>
                  <a:close/>
                </a:path>
              </a:pathLst>
            </a:custGeom>
            <a:solidFill>
              <a:schemeClr val="accent3"/>
            </a:solidFill>
            <a:ln>
              <a:noFill/>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22" name="Freeform 47"/>
            <p:cNvSpPr>
              <a:spLocks noEditPoints="1"/>
            </p:cNvSpPr>
            <p:nvPr/>
          </p:nvSpPr>
          <p:spPr bwMode="auto">
            <a:xfrm>
              <a:off x="5821015" y="2460927"/>
              <a:ext cx="551114" cy="400592"/>
            </a:xfrm>
            <a:custGeom>
              <a:avLst/>
              <a:gdLst/>
              <a:ahLst/>
              <a:cxnLst>
                <a:cxn ang="0">
                  <a:pos x="100" y="32"/>
                </a:cxn>
                <a:cxn ang="0">
                  <a:pos x="65" y="0"/>
                </a:cxn>
                <a:cxn ang="0">
                  <a:pos x="34" y="20"/>
                </a:cxn>
                <a:cxn ang="0">
                  <a:pos x="29" y="20"/>
                </a:cxn>
                <a:cxn ang="0">
                  <a:pos x="12" y="37"/>
                </a:cxn>
                <a:cxn ang="0">
                  <a:pos x="13" y="42"/>
                </a:cxn>
                <a:cxn ang="0">
                  <a:pos x="0" y="64"/>
                </a:cxn>
                <a:cxn ang="0">
                  <a:pos x="25" y="89"/>
                </a:cxn>
                <a:cxn ang="0">
                  <a:pos x="94" y="89"/>
                </a:cxn>
                <a:cxn ang="0">
                  <a:pos x="123" y="60"/>
                </a:cxn>
                <a:cxn ang="0">
                  <a:pos x="100" y="32"/>
                </a:cxn>
                <a:cxn ang="0">
                  <a:pos x="94" y="81"/>
                </a:cxn>
                <a:cxn ang="0">
                  <a:pos x="94" y="81"/>
                </a:cxn>
                <a:cxn ang="0">
                  <a:pos x="25" y="81"/>
                </a:cxn>
                <a:cxn ang="0">
                  <a:pos x="8" y="64"/>
                </a:cxn>
                <a:cxn ang="0">
                  <a:pos x="16" y="49"/>
                </a:cxn>
                <a:cxn ang="0">
                  <a:pos x="20" y="40"/>
                </a:cxn>
                <a:cxn ang="0">
                  <a:pos x="19" y="37"/>
                </a:cxn>
                <a:cxn ang="0">
                  <a:pos x="29" y="27"/>
                </a:cxn>
                <a:cxn ang="0">
                  <a:pos x="34" y="28"/>
                </a:cxn>
                <a:cxn ang="0">
                  <a:pos x="41" y="24"/>
                </a:cxn>
                <a:cxn ang="0">
                  <a:pos x="65" y="8"/>
                </a:cxn>
                <a:cxn ang="0">
                  <a:pos x="92" y="32"/>
                </a:cxn>
                <a:cxn ang="0">
                  <a:pos x="98" y="39"/>
                </a:cxn>
                <a:cxn ang="0">
                  <a:pos x="115" y="60"/>
                </a:cxn>
                <a:cxn ang="0">
                  <a:pos x="94" y="81"/>
                </a:cxn>
                <a:cxn ang="0">
                  <a:pos x="94" y="81"/>
                </a:cxn>
                <a:cxn ang="0">
                  <a:pos x="94" y="81"/>
                </a:cxn>
              </a:cxnLst>
              <a:rect l="0" t="0" r="r" b="b"/>
              <a:pathLst>
                <a:path w="123" h="89">
                  <a:moveTo>
                    <a:pt x="100" y="32"/>
                  </a:moveTo>
                  <a:cubicBezTo>
                    <a:pt x="98" y="14"/>
                    <a:pt x="83" y="0"/>
                    <a:pt x="65" y="0"/>
                  </a:cubicBezTo>
                  <a:cubicBezTo>
                    <a:pt x="51" y="0"/>
                    <a:pt x="40" y="9"/>
                    <a:pt x="34" y="20"/>
                  </a:cubicBezTo>
                  <a:cubicBezTo>
                    <a:pt x="32" y="20"/>
                    <a:pt x="31" y="20"/>
                    <a:pt x="29" y="20"/>
                  </a:cubicBezTo>
                  <a:cubicBezTo>
                    <a:pt x="19" y="20"/>
                    <a:pt x="12" y="27"/>
                    <a:pt x="12" y="37"/>
                  </a:cubicBezTo>
                  <a:cubicBezTo>
                    <a:pt x="12" y="39"/>
                    <a:pt x="12" y="40"/>
                    <a:pt x="13" y="42"/>
                  </a:cubicBezTo>
                  <a:cubicBezTo>
                    <a:pt x="5" y="47"/>
                    <a:pt x="0" y="54"/>
                    <a:pt x="0" y="64"/>
                  </a:cubicBezTo>
                  <a:cubicBezTo>
                    <a:pt x="0" y="77"/>
                    <a:pt x="11" y="89"/>
                    <a:pt x="25" y="89"/>
                  </a:cubicBezTo>
                  <a:cubicBezTo>
                    <a:pt x="94" y="89"/>
                    <a:pt x="94" y="89"/>
                    <a:pt x="94" y="89"/>
                  </a:cubicBezTo>
                  <a:cubicBezTo>
                    <a:pt x="110" y="89"/>
                    <a:pt x="123" y="76"/>
                    <a:pt x="123" y="60"/>
                  </a:cubicBezTo>
                  <a:cubicBezTo>
                    <a:pt x="123" y="46"/>
                    <a:pt x="113" y="34"/>
                    <a:pt x="100" y="32"/>
                  </a:cubicBezTo>
                  <a:close/>
                  <a:moveTo>
                    <a:pt x="94" y="81"/>
                  </a:moveTo>
                  <a:cubicBezTo>
                    <a:pt x="94" y="81"/>
                    <a:pt x="94" y="81"/>
                    <a:pt x="94" y="81"/>
                  </a:cubicBezTo>
                  <a:cubicBezTo>
                    <a:pt x="25" y="81"/>
                    <a:pt x="25" y="81"/>
                    <a:pt x="25" y="81"/>
                  </a:cubicBezTo>
                  <a:cubicBezTo>
                    <a:pt x="16" y="81"/>
                    <a:pt x="8" y="73"/>
                    <a:pt x="8" y="64"/>
                  </a:cubicBezTo>
                  <a:cubicBezTo>
                    <a:pt x="8" y="58"/>
                    <a:pt x="11" y="52"/>
                    <a:pt x="16" y="49"/>
                  </a:cubicBezTo>
                  <a:cubicBezTo>
                    <a:pt x="22" y="46"/>
                    <a:pt x="22" y="45"/>
                    <a:pt x="20" y="40"/>
                  </a:cubicBezTo>
                  <a:cubicBezTo>
                    <a:pt x="20" y="39"/>
                    <a:pt x="19" y="38"/>
                    <a:pt x="19" y="37"/>
                  </a:cubicBezTo>
                  <a:cubicBezTo>
                    <a:pt x="19" y="32"/>
                    <a:pt x="24" y="27"/>
                    <a:pt x="29" y="27"/>
                  </a:cubicBezTo>
                  <a:cubicBezTo>
                    <a:pt x="29" y="27"/>
                    <a:pt x="31" y="27"/>
                    <a:pt x="34" y="28"/>
                  </a:cubicBezTo>
                  <a:cubicBezTo>
                    <a:pt x="39" y="30"/>
                    <a:pt x="39" y="28"/>
                    <a:pt x="41" y="24"/>
                  </a:cubicBezTo>
                  <a:cubicBezTo>
                    <a:pt x="46" y="14"/>
                    <a:pt x="55" y="8"/>
                    <a:pt x="65" y="8"/>
                  </a:cubicBezTo>
                  <a:cubicBezTo>
                    <a:pt x="79" y="8"/>
                    <a:pt x="91" y="18"/>
                    <a:pt x="92" y="32"/>
                  </a:cubicBezTo>
                  <a:cubicBezTo>
                    <a:pt x="92" y="38"/>
                    <a:pt x="92" y="38"/>
                    <a:pt x="98" y="39"/>
                  </a:cubicBezTo>
                  <a:cubicBezTo>
                    <a:pt x="108" y="41"/>
                    <a:pt x="115" y="50"/>
                    <a:pt x="115" y="60"/>
                  </a:cubicBezTo>
                  <a:cubicBezTo>
                    <a:pt x="115" y="71"/>
                    <a:pt x="106" y="81"/>
                    <a:pt x="94" y="81"/>
                  </a:cubicBezTo>
                  <a:close/>
                  <a:moveTo>
                    <a:pt x="94" y="81"/>
                  </a:moveTo>
                  <a:cubicBezTo>
                    <a:pt x="94" y="81"/>
                    <a:pt x="94" y="81"/>
                    <a:pt x="94" y="81"/>
                  </a:cubicBezTo>
                </a:path>
              </a:pathLst>
            </a:custGeom>
            <a:solidFill>
              <a:schemeClr val="accent2"/>
            </a:solidFill>
            <a:ln w="9525">
              <a:noFill/>
              <a:round/>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23" name="Freeform 48"/>
            <p:cNvSpPr>
              <a:spLocks noEditPoints="1"/>
            </p:cNvSpPr>
            <p:nvPr/>
          </p:nvSpPr>
          <p:spPr bwMode="auto">
            <a:xfrm>
              <a:off x="4898133" y="5257179"/>
              <a:ext cx="551114" cy="478282"/>
            </a:xfrm>
            <a:custGeom>
              <a:avLst/>
              <a:gdLst/>
              <a:ahLst/>
              <a:cxnLst>
                <a:cxn ang="0">
                  <a:pos x="123" y="100"/>
                </a:cxn>
                <a:cxn ang="0">
                  <a:pos x="115" y="107"/>
                </a:cxn>
                <a:cxn ang="0">
                  <a:pos x="107" y="100"/>
                </a:cxn>
                <a:cxn ang="0">
                  <a:pos x="115" y="84"/>
                </a:cxn>
                <a:cxn ang="0">
                  <a:pos x="123" y="100"/>
                </a:cxn>
                <a:cxn ang="0">
                  <a:pos x="111" y="42"/>
                </a:cxn>
                <a:cxn ang="0">
                  <a:pos x="111" y="77"/>
                </a:cxn>
                <a:cxn ang="0">
                  <a:pos x="115" y="80"/>
                </a:cxn>
                <a:cxn ang="0">
                  <a:pos x="119" y="77"/>
                </a:cxn>
                <a:cxn ang="0">
                  <a:pos x="119" y="42"/>
                </a:cxn>
                <a:cxn ang="0">
                  <a:pos x="115" y="38"/>
                </a:cxn>
                <a:cxn ang="0">
                  <a:pos x="111" y="42"/>
                </a:cxn>
                <a:cxn ang="0">
                  <a:pos x="114" y="34"/>
                </a:cxn>
                <a:cxn ang="0">
                  <a:pos x="104" y="36"/>
                </a:cxn>
                <a:cxn ang="0">
                  <a:pos x="104" y="69"/>
                </a:cxn>
                <a:cxn ang="0">
                  <a:pos x="61" y="88"/>
                </a:cxn>
                <a:cxn ang="0">
                  <a:pos x="19" y="69"/>
                </a:cxn>
                <a:cxn ang="0">
                  <a:pos x="19" y="36"/>
                </a:cxn>
                <a:cxn ang="0">
                  <a:pos x="9" y="34"/>
                </a:cxn>
                <a:cxn ang="0">
                  <a:pos x="0" y="23"/>
                </a:cxn>
                <a:cxn ang="0">
                  <a:pos x="9" y="12"/>
                </a:cxn>
                <a:cxn ang="0">
                  <a:pos x="59" y="0"/>
                </a:cxn>
                <a:cxn ang="0">
                  <a:pos x="61" y="0"/>
                </a:cxn>
                <a:cxn ang="0">
                  <a:pos x="64" y="0"/>
                </a:cxn>
                <a:cxn ang="0">
                  <a:pos x="114" y="12"/>
                </a:cxn>
                <a:cxn ang="0">
                  <a:pos x="123" y="23"/>
                </a:cxn>
                <a:cxn ang="0">
                  <a:pos x="114" y="34"/>
                </a:cxn>
                <a:cxn ang="0">
                  <a:pos x="96" y="38"/>
                </a:cxn>
                <a:cxn ang="0">
                  <a:pos x="64" y="46"/>
                </a:cxn>
                <a:cxn ang="0">
                  <a:pos x="61" y="46"/>
                </a:cxn>
                <a:cxn ang="0">
                  <a:pos x="59" y="46"/>
                </a:cxn>
                <a:cxn ang="0">
                  <a:pos x="27" y="38"/>
                </a:cxn>
                <a:cxn ang="0">
                  <a:pos x="27" y="69"/>
                </a:cxn>
                <a:cxn ang="0">
                  <a:pos x="61" y="80"/>
                </a:cxn>
                <a:cxn ang="0">
                  <a:pos x="96" y="69"/>
                </a:cxn>
                <a:cxn ang="0">
                  <a:pos x="96" y="38"/>
                </a:cxn>
                <a:cxn ang="0">
                  <a:pos x="112" y="27"/>
                </a:cxn>
                <a:cxn ang="0">
                  <a:pos x="115" y="23"/>
                </a:cxn>
                <a:cxn ang="0">
                  <a:pos x="112" y="19"/>
                </a:cxn>
                <a:cxn ang="0">
                  <a:pos x="62" y="8"/>
                </a:cxn>
                <a:cxn ang="0">
                  <a:pos x="61" y="7"/>
                </a:cxn>
                <a:cxn ang="0">
                  <a:pos x="61" y="8"/>
                </a:cxn>
                <a:cxn ang="0">
                  <a:pos x="11" y="19"/>
                </a:cxn>
                <a:cxn ang="0">
                  <a:pos x="8" y="23"/>
                </a:cxn>
                <a:cxn ang="0">
                  <a:pos x="11" y="27"/>
                </a:cxn>
                <a:cxn ang="0">
                  <a:pos x="61" y="38"/>
                </a:cxn>
                <a:cxn ang="0">
                  <a:pos x="61" y="38"/>
                </a:cxn>
                <a:cxn ang="0">
                  <a:pos x="62" y="38"/>
                </a:cxn>
                <a:cxn ang="0">
                  <a:pos x="112" y="27"/>
                </a:cxn>
                <a:cxn ang="0">
                  <a:pos x="112" y="27"/>
                </a:cxn>
                <a:cxn ang="0">
                  <a:pos x="112" y="27"/>
                </a:cxn>
              </a:cxnLst>
              <a:rect l="0" t="0" r="r" b="b"/>
              <a:pathLst>
                <a:path w="123" h="107">
                  <a:moveTo>
                    <a:pt x="123" y="100"/>
                  </a:moveTo>
                  <a:cubicBezTo>
                    <a:pt x="123" y="104"/>
                    <a:pt x="119" y="107"/>
                    <a:pt x="115" y="107"/>
                  </a:cubicBezTo>
                  <a:cubicBezTo>
                    <a:pt x="111" y="107"/>
                    <a:pt x="107" y="104"/>
                    <a:pt x="107" y="100"/>
                  </a:cubicBezTo>
                  <a:cubicBezTo>
                    <a:pt x="107" y="95"/>
                    <a:pt x="111" y="84"/>
                    <a:pt x="115" y="84"/>
                  </a:cubicBezTo>
                  <a:cubicBezTo>
                    <a:pt x="119" y="84"/>
                    <a:pt x="123" y="95"/>
                    <a:pt x="123" y="100"/>
                  </a:cubicBezTo>
                  <a:close/>
                  <a:moveTo>
                    <a:pt x="111" y="42"/>
                  </a:moveTo>
                  <a:cubicBezTo>
                    <a:pt x="111" y="77"/>
                    <a:pt x="111" y="77"/>
                    <a:pt x="111" y="77"/>
                  </a:cubicBezTo>
                  <a:cubicBezTo>
                    <a:pt x="111" y="79"/>
                    <a:pt x="113" y="80"/>
                    <a:pt x="115" y="80"/>
                  </a:cubicBezTo>
                  <a:cubicBezTo>
                    <a:pt x="117" y="80"/>
                    <a:pt x="119" y="79"/>
                    <a:pt x="119" y="77"/>
                  </a:cubicBezTo>
                  <a:cubicBezTo>
                    <a:pt x="119" y="42"/>
                    <a:pt x="119" y="42"/>
                    <a:pt x="119" y="42"/>
                  </a:cubicBezTo>
                  <a:cubicBezTo>
                    <a:pt x="119" y="40"/>
                    <a:pt x="117" y="38"/>
                    <a:pt x="115" y="38"/>
                  </a:cubicBezTo>
                  <a:cubicBezTo>
                    <a:pt x="113" y="38"/>
                    <a:pt x="111" y="40"/>
                    <a:pt x="111" y="42"/>
                  </a:cubicBezTo>
                  <a:close/>
                  <a:moveTo>
                    <a:pt x="114" y="34"/>
                  </a:moveTo>
                  <a:cubicBezTo>
                    <a:pt x="104" y="36"/>
                    <a:pt x="104" y="36"/>
                    <a:pt x="104" y="36"/>
                  </a:cubicBezTo>
                  <a:cubicBezTo>
                    <a:pt x="104" y="69"/>
                    <a:pt x="104" y="69"/>
                    <a:pt x="104" y="69"/>
                  </a:cubicBezTo>
                  <a:cubicBezTo>
                    <a:pt x="104" y="79"/>
                    <a:pt x="92" y="88"/>
                    <a:pt x="61" y="88"/>
                  </a:cubicBezTo>
                  <a:cubicBezTo>
                    <a:pt x="31" y="88"/>
                    <a:pt x="19" y="79"/>
                    <a:pt x="19" y="69"/>
                  </a:cubicBezTo>
                  <a:cubicBezTo>
                    <a:pt x="19" y="36"/>
                    <a:pt x="19" y="36"/>
                    <a:pt x="19" y="36"/>
                  </a:cubicBezTo>
                  <a:cubicBezTo>
                    <a:pt x="9" y="34"/>
                    <a:pt x="9" y="34"/>
                    <a:pt x="9" y="34"/>
                  </a:cubicBezTo>
                  <a:cubicBezTo>
                    <a:pt x="4" y="33"/>
                    <a:pt x="0" y="28"/>
                    <a:pt x="0" y="23"/>
                  </a:cubicBezTo>
                  <a:cubicBezTo>
                    <a:pt x="0" y="17"/>
                    <a:pt x="4" y="13"/>
                    <a:pt x="9" y="12"/>
                  </a:cubicBezTo>
                  <a:cubicBezTo>
                    <a:pt x="59" y="0"/>
                    <a:pt x="59" y="0"/>
                    <a:pt x="59" y="0"/>
                  </a:cubicBezTo>
                  <a:cubicBezTo>
                    <a:pt x="60" y="0"/>
                    <a:pt x="61" y="0"/>
                    <a:pt x="61" y="0"/>
                  </a:cubicBezTo>
                  <a:cubicBezTo>
                    <a:pt x="62" y="0"/>
                    <a:pt x="63" y="0"/>
                    <a:pt x="64" y="0"/>
                  </a:cubicBezTo>
                  <a:cubicBezTo>
                    <a:pt x="114" y="12"/>
                    <a:pt x="114" y="12"/>
                    <a:pt x="114" y="12"/>
                  </a:cubicBezTo>
                  <a:cubicBezTo>
                    <a:pt x="119" y="13"/>
                    <a:pt x="123" y="17"/>
                    <a:pt x="123" y="23"/>
                  </a:cubicBezTo>
                  <a:cubicBezTo>
                    <a:pt x="123" y="28"/>
                    <a:pt x="119" y="33"/>
                    <a:pt x="114" y="34"/>
                  </a:cubicBezTo>
                  <a:close/>
                  <a:moveTo>
                    <a:pt x="96" y="38"/>
                  </a:moveTo>
                  <a:cubicBezTo>
                    <a:pt x="64" y="46"/>
                    <a:pt x="64" y="46"/>
                    <a:pt x="64" y="46"/>
                  </a:cubicBezTo>
                  <a:cubicBezTo>
                    <a:pt x="63" y="46"/>
                    <a:pt x="62" y="46"/>
                    <a:pt x="61" y="46"/>
                  </a:cubicBezTo>
                  <a:cubicBezTo>
                    <a:pt x="61" y="46"/>
                    <a:pt x="60" y="46"/>
                    <a:pt x="59" y="46"/>
                  </a:cubicBezTo>
                  <a:cubicBezTo>
                    <a:pt x="27" y="38"/>
                    <a:pt x="27" y="38"/>
                    <a:pt x="27" y="38"/>
                  </a:cubicBezTo>
                  <a:cubicBezTo>
                    <a:pt x="27" y="69"/>
                    <a:pt x="27" y="69"/>
                    <a:pt x="27" y="69"/>
                  </a:cubicBezTo>
                  <a:cubicBezTo>
                    <a:pt x="27" y="73"/>
                    <a:pt x="38" y="80"/>
                    <a:pt x="61" y="80"/>
                  </a:cubicBezTo>
                  <a:cubicBezTo>
                    <a:pt x="84" y="80"/>
                    <a:pt x="96" y="73"/>
                    <a:pt x="96" y="69"/>
                  </a:cubicBezTo>
                  <a:lnTo>
                    <a:pt x="96" y="38"/>
                  </a:lnTo>
                  <a:close/>
                  <a:moveTo>
                    <a:pt x="112" y="27"/>
                  </a:moveTo>
                  <a:cubicBezTo>
                    <a:pt x="114" y="26"/>
                    <a:pt x="115" y="25"/>
                    <a:pt x="115" y="23"/>
                  </a:cubicBezTo>
                  <a:cubicBezTo>
                    <a:pt x="115" y="21"/>
                    <a:pt x="114" y="19"/>
                    <a:pt x="112" y="19"/>
                  </a:cubicBezTo>
                  <a:cubicBezTo>
                    <a:pt x="62" y="8"/>
                    <a:pt x="62" y="8"/>
                    <a:pt x="62" y="8"/>
                  </a:cubicBezTo>
                  <a:cubicBezTo>
                    <a:pt x="61" y="7"/>
                    <a:pt x="61" y="7"/>
                    <a:pt x="61" y="7"/>
                  </a:cubicBezTo>
                  <a:cubicBezTo>
                    <a:pt x="61" y="8"/>
                    <a:pt x="61" y="8"/>
                    <a:pt x="61" y="8"/>
                  </a:cubicBezTo>
                  <a:cubicBezTo>
                    <a:pt x="11" y="19"/>
                    <a:pt x="11" y="19"/>
                    <a:pt x="11" y="19"/>
                  </a:cubicBezTo>
                  <a:cubicBezTo>
                    <a:pt x="9" y="19"/>
                    <a:pt x="8" y="21"/>
                    <a:pt x="8" y="23"/>
                  </a:cubicBezTo>
                  <a:cubicBezTo>
                    <a:pt x="8" y="25"/>
                    <a:pt x="9" y="26"/>
                    <a:pt x="11" y="27"/>
                  </a:cubicBezTo>
                  <a:cubicBezTo>
                    <a:pt x="61" y="38"/>
                    <a:pt x="61" y="38"/>
                    <a:pt x="61" y="38"/>
                  </a:cubicBezTo>
                  <a:cubicBezTo>
                    <a:pt x="61" y="38"/>
                    <a:pt x="61" y="38"/>
                    <a:pt x="61" y="38"/>
                  </a:cubicBezTo>
                  <a:cubicBezTo>
                    <a:pt x="62" y="38"/>
                    <a:pt x="62" y="38"/>
                    <a:pt x="62" y="38"/>
                  </a:cubicBezTo>
                  <a:lnTo>
                    <a:pt x="112" y="27"/>
                  </a:lnTo>
                  <a:close/>
                  <a:moveTo>
                    <a:pt x="112" y="27"/>
                  </a:moveTo>
                  <a:cubicBezTo>
                    <a:pt x="112" y="27"/>
                    <a:pt x="112" y="27"/>
                    <a:pt x="112" y="27"/>
                  </a:cubicBezTo>
                </a:path>
              </a:pathLst>
            </a:custGeom>
            <a:solidFill>
              <a:schemeClr val="accent5"/>
            </a:solidFill>
            <a:ln w="9525">
              <a:noFill/>
              <a:round/>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24" name="Freeform 49"/>
            <p:cNvSpPr>
              <a:spLocks noEditPoints="1"/>
            </p:cNvSpPr>
            <p:nvPr/>
          </p:nvSpPr>
          <p:spPr bwMode="auto">
            <a:xfrm>
              <a:off x="7330386" y="3484361"/>
              <a:ext cx="514698" cy="512270"/>
            </a:xfrm>
            <a:custGeom>
              <a:avLst/>
              <a:gdLst/>
              <a:ahLst/>
              <a:cxnLst>
                <a:cxn ang="0">
                  <a:pos x="111" y="101"/>
                </a:cxn>
                <a:cxn ang="0">
                  <a:pos x="78" y="88"/>
                </a:cxn>
                <a:cxn ang="0">
                  <a:pos x="92" y="59"/>
                </a:cxn>
                <a:cxn ang="0">
                  <a:pos x="83" y="12"/>
                </a:cxn>
                <a:cxn ang="0">
                  <a:pos x="57" y="0"/>
                </a:cxn>
                <a:cxn ang="0">
                  <a:pos x="32" y="12"/>
                </a:cxn>
                <a:cxn ang="0">
                  <a:pos x="23" y="59"/>
                </a:cxn>
                <a:cxn ang="0">
                  <a:pos x="36" y="88"/>
                </a:cxn>
                <a:cxn ang="0">
                  <a:pos x="3" y="101"/>
                </a:cxn>
                <a:cxn ang="0">
                  <a:pos x="1" y="109"/>
                </a:cxn>
                <a:cxn ang="0">
                  <a:pos x="7" y="114"/>
                </a:cxn>
                <a:cxn ang="0">
                  <a:pos x="107" y="114"/>
                </a:cxn>
                <a:cxn ang="0">
                  <a:pos x="114" y="109"/>
                </a:cxn>
                <a:cxn ang="0">
                  <a:pos x="111" y="101"/>
                </a:cxn>
                <a:cxn ang="0">
                  <a:pos x="29" y="38"/>
                </a:cxn>
                <a:cxn ang="0">
                  <a:pos x="57" y="7"/>
                </a:cxn>
                <a:cxn ang="0">
                  <a:pos x="85" y="38"/>
                </a:cxn>
                <a:cxn ang="0">
                  <a:pos x="72" y="83"/>
                </a:cxn>
                <a:cxn ang="0">
                  <a:pos x="71" y="85"/>
                </a:cxn>
                <a:cxn ang="0">
                  <a:pos x="43" y="85"/>
                </a:cxn>
                <a:cxn ang="0">
                  <a:pos x="42" y="83"/>
                </a:cxn>
                <a:cxn ang="0">
                  <a:pos x="29" y="38"/>
                </a:cxn>
                <a:cxn ang="0">
                  <a:pos x="7" y="107"/>
                </a:cxn>
                <a:cxn ang="0">
                  <a:pos x="38" y="95"/>
                </a:cxn>
                <a:cxn ang="0">
                  <a:pos x="47" y="93"/>
                </a:cxn>
                <a:cxn ang="0">
                  <a:pos x="57" y="96"/>
                </a:cxn>
                <a:cxn ang="0">
                  <a:pos x="68" y="93"/>
                </a:cxn>
                <a:cxn ang="0">
                  <a:pos x="77" y="95"/>
                </a:cxn>
                <a:cxn ang="0">
                  <a:pos x="107" y="107"/>
                </a:cxn>
                <a:cxn ang="0">
                  <a:pos x="7" y="107"/>
                </a:cxn>
                <a:cxn ang="0">
                  <a:pos x="7" y="107"/>
                </a:cxn>
                <a:cxn ang="0">
                  <a:pos x="7" y="107"/>
                </a:cxn>
              </a:cxnLst>
              <a:rect l="0" t="0" r="r" b="b"/>
              <a:pathLst>
                <a:path w="115" h="114">
                  <a:moveTo>
                    <a:pt x="111" y="101"/>
                  </a:moveTo>
                  <a:cubicBezTo>
                    <a:pt x="110" y="101"/>
                    <a:pt x="97" y="92"/>
                    <a:pt x="78" y="88"/>
                  </a:cubicBezTo>
                  <a:cubicBezTo>
                    <a:pt x="85" y="79"/>
                    <a:pt x="90" y="67"/>
                    <a:pt x="92" y="59"/>
                  </a:cubicBezTo>
                  <a:cubicBezTo>
                    <a:pt x="94" y="48"/>
                    <a:pt x="93" y="26"/>
                    <a:pt x="83" y="12"/>
                  </a:cubicBezTo>
                  <a:cubicBezTo>
                    <a:pt x="76" y="4"/>
                    <a:pt x="68" y="0"/>
                    <a:pt x="57" y="0"/>
                  </a:cubicBezTo>
                  <a:cubicBezTo>
                    <a:pt x="47" y="0"/>
                    <a:pt x="38" y="4"/>
                    <a:pt x="32" y="12"/>
                  </a:cubicBezTo>
                  <a:cubicBezTo>
                    <a:pt x="21" y="26"/>
                    <a:pt x="20" y="48"/>
                    <a:pt x="23" y="59"/>
                  </a:cubicBezTo>
                  <a:cubicBezTo>
                    <a:pt x="25" y="67"/>
                    <a:pt x="29" y="79"/>
                    <a:pt x="36" y="88"/>
                  </a:cubicBezTo>
                  <a:cubicBezTo>
                    <a:pt x="17" y="92"/>
                    <a:pt x="4" y="101"/>
                    <a:pt x="3" y="101"/>
                  </a:cubicBezTo>
                  <a:cubicBezTo>
                    <a:pt x="1" y="103"/>
                    <a:pt x="0" y="106"/>
                    <a:pt x="1" y="109"/>
                  </a:cubicBezTo>
                  <a:cubicBezTo>
                    <a:pt x="1" y="112"/>
                    <a:pt x="4" y="114"/>
                    <a:pt x="7" y="114"/>
                  </a:cubicBezTo>
                  <a:cubicBezTo>
                    <a:pt x="107" y="114"/>
                    <a:pt x="107" y="114"/>
                    <a:pt x="107" y="114"/>
                  </a:cubicBezTo>
                  <a:cubicBezTo>
                    <a:pt x="110" y="114"/>
                    <a:pt x="113" y="112"/>
                    <a:pt x="114" y="109"/>
                  </a:cubicBezTo>
                  <a:cubicBezTo>
                    <a:pt x="115" y="106"/>
                    <a:pt x="114" y="103"/>
                    <a:pt x="111" y="101"/>
                  </a:cubicBezTo>
                  <a:close/>
                  <a:moveTo>
                    <a:pt x="29" y="38"/>
                  </a:moveTo>
                  <a:cubicBezTo>
                    <a:pt x="31" y="23"/>
                    <a:pt x="40" y="7"/>
                    <a:pt x="57" y="7"/>
                  </a:cubicBezTo>
                  <a:cubicBezTo>
                    <a:pt x="75" y="7"/>
                    <a:pt x="83" y="23"/>
                    <a:pt x="85" y="38"/>
                  </a:cubicBezTo>
                  <a:cubicBezTo>
                    <a:pt x="87" y="54"/>
                    <a:pt x="82" y="71"/>
                    <a:pt x="72" y="83"/>
                  </a:cubicBezTo>
                  <a:cubicBezTo>
                    <a:pt x="71" y="85"/>
                    <a:pt x="71" y="85"/>
                    <a:pt x="71" y="85"/>
                  </a:cubicBezTo>
                  <a:cubicBezTo>
                    <a:pt x="63" y="95"/>
                    <a:pt x="52" y="95"/>
                    <a:pt x="43" y="85"/>
                  </a:cubicBezTo>
                  <a:cubicBezTo>
                    <a:pt x="42" y="83"/>
                    <a:pt x="42" y="83"/>
                    <a:pt x="42" y="83"/>
                  </a:cubicBezTo>
                  <a:cubicBezTo>
                    <a:pt x="32" y="71"/>
                    <a:pt x="27" y="54"/>
                    <a:pt x="29" y="38"/>
                  </a:cubicBezTo>
                  <a:close/>
                  <a:moveTo>
                    <a:pt x="7" y="107"/>
                  </a:moveTo>
                  <a:cubicBezTo>
                    <a:pt x="8" y="107"/>
                    <a:pt x="20" y="99"/>
                    <a:pt x="38" y="95"/>
                  </a:cubicBezTo>
                  <a:cubicBezTo>
                    <a:pt x="47" y="93"/>
                    <a:pt x="47" y="93"/>
                    <a:pt x="47" y="93"/>
                  </a:cubicBezTo>
                  <a:cubicBezTo>
                    <a:pt x="50" y="95"/>
                    <a:pt x="53" y="96"/>
                    <a:pt x="57" y="96"/>
                  </a:cubicBezTo>
                  <a:cubicBezTo>
                    <a:pt x="61" y="96"/>
                    <a:pt x="65" y="95"/>
                    <a:pt x="68" y="93"/>
                  </a:cubicBezTo>
                  <a:cubicBezTo>
                    <a:pt x="77" y="95"/>
                    <a:pt x="77" y="95"/>
                    <a:pt x="77" y="95"/>
                  </a:cubicBezTo>
                  <a:cubicBezTo>
                    <a:pt x="94" y="99"/>
                    <a:pt x="107" y="106"/>
                    <a:pt x="107" y="107"/>
                  </a:cubicBezTo>
                  <a:lnTo>
                    <a:pt x="7" y="107"/>
                  </a:lnTo>
                  <a:close/>
                  <a:moveTo>
                    <a:pt x="7" y="107"/>
                  </a:moveTo>
                  <a:cubicBezTo>
                    <a:pt x="7" y="107"/>
                    <a:pt x="7" y="107"/>
                    <a:pt x="7" y="107"/>
                  </a:cubicBezTo>
                </a:path>
              </a:pathLst>
            </a:custGeom>
            <a:solidFill>
              <a:schemeClr val="accent3"/>
            </a:solidFill>
            <a:ln w="9525">
              <a:noFill/>
              <a:round/>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grpSp>
          <p:nvGrpSpPr>
            <p:cNvPr id="25" name="Group 24"/>
            <p:cNvGrpSpPr/>
            <p:nvPr/>
          </p:nvGrpSpPr>
          <p:grpSpPr>
            <a:xfrm>
              <a:off x="4414895" y="3464939"/>
              <a:ext cx="378740" cy="551114"/>
              <a:chOff x="4075113" y="1909763"/>
              <a:chExt cx="247650" cy="360363"/>
            </a:xfrm>
            <a:solidFill>
              <a:schemeClr val="accent1"/>
            </a:solidFill>
          </p:grpSpPr>
          <p:sp>
            <p:nvSpPr>
              <p:cNvPr id="26" name="Freeform 78"/>
              <p:cNvSpPr>
                <a:spLocks noEditPoints="1"/>
              </p:cNvSpPr>
              <p:nvPr/>
            </p:nvSpPr>
            <p:spPr bwMode="auto">
              <a:xfrm>
                <a:off x="4075113" y="1909763"/>
                <a:ext cx="247650" cy="360363"/>
              </a:xfrm>
              <a:custGeom>
                <a:avLst/>
                <a:gdLst/>
                <a:ahLst/>
                <a:cxnLst>
                  <a:cxn ang="0">
                    <a:pos x="42" y="0"/>
                  </a:cxn>
                  <a:cxn ang="0">
                    <a:pos x="0" y="42"/>
                  </a:cxn>
                  <a:cxn ang="0">
                    <a:pos x="19" y="88"/>
                  </a:cxn>
                  <a:cxn ang="0">
                    <a:pos x="42" y="123"/>
                  </a:cxn>
                  <a:cxn ang="0">
                    <a:pos x="65" y="88"/>
                  </a:cxn>
                  <a:cxn ang="0">
                    <a:pos x="85" y="42"/>
                  </a:cxn>
                  <a:cxn ang="0">
                    <a:pos x="42" y="0"/>
                  </a:cxn>
                  <a:cxn ang="0">
                    <a:pos x="52" y="104"/>
                  </a:cxn>
                  <a:cxn ang="0">
                    <a:pos x="33" y="106"/>
                  </a:cxn>
                  <a:cxn ang="0">
                    <a:pos x="31" y="99"/>
                  </a:cxn>
                  <a:cxn ang="0">
                    <a:pos x="31" y="99"/>
                  </a:cxn>
                  <a:cxn ang="0">
                    <a:pos x="55" y="96"/>
                  </a:cxn>
                  <a:cxn ang="0">
                    <a:pos x="54" y="99"/>
                  </a:cxn>
                  <a:cxn ang="0">
                    <a:pos x="52" y="104"/>
                  </a:cxn>
                  <a:cxn ang="0">
                    <a:pos x="30" y="95"/>
                  </a:cxn>
                  <a:cxn ang="0">
                    <a:pos x="27" y="88"/>
                  </a:cxn>
                  <a:cxn ang="0">
                    <a:pos x="57" y="88"/>
                  </a:cxn>
                  <a:cxn ang="0">
                    <a:pos x="56" y="92"/>
                  </a:cxn>
                  <a:cxn ang="0">
                    <a:pos x="30" y="95"/>
                  </a:cxn>
                  <a:cxn ang="0">
                    <a:pos x="42" y="115"/>
                  </a:cxn>
                  <a:cxn ang="0">
                    <a:pos x="35" y="110"/>
                  </a:cxn>
                  <a:cxn ang="0">
                    <a:pos x="51" y="108"/>
                  </a:cxn>
                  <a:cxn ang="0">
                    <a:pos x="42" y="115"/>
                  </a:cxn>
                  <a:cxn ang="0">
                    <a:pos x="60" y="80"/>
                  </a:cxn>
                  <a:cxn ang="0">
                    <a:pos x="24" y="80"/>
                  </a:cxn>
                  <a:cxn ang="0">
                    <a:pos x="18" y="68"/>
                  </a:cxn>
                  <a:cxn ang="0">
                    <a:pos x="8" y="42"/>
                  </a:cxn>
                  <a:cxn ang="0">
                    <a:pos x="42" y="8"/>
                  </a:cxn>
                  <a:cxn ang="0">
                    <a:pos x="77" y="42"/>
                  </a:cxn>
                  <a:cxn ang="0">
                    <a:pos x="67" y="68"/>
                  </a:cxn>
                  <a:cxn ang="0">
                    <a:pos x="60" y="80"/>
                  </a:cxn>
                  <a:cxn ang="0">
                    <a:pos x="60" y="80"/>
                  </a:cxn>
                  <a:cxn ang="0">
                    <a:pos x="60" y="80"/>
                  </a:cxn>
                </a:cxnLst>
                <a:rect l="0" t="0" r="r" b="b"/>
                <a:pathLst>
                  <a:path w="85" h="123">
                    <a:moveTo>
                      <a:pt x="42" y="0"/>
                    </a:moveTo>
                    <a:cubicBezTo>
                      <a:pt x="19" y="0"/>
                      <a:pt x="0" y="19"/>
                      <a:pt x="0" y="42"/>
                    </a:cubicBezTo>
                    <a:cubicBezTo>
                      <a:pt x="0" y="57"/>
                      <a:pt x="14" y="74"/>
                      <a:pt x="19" y="88"/>
                    </a:cubicBezTo>
                    <a:cubicBezTo>
                      <a:pt x="27" y="110"/>
                      <a:pt x="26" y="123"/>
                      <a:pt x="42" y="123"/>
                    </a:cubicBezTo>
                    <a:cubicBezTo>
                      <a:pt x="59" y="123"/>
                      <a:pt x="58" y="110"/>
                      <a:pt x="65" y="88"/>
                    </a:cubicBezTo>
                    <a:cubicBezTo>
                      <a:pt x="70" y="74"/>
                      <a:pt x="85" y="57"/>
                      <a:pt x="85" y="42"/>
                    </a:cubicBezTo>
                    <a:cubicBezTo>
                      <a:pt x="85" y="19"/>
                      <a:pt x="66" y="0"/>
                      <a:pt x="42" y="0"/>
                    </a:cubicBezTo>
                    <a:close/>
                    <a:moveTo>
                      <a:pt x="52" y="104"/>
                    </a:moveTo>
                    <a:cubicBezTo>
                      <a:pt x="33" y="106"/>
                      <a:pt x="33" y="106"/>
                      <a:pt x="33" y="106"/>
                    </a:cubicBezTo>
                    <a:cubicBezTo>
                      <a:pt x="33" y="104"/>
                      <a:pt x="32" y="102"/>
                      <a:pt x="31" y="99"/>
                    </a:cubicBezTo>
                    <a:cubicBezTo>
                      <a:pt x="31" y="99"/>
                      <a:pt x="31" y="99"/>
                      <a:pt x="31" y="99"/>
                    </a:cubicBezTo>
                    <a:cubicBezTo>
                      <a:pt x="55" y="96"/>
                      <a:pt x="55" y="96"/>
                      <a:pt x="55" y="96"/>
                    </a:cubicBezTo>
                    <a:cubicBezTo>
                      <a:pt x="54" y="97"/>
                      <a:pt x="54" y="98"/>
                      <a:pt x="54" y="99"/>
                    </a:cubicBezTo>
                    <a:cubicBezTo>
                      <a:pt x="53" y="101"/>
                      <a:pt x="53" y="103"/>
                      <a:pt x="52" y="104"/>
                    </a:cubicBezTo>
                    <a:close/>
                    <a:moveTo>
                      <a:pt x="30" y="95"/>
                    </a:moveTo>
                    <a:cubicBezTo>
                      <a:pt x="29" y="93"/>
                      <a:pt x="28" y="91"/>
                      <a:pt x="27" y="88"/>
                    </a:cubicBezTo>
                    <a:cubicBezTo>
                      <a:pt x="57" y="88"/>
                      <a:pt x="57" y="88"/>
                      <a:pt x="57" y="88"/>
                    </a:cubicBezTo>
                    <a:cubicBezTo>
                      <a:pt x="57" y="89"/>
                      <a:pt x="56" y="91"/>
                      <a:pt x="56" y="92"/>
                    </a:cubicBezTo>
                    <a:lnTo>
                      <a:pt x="30" y="95"/>
                    </a:lnTo>
                    <a:close/>
                    <a:moveTo>
                      <a:pt x="42" y="115"/>
                    </a:moveTo>
                    <a:cubicBezTo>
                      <a:pt x="38" y="115"/>
                      <a:pt x="37" y="114"/>
                      <a:pt x="35" y="110"/>
                    </a:cubicBezTo>
                    <a:cubicBezTo>
                      <a:pt x="51" y="108"/>
                      <a:pt x="51" y="108"/>
                      <a:pt x="51" y="108"/>
                    </a:cubicBezTo>
                    <a:cubicBezTo>
                      <a:pt x="49" y="114"/>
                      <a:pt x="47" y="115"/>
                      <a:pt x="42" y="115"/>
                    </a:cubicBezTo>
                    <a:close/>
                    <a:moveTo>
                      <a:pt x="60" y="80"/>
                    </a:moveTo>
                    <a:cubicBezTo>
                      <a:pt x="24" y="80"/>
                      <a:pt x="24" y="80"/>
                      <a:pt x="24" y="80"/>
                    </a:cubicBezTo>
                    <a:cubicBezTo>
                      <a:pt x="23" y="76"/>
                      <a:pt x="20" y="72"/>
                      <a:pt x="18" y="68"/>
                    </a:cubicBezTo>
                    <a:cubicBezTo>
                      <a:pt x="13" y="59"/>
                      <a:pt x="8" y="50"/>
                      <a:pt x="8" y="42"/>
                    </a:cubicBezTo>
                    <a:cubicBezTo>
                      <a:pt x="8" y="23"/>
                      <a:pt x="23" y="8"/>
                      <a:pt x="42" y="8"/>
                    </a:cubicBezTo>
                    <a:cubicBezTo>
                      <a:pt x="61" y="8"/>
                      <a:pt x="77" y="23"/>
                      <a:pt x="77" y="42"/>
                    </a:cubicBezTo>
                    <a:cubicBezTo>
                      <a:pt x="77" y="50"/>
                      <a:pt x="72" y="59"/>
                      <a:pt x="67" y="68"/>
                    </a:cubicBezTo>
                    <a:cubicBezTo>
                      <a:pt x="64" y="72"/>
                      <a:pt x="62" y="76"/>
                      <a:pt x="60" y="80"/>
                    </a:cubicBezTo>
                    <a:close/>
                    <a:moveTo>
                      <a:pt x="60" y="80"/>
                    </a:moveTo>
                    <a:cubicBezTo>
                      <a:pt x="60" y="80"/>
                      <a:pt x="60" y="80"/>
                      <a:pt x="60" y="80"/>
                    </a:cubicBezTo>
                  </a:path>
                </a:pathLst>
              </a:custGeom>
              <a:grpFill/>
              <a:ln w="9525">
                <a:noFill/>
                <a:round/>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sp>
            <p:nvSpPr>
              <p:cNvPr id="27" name="Freeform 79"/>
              <p:cNvSpPr>
                <a:spLocks noEditPoints="1"/>
              </p:cNvSpPr>
              <p:nvPr/>
            </p:nvSpPr>
            <p:spPr bwMode="auto">
              <a:xfrm>
                <a:off x="4130675" y="1965326"/>
                <a:ext cx="73025" cy="73025"/>
              </a:xfrm>
              <a:custGeom>
                <a:avLst/>
                <a:gdLst/>
                <a:ahLst/>
                <a:cxnLst>
                  <a:cxn ang="0">
                    <a:pos x="23" y="0"/>
                  </a:cxn>
                  <a:cxn ang="0">
                    <a:pos x="0" y="23"/>
                  </a:cxn>
                  <a:cxn ang="0">
                    <a:pos x="2" y="25"/>
                  </a:cxn>
                  <a:cxn ang="0">
                    <a:pos x="4" y="23"/>
                  </a:cxn>
                  <a:cxn ang="0">
                    <a:pos x="23" y="4"/>
                  </a:cxn>
                  <a:cxn ang="0">
                    <a:pos x="25" y="2"/>
                  </a:cxn>
                  <a:cxn ang="0">
                    <a:pos x="23" y="0"/>
                  </a:cxn>
                  <a:cxn ang="0">
                    <a:pos x="23" y="0"/>
                  </a:cxn>
                  <a:cxn ang="0">
                    <a:pos x="23" y="0"/>
                  </a:cxn>
                </a:cxnLst>
                <a:rect l="0" t="0" r="r" b="b"/>
                <a:pathLst>
                  <a:path w="25" h="25">
                    <a:moveTo>
                      <a:pt x="23" y="0"/>
                    </a:moveTo>
                    <a:cubicBezTo>
                      <a:pt x="11" y="0"/>
                      <a:pt x="0" y="10"/>
                      <a:pt x="0" y="23"/>
                    </a:cubicBezTo>
                    <a:cubicBezTo>
                      <a:pt x="0" y="24"/>
                      <a:pt x="1" y="25"/>
                      <a:pt x="2" y="25"/>
                    </a:cubicBezTo>
                    <a:cubicBezTo>
                      <a:pt x="3" y="25"/>
                      <a:pt x="4" y="24"/>
                      <a:pt x="4" y="23"/>
                    </a:cubicBezTo>
                    <a:cubicBezTo>
                      <a:pt x="4" y="12"/>
                      <a:pt x="13" y="4"/>
                      <a:pt x="23" y="4"/>
                    </a:cubicBezTo>
                    <a:cubicBezTo>
                      <a:pt x="24" y="4"/>
                      <a:pt x="25" y="3"/>
                      <a:pt x="25" y="2"/>
                    </a:cubicBezTo>
                    <a:cubicBezTo>
                      <a:pt x="25" y="1"/>
                      <a:pt x="24" y="0"/>
                      <a:pt x="23" y="0"/>
                    </a:cubicBezTo>
                    <a:close/>
                    <a:moveTo>
                      <a:pt x="23" y="0"/>
                    </a:moveTo>
                    <a:cubicBezTo>
                      <a:pt x="23" y="0"/>
                      <a:pt x="23" y="0"/>
                      <a:pt x="23" y="0"/>
                    </a:cubicBezTo>
                  </a:path>
                </a:pathLst>
              </a:custGeom>
              <a:grpFill/>
              <a:ln w="9525">
                <a:noFill/>
                <a:round/>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grpSp>
        <p:sp>
          <p:nvSpPr>
            <p:cNvPr id="28" name="Freeform 90"/>
            <p:cNvSpPr>
              <a:spLocks noEditPoints="1"/>
            </p:cNvSpPr>
            <p:nvPr/>
          </p:nvSpPr>
          <p:spPr bwMode="auto">
            <a:xfrm>
              <a:off x="6742753" y="5220763"/>
              <a:ext cx="551114" cy="551114"/>
            </a:xfrm>
            <a:custGeom>
              <a:avLst/>
              <a:gdLst/>
              <a:ahLst/>
              <a:cxnLst>
                <a:cxn ang="0">
                  <a:pos x="77" y="14"/>
                </a:cxn>
                <a:cxn ang="0">
                  <a:pos x="51" y="34"/>
                </a:cxn>
                <a:cxn ang="0">
                  <a:pos x="0" y="54"/>
                </a:cxn>
                <a:cxn ang="0">
                  <a:pos x="23" y="80"/>
                </a:cxn>
                <a:cxn ang="0">
                  <a:pos x="31" y="123"/>
                </a:cxn>
                <a:cxn ang="0">
                  <a:pos x="54" y="115"/>
                </a:cxn>
                <a:cxn ang="0">
                  <a:pos x="50" y="103"/>
                </a:cxn>
                <a:cxn ang="0">
                  <a:pos x="50" y="76"/>
                </a:cxn>
                <a:cxn ang="0">
                  <a:pos x="51" y="74"/>
                </a:cxn>
                <a:cxn ang="0">
                  <a:pos x="52" y="73"/>
                </a:cxn>
                <a:cxn ang="0">
                  <a:pos x="53" y="73"/>
                </a:cxn>
                <a:cxn ang="0">
                  <a:pos x="77" y="94"/>
                </a:cxn>
                <a:cxn ang="0">
                  <a:pos x="123" y="54"/>
                </a:cxn>
                <a:cxn ang="0">
                  <a:pos x="77" y="54"/>
                </a:cxn>
                <a:cxn ang="0">
                  <a:pos x="88" y="42"/>
                </a:cxn>
                <a:cxn ang="0">
                  <a:pos x="88" y="65"/>
                </a:cxn>
                <a:cxn ang="0">
                  <a:pos x="77" y="54"/>
                </a:cxn>
                <a:cxn ang="0">
                  <a:pos x="15" y="42"/>
                </a:cxn>
                <a:cxn ang="0">
                  <a:pos x="38" y="54"/>
                </a:cxn>
                <a:cxn ang="0">
                  <a:pos x="15" y="65"/>
                </a:cxn>
                <a:cxn ang="0">
                  <a:pos x="46" y="115"/>
                </a:cxn>
                <a:cxn ang="0">
                  <a:pos x="31" y="80"/>
                </a:cxn>
                <a:cxn ang="0">
                  <a:pos x="31" y="73"/>
                </a:cxn>
                <a:cxn ang="0">
                  <a:pos x="43" y="73"/>
                </a:cxn>
                <a:cxn ang="0">
                  <a:pos x="42" y="103"/>
                </a:cxn>
                <a:cxn ang="0">
                  <a:pos x="46" y="112"/>
                </a:cxn>
                <a:cxn ang="0">
                  <a:pos x="51" y="65"/>
                </a:cxn>
                <a:cxn ang="0">
                  <a:pos x="50" y="65"/>
                </a:cxn>
                <a:cxn ang="0">
                  <a:pos x="50" y="42"/>
                </a:cxn>
                <a:cxn ang="0">
                  <a:pos x="71" y="34"/>
                </a:cxn>
                <a:cxn ang="0">
                  <a:pos x="71" y="73"/>
                </a:cxn>
                <a:cxn ang="0">
                  <a:pos x="96" y="100"/>
                </a:cxn>
                <a:cxn ang="0">
                  <a:pos x="88" y="73"/>
                </a:cxn>
                <a:cxn ang="0">
                  <a:pos x="88" y="34"/>
                </a:cxn>
                <a:cxn ang="0">
                  <a:pos x="96" y="8"/>
                </a:cxn>
                <a:cxn ang="0">
                  <a:pos x="96" y="100"/>
                </a:cxn>
                <a:cxn ang="0">
                  <a:pos x="96" y="100"/>
                </a:cxn>
              </a:cxnLst>
              <a:rect l="0" t="0" r="r" b="b"/>
              <a:pathLst>
                <a:path w="123" h="123">
                  <a:moveTo>
                    <a:pt x="96" y="0"/>
                  </a:moveTo>
                  <a:cubicBezTo>
                    <a:pt x="88" y="0"/>
                    <a:pt x="82" y="5"/>
                    <a:pt x="77" y="14"/>
                  </a:cubicBezTo>
                  <a:cubicBezTo>
                    <a:pt x="77" y="14"/>
                    <a:pt x="77" y="14"/>
                    <a:pt x="77" y="14"/>
                  </a:cubicBezTo>
                  <a:cubicBezTo>
                    <a:pt x="71" y="26"/>
                    <a:pt x="61" y="34"/>
                    <a:pt x="51" y="34"/>
                  </a:cubicBezTo>
                  <a:cubicBezTo>
                    <a:pt x="15" y="34"/>
                    <a:pt x="15" y="34"/>
                    <a:pt x="15" y="34"/>
                  </a:cubicBezTo>
                  <a:cubicBezTo>
                    <a:pt x="7" y="34"/>
                    <a:pt x="0" y="43"/>
                    <a:pt x="0" y="54"/>
                  </a:cubicBezTo>
                  <a:cubicBezTo>
                    <a:pt x="0" y="64"/>
                    <a:pt x="7" y="73"/>
                    <a:pt x="15" y="73"/>
                  </a:cubicBezTo>
                  <a:cubicBezTo>
                    <a:pt x="20" y="73"/>
                    <a:pt x="23" y="76"/>
                    <a:pt x="23" y="80"/>
                  </a:cubicBezTo>
                  <a:cubicBezTo>
                    <a:pt x="23" y="115"/>
                    <a:pt x="23" y="115"/>
                    <a:pt x="23" y="115"/>
                  </a:cubicBezTo>
                  <a:cubicBezTo>
                    <a:pt x="23" y="119"/>
                    <a:pt x="26" y="123"/>
                    <a:pt x="31" y="123"/>
                  </a:cubicBezTo>
                  <a:cubicBezTo>
                    <a:pt x="46" y="123"/>
                    <a:pt x="46" y="123"/>
                    <a:pt x="46" y="123"/>
                  </a:cubicBezTo>
                  <a:cubicBezTo>
                    <a:pt x="50" y="123"/>
                    <a:pt x="54" y="119"/>
                    <a:pt x="54" y="115"/>
                  </a:cubicBezTo>
                  <a:cubicBezTo>
                    <a:pt x="54" y="111"/>
                    <a:pt x="54" y="111"/>
                    <a:pt x="54" y="111"/>
                  </a:cubicBezTo>
                  <a:cubicBezTo>
                    <a:pt x="54" y="107"/>
                    <a:pt x="50" y="106"/>
                    <a:pt x="50" y="103"/>
                  </a:cubicBezTo>
                  <a:cubicBezTo>
                    <a:pt x="50" y="77"/>
                    <a:pt x="50" y="77"/>
                    <a:pt x="50" y="77"/>
                  </a:cubicBezTo>
                  <a:cubicBezTo>
                    <a:pt x="50" y="76"/>
                    <a:pt x="50" y="76"/>
                    <a:pt x="50" y="76"/>
                  </a:cubicBezTo>
                  <a:cubicBezTo>
                    <a:pt x="50" y="76"/>
                    <a:pt x="50" y="75"/>
                    <a:pt x="50" y="75"/>
                  </a:cubicBezTo>
                  <a:cubicBezTo>
                    <a:pt x="50" y="75"/>
                    <a:pt x="51" y="75"/>
                    <a:pt x="51" y="74"/>
                  </a:cubicBezTo>
                  <a:cubicBezTo>
                    <a:pt x="51" y="74"/>
                    <a:pt x="51" y="74"/>
                    <a:pt x="52" y="73"/>
                  </a:cubicBezTo>
                  <a:cubicBezTo>
                    <a:pt x="52" y="73"/>
                    <a:pt x="52" y="73"/>
                    <a:pt x="52" y="73"/>
                  </a:cubicBezTo>
                  <a:cubicBezTo>
                    <a:pt x="52" y="73"/>
                    <a:pt x="52" y="73"/>
                    <a:pt x="52" y="73"/>
                  </a:cubicBezTo>
                  <a:cubicBezTo>
                    <a:pt x="52" y="73"/>
                    <a:pt x="53" y="73"/>
                    <a:pt x="53" y="73"/>
                  </a:cubicBezTo>
                  <a:cubicBezTo>
                    <a:pt x="63" y="74"/>
                    <a:pt x="71" y="82"/>
                    <a:pt x="77" y="94"/>
                  </a:cubicBezTo>
                  <a:cubicBezTo>
                    <a:pt x="77" y="94"/>
                    <a:pt x="77" y="94"/>
                    <a:pt x="77" y="94"/>
                  </a:cubicBezTo>
                  <a:cubicBezTo>
                    <a:pt x="82" y="102"/>
                    <a:pt x="88" y="107"/>
                    <a:pt x="96" y="107"/>
                  </a:cubicBezTo>
                  <a:cubicBezTo>
                    <a:pt x="114" y="107"/>
                    <a:pt x="123" y="80"/>
                    <a:pt x="123" y="54"/>
                  </a:cubicBezTo>
                  <a:cubicBezTo>
                    <a:pt x="123" y="27"/>
                    <a:pt x="114" y="0"/>
                    <a:pt x="96" y="0"/>
                  </a:cubicBezTo>
                  <a:close/>
                  <a:moveTo>
                    <a:pt x="77" y="54"/>
                  </a:moveTo>
                  <a:cubicBezTo>
                    <a:pt x="77" y="50"/>
                    <a:pt x="77" y="46"/>
                    <a:pt x="77" y="42"/>
                  </a:cubicBezTo>
                  <a:cubicBezTo>
                    <a:pt x="88" y="42"/>
                    <a:pt x="88" y="42"/>
                    <a:pt x="88" y="42"/>
                  </a:cubicBezTo>
                  <a:cubicBezTo>
                    <a:pt x="92" y="42"/>
                    <a:pt x="96" y="47"/>
                    <a:pt x="96" y="54"/>
                  </a:cubicBezTo>
                  <a:cubicBezTo>
                    <a:pt x="96" y="60"/>
                    <a:pt x="92" y="65"/>
                    <a:pt x="88" y="65"/>
                  </a:cubicBezTo>
                  <a:cubicBezTo>
                    <a:pt x="77" y="65"/>
                    <a:pt x="77" y="65"/>
                    <a:pt x="77" y="65"/>
                  </a:cubicBezTo>
                  <a:cubicBezTo>
                    <a:pt x="77" y="61"/>
                    <a:pt x="77" y="58"/>
                    <a:pt x="77" y="54"/>
                  </a:cubicBezTo>
                  <a:close/>
                  <a:moveTo>
                    <a:pt x="8" y="54"/>
                  </a:moveTo>
                  <a:cubicBezTo>
                    <a:pt x="8" y="47"/>
                    <a:pt x="11" y="42"/>
                    <a:pt x="15" y="42"/>
                  </a:cubicBezTo>
                  <a:cubicBezTo>
                    <a:pt x="42" y="42"/>
                    <a:pt x="42" y="42"/>
                    <a:pt x="42" y="42"/>
                  </a:cubicBezTo>
                  <a:cubicBezTo>
                    <a:pt x="40" y="45"/>
                    <a:pt x="38" y="49"/>
                    <a:pt x="38" y="54"/>
                  </a:cubicBezTo>
                  <a:cubicBezTo>
                    <a:pt x="38" y="58"/>
                    <a:pt x="40" y="62"/>
                    <a:pt x="42" y="65"/>
                  </a:cubicBezTo>
                  <a:cubicBezTo>
                    <a:pt x="15" y="65"/>
                    <a:pt x="15" y="65"/>
                    <a:pt x="15" y="65"/>
                  </a:cubicBezTo>
                  <a:cubicBezTo>
                    <a:pt x="11" y="65"/>
                    <a:pt x="8" y="60"/>
                    <a:pt x="8" y="54"/>
                  </a:cubicBezTo>
                  <a:close/>
                  <a:moveTo>
                    <a:pt x="46" y="115"/>
                  </a:moveTo>
                  <a:cubicBezTo>
                    <a:pt x="31" y="115"/>
                    <a:pt x="31" y="115"/>
                    <a:pt x="31" y="115"/>
                  </a:cubicBezTo>
                  <a:cubicBezTo>
                    <a:pt x="31" y="80"/>
                    <a:pt x="31" y="80"/>
                    <a:pt x="31" y="80"/>
                  </a:cubicBezTo>
                  <a:cubicBezTo>
                    <a:pt x="31" y="78"/>
                    <a:pt x="30" y="75"/>
                    <a:pt x="29" y="73"/>
                  </a:cubicBezTo>
                  <a:cubicBezTo>
                    <a:pt x="31" y="73"/>
                    <a:pt x="31" y="73"/>
                    <a:pt x="31" y="73"/>
                  </a:cubicBezTo>
                  <a:cubicBezTo>
                    <a:pt x="31" y="73"/>
                    <a:pt x="31" y="73"/>
                    <a:pt x="31" y="73"/>
                  </a:cubicBezTo>
                  <a:cubicBezTo>
                    <a:pt x="43" y="73"/>
                    <a:pt x="43" y="73"/>
                    <a:pt x="43" y="73"/>
                  </a:cubicBezTo>
                  <a:cubicBezTo>
                    <a:pt x="42" y="74"/>
                    <a:pt x="42" y="75"/>
                    <a:pt x="42" y="77"/>
                  </a:cubicBezTo>
                  <a:cubicBezTo>
                    <a:pt x="42" y="103"/>
                    <a:pt x="42" y="103"/>
                    <a:pt x="42" y="103"/>
                  </a:cubicBezTo>
                  <a:cubicBezTo>
                    <a:pt x="42" y="107"/>
                    <a:pt x="44" y="110"/>
                    <a:pt x="46" y="111"/>
                  </a:cubicBezTo>
                  <a:cubicBezTo>
                    <a:pt x="46" y="111"/>
                    <a:pt x="46" y="111"/>
                    <a:pt x="46" y="112"/>
                  </a:cubicBezTo>
                  <a:lnTo>
                    <a:pt x="46" y="115"/>
                  </a:lnTo>
                  <a:close/>
                  <a:moveTo>
                    <a:pt x="51" y="65"/>
                  </a:moveTo>
                  <a:cubicBezTo>
                    <a:pt x="50" y="65"/>
                    <a:pt x="50" y="65"/>
                    <a:pt x="50" y="65"/>
                  </a:cubicBezTo>
                  <a:cubicBezTo>
                    <a:pt x="50" y="65"/>
                    <a:pt x="50" y="65"/>
                    <a:pt x="50" y="65"/>
                  </a:cubicBezTo>
                  <a:cubicBezTo>
                    <a:pt x="46" y="65"/>
                    <a:pt x="42" y="60"/>
                    <a:pt x="42" y="54"/>
                  </a:cubicBezTo>
                  <a:cubicBezTo>
                    <a:pt x="42" y="47"/>
                    <a:pt x="46" y="42"/>
                    <a:pt x="50" y="42"/>
                  </a:cubicBezTo>
                  <a:cubicBezTo>
                    <a:pt x="51" y="42"/>
                    <a:pt x="51" y="42"/>
                    <a:pt x="51" y="42"/>
                  </a:cubicBezTo>
                  <a:cubicBezTo>
                    <a:pt x="58" y="42"/>
                    <a:pt x="65" y="39"/>
                    <a:pt x="71" y="34"/>
                  </a:cubicBezTo>
                  <a:cubicBezTo>
                    <a:pt x="70" y="40"/>
                    <a:pt x="69" y="47"/>
                    <a:pt x="69" y="54"/>
                  </a:cubicBezTo>
                  <a:cubicBezTo>
                    <a:pt x="69" y="60"/>
                    <a:pt x="70" y="67"/>
                    <a:pt x="71" y="73"/>
                  </a:cubicBezTo>
                  <a:cubicBezTo>
                    <a:pt x="65" y="68"/>
                    <a:pt x="58" y="65"/>
                    <a:pt x="51" y="65"/>
                  </a:cubicBezTo>
                  <a:close/>
                  <a:moveTo>
                    <a:pt x="96" y="100"/>
                  </a:moveTo>
                  <a:cubicBezTo>
                    <a:pt x="88" y="100"/>
                    <a:pt x="82" y="89"/>
                    <a:pt x="79" y="73"/>
                  </a:cubicBezTo>
                  <a:cubicBezTo>
                    <a:pt x="88" y="73"/>
                    <a:pt x="88" y="73"/>
                    <a:pt x="88" y="73"/>
                  </a:cubicBezTo>
                  <a:cubicBezTo>
                    <a:pt x="97" y="73"/>
                    <a:pt x="104" y="64"/>
                    <a:pt x="104" y="54"/>
                  </a:cubicBezTo>
                  <a:cubicBezTo>
                    <a:pt x="104" y="43"/>
                    <a:pt x="97" y="34"/>
                    <a:pt x="88" y="34"/>
                  </a:cubicBezTo>
                  <a:cubicBezTo>
                    <a:pt x="79" y="34"/>
                    <a:pt x="79" y="34"/>
                    <a:pt x="79" y="34"/>
                  </a:cubicBezTo>
                  <a:cubicBezTo>
                    <a:pt x="82" y="19"/>
                    <a:pt x="88" y="8"/>
                    <a:pt x="96" y="8"/>
                  </a:cubicBezTo>
                  <a:cubicBezTo>
                    <a:pt x="107" y="8"/>
                    <a:pt x="115" y="28"/>
                    <a:pt x="115" y="54"/>
                  </a:cubicBezTo>
                  <a:cubicBezTo>
                    <a:pt x="115" y="79"/>
                    <a:pt x="107" y="100"/>
                    <a:pt x="96" y="100"/>
                  </a:cubicBezTo>
                  <a:close/>
                  <a:moveTo>
                    <a:pt x="96" y="100"/>
                  </a:moveTo>
                  <a:cubicBezTo>
                    <a:pt x="96" y="100"/>
                    <a:pt x="96" y="100"/>
                    <a:pt x="96" y="100"/>
                  </a:cubicBezTo>
                </a:path>
              </a:pathLst>
            </a:custGeom>
            <a:solidFill>
              <a:schemeClr val="accent4"/>
            </a:solidFill>
            <a:ln w="9525">
              <a:noFill/>
              <a:round/>
            </a:ln>
          </p:spPr>
          <p:txBody>
            <a:bodyPr vert="horz" wrap="square" lIns="68580" tIns="34290" rIns="68580" bIns="34290" numCol="1" anchor="t" anchorCtr="0" compatLnSpc="1"/>
            <a:lstStyle/>
            <a:p>
              <a:endParaRPr lang="en-US" sz="1350">
                <a:latin typeface="Yeseva One" panose="00000500000000000000" charset="0"/>
                <a:ea typeface="Yeseva One" panose="00000500000000000000" charset="0"/>
              </a:endParaRPr>
            </a:p>
          </p:txBody>
        </p:sp>
      </p:grpSp>
      <p:sp>
        <p:nvSpPr>
          <p:cNvPr id="31" name="文本框 30"/>
          <p:cNvSpPr txBox="1"/>
          <p:nvPr/>
        </p:nvSpPr>
        <p:spPr>
          <a:xfrm>
            <a:off x="6038314" y="1925153"/>
            <a:ext cx="2038886" cy="478272"/>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Sao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chăm</a:t>
            </a: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chỉ</a:t>
            </a:r>
            <a:endParaRPr lang="zh-CN" altLang="en-US" sz="2200" b="1"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endParaRPr>
          </a:p>
        </p:txBody>
      </p:sp>
      <p:sp>
        <p:nvSpPr>
          <p:cNvPr id="34" name="文本框 33"/>
          <p:cNvSpPr txBox="1"/>
          <p:nvPr/>
        </p:nvSpPr>
        <p:spPr>
          <a:xfrm flipH="1">
            <a:off x="4592782" y="589178"/>
            <a:ext cx="1903730" cy="831959"/>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Những</a:t>
            </a: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đóa</a:t>
            </a: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hoa</a:t>
            </a: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rực</a:t>
            </a: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rỡ</a:t>
            </a:r>
            <a:endParaRPr lang="zh-CN" altLang="en-US" sz="2200" b="1"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endParaRPr>
          </a:p>
        </p:txBody>
      </p:sp>
      <p:sp>
        <p:nvSpPr>
          <p:cNvPr id="37" name="文本框 36"/>
          <p:cNvSpPr txBox="1"/>
          <p:nvPr/>
        </p:nvSpPr>
        <p:spPr>
          <a:xfrm flipH="1">
            <a:off x="914399" y="1953894"/>
            <a:ext cx="1956437" cy="794064"/>
          </a:xfrm>
          <a:prstGeom prst="rect">
            <a:avLst/>
          </a:prstGeom>
          <a:noFill/>
        </p:spPr>
        <p:txBody>
          <a:bodyPr wrap="square" rtlCol="0">
            <a:spAutoFit/>
            <a:scene3d>
              <a:camera prst="orthographicFront"/>
              <a:lightRig rig="threePt" dir="t"/>
            </a:scene3d>
            <a:sp3d contourW="12700"/>
          </a:bodyPr>
          <a:lstStyle/>
          <a:p>
            <a:pPr algn="l">
              <a:lnSpc>
                <a:spcPct val="114000"/>
              </a:lnSpc>
            </a:pPr>
            <a:r>
              <a:rPr lang="en-US" altLang="zh-CN" sz="20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Sao </a:t>
            </a:r>
            <a:r>
              <a:rPr lang="en-US" altLang="zh-CN" sz="20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Nhi</a:t>
            </a:r>
            <a:r>
              <a:rPr lang="en-US" altLang="zh-CN" sz="20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0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đồng</a:t>
            </a:r>
            <a:r>
              <a:rPr lang="en-US" altLang="zh-CN" sz="20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0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chăm</a:t>
            </a:r>
            <a:r>
              <a:rPr lang="en-US" altLang="zh-CN" sz="20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0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ngoan</a:t>
            </a:r>
            <a:endParaRPr lang="zh-CN" altLang="en-US" sz="2000" b="1"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endParaRPr>
          </a:p>
        </p:txBody>
      </p:sp>
      <p:sp>
        <p:nvSpPr>
          <p:cNvPr id="40" name="文本框 39"/>
          <p:cNvSpPr txBox="1"/>
          <p:nvPr/>
        </p:nvSpPr>
        <p:spPr>
          <a:xfrm flipH="1">
            <a:off x="1089506" y="3479845"/>
            <a:ext cx="2463513" cy="864211"/>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Sao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Nhi</a:t>
            </a: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đồng</a:t>
            </a: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học</a:t>
            </a: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giỏi</a:t>
            </a:r>
            <a:endParaRPr lang="zh-CN" altLang="en-US" sz="2200" b="1"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endParaRPr>
          </a:p>
        </p:txBody>
      </p:sp>
      <p:sp>
        <p:nvSpPr>
          <p:cNvPr id="43" name="文本框 42"/>
          <p:cNvSpPr txBox="1"/>
          <p:nvPr/>
        </p:nvSpPr>
        <p:spPr>
          <a:xfrm>
            <a:off x="5654827" y="3455492"/>
            <a:ext cx="1781598" cy="446020"/>
          </a:xfrm>
          <a:prstGeom prst="rect">
            <a:avLst/>
          </a:prstGeom>
          <a:noFill/>
        </p:spPr>
        <p:txBody>
          <a:bodyPr wrap="square" rtlCol="0">
            <a:spAutoFit/>
            <a:scene3d>
              <a:camera prst="orthographicFront"/>
              <a:lightRig rig="threePt" dir="t"/>
            </a:scene3d>
            <a:sp3d contourW="12700"/>
          </a:bodyPr>
          <a:lstStyle/>
          <a:p>
            <a:pPr algn="ctr">
              <a:lnSpc>
                <a:spcPct val="114000"/>
              </a:lnSpc>
            </a:pP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Sao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vui</a:t>
            </a:r>
            <a:r>
              <a:rPr lang="en-US" altLang="zh-CN" sz="2200" b="1" dirty="0"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 </a:t>
            </a:r>
            <a:r>
              <a:rPr lang="en-US" altLang="zh-CN" sz="2200" b="1" dirty="0" err="1" smtClean="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rPr>
              <a:t>vẻ</a:t>
            </a:r>
            <a:endParaRPr lang="zh-CN" altLang="en-US" sz="2200" b="1" dirty="0">
              <a:solidFill>
                <a:schemeClr val="tx1">
                  <a:lumMod val="75000"/>
                  <a:lumOff val="25000"/>
                </a:schemeClr>
              </a:solidFill>
              <a:latin typeface="Arial" panose="020B0604020202020204" pitchFamily="34" charset="0"/>
              <a:ea typeface="Yeseva One" panose="00000500000000000000" charset="0"/>
              <a:cs typeface="Arial" panose="020B0604020202020204" pitchFamily="34" charset="0"/>
            </a:endParaRPr>
          </a:p>
        </p:txBody>
      </p:sp>
      <p:sp>
        <p:nvSpPr>
          <p:cNvPr id="2" name="TextBox 1"/>
          <p:cNvSpPr txBox="1"/>
          <p:nvPr/>
        </p:nvSpPr>
        <p:spPr>
          <a:xfrm>
            <a:off x="124990" y="38035"/>
            <a:ext cx="3604212" cy="553998"/>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3000" dirty="0" err="1" smtClean="0">
                <a:latin typeface="Arial" panose="020B0604020202020204" pitchFamily="34" charset="0"/>
                <a:cs typeface="Arial" panose="020B0604020202020204" pitchFamily="34" charset="0"/>
              </a:rPr>
              <a:t>Tên</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sao</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các</a:t>
            </a:r>
            <a:r>
              <a:rPr lang="en-US" sz="3000" dirty="0" smtClean="0">
                <a:latin typeface="Arial" panose="020B0604020202020204" pitchFamily="34" charset="0"/>
                <a:cs typeface="Arial" panose="020B0604020202020204" pitchFamily="34" charset="0"/>
              </a:rPr>
              <a:t> </a:t>
            </a:r>
            <a:r>
              <a:rPr lang="en-US" sz="3000" dirty="0" err="1" smtClean="0">
                <a:latin typeface="Arial" panose="020B0604020202020204" pitchFamily="34" charset="0"/>
                <a:cs typeface="Arial" panose="020B0604020202020204" pitchFamily="34" charset="0"/>
              </a:rPr>
              <a:t>nhóm</a:t>
            </a:r>
            <a:endParaRPr lang="en-US" sz="3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7436425" y="3479845"/>
            <a:ext cx="1699151" cy="1624019"/>
          </a:xfrm>
          <a:prstGeom prst="rect">
            <a:avLst/>
          </a:prstGeom>
        </p:spPr>
      </p:pic>
      <p:pic>
        <p:nvPicPr>
          <p:cNvPr id="15" name="Picture 14"/>
          <p:cNvPicPr>
            <a:picLocks noChangeAspect="1"/>
          </p:cNvPicPr>
          <p:nvPr/>
        </p:nvPicPr>
        <p:blipFill>
          <a:blip r:embed="rId4"/>
          <a:stretch>
            <a:fillRect/>
          </a:stretch>
        </p:blipFill>
        <p:spPr>
          <a:xfrm>
            <a:off x="7057757" y="44099"/>
            <a:ext cx="2000250" cy="14668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wipe(down)">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wipe(down)">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7" grpId="0"/>
      <p:bldP spid="40"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428750"/>
            <a:ext cx="5562600" cy="2308324"/>
          </a:xfrm>
          <a:prstGeom prst="rect">
            <a:avLst/>
          </a:prstGeom>
        </p:spPr>
        <p:txBody>
          <a:bodyPr wrap="square">
            <a:spAutoFit/>
          </a:bodyPr>
          <a:lstStyle/>
          <a:p>
            <a:pPr algn="just">
              <a:lnSpc>
                <a:spcPct val="150000"/>
              </a:lnSpc>
              <a:spcBef>
                <a:spcPts val="700"/>
              </a:spcBef>
              <a:spcAft>
                <a:spcPts val="700"/>
              </a:spcAft>
            </a:pPr>
            <a:r>
              <a:rPr lang="nl-NL" sz="2400" dirty="0">
                <a:solidFill>
                  <a:schemeClr val="bg1"/>
                </a:solidFill>
                <a:latin typeface="Arial" panose="020B0604020202020204" pitchFamily="34" charset="0"/>
                <a:ea typeface="Calibri" panose="020F0502020204030204" pitchFamily="34" charset="0"/>
                <a:cs typeface="Arial" panose="020B0604020202020204" pitchFamily="34" charset="0"/>
              </a:rPr>
              <a:t>Khi sinh hoạt Sao Nhi đồng, các em sẽ được tham gia nhiều hoạt động tập thể, phấn đấu trở thành con ngoan, trò giỏi, bạn tốt, cháu ngoan Bác Hồ.</a:t>
            </a:r>
            <a:endParaRPr lang="en-US" sz="2400"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39"/>
          <p:cNvGrpSpPr/>
          <p:nvPr/>
        </p:nvGrpSpPr>
        <p:grpSpPr>
          <a:xfrm>
            <a:off x="4800600" y="1556314"/>
            <a:ext cx="4762500" cy="2562570"/>
            <a:chOff x="0" y="2196100"/>
            <a:chExt cx="6350000" cy="3416759"/>
          </a:xfrm>
        </p:grpSpPr>
        <p:pic>
          <p:nvPicPr>
            <p:cNvPr id="25"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91322"/>
              <a:ext cx="6350000" cy="2421537"/>
            </a:xfrm>
            <a:prstGeom prst="rect">
              <a:avLst/>
            </a:prstGeom>
          </p:spPr>
        </p:pic>
        <p:sp>
          <p:nvSpPr>
            <p:cNvPr id="26" name="Diamond 41"/>
            <p:cNvSpPr/>
            <p:nvPr/>
          </p:nvSpPr>
          <p:spPr>
            <a:xfrm>
              <a:off x="1695236" y="2196100"/>
              <a:ext cx="2958958" cy="2958958"/>
            </a:xfrm>
            <a:prstGeom prst="diamond">
              <a:avLst/>
            </a:prstGeom>
            <a:solidFill>
              <a:schemeClr val="bg1"/>
            </a:solidFill>
            <a:ln>
              <a:gradFill>
                <a:gsLst>
                  <a:gs pos="0">
                    <a:schemeClr val="accent2"/>
                  </a:gs>
                  <a:gs pos="100000">
                    <a:schemeClr val="accent1"/>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Yeseva One" panose="00000500000000000000" charset="0"/>
                <a:ea typeface="Yeseva One" panose="00000500000000000000" charset="0"/>
              </a:endParaRPr>
            </a:p>
          </p:txBody>
        </p:sp>
      </p:grpSp>
      <p:grpSp>
        <p:nvGrpSpPr>
          <p:cNvPr id="10" name="Group 23"/>
          <p:cNvGrpSpPr/>
          <p:nvPr/>
        </p:nvGrpSpPr>
        <p:grpSpPr>
          <a:xfrm>
            <a:off x="-198200" y="1538534"/>
            <a:ext cx="4762500" cy="2555585"/>
            <a:chOff x="0" y="2196100"/>
            <a:chExt cx="6350000" cy="3407446"/>
          </a:xfrm>
        </p:grpSpPr>
        <p:pic>
          <p:nvPicPr>
            <p:cNvPr id="11"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2009"/>
              <a:ext cx="6350000" cy="2421537"/>
            </a:xfrm>
            <a:prstGeom prst="rect">
              <a:avLst/>
            </a:prstGeom>
          </p:spPr>
        </p:pic>
        <p:sp>
          <p:nvSpPr>
            <p:cNvPr id="12" name="Diamond 13"/>
            <p:cNvSpPr/>
            <p:nvPr/>
          </p:nvSpPr>
          <p:spPr>
            <a:xfrm>
              <a:off x="1695236" y="2196100"/>
              <a:ext cx="2958958" cy="2958958"/>
            </a:xfrm>
            <a:prstGeom prst="diamond">
              <a:avLst/>
            </a:prstGeom>
            <a:solidFill>
              <a:schemeClr val="bg1"/>
            </a:solidFill>
            <a:ln>
              <a:gradFill>
                <a:gsLst>
                  <a:gs pos="0">
                    <a:schemeClr val="accent2"/>
                  </a:gs>
                  <a:gs pos="100000">
                    <a:schemeClr val="accent1"/>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Yeseva One" panose="00000500000000000000" charset="0"/>
                <a:ea typeface="Yeseva One" panose="00000500000000000000" charset="0"/>
              </a:endParaRPr>
            </a:p>
          </p:txBody>
        </p:sp>
      </p:grpSp>
      <p:grpSp>
        <p:nvGrpSpPr>
          <p:cNvPr id="17" name="Group 24"/>
          <p:cNvGrpSpPr/>
          <p:nvPr/>
        </p:nvGrpSpPr>
        <p:grpSpPr>
          <a:xfrm>
            <a:off x="2295632" y="1556346"/>
            <a:ext cx="4762500" cy="2555585"/>
            <a:chOff x="0" y="2196100"/>
            <a:chExt cx="6350000" cy="3407446"/>
          </a:xfrm>
        </p:grpSpPr>
        <p:pic>
          <p:nvPicPr>
            <p:cNvPr id="18"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82009"/>
              <a:ext cx="6350000" cy="2421537"/>
            </a:xfrm>
            <a:prstGeom prst="rect">
              <a:avLst/>
            </a:prstGeom>
          </p:spPr>
        </p:pic>
        <p:sp>
          <p:nvSpPr>
            <p:cNvPr id="19" name="Diamond 26"/>
            <p:cNvSpPr/>
            <p:nvPr/>
          </p:nvSpPr>
          <p:spPr>
            <a:xfrm>
              <a:off x="1695236" y="2196100"/>
              <a:ext cx="2958958" cy="2958958"/>
            </a:xfrm>
            <a:prstGeom prst="diamond">
              <a:avLst/>
            </a:prstGeom>
            <a:solidFill>
              <a:schemeClr val="bg1"/>
            </a:solidFill>
            <a:ln>
              <a:gradFill>
                <a:gsLst>
                  <a:gs pos="0">
                    <a:schemeClr val="accent2"/>
                  </a:gs>
                  <a:gs pos="100000">
                    <a:schemeClr val="accent1"/>
                  </a:gs>
                </a:gsLst>
                <a:lin ang="30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Yeseva One" panose="00000500000000000000" charset="0"/>
                <a:ea typeface="Yeseva One" panose="00000500000000000000" charset="0"/>
              </a:endParaRPr>
            </a:p>
          </p:txBody>
        </p:sp>
      </p:grpSp>
      <p:sp>
        <p:nvSpPr>
          <p:cNvPr id="31" name="Diamond 46"/>
          <p:cNvSpPr/>
          <p:nvPr/>
        </p:nvSpPr>
        <p:spPr>
          <a:xfrm>
            <a:off x="3152881" y="2386294"/>
            <a:ext cx="568504" cy="568504"/>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Yeseva One" panose="00000500000000000000" charset="0"/>
              <a:ea typeface="Yeseva One" panose="00000500000000000000" charset="0"/>
            </a:endParaRPr>
          </a:p>
        </p:txBody>
      </p:sp>
      <p:sp>
        <p:nvSpPr>
          <p:cNvPr id="32" name="Diamond 47"/>
          <p:cNvSpPr/>
          <p:nvPr/>
        </p:nvSpPr>
        <p:spPr>
          <a:xfrm>
            <a:off x="5633132" y="2386294"/>
            <a:ext cx="568504" cy="568504"/>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latin typeface="Yeseva One" panose="00000500000000000000" charset="0"/>
              <a:ea typeface="Yeseva One" panose="00000500000000000000" charset="0"/>
            </a:endParaRPr>
          </a:p>
        </p:txBody>
      </p:sp>
      <p:sp>
        <p:nvSpPr>
          <p:cNvPr id="5" name="Rectangle 4"/>
          <p:cNvSpPr/>
          <p:nvPr/>
        </p:nvSpPr>
        <p:spPr>
          <a:xfrm>
            <a:off x="304800" y="153110"/>
            <a:ext cx="4916731"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nl-NL" sz="2800" b="1" dirty="0" smtClean="0">
                <a:solidFill>
                  <a:schemeClr val="bg1"/>
                </a:solidFill>
                <a:latin typeface="Arial" panose="020B0604020202020204" pitchFamily="34" charset="0"/>
                <a:ea typeface="Calibri" panose="020F0502020204030204" pitchFamily="34" charset="0"/>
                <a:cs typeface="Arial" panose="020B0604020202020204" pitchFamily="34" charset="0"/>
              </a:rPr>
              <a:t>2. Tạo </a:t>
            </a:r>
            <a:r>
              <a:rPr lang="nl-NL" sz="2800" b="1" dirty="0">
                <a:solidFill>
                  <a:schemeClr val="bg1"/>
                </a:solidFill>
                <a:latin typeface="Arial" panose="020B0604020202020204" pitchFamily="34" charset="0"/>
                <a:ea typeface="Calibri" panose="020F0502020204030204" pitchFamily="34" charset="0"/>
                <a:cs typeface="Arial" panose="020B0604020202020204" pitchFamily="34" charset="0"/>
              </a:rPr>
              <a:t>hình ảnh Sao của em</a:t>
            </a:r>
            <a:endParaRPr lang="en-US" sz="2800" dirty="0">
              <a:solidFill>
                <a:schemeClr val="bg1"/>
              </a:solidFill>
              <a:latin typeface="Arial" panose="020B0604020202020204" pitchFamily="34" charset="0"/>
              <a:cs typeface="Arial" panose="020B0604020202020204" pitchFamily="34" charset="0"/>
            </a:endParaRPr>
          </a:p>
        </p:txBody>
      </p:sp>
      <p:sp>
        <p:nvSpPr>
          <p:cNvPr id="6" name="Rectangle 5"/>
          <p:cNvSpPr/>
          <p:nvPr/>
        </p:nvSpPr>
        <p:spPr>
          <a:xfrm>
            <a:off x="1250244" y="3907047"/>
            <a:ext cx="6674276" cy="1015663"/>
          </a:xfrm>
          <a:prstGeom prst="rect">
            <a:avLst/>
          </a:prstGeom>
        </p:spPr>
        <p:txBody>
          <a:bodyPr wrap="square">
            <a:spAutoFit/>
          </a:bodyPr>
          <a:lstStyle/>
          <a:p>
            <a:pPr algn="just">
              <a:spcBef>
                <a:spcPts val="700"/>
              </a:spcBef>
              <a:spcAft>
                <a:spcPts val="700"/>
              </a:spcAft>
            </a:pPr>
            <a:r>
              <a:rPr lang="nl-NL" sz="2000" b="1" dirty="0" smtClean="0">
                <a:solidFill>
                  <a:srgbClr val="000000"/>
                </a:solidFill>
                <a:latin typeface="Arial" panose="020B0604020202020204" pitchFamily="34" charset="0"/>
                <a:ea typeface="Calibri" panose="020F0502020204030204" pitchFamily="34" charset="0"/>
                <a:cs typeface="Arial" panose="020B0604020202020204" pitchFamily="34" charset="0"/>
              </a:rPr>
              <a:t>Luật chơi</a:t>
            </a:r>
            <a:r>
              <a:rPr lang="nl-NL" sz="2000" dirty="0" smtClean="0">
                <a:solidFill>
                  <a:srgbClr val="000000"/>
                </a:solidFill>
                <a:latin typeface="Arial" panose="020B0604020202020204" pitchFamily="34" charset="0"/>
                <a:ea typeface="Calibri" panose="020F0502020204030204" pitchFamily="34" charset="0"/>
                <a:cs typeface="Arial" panose="020B0604020202020204" pitchFamily="34" charset="0"/>
              </a:rPr>
              <a:t>: </a:t>
            </a:r>
            <a:r>
              <a:rPr lang="nl-NL" sz="2000" i="1" dirty="0" smtClean="0">
                <a:solidFill>
                  <a:srgbClr val="000000"/>
                </a:solidFill>
                <a:latin typeface="Arial" panose="020B0604020202020204" pitchFamily="34" charset="0"/>
                <a:ea typeface="Calibri" panose="020F0502020204030204" pitchFamily="34" charset="0"/>
                <a:cs typeface="Arial" panose="020B0604020202020204" pitchFamily="34" charset="0"/>
              </a:rPr>
              <a:t>Mỗi </a:t>
            </a:r>
            <a:r>
              <a:rPr lang="nl-NL" sz="2000" i="1" dirty="0">
                <a:solidFill>
                  <a:srgbClr val="000000"/>
                </a:solidFill>
                <a:latin typeface="Arial" panose="020B0604020202020204" pitchFamily="34" charset="0"/>
                <a:ea typeface="Calibri" panose="020F0502020204030204" pitchFamily="34" charset="0"/>
                <a:cs typeface="Arial" panose="020B0604020202020204" pitchFamily="34" charset="0"/>
              </a:rPr>
              <a:t>Sao sẽ chọn cho mình một cách tạo dáng và chào ấn tượng trước lớp. Sao nào có cách tạo dáng sáng tạo, vui vẻ nhất sẽ là đội thắng cuộc.</a:t>
            </a:r>
            <a:endParaRPr lang="en-US" sz="2000" dirty="0">
              <a:latin typeface="Arial" panose="020B0604020202020204" pitchFamily="34" charset="0"/>
              <a:ea typeface="Calibri" panose="020F050202020403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6492958" y="24921"/>
            <a:ext cx="2615430" cy="1484172"/>
          </a:xfrm>
          <a:prstGeom prst="rect">
            <a:avLst/>
          </a:prstGeom>
        </p:spPr>
      </p:pic>
      <p:sp>
        <p:nvSpPr>
          <p:cNvPr id="9" name="6-Point Star 8"/>
          <p:cNvSpPr/>
          <p:nvPr/>
        </p:nvSpPr>
        <p:spPr>
          <a:xfrm>
            <a:off x="1376416" y="1733550"/>
            <a:ext cx="1751748" cy="1721609"/>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panose="020B0604020202020204" pitchFamily="34" charset="0"/>
                <a:cs typeface="Arial" panose="020B0604020202020204" pitchFamily="34" charset="0"/>
              </a:rPr>
              <a:t>SAO VUI VẺ</a:t>
            </a:r>
            <a:endParaRPr lang="en-US" sz="2000" b="1" dirty="0">
              <a:latin typeface="Arial" panose="020B0604020202020204" pitchFamily="34" charset="0"/>
              <a:cs typeface="Arial" panose="020B0604020202020204" pitchFamily="34" charset="0"/>
            </a:endParaRPr>
          </a:p>
        </p:txBody>
      </p:sp>
      <p:sp>
        <p:nvSpPr>
          <p:cNvPr id="40" name="6-Point Star 39"/>
          <p:cNvSpPr/>
          <p:nvPr/>
        </p:nvSpPr>
        <p:spPr>
          <a:xfrm>
            <a:off x="3794583" y="1824628"/>
            <a:ext cx="1751748" cy="1721609"/>
          </a:xfrm>
          <a:prstGeom prst="star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panose="020B0604020202020204" pitchFamily="34" charset="0"/>
                <a:cs typeface="Arial" panose="020B0604020202020204" pitchFamily="34" charset="0"/>
              </a:rPr>
              <a:t>SAO CHĂM NGOAN</a:t>
            </a:r>
            <a:endParaRPr lang="en-US" sz="2000" b="1" dirty="0">
              <a:latin typeface="Arial" panose="020B0604020202020204" pitchFamily="34" charset="0"/>
              <a:cs typeface="Arial" panose="020B0604020202020204" pitchFamily="34" charset="0"/>
            </a:endParaRPr>
          </a:p>
        </p:txBody>
      </p:sp>
      <p:sp>
        <p:nvSpPr>
          <p:cNvPr id="41" name="6-Point Star 40"/>
          <p:cNvSpPr/>
          <p:nvPr/>
        </p:nvSpPr>
        <p:spPr>
          <a:xfrm>
            <a:off x="6395867" y="1787338"/>
            <a:ext cx="1751748" cy="1721609"/>
          </a:xfrm>
          <a:prstGeom prst="star6">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Arial" panose="020B0604020202020204" pitchFamily="34" charset="0"/>
                <a:cs typeface="Arial" panose="020B0604020202020204" pitchFamily="34" charset="0"/>
              </a:rPr>
              <a:t>SAO TỰ TIN</a:t>
            </a:r>
            <a:endParaRPr lang="en-US" sz="2000" b="1" dirty="0">
              <a:solidFill>
                <a:schemeClr val="tx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30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anim calcmode="lin" valueType="num">
                                      <p:cBhvr>
                                        <p:cTn id="10" dur="500" fill="hold"/>
                                        <p:tgtEl>
                                          <p:spTgt spid="31"/>
                                        </p:tgtEl>
                                        <p:attrNameLst>
                                          <p:attrName>ppt_x</p:attrName>
                                        </p:attrNameLst>
                                      </p:cBhvr>
                                      <p:tavLst>
                                        <p:tav tm="0">
                                          <p:val>
                                            <p:fltVal val="0.5"/>
                                          </p:val>
                                        </p:tav>
                                        <p:tav tm="100000">
                                          <p:val>
                                            <p:strVal val="#ppt_x"/>
                                          </p:val>
                                        </p:tav>
                                      </p:tavLst>
                                    </p:anim>
                                    <p:anim calcmode="lin" valueType="num">
                                      <p:cBhvr>
                                        <p:cTn id="11" dur="500" fill="hold"/>
                                        <p:tgtEl>
                                          <p:spTgt spid="31"/>
                                        </p:tgtEl>
                                        <p:attrNameLst>
                                          <p:attrName>ppt_y</p:attrName>
                                        </p:attrNameLst>
                                      </p:cBhvr>
                                      <p:tavLst>
                                        <p:tav tm="0">
                                          <p:val>
                                            <p:fltVal val="0.5"/>
                                          </p:val>
                                        </p:tav>
                                        <p:tav tm="100000">
                                          <p:val>
                                            <p:strVal val="#ppt_y"/>
                                          </p:val>
                                        </p:tav>
                                      </p:tavLst>
                                    </p:anim>
                                  </p:childTnLst>
                                </p:cTn>
                              </p:par>
                              <p:par>
                                <p:cTn id="12" presetID="53" presetClass="entr" presetSubtype="528" fill="hold" grpId="0" nodeType="withEffect">
                                  <p:stCondLst>
                                    <p:cond delay="300"/>
                                  </p:stCondLst>
                                  <p:childTnLst>
                                    <p:set>
                                      <p:cBhvr>
                                        <p:cTn id="13" dur="1" fill="hold">
                                          <p:stCondLst>
                                            <p:cond delay="0"/>
                                          </p:stCondLst>
                                        </p:cTn>
                                        <p:tgtEl>
                                          <p:spTgt spid="32"/>
                                        </p:tgtEl>
                                        <p:attrNameLst>
                                          <p:attrName>style.visibility</p:attrName>
                                        </p:attrNameLst>
                                      </p:cBhvr>
                                      <p:to>
                                        <p:strVal val="visible"/>
                                      </p:to>
                                    </p:set>
                                    <p:anim calcmode="lin" valueType="num">
                                      <p:cBhvr>
                                        <p:cTn id="14" dur="500" fill="hold"/>
                                        <p:tgtEl>
                                          <p:spTgt spid="32"/>
                                        </p:tgtEl>
                                        <p:attrNameLst>
                                          <p:attrName>ppt_w</p:attrName>
                                        </p:attrNameLst>
                                      </p:cBhvr>
                                      <p:tavLst>
                                        <p:tav tm="0">
                                          <p:val>
                                            <p:fltVal val="0"/>
                                          </p:val>
                                        </p:tav>
                                        <p:tav tm="100000">
                                          <p:val>
                                            <p:strVal val="#ppt_w"/>
                                          </p:val>
                                        </p:tav>
                                      </p:tavLst>
                                    </p:anim>
                                    <p:anim calcmode="lin" valueType="num">
                                      <p:cBhvr>
                                        <p:cTn id="15" dur="500" fill="hold"/>
                                        <p:tgtEl>
                                          <p:spTgt spid="32"/>
                                        </p:tgtEl>
                                        <p:attrNameLst>
                                          <p:attrName>ppt_h</p:attrName>
                                        </p:attrNameLst>
                                      </p:cBhvr>
                                      <p:tavLst>
                                        <p:tav tm="0">
                                          <p:val>
                                            <p:fltVal val="0"/>
                                          </p:val>
                                        </p:tav>
                                        <p:tav tm="100000">
                                          <p:val>
                                            <p:strVal val="#ppt_h"/>
                                          </p:val>
                                        </p:tav>
                                      </p:tavLst>
                                    </p:anim>
                                    <p:animEffect transition="in" filter="fade">
                                      <p:cBhvr>
                                        <p:cTn id="16" dur="500"/>
                                        <p:tgtEl>
                                          <p:spTgt spid="32"/>
                                        </p:tgtEl>
                                      </p:cBhvr>
                                    </p:animEffect>
                                    <p:anim calcmode="lin" valueType="num">
                                      <p:cBhvr>
                                        <p:cTn id="17" dur="500" fill="hold"/>
                                        <p:tgtEl>
                                          <p:spTgt spid="32"/>
                                        </p:tgtEl>
                                        <p:attrNameLst>
                                          <p:attrName>ppt_x</p:attrName>
                                        </p:attrNameLst>
                                      </p:cBhvr>
                                      <p:tavLst>
                                        <p:tav tm="0">
                                          <p:val>
                                            <p:fltVal val="0.5"/>
                                          </p:val>
                                        </p:tav>
                                        <p:tav tm="100000">
                                          <p:val>
                                            <p:strVal val="#ppt_x"/>
                                          </p:val>
                                        </p:tav>
                                      </p:tavLst>
                                    </p:anim>
                                    <p:anim calcmode="lin" valueType="num">
                                      <p:cBhvr>
                                        <p:cTn id="18" dur="500" fill="hold"/>
                                        <p:tgtEl>
                                          <p:spTgt spid="32"/>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wipe(down)">
                                      <p:cBhvr>
                                        <p:cTn id="33" dur="5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6" grpId="0"/>
      <p:bldP spid="9" grpId="0" animBg="1"/>
      <p:bldP spid="40" grpId="0"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354588" y="1194027"/>
            <a:ext cx="1672024" cy="1962863"/>
            <a:chOff x="1110504" y="1492274"/>
            <a:chExt cx="1909505" cy="2368526"/>
          </a:xfrm>
          <a:solidFill>
            <a:schemeClr val="accent1"/>
          </a:solidFill>
          <a:effectLst>
            <a:outerShdw blurRad="203200" dist="152400" dir="2700000" algn="tl" rotWithShape="0">
              <a:prstClr val="black">
                <a:alpha val="60000"/>
              </a:prstClr>
            </a:outerShdw>
          </a:effectLst>
        </p:grpSpPr>
        <p:grpSp>
          <p:nvGrpSpPr>
            <p:cNvPr id="5" name="组合 4"/>
            <p:cNvGrpSpPr/>
            <p:nvPr/>
          </p:nvGrpSpPr>
          <p:grpSpPr>
            <a:xfrm rot="10985882">
              <a:off x="2272100" y="1492274"/>
              <a:ext cx="747909" cy="1173537"/>
              <a:chOff x="1335314" y="4786756"/>
              <a:chExt cx="1122806" cy="1761783"/>
            </a:xfrm>
            <a:grpFill/>
          </p:grpSpPr>
          <p:grpSp>
            <p:nvGrpSpPr>
              <p:cNvPr id="9" name="组合 8"/>
              <p:cNvGrpSpPr/>
              <p:nvPr/>
            </p:nvGrpSpPr>
            <p:grpSpPr>
              <a:xfrm rot="21435440">
                <a:off x="1441603" y="4786756"/>
                <a:ext cx="1016517" cy="1761783"/>
                <a:chOff x="4376258" y="4808160"/>
                <a:chExt cx="1016517" cy="1761783"/>
              </a:xfrm>
              <a:grpFill/>
            </p:grpSpPr>
            <p:sp>
              <p:nvSpPr>
                <p:cNvPr id="11" name="任意多边形 10"/>
                <p:cNvSpPr/>
                <p:nvPr/>
              </p:nvSpPr>
              <p:spPr>
                <a:xfrm rot="18857641">
                  <a:off x="3748178" y="5511022"/>
                  <a:ext cx="1687001" cy="430842"/>
                </a:xfrm>
                <a:custGeom>
                  <a:avLst/>
                  <a:gdLst>
                    <a:gd name="connsiteX0" fmla="*/ 1540473 w 1550160"/>
                    <a:gd name="connsiteY0" fmla="*/ 0 h 430842"/>
                    <a:gd name="connsiteX1" fmla="*/ 1550160 w 1550160"/>
                    <a:gd name="connsiteY1" fmla="*/ 430842 h 430842"/>
                    <a:gd name="connsiteX2" fmla="*/ 208312 w 1550160"/>
                    <a:gd name="connsiteY2" fmla="*/ 430842 h 430842"/>
                    <a:gd name="connsiteX3" fmla="*/ 0 w 1550160"/>
                    <a:gd name="connsiteY3" fmla="*/ 222530 h 430842"/>
                    <a:gd name="connsiteX4" fmla="*/ 0 w 1550160"/>
                    <a:gd name="connsiteY4" fmla="*/ 208312 h 430842"/>
                    <a:gd name="connsiteX5" fmla="*/ 208312 w 1550160"/>
                    <a:gd name="connsiteY5" fmla="*/ 0 h 43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0160" h="430842">
                      <a:moveTo>
                        <a:pt x="1540473" y="0"/>
                      </a:moveTo>
                      <a:lnTo>
                        <a:pt x="1550160" y="430842"/>
                      </a:lnTo>
                      <a:lnTo>
                        <a:pt x="208312" y="430842"/>
                      </a:lnTo>
                      <a:cubicBezTo>
                        <a:pt x="93264" y="430842"/>
                        <a:pt x="0" y="337578"/>
                        <a:pt x="0" y="222530"/>
                      </a:cubicBezTo>
                      <a:lnTo>
                        <a:pt x="0" y="208312"/>
                      </a:lnTo>
                      <a:cubicBezTo>
                        <a:pt x="0" y="93264"/>
                        <a:pt x="93264" y="0"/>
                        <a:pt x="2083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Yeseva One" panose="00000500000000000000" charset="0"/>
                    <a:ea typeface="Yeseva One" panose="00000500000000000000" charset="0"/>
                  </a:endParaRPr>
                </a:p>
              </p:txBody>
            </p:sp>
            <p:sp>
              <p:nvSpPr>
                <p:cNvPr id="12" name="矩形 11"/>
                <p:cNvSpPr/>
                <p:nvPr/>
              </p:nvSpPr>
              <p:spPr>
                <a:xfrm rot="2615405">
                  <a:off x="5160547" y="4808160"/>
                  <a:ext cx="232228" cy="434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Yeseva One" panose="00000500000000000000" charset="0"/>
                    <a:ea typeface="Yeseva One" panose="00000500000000000000" charset="0"/>
                  </a:endParaRPr>
                </a:p>
              </p:txBody>
            </p:sp>
          </p:grpSp>
          <p:cxnSp>
            <p:nvCxnSpPr>
              <p:cNvPr id="10" name="直接连接符 9"/>
              <p:cNvCxnSpPr/>
              <p:nvPr/>
            </p:nvCxnSpPr>
            <p:spPr>
              <a:xfrm flipH="1">
                <a:off x="1335314" y="5370285"/>
                <a:ext cx="725714" cy="783772"/>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同心圆 5"/>
            <p:cNvSpPr/>
            <p:nvPr/>
          </p:nvSpPr>
          <p:spPr>
            <a:xfrm>
              <a:off x="1110504" y="2397820"/>
              <a:ext cx="1462980" cy="1462980"/>
            </a:xfrm>
            <a:prstGeom prst="donut">
              <a:avLst>
                <a:gd name="adj" fmla="val 77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latin typeface="Yeseva One" panose="00000500000000000000" charset="0"/>
                <a:ea typeface="Yeseva One" panose="00000500000000000000" charset="0"/>
              </a:endParaRPr>
            </a:p>
          </p:txBody>
        </p:sp>
      </p:grpSp>
      <p:grpSp>
        <p:nvGrpSpPr>
          <p:cNvPr id="13" name="组合 12"/>
          <p:cNvGrpSpPr/>
          <p:nvPr/>
        </p:nvGrpSpPr>
        <p:grpSpPr>
          <a:xfrm>
            <a:off x="3641582" y="845571"/>
            <a:ext cx="1966053" cy="2311318"/>
            <a:chOff x="3743675" y="972847"/>
            <a:chExt cx="2541794" cy="3008963"/>
          </a:xfrm>
          <a:solidFill>
            <a:schemeClr val="accent1"/>
          </a:solidFill>
          <a:effectLst>
            <a:outerShdw blurRad="203200" dist="152400" dir="2700000" algn="tl" rotWithShape="0">
              <a:prstClr val="black">
                <a:alpha val="60000"/>
              </a:prstClr>
            </a:outerShdw>
          </a:effectLst>
        </p:grpSpPr>
        <p:grpSp>
          <p:nvGrpSpPr>
            <p:cNvPr id="14" name="组合 13"/>
            <p:cNvGrpSpPr/>
            <p:nvPr/>
          </p:nvGrpSpPr>
          <p:grpSpPr>
            <a:xfrm rot="11163297">
              <a:off x="5364849" y="972847"/>
              <a:ext cx="920620" cy="1444536"/>
              <a:chOff x="1335314" y="4786756"/>
              <a:chExt cx="1122806" cy="1761783"/>
            </a:xfrm>
            <a:grpFill/>
          </p:grpSpPr>
          <p:grpSp>
            <p:nvGrpSpPr>
              <p:cNvPr id="16" name="组合 15"/>
              <p:cNvGrpSpPr/>
              <p:nvPr/>
            </p:nvGrpSpPr>
            <p:grpSpPr>
              <a:xfrm rot="21435440">
                <a:off x="1441601" y="4786756"/>
                <a:ext cx="1016519" cy="1761783"/>
                <a:chOff x="4376256" y="4808160"/>
                <a:chExt cx="1016519" cy="1761783"/>
              </a:xfrm>
              <a:grpFill/>
            </p:grpSpPr>
            <p:sp>
              <p:nvSpPr>
                <p:cNvPr id="18" name="任意多边形 17"/>
                <p:cNvSpPr/>
                <p:nvPr/>
              </p:nvSpPr>
              <p:spPr>
                <a:xfrm rot="18857641">
                  <a:off x="3748177" y="5511021"/>
                  <a:ext cx="1687001" cy="430843"/>
                </a:xfrm>
                <a:custGeom>
                  <a:avLst/>
                  <a:gdLst>
                    <a:gd name="connsiteX0" fmla="*/ 1540473 w 1550160"/>
                    <a:gd name="connsiteY0" fmla="*/ 0 h 430842"/>
                    <a:gd name="connsiteX1" fmla="*/ 1550160 w 1550160"/>
                    <a:gd name="connsiteY1" fmla="*/ 430842 h 430842"/>
                    <a:gd name="connsiteX2" fmla="*/ 208312 w 1550160"/>
                    <a:gd name="connsiteY2" fmla="*/ 430842 h 430842"/>
                    <a:gd name="connsiteX3" fmla="*/ 0 w 1550160"/>
                    <a:gd name="connsiteY3" fmla="*/ 222530 h 430842"/>
                    <a:gd name="connsiteX4" fmla="*/ 0 w 1550160"/>
                    <a:gd name="connsiteY4" fmla="*/ 208312 h 430842"/>
                    <a:gd name="connsiteX5" fmla="*/ 208312 w 1550160"/>
                    <a:gd name="connsiteY5" fmla="*/ 0 h 43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0160" h="430842">
                      <a:moveTo>
                        <a:pt x="1540473" y="0"/>
                      </a:moveTo>
                      <a:lnTo>
                        <a:pt x="1550160" y="430842"/>
                      </a:lnTo>
                      <a:lnTo>
                        <a:pt x="208312" y="430842"/>
                      </a:lnTo>
                      <a:cubicBezTo>
                        <a:pt x="93264" y="430842"/>
                        <a:pt x="0" y="337578"/>
                        <a:pt x="0" y="222530"/>
                      </a:cubicBezTo>
                      <a:lnTo>
                        <a:pt x="0" y="208312"/>
                      </a:lnTo>
                      <a:cubicBezTo>
                        <a:pt x="0" y="93264"/>
                        <a:pt x="93264" y="0"/>
                        <a:pt x="20831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Yeseva One" panose="00000500000000000000" charset="0"/>
                    <a:ea typeface="Yeseva One" panose="00000500000000000000" charset="0"/>
                  </a:endParaRPr>
                </a:p>
              </p:txBody>
            </p:sp>
            <p:sp>
              <p:nvSpPr>
                <p:cNvPr id="19" name="矩形 18"/>
                <p:cNvSpPr/>
                <p:nvPr/>
              </p:nvSpPr>
              <p:spPr>
                <a:xfrm rot="2615405">
                  <a:off x="5160547" y="4808160"/>
                  <a:ext cx="232228" cy="434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Yeseva One" panose="00000500000000000000" charset="0"/>
                    <a:ea typeface="Yeseva One" panose="00000500000000000000" charset="0"/>
                  </a:endParaRPr>
                </a:p>
              </p:txBody>
            </p:sp>
          </p:grpSp>
          <p:cxnSp>
            <p:nvCxnSpPr>
              <p:cNvPr id="17" name="直接连接符 16"/>
              <p:cNvCxnSpPr/>
              <p:nvPr/>
            </p:nvCxnSpPr>
            <p:spPr>
              <a:xfrm flipH="1">
                <a:off x="1335314" y="5370285"/>
                <a:ext cx="725714" cy="783772"/>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同心圆 14"/>
            <p:cNvSpPr/>
            <p:nvPr/>
          </p:nvSpPr>
          <p:spPr>
            <a:xfrm>
              <a:off x="3743675" y="2046514"/>
              <a:ext cx="1935296" cy="1935296"/>
            </a:xfrm>
            <a:prstGeom prst="donut">
              <a:avLst>
                <a:gd name="adj" fmla="val 771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latin typeface="Yeseva One" panose="00000500000000000000" charset="0"/>
                <a:ea typeface="Yeseva One" panose="00000500000000000000" charset="0"/>
              </a:endParaRPr>
            </a:p>
          </p:txBody>
        </p:sp>
      </p:grpSp>
      <p:grpSp>
        <p:nvGrpSpPr>
          <p:cNvPr id="20" name="组合 19"/>
          <p:cNvGrpSpPr/>
          <p:nvPr/>
        </p:nvGrpSpPr>
        <p:grpSpPr>
          <a:xfrm>
            <a:off x="5981763" y="752520"/>
            <a:ext cx="2199539" cy="2404370"/>
            <a:chOff x="6928897" y="501066"/>
            <a:chExt cx="3255021" cy="3558143"/>
          </a:xfrm>
          <a:solidFill>
            <a:schemeClr val="accent1"/>
          </a:solidFill>
          <a:effectLst>
            <a:outerShdw blurRad="203200" dist="152400" dir="2700000" algn="tl" rotWithShape="0">
              <a:prstClr val="black">
                <a:alpha val="60000"/>
              </a:prstClr>
            </a:outerShdw>
          </a:effectLst>
        </p:grpSpPr>
        <p:sp>
          <p:nvSpPr>
            <p:cNvPr id="21" name="同心圆 20"/>
            <p:cNvSpPr/>
            <p:nvPr/>
          </p:nvSpPr>
          <p:spPr>
            <a:xfrm>
              <a:off x="6928897" y="1695115"/>
              <a:ext cx="2364094" cy="2364094"/>
            </a:xfrm>
            <a:prstGeom prst="donut">
              <a:avLst>
                <a:gd name="adj" fmla="val 771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chemeClr val="tx1"/>
                </a:solidFill>
                <a:latin typeface="Yeseva One" panose="00000500000000000000" charset="0"/>
                <a:ea typeface="Yeseva One" panose="00000500000000000000" charset="0"/>
              </a:endParaRPr>
            </a:p>
          </p:txBody>
        </p:sp>
        <p:grpSp>
          <p:nvGrpSpPr>
            <p:cNvPr id="22" name="组合 21"/>
            <p:cNvGrpSpPr/>
            <p:nvPr/>
          </p:nvGrpSpPr>
          <p:grpSpPr>
            <a:xfrm rot="11228489">
              <a:off x="9086218" y="501066"/>
              <a:ext cx="1097700" cy="1722391"/>
              <a:chOff x="1335314" y="4786756"/>
              <a:chExt cx="1122806" cy="1761783"/>
            </a:xfrm>
            <a:grpFill/>
          </p:grpSpPr>
          <p:grpSp>
            <p:nvGrpSpPr>
              <p:cNvPr id="23" name="组合 22"/>
              <p:cNvGrpSpPr/>
              <p:nvPr/>
            </p:nvGrpSpPr>
            <p:grpSpPr>
              <a:xfrm rot="21435440">
                <a:off x="1441603" y="4786756"/>
                <a:ext cx="1016517" cy="1761783"/>
                <a:chOff x="4376258" y="4808160"/>
                <a:chExt cx="1016517" cy="1761783"/>
              </a:xfrm>
              <a:grpFill/>
            </p:grpSpPr>
            <p:sp>
              <p:nvSpPr>
                <p:cNvPr id="25" name="任意多边形 24"/>
                <p:cNvSpPr/>
                <p:nvPr/>
              </p:nvSpPr>
              <p:spPr>
                <a:xfrm rot="18857641">
                  <a:off x="3748178" y="5511022"/>
                  <a:ext cx="1687001" cy="430842"/>
                </a:xfrm>
                <a:custGeom>
                  <a:avLst/>
                  <a:gdLst>
                    <a:gd name="connsiteX0" fmla="*/ 1540473 w 1550160"/>
                    <a:gd name="connsiteY0" fmla="*/ 0 h 430842"/>
                    <a:gd name="connsiteX1" fmla="*/ 1550160 w 1550160"/>
                    <a:gd name="connsiteY1" fmla="*/ 430842 h 430842"/>
                    <a:gd name="connsiteX2" fmla="*/ 208312 w 1550160"/>
                    <a:gd name="connsiteY2" fmla="*/ 430842 h 430842"/>
                    <a:gd name="connsiteX3" fmla="*/ 0 w 1550160"/>
                    <a:gd name="connsiteY3" fmla="*/ 222530 h 430842"/>
                    <a:gd name="connsiteX4" fmla="*/ 0 w 1550160"/>
                    <a:gd name="connsiteY4" fmla="*/ 208312 h 430842"/>
                    <a:gd name="connsiteX5" fmla="*/ 208312 w 1550160"/>
                    <a:gd name="connsiteY5" fmla="*/ 0 h 43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0160" h="430842">
                      <a:moveTo>
                        <a:pt x="1540473" y="0"/>
                      </a:moveTo>
                      <a:lnTo>
                        <a:pt x="1550160" y="430842"/>
                      </a:lnTo>
                      <a:lnTo>
                        <a:pt x="208312" y="430842"/>
                      </a:lnTo>
                      <a:cubicBezTo>
                        <a:pt x="93264" y="430842"/>
                        <a:pt x="0" y="337578"/>
                        <a:pt x="0" y="222530"/>
                      </a:cubicBezTo>
                      <a:lnTo>
                        <a:pt x="0" y="208312"/>
                      </a:lnTo>
                      <a:cubicBezTo>
                        <a:pt x="0" y="93264"/>
                        <a:pt x="93264" y="0"/>
                        <a:pt x="208312"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Yeseva One" panose="00000500000000000000" charset="0"/>
                    <a:ea typeface="Yeseva One" panose="00000500000000000000" charset="0"/>
                  </a:endParaRPr>
                </a:p>
              </p:txBody>
            </p:sp>
            <p:sp>
              <p:nvSpPr>
                <p:cNvPr id="26" name="矩形 25"/>
                <p:cNvSpPr/>
                <p:nvPr/>
              </p:nvSpPr>
              <p:spPr>
                <a:xfrm rot="2615405">
                  <a:off x="5160547" y="4808160"/>
                  <a:ext cx="232228" cy="43487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Yeseva One" panose="00000500000000000000" charset="0"/>
                    <a:ea typeface="Yeseva One" panose="00000500000000000000" charset="0"/>
                  </a:endParaRPr>
                </a:p>
              </p:txBody>
            </p:sp>
          </p:grpSp>
          <p:cxnSp>
            <p:nvCxnSpPr>
              <p:cNvPr id="24" name="直接连接符 23"/>
              <p:cNvCxnSpPr/>
              <p:nvPr/>
            </p:nvCxnSpPr>
            <p:spPr>
              <a:xfrm flipH="1">
                <a:off x="1335314" y="5370285"/>
                <a:ext cx="725714" cy="783772"/>
              </a:xfrm>
              <a:prstGeom prst="line">
                <a:avLst/>
              </a:prstGeom>
              <a:grpFill/>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27" name="文本框 26"/>
          <p:cNvSpPr txBox="1"/>
          <p:nvPr/>
        </p:nvSpPr>
        <p:spPr>
          <a:xfrm>
            <a:off x="1475249" y="2327751"/>
            <a:ext cx="961973" cy="507831"/>
          </a:xfrm>
          <a:prstGeom prst="rect">
            <a:avLst/>
          </a:prstGeom>
          <a:noFill/>
        </p:spPr>
        <p:txBody>
          <a:bodyPr wrap="square" rtlCol="0">
            <a:spAutoFit/>
          </a:bodyPr>
          <a:lstStyle/>
          <a:p>
            <a:pPr algn="ctr" defTabSz="685165">
              <a:defRPr/>
            </a:pPr>
            <a:r>
              <a:rPr lang="en-US" altLang="zh-CN" sz="1350" b="1" kern="0" dirty="0" smtClean="0">
                <a:solidFill>
                  <a:schemeClr val="accent1"/>
                </a:solidFill>
                <a:latin typeface="Arial" panose="020B0604020202020204" pitchFamily="34" charset="0"/>
                <a:ea typeface="Yeseva One" panose="00000500000000000000" charset="0"/>
                <a:cs typeface="Arial" panose="020B0604020202020204" pitchFamily="34" charset="0"/>
              </a:rPr>
              <a:t>Sao </a:t>
            </a:r>
            <a:r>
              <a:rPr lang="en-US" altLang="zh-CN" sz="1350" b="1" kern="0" dirty="0" err="1" smtClean="0">
                <a:solidFill>
                  <a:schemeClr val="accent1"/>
                </a:solidFill>
                <a:latin typeface="Arial" panose="020B0604020202020204" pitchFamily="34" charset="0"/>
                <a:ea typeface="Yeseva One" panose="00000500000000000000" charset="0"/>
                <a:cs typeface="Arial" panose="020B0604020202020204" pitchFamily="34" charset="0"/>
              </a:rPr>
              <a:t>Nhi</a:t>
            </a:r>
            <a:r>
              <a:rPr lang="en-US" altLang="zh-CN" sz="1350" b="1" kern="0" dirty="0" smtClean="0">
                <a:solidFill>
                  <a:schemeClr val="accent1"/>
                </a:solidFill>
                <a:latin typeface="Arial" panose="020B0604020202020204" pitchFamily="34" charset="0"/>
                <a:ea typeface="Yeseva One" panose="00000500000000000000" charset="0"/>
                <a:cs typeface="Arial" panose="020B0604020202020204" pitchFamily="34" charset="0"/>
              </a:rPr>
              <a:t> </a:t>
            </a:r>
            <a:r>
              <a:rPr lang="en-US" altLang="zh-CN" sz="1350" b="1" kern="0" dirty="0" err="1" smtClean="0">
                <a:solidFill>
                  <a:schemeClr val="accent1"/>
                </a:solidFill>
                <a:latin typeface="Arial" panose="020B0604020202020204" pitchFamily="34" charset="0"/>
                <a:ea typeface="Yeseva One" panose="00000500000000000000" charset="0"/>
                <a:cs typeface="Arial" panose="020B0604020202020204" pitchFamily="34" charset="0"/>
              </a:rPr>
              <a:t>đồng</a:t>
            </a:r>
            <a:endParaRPr lang="zh-CN" altLang="en-US" sz="1350" b="1" kern="0" dirty="0">
              <a:solidFill>
                <a:schemeClr val="accent1"/>
              </a:solidFill>
              <a:latin typeface="Arial" panose="020B0604020202020204" pitchFamily="34" charset="0"/>
              <a:ea typeface="Yeseva One" panose="00000500000000000000" charset="0"/>
              <a:cs typeface="Arial" panose="020B0604020202020204" pitchFamily="34" charset="0"/>
            </a:endParaRPr>
          </a:p>
        </p:txBody>
      </p:sp>
      <p:sp>
        <p:nvSpPr>
          <p:cNvPr id="28" name="文本框 27"/>
          <p:cNvSpPr txBox="1"/>
          <p:nvPr/>
        </p:nvSpPr>
        <p:spPr>
          <a:xfrm>
            <a:off x="6173015" y="2168942"/>
            <a:ext cx="1215000" cy="646331"/>
          </a:xfrm>
          <a:prstGeom prst="rect">
            <a:avLst/>
          </a:prstGeom>
          <a:noFill/>
        </p:spPr>
        <p:txBody>
          <a:bodyPr wrap="square" rtlCol="0">
            <a:spAutoFit/>
          </a:bodyPr>
          <a:lstStyle/>
          <a:p>
            <a:pPr algn="ctr" defTabSz="685165">
              <a:defRPr/>
            </a:pPr>
            <a:r>
              <a:rPr lang="en-US" altLang="zh-CN" b="1" kern="0" dirty="0" smtClean="0">
                <a:solidFill>
                  <a:schemeClr val="accent1"/>
                </a:solidFill>
                <a:latin typeface="Arial" panose="020B0604020202020204" pitchFamily="34" charset="0"/>
                <a:ea typeface="Yeseva One" panose="00000500000000000000" charset="0"/>
                <a:cs typeface="Arial" panose="020B0604020202020204" pitchFamily="34" charset="0"/>
              </a:rPr>
              <a:t>Sao </a:t>
            </a:r>
            <a:r>
              <a:rPr lang="en-US" altLang="zh-CN" b="1" kern="0" dirty="0" err="1" smtClean="0">
                <a:solidFill>
                  <a:schemeClr val="accent1"/>
                </a:solidFill>
                <a:latin typeface="Arial" panose="020B0604020202020204" pitchFamily="34" charset="0"/>
                <a:ea typeface="Yeseva One" panose="00000500000000000000" charset="0"/>
                <a:cs typeface="Arial" panose="020B0604020202020204" pitchFamily="34" charset="0"/>
              </a:rPr>
              <a:t>nhi</a:t>
            </a:r>
            <a:r>
              <a:rPr lang="en-US" altLang="zh-CN" b="1" kern="0" dirty="0" smtClean="0">
                <a:solidFill>
                  <a:schemeClr val="accent1"/>
                </a:solidFill>
                <a:latin typeface="Arial" panose="020B0604020202020204" pitchFamily="34" charset="0"/>
                <a:ea typeface="Yeseva One" panose="00000500000000000000" charset="0"/>
                <a:cs typeface="Arial" panose="020B0604020202020204" pitchFamily="34" charset="0"/>
              </a:rPr>
              <a:t> </a:t>
            </a:r>
            <a:r>
              <a:rPr lang="en-US" altLang="zh-CN" b="1" kern="0" dirty="0" err="1" smtClean="0">
                <a:solidFill>
                  <a:schemeClr val="accent1"/>
                </a:solidFill>
                <a:latin typeface="Arial" panose="020B0604020202020204" pitchFamily="34" charset="0"/>
                <a:ea typeface="Yeseva One" panose="00000500000000000000" charset="0"/>
                <a:cs typeface="Arial" panose="020B0604020202020204" pitchFamily="34" charset="0"/>
              </a:rPr>
              <a:t>đồng</a:t>
            </a:r>
            <a:endParaRPr lang="zh-CN" altLang="en-US" b="1" kern="0" dirty="0">
              <a:solidFill>
                <a:schemeClr val="accent1"/>
              </a:solidFill>
              <a:latin typeface="Arial" panose="020B0604020202020204" pitchFamily="34" charset="0"/>
              <a:ea typeface="Yeseva One" panose="00000500000000000000" charset="0"/>
              <a:cs typeface="Arial" panose="020B0604020202020204" pitchFamily="34" charset="0"/>
            </a:endParaRPr>
          </a:p>
        </p:txBody>
      </p:sp>
      <p:sp>
        <p:nvSpPr>
          <p:cNvPr id="29" name="文本框 28"/>
          <p:cNvSpPr txBox="1"/>
          <p:nvPr/>
        </p:nvSpPr>
        <p:spPr>
          <a:xfrm>
            <a:off x="3816224" y="2176861"/>
            <a:ext cx="1147648" cy="553998"/>
          </a:xfrm>
          <a:prstGeom prst="rect">
            <a:avLst/>
          </a:prstGeom>
          <a:noFill/>
        </p:spPr>
        <p:txBody>
          <a:bodyPr wrap="square" rtlCol="0">
            <a:spAutoFit/>
          </a:bodyPr>
          <a:lstStyle/>
          <a:p>
            <a:pPr algn="ctr" defTabSz="685165">
              <a:defRPr/>
            </a:pPr>
            <a:r>
              <a:rPr lang="en-US" altLang="zh-CN" sz="1500" b="1" kern="0" dirty="0" smtClean="0">
                <a:solidFill>
                  <a:schemeClr val="accent2"/>
                </a:solidFill>
                <a:latin typeface="Arial" panose="020B0604020202020204" pitchFamily="34" charset="0"/>
                <a:ea typeface="Yeseva One" panose="00000500000000000000" charset="0"/>
                <a:cs typeface="Arial" panose="020B0604020202020204" pitchFamily="34" charset="0"/>
              </a:rPr>
              <a:t>Sao </a:t>
            </a:r>
            <a:r>
              <a:rPr lang="en-US" altLang="zh-CN" sz="1500" b="1" kern="0" dirty="0" err="1" smtClean="0">
                <a:solidFill>
                  <a:schemeClr val="accent2"/>
                </a:solidFill>
                <a:latin typeface="Arial" panose="020B0604020202020204" pitchFamily="34" charset="0"/>
                <a:ea typeface="Yeseva One" panose="00000500000000000000" charset="0"/>
                <a:cs typeface="Arial" panose="020B0604020202020204" pitchFamily="34" charset="0"/>
              </a:rPr>
              <a:t>Nhi</a:t>
            </a:r>
            <a:r>
              <a:rPr lang="en-US" altLang="zh-CN" sz="1500" b="1" kern="0" dirty="0" smtClean="0">
                <a:solidFill>
                  <a:schemeClr val="accent2"/>
                </a:solidFill>
                <a:latin typeface="Arial" panose="020B0604020202020204" pitchFamily="34" charset="0"/>
                <a:ea typeface="Yeseva One" panose="00000500000000000000" charset="0"/>
                <a:cs typeface="Arial" panose="020B0604020202020204" pitchFamily="34" charset="0"/>
              </a:rPr>
              <a:t> </a:t>
            </a:r>
            <a:r>
              <a:rPr lang="en-US" altLang="zh-CN" sz="1500" b="1" kern="0" dirty="0" err="1" smtClean="0">
                <a:solidFill>
                  <a:schemeClr val="accent2"/>
                </a:solidFill>
                <a:latin typeface="Arial" panose="020B0604020202020204" pitchFamily="34" charset="0"/>
                <a:ea typeface="Yeseva One" panose="00000500000000000000" charset="0"/>
                <a:cs typeface="Arial" panose="020B0604020202020204" pitchFamily="34" charset="0"/>
              </a:rPr>
              <a:t>đồng</a:t>
            </a:r>
            <a:endParaRPr lang="zh-CN" altLang="en-US" sz="1500" b="1" kern="0" dirty="0">
              <a:solidFill>
                <a:schemeClr val="accent2"/>
              </a:solidFill>
              <a:latin typeface="Arial" panose="020B0604020202020204" pitchFamily="34" charset="0"/>
              <a:ea typeface="Yeseva One" panose="00000500000000000000" charset="0"/>
              <a:cs typeface="Arial" panose="020B0604020202020204" pitchFamily="34" charset="0"/>
            </a:endParaRPr>
          </a:p>
        </p:txBody>
      </p:sp>
      <p:sp>
        <p:nvSpPr>
          <p:cNvPr id="30" name="矩形 29"/>
          <p:cNvSpPr/>
          <p:nvPr/>
        </p:nvSpPr>
        <p:spPr>
          <a:xfrm>
            <a:off x="395458" y="3307780"/>
            <a:ext cx="2502065" cy="1421928"/>
          </a:xfrm>
          <a:prstGeom prst="rect">
            <a:avLst/>
          </a:prstGeom>
        </p:spPr>
        <p:txBody>
          <a:bodyPr wrap="square">
            <a:spAutoFit/>
          </a:bodyPr>
          <a:lstStyle/>
          <a:p>
            <a:pPr algn="just">
              <a:lnSpc>
                <a:spcPct val="120000"/>
              </a:lnSpc>
            </a:pPr>
            <a:r>
              <a:rPr lang="nl-NL" i="1" dirty="0">
                <a:latin typeface="Arial" panose="020B0604020202020204" pitchFamily="34" charset="0"/>
                <a:cs typeface="Arial" panose="020B0604020202020204" pitchFamily="34" charset="0"/>
              </a:rPr>
              <a:t>Mỗi Sao là một tập thể nhỏ, cùng gắn bó, giúp đỡ nhau học tập và rèn </a:t>
            </a:r>
            <a:r>
              <a:rPr lang="nl-NL" i="1" dirty="0" smtClean="0">
                <a:latin typeface="Arial" panose="020B0604020202020204" pitchFamily="34" charset="0"/>
                <a:cs typeface="Arial" panose="020B0604020202020204" pitchFamily="34" charset="0"/>
              </a:rPr>
              <a:t>luyện.</a:t>
            </a:r>
            <a:endParaRPr lang="zh-CN" altLang="en-US" sz="1050" dirty="0">
              <a:solidFill>
                <a:schemeClr val="tx1">
                  <a:lumMod val="75000"/>
                </a:schemeClr>
              </a:solidFill>
              <a:latin typeface="Arial" panose="020B0604020202020204" pitchFamily="34" charset="0"/>
              <a:ea typeface="Yeseva One" panose="00000500000000000000" charset="0"/>
              <a:cs typeface="Arial" panose="020B0604020202020204" pitchFamily="34" charset="0"/>
            </a:endParaRPr>
          </a:p>
        </p:txBody>
      </p:sp>
      <p:sp>
        <p:nvSpPr>
          <p:cNvPr id="31" name="矩形 30"/>
          <p:cNvSpPr/>
          <p:nvPr/>
        </p:nvSpPr>
        <p:spPr>
          <a:xfrm>
            <a:off x="3260371" y="3307780"/>
            <a:ext cx="2347264" cy="1421928"/>
          </a:xfrm>
          <a:prstGeom prst="rect">
            <a:avLst/>
          </a:prstGeom>
        </p:spPr>
        <p:txBody>
          <a:bodyPr wrap="square">
            <a:spAutoFit/>
          </a:bodyPr>
          <a:lstStyle/>
          <a:p>
            <a:pPr algn="just">
              <a:lnSpc>
                <a:spcPct val="120000"/>
              </a:lnSpc>
            </a:pPr>
            <a:r>
              <a:rPr lang="nl-NL" i="1" dirty="0">
                <a:latin typeface="Arial" panose="020B0604020202020204" pitchFamily="34" charset="0"/>
                <a:cs typeface="Arial" panose="020B0604020202020204" pitchFamily="34" charset="0"/>
              </a:rPr>
              <a:t>Các em cần thể hiện tinh thần đoàn kết và vui vẻ giữa các thành viên trong Sao.</a:t>
            </a:r>
            <a:endParaRPr lang="zh-CN" altLang="en-US" sz="1050" dirty="0">
              <a:solidFill>
                <a:schemeClr val="tx1">
                  <a:lumMod val="75000"/>
                </a:schemeClr>
              </a:solidFill>
              <a:latin typeface="Arial" panose="020B0604020202020204" pitchFamily="34" charset="0"/>
              <a:ea typeface="Yeseva One" panose="00000500000000000000" charset="0"/>
              <a:cs typeface="Arial" panose="020B0604020202020204" pitchFamily="34" charset="0"/>
            </a:endParaRPr>
          </a:p>
        </p:txBody>
      </p:sp>
      <p:sp>
        <p:nvSpPr>
          <p:cNvPr id="32" name="矩形 31"/>
          <p:cNvSpPr/>
          <p:nvPr/>
        </p:nvSpPr>
        <p:spPr>
          <a:xfrm>
            <a:off x="5745430" y="3307780"/>
            <a:ext cx="2737468" cy="1200329"/>
          </a:xfrm>
          <a:prstGeom prst="rect">
            <a:avLst/>
          </a:prstGeom>
        </p:spPr>
        <p:txBody>
          <a:bodyPr wrap="square">
            <a:spAutoFit/>
          </a:bodyPr>
          <a:lstStyle/>
          <a:p>
            <a:pPr algn="ctr">
              <a:lnSpc>
                <a:spcPct val="120000"/>
              </a:lnSpc>
            </a:pPr>
            <a:r>
              <a:rPr lang="en-US" altLang="zh-CN" sz="2000" b="1" dirty="0" smtClean="0">
                <a:solidFill>
                  <a:srgbClr val="FF0000"/>
                </a:solidFill>
                <a:latin typeface="Arial" panose="020B0604020202020204" pitchFamily="34" charset="0"/>
                <a:ea typeface="Yeseva One" panose="00000500000000000000" charset="0"/>
                <a:cs typeface="Arial" panose="020B0604020202020204" pitchFamily="34" charset="0"/>
              </a:rPr>
              <a:t>TÍCH CỰC RÈN LUYỆN ĐỂ TRỞ THÀNH SAO SÁNG</a:t>
            </a:r>
            <a:endParaRPr lang="zh-CN" altLang="en-US" sz="2000" b="1" dirty="0">
              <a:solidFill>
                <a:srgbClr val="FF0000"/>
              </a:solidFill>
              <a:latin typeface="Arial" panose="020B0604020202020204" pitchFamily="34" charset="0"/>
              <a:ea typeface="Yeseva One" panose="00000500000000000000"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128836"/>
            <a:ext cx="1884367" cy="1771531"/>
          </a:xfrm>
          <a:prstGeom prst="rect">
            <a:avLst/>
          </a:prstGeom>
        </p:spPr>
      </p:pic>
      <p:pic>
        <p:nvPicPr>
          <p:cNvPr id="3" name="Picture 2"/>
          <p:cNvPicPr>
            <a:picLocks noChangeAspect="1"/>
          </p:cNvPicPr>
          <p:nvPr/>
        </p:nvPicPr>
        <p:blipFill>
          <a:blip r:embed="rId4"/>
          <a:stretch>
            <a:fillRect/>
          </a:stretch>
        </p:blipFill>
        <p:spPr>
          <a:xfrm>
            <a:off x="6066320" y="56228"/>
            <a:ext cx="1433902" cy="139782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p:random/>
      </p:transition>
    </mc:Choice>
    <mc:Fallback>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6*min(max(#ppt_w*#ppt_h,.3),1)-7.4)/-.7*#ppt_w"/>
                                          </p:val>
                                        </p:tav>
                                        <p:tav tm="100000">
                                          <p:val>
                                            <p:strVal val="#ppt_w"/>
                                          </p:val>
                                        </p:tav>
                                      </p:tavLst>
                                    </p:anim>
                                    <p:anim calcmode="lin" valueType="num">
                                      <p:cBhvr>
                                        <p:cTn id="8" dur="500" fill="hold"/>
                                        <p:tgtEl>
                                          <p:spTgt spid="4"/>
                                        </p:tgtEl>
                                        <p:attrNameLst>
                                          <p:attrName>ppt_h</p:attrName>
                                        </p:attrNameLst>
                                      </p:cBhvr>
                                      <p:tavLst>
                                        <p:tav tm="0">
                                          <p:val>
                                            <p:strVal val="(6*min(max(#ppt_w*#ppt_h,.3),1)-7.4)/-.7*#ppt_h"/>
                                          </p:val>
                                        </p:tav>
                                        <p:tav tm="100000">
                                          <p:val>
                                            <p:strVal val="#ppt_h"/>
                                          </p:val>
                                        </p:tav>
                                      </p:tavLst>
                                    </p:anim>
                                    <p:anim calcmode="lin" valueType="num">
                                      <p:cBhvr>
                                        <p:cTn id="9" dur="500" fill="hold"/>
                                        <p:tgtEl>
                                          <p:spTgt spid="4"/>
                                        </p:tgtEl>
                                        <p:attrNameLst>
                                          <p:attrName>ppt_x</p:attrName>
                                        </p:attrNameLst>
                                      </p:cBhvr>
                                      <p:tavLst>
                                        <p:tav tm="0">
                                          <p:val>
                                            <p:fltVal val="0.5"/>
                                          </p:val>
                                        </p:tav>
                                        <p:tav tm="100000">
                                          <p:val>
                                            <p:strVal val="#ppt_x"/>
                                          </p:val>
                                        </p:tav>
                                      </p:tavLst>
                                    </p:anim>
                                    <p:anim calcmode="lin" valueType="num">
                                      <p:cBhvr>
                                        <p:cTn id="10" dur="500" fill="hold"/>
                                        <p:tgtEl>
                                          <p:spTgt spid="4"/>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p:cTn id="21" dur="500" fill="hold"/>
                                        <p:tgtEl>
                                          <p:spTgt spid="30"/>
                                        </p:tgtEl>
                                        <p:attrNameLst>
                                          <p:attrName>ppt_w</p:attrName>
                                        </p:attrNameLst>
                                      </p:cBhvr>
                                      <p:tavLst>
                                        <p:tav tm="0">
                                          <p:val>
                                            <p:fltVal val="0"/>
                                          </p:val>
                                        </p:tav>
                                        <p:tav tm="100000">
                                          <p:val>
                                            <p:strVal val="#ppt_w"/>
                                          </p:val>
                                        </p:tav>
                                      </p:tavLst>
                                    </p:anim>
                                    <p:anim calcmode="lin" valueType="num">
                                      <p:cBhvr>
                                        <p:cTn id="22" dur="500" fill="hold"/>
                                        <p:tgtEl>
                                          <p:spTgt spid="30"/>
                                        </p:tgtEl>
                                        <p:attrNameLst>
                                          <p:attrName>ppt_h</p:attrName>
                                        </p:attrNameLst>
                                      </p:cBhvr>
                                      <p:tavLst>
                                        <p:tav tm="0">
                                          <p:val>
                                            <p:fltVal val="0"/>
                                          </p:val>
                                        </p:tav>
                                        <p:tav tm="100000">
                                          <p:val>
                                            <p:strVal val="#ppt_h"/>
                                          </p:val>
                                        </p:tav>
                                      </p:tavLst>
                                    </p:anim>
                                    <p:animEffect transition="in" filter="fade">
                                      <p:cBhvr>
                                        <p:cTn id="23" dur="500"/>
                                        <p:tgtEl>
                                          <p:spTgt spid="30"/>
                                        </p:tgtEl>
                                      </p:cBhvr>
                                    </p:animEffect>
                                  </p:childTnLst>
                                </p:cTn>
                              </p:par>
                            </p:childTnLst>
                          </p:cTn>
                        </p:par>
                        <p:par>
                          <p:cTn id="24" fill="hold">
                            <p:stCondLst>
                              <p:cond delay="500"/>
                            </p:stCondLst>
                            <p:childTnLst>
                              <p:par>
                                <p:cTn id="25" presetID="23" presetClass="entr" presetSubtype="3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strVal val="(6*min(max(#ppt_w*#ppt_h,.3),1)-7.4)/-.7*#ppt_w"/>
                                          </p:val>
                                        </p:tav>
                                        <p:tav tm="100000">
                                          <p:val>
                                            <p:strVal val="#ppt_w"/>
                                          </p:val>
                                        </p:tav>
                                      </p:tavLst>
                                    </p:anim>
                                    <p:anim calcmode="lin" valueType="num">
                                      <p:cBhvr>
                                        <p:cTn id="28" dur="500" fill="hold"/>
                                        <p:tgtEl>
                                          <p:spTgt spid="13"/>
                                        </p:tgtEl>
                                        <p:attrNameLst>
                                          <p:attrName>ppt_h</p:attrName>
                                        </p:attrNameLst>
                                      </p:cBhvr>
                                      <p:tavLst>
                                        <p:tav tm="0">
                                          <p:val>
                                            <p:strVal val="(6*min(max(#ppt_w*#ppt_h,.3),1)-7.4)/-.7*#ppt_h"/>
                                          </p:val>
                                        </p:tav>
                                        <p:tav tm="100000">
                                          <p:val>
                                            <p:strVal val="#ppt_h"/>
                                          </p:val>
                                        </p:tav>
                                      </p:tavLst>
                                    </p:anim>
                                    <p:anim calcmode="lin" valueType="num">
                                      <p:cBhvr>
                                        <p:cTn id="29" dur="500" fill="hold"/>
                                        <p:tgtEl>
                                          <p:spTgt spid="13"/>
                                        </p:tgtEl>
                                        <p:attrNameLst>
                                          <p:attrName>ppt_x</p:attrName>
                                        </p:attrNameLst>
                                      </p:cBhvr>
                                      <p:tavLst>
                                        <p:tav tm="0">
                                          <p:val>
                                            <p:fltVal val="0.5"/>
                                          </p:val>
                                        </p:tav>
                                        <p:tav tm="100000">
                                          <p:val>
                                            <p:strVal val="#ppt_x"/>
                                          </p:val>
                                        </p:tav>
                                      </p:tavLst>
                                    </p:anim>
                                    <p:anim calcmode="lin" valueType="num">
                                      <p:cBhvr>
                                        <p:cTn id="30" dur="500" fill="hold"/>
                                        <p:tgtEl>
                                          <p:spTgt spid="13"/>
                                        </p:tgtEl>
                                        <p:attrNameLst>
                                          <p:attrName>ppt_y</p:attrName>
                                        </p:attrNameLst>
                                      </p:cBhvr>
                                      <p:tavLst>
                                        <p:tav tm="0">
                                          <p:val>
                                            <p:strVal val="1+(6*min(max(#ppt_w*#ppt_h,.3),1)-7.4)/-.7*#ppt_h/2"/>
                                          </p:val>
                                        </p:tav>
                                        <p:tav tm="100000">
                                          <p:val>
                                            <p:strVal val="#ppt_y"/>
                                          </p:val>
                                        </p:tav>
                                      </p:tavLst>
                                    </p:anim>
                                  </p:childTnLst>
                                </p:cTn>
                              </p:par>
                            </p:childTnLst>
                          </p:cTn>
                        </p:par>
                        <p:par>
                          <p:cTn id="31" fill="hold">
                            <p:stCondLst>
                              <p:cond delay="1000"/>
                            </p:stCondLst>
                            <p:childTnLst>
                              <p:par>
                                <p:cTn id="32" presetID="53" presetClass="entr" presetSubtype="16" fill="hold" grpId="0" nodeType="after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p:cTn id="34" dur="500" fill="hold"/>
                                        <p:tgtEl>
                                          <p:spTgt spid="29"/>
                                        </p:tgtEl>
                                        <p:attrNameLst>
                                          <p:attrName>ppt_w</p:attrName>
                                        </p:attrNameLst>
                                      </p:cBhvr>
                                      <p:tavLst>
                                        <p:tav tm="0">
                                          <p:val>
                                            <p:fltVal val="0"/>
                                          </p:val>
                                        </p:tav>
                                        <p:tav tm="100000">
                                          <p:val>
                                            <p:strVal val="#ppt_w"/>
                                          </p:val>
                                        </p:tav>
                                      </p:tavLst>
                                    </p:anim>
                                    <p:anim calcmode="lin" valueType="num">
                                      <p:cBhvr>
                                        <p:cTn id="35" dur="500" fill="hold"/>
                                        <p:tgtEl>
                                          <p:spTgt spid="29"/>
                                        </p:tgtEl>
                                        <p:attrNameLst>
                                          <p:attrName>ppt_h</p:attrName>
                                        </p:attrNameLst>
                                      </p:cBhvr>
                                      <p:tavLst>
                                        <p:tav tm="0">
                                          <p:val>
                                            <p:fltVal val="0"/>
                                          </p:val>
                                        </p:tav>
                                        <p:tav tm="100000">
                                          <p:val>
                                            <p:strVal val="#ppt_h"/>
                                          </p:val>
                                        </p:tav>
                                      </p:tavLst>
                                    </p:anim>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Effect transition="in" filter="fade">
                                      <p:cBhvr>
                                        <p:cTn id="43" dur="500"/>
                                        <p:tgtEl>
                                          <p:spTgt spid="31"/>
                                        </p:tgtEl>
                                      </p:cBhvr>
                                    </p:animEffect>
                                  </p:childTnLst>
                                </p:cTn>
                              </p:par>
                            </p:childTnLst>
                          </p:cTn>
                        </p:par>
                        <p:par>
                          <p:cTn id="44" fill="hold">
                            <p:stCondLst>
                              <p:cond delay="500"/>
                            </p:stCondLst>
                            <p:childTnLst>
                              <p:par>
                                <p:cTn id="45" presetID="23" presetClass="entr" presetSubtype="36"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500" fill="hold"/>
                                        <p:tgtEl>
                                          <p:spTgt spid="20"/>
                                        </p:tgtEl>
                                        <p:attrNameLst>
                                          <p:attrName>ppt_w</p:attrName>
                                        </p:attrNameLst>
                                      </p:cBhvr>
                                      <p:tavLst>
                                        <p:tav tm="0">
                                          <p:val>
                                            <p:strVal val="(6*min(max(#ppt_w*#ppt_h,.3),1)-7.4)/-.7*#ppt_w"/>
                                          </p:val>
                                        </p:tav>
                                        <p:tav tm="100000">
                                          <p:val>
                                            <p:strVal val="#ppt_w"/>
                                          </p:val>
                                        </p:tav>
                                      </p:tavLst>
                                    </p:anim>
                                    <p:anim calcmode="lin" valueType="num">
                                      <p:cBhvr>
                                        <p:cTn id="48" dur="500" fill="hold"/>
                                        <p:tgtEl>
                                          <p:spTgt spid="20"/>
                                        </p:tgtEl>
                                        <p:attrNameLst>
                                          <p:attrName>ppt_h</p:attrName>
                                        </p:attrNameLst>
                                      </p:cBhvr>
                                      <p:tavLst>
                                        <p:tav tm="0">
                                          <p:val>
                                            <p:strVal val="(6*min(max(#ppt_w*#ppt_h,.3),1)-7.4)/-.7*#ppt_h"/>
                                          </p:val>
                                        </p:tav>
                                        <p:tav tm="100000">
                                          <p:val>
                                            <p:strVal val="#ppt_h"/>
                                          </p:val>
                                        </p:tav>
                                      </p:tavLst>
                                    </p:anim>
                                    <p:anim calcmode="lin" valueType="num">
                                      <p:cBhvr>
                                        <p:cTn id="49" dur="500" fill="hold"/>
                                        <p:tgtEl>
                                          <p:spTgt spid="20"/>
                                        </p:tgtEl>
                                        <p:attrNameLst>
                                          <p:attrName>ppt_x</p:attrName>
                                        </p:attrNameLst>
                                      </p:cBhvr>
                                      <p:tavLst>
                                        <p:tav tm="0">
                                          <p:val>
                                            <p:fltVal val="0.5"/>
                                          </p:val>
                                        </p:tav>
                                        <p:tav tm="100000">
                                          <p:val>
                                            <p:strVal val="#ppt_x"/>
                                          </p:val>
                                        </p:tav>
                                      </p:tavLst>
                                    </p:anim>
                                    <p:anim calcmode="lin" valueType="num">
                                      <p:cBhvr>
                                        <p:cTn id="50" dur="500" fill="hold"/>
                                        <p:tgtEl>
                                          <p:spTgt spid="20"/>
                                        </p:tgtEl>
                                        <p:attrNameLst>
                                          <p:attrName>ppt_y</p:attrName>
                                        </p:attrNameLst>
                                      </p:cBhvr>
                                      <p:tavLst>
                                        <p:tav tm="0">
                                          <p:val>
                                            <p:strVal val="1+(6*min(max(#ppt_w*#ppt_h,.3),1)-7.4)/-.7*#ppt_h/2"/>
                                          </p:val>
                                        </p:tav>
                                        <p:tav tm="100000">
                                          <p:val>
                                            <p:strVal val="#ppt_y"/>
                                          </p:val>
                                        </p:tav>
                                      </p:tavLst>
                                    </p:anim>
                                  </p:child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fltVal val="0"/>
                                          </p:val>
                                        </p:tav>
                                        <p:tav tm="100000">
                                          <p:val>
                                            <p:strVal val="#ppt_w"/>
                                          </p:val>
                                        </p:tav>
                                      </p:tavLst>
                                    </p:anim>
                                    <p:anim calcmode="lin" valueType="num">
                                      <p:cBhvr>
                                        <p:cTn id="55" dur="500" fill="hold"/>
                                        <p:tgtEl>
                                          <p:spTgt spid="28"/>
                                        </p:tgtEl>
                                        <p:attrNameLst>
                                          <p:attrName>ppt_h</p:attrName>
                                        </p:attrNameLst>
                                      </p:cBhvr>
                                      <p:tavLst>
                                        <p:tav tm="0">
                                          <p:val>
                                            <p:fltVal val="0"/>
                                          </p:val>
                                        </p:tav>
                                        <p:tav tm="100000">
                                          <p:val>
                                            <p:strVal val="#ppt_h"/>
                                          </p:val>
                                        </p:tav>
                                      </p:tavLst>
                                    </p:anim>
                                    <p:animEffect transition="in" filter="fade">
                                      <p:cBhvr>
                                        <p:cTn id="56" dur="500"/>
                                        <p:tgtEl>
                                          <p:spTgt spid="2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fltVal val="0"/>
                                          </p:val>
                                        </p:tav>
                                        <p:tav tm="100000">
                                          <p:val>
                                            <p:strVal val="#ppt_w"/>
                                          </p:val>
                                        </p:tav>
                                      </p:tavLst>
                                    </p:anim>
                                    <p:anim calcmode="lin" valueType="num">
                                      <p:cBhvr>
                                        <p:cTn id="62" dur="500" fill="hold"/>
                                        <p:tgtEl>
                                          <p:spTgt spid="32"/>
                                        </p:tgtEl>
                                        <p:attrNameLst>
                                          <p:attrName>ppt_h</p:attrName>
                                        </p:attrNameLst>
                                      </p:cBhvr>
                                      <p:tavLst>
                                        <p:tav tm="0">
                                          <p:val>
                                            <p:fltVal val="0"/>
                                          </p:val>
                                        </p:tav>
                                        <p:tav tm="100000">
                                          <p:val>
                                            <p:strVal val="#ppt_h"/>
                                          </p:val>
                                        </p:tav>
                                      </p:tavLst>
                                    </p:anim>
                                    <p:animEffect transition="in" filter="fade">
                                      <p:cBhvr>
                                        <p:cTn id="6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Lst>
  </p:timing>
</p:sld>
</file>

<file path=ppt/theme/theme1.xml><?xml version="1.0" encoding="utf-8"?>
<a:theme xmlns:a="http://schemas.openxmlformats.org/drawingml/2006/main" name="Office 主题">
  <a:themeElements>
    <a:clrScheme name="自定义 12">
      <a:dk1>
        <a:srgbClr val="000000"/>
      </a:dk1>
      <a:lt1>
        <a:srgbClr val="FFFFFF"/>
      </a:lt1>
      <a:dk2>
        <a:srgbClr val="000000"/>
      </a:dk2>
      <a:lt2>
        <a:srgbClr val="FFFFFF"/>
      </a:lt2>
      <a:accent1>
        <a:srgbClr val="28662B"/>
      </a:accent1>
      <a:accent2>
        <a:srgbClr val="E88B02"/>
      </a:accent2>
      <a:accent3>
        <a:srgbClr val="28662B"/>
      </a:accent3>
      <a:accent4>
        <a:srgbClr val="E88B02"/>
      </a:accent4>
      <a:accent5>
        <a:srgbClr val="28662B"/>
      </a:accent5>
      <a:accent6>
        <a:srgbClr val="E88B02"/>
      </a:accent6>
      <a:hlink>
        <a:srgbClr val="28662B"/>
      </a:hlink>
      <a:folHlink>
        <a:srgbClr val="E88B02"/>
      </a:folHlink>
    </a:clrScheme>
    <a:fontScheme name="自定义 1">
      <a:majorFont>
        <a:latin typeface="Calibri"/>
        <a:ea typeface="字魂35号-经典雅黑"/>
        <a:cs typeface=""/>
      </a:majorFont>
      <a:minorFont>
        <a:latin typeface="Calibri"/>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542</Words>
  <Application>Microsoft Office PowerPoint</Application>
  <PresentationFormat>On-screen Show (16:9)</PresentationFormat>
  <Paragraphs>80</Paragraphs>
  <Slides>19</Slides>
  <Notes>13</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SimSun</vt:lpstr>
      <vt:lpstr>Arial</vt:lpstr>
      <vt:lpstr>Calibri</vt:lpstr>
      <vt:lpstr>FontAwesome</vt:lpstr>
      <vt:lpstr>Wingdings</vt:lpstr>
      <vt:lpstr>Yeseva One</vt:lpstr>
      <vt:lpstr>字魂35号-经典雅黑</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4</cp:revision>
  <dcterms:created xsi:type="dcterms:W3CDTF">2021-05-11T14:18:09Z</dcterms:created>
  <dcterms:modified xsi:type="dcterms:W3CDTF">2021-08-30T07:07:21Z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2052-3.4.0.5283</vt:lpwstr>
  </property>
</Properties>
</file>