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7" r:id="rId9"/>
    <p:sldId id="268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12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74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4.svg"/><Relationship Id="rId10" Type="http://schemas.openxmlformats.org/officeDocument/2006/relationships/image" Target="../media/image63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svg"/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14" Type="http://schemas.openxmlformats.org/officeDocument/2006/relationships/image" Target="../media/image9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6400" y="1178711"/>
            <a:ext cx="15240000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472028" y="766065"/>
            <a:ext cx="5343944" cy="1350560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3995138" y="2116625"/>
            <a:ext cx="10457900" cy="233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pc="148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CHÀO MỪNG CÁC EM ĐẾN VỚI TIẾT HỌC HÔM NAY!</a:t>
            </a:r>
            <a:endParaRPr lang="en-US" sz="5400" b="1" spc="148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55664"/>
            <a:ext cx="10980576" cy="47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"/>
          <p:cNvGrpSpPr/>
          <p:nvPr/>
        </p:nvGrpSpPr>
        <p:grpSpPr>
          <a:xfrm>
            <a:off x="6343650" y="4683777"/>
            <a:ext cx="5600700" cy="1069455"/>
            <a:chOff x="0" y="0"/>
            <a:chExt cx="15434913" cy="2503857"/>
          </a:xfrm>
        </p:grpSpPr>
        <p:sp>
          <p:nvSpPr>
            <p:cNvPr id="17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9" name="TextBox 6"/>
          <p:cNvSpPr txBox="1"/>
          <p:nvPr/>
        </p:nvSpPr>
        <p:spPr>
          <a:xfrm>
            <a:off x="6511660" y="4925507"/>
            <a:ext cx="5969580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0" y="1178711"/>
            <a:ext cx="14782800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668237" y="620545"/>
            <a:ext cx="2951527" cy="1620656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2140699" y="1450635"/>
            <a:ext cx="5174502" cy="896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8600" y="4889128"/>
            <a:ext cx="3810000" cy="5386889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26F45895-AA44-4061-BA2E-F48F3C1853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76800" y="3161105"/>
            <a:ext cx="9960167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D4D03AD-D4BF-4655-B3D9-0CDA94E01522}"/>
              </a:ext>
            </a:extLst>
          </p:cNvPr>
          <p:cNvSpPr txBox="1"/>
          <p:nvPr/>
        </p:nvSpPr>
        <p:spPr>
          <a:xfrm>
            <a:off x="5087862" y="3856593"/>
            <a:ext cx="9538042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dirty="0" err="1"/>
              <a:t>Cả</a:t>
            </a:r>
            <a:r>
              <a:rPr lang="vi-VN" sz="5400" dirty="0"/>
              <a:t> </a:t>
            </a:r>
            <a:r>
              <a:rPr lang="vi-VN" sz="5400" dirty="0" err="1"/>
              <a:t>lớp</a:t>
            </a:r>
            <a:r>
              <a:rPr lang="vi-VN" sz="5400" dirty="0"/>
              <a:t> </a:t>
            </a:r>
            <a:r>
              <a:rPr lang="vi-VN" sz="5400" dirty="0" err="1"/>
              <a:t>cùng</a:t>
            </a:r>
            <a:r>
              <a:rPr lang="vi-VN" sz="5400" dirty="0"/>
              <a:t> </a:t>
            </a:r>
            <a:r>
              <a:rPr lang="vi-VN" sz="5400" dirty="0" err="1"/>
              <a:t>hát</a:t>
            </a:r>
            <a:r>
              <a:rPr lang="vi-VN" sz="5400" dirty="0"/>
              <a:t> vang </a:t>
            </a:r>
            <a:r>
              <a:rPr lang="vi-VN" sz="5400" dirty="0" err="1"/>
              <a:t>bài</a:t>
            </a:r>
            <a:r>
              <a:rPr lang="vi-VN" sz="5400" dirty="0"/>
              <a:t> </a:t>
            </a:r>
            <a:r>
              <a:rPr lang="vi-VN" sz="5400" dirty="0" err="1"/>
              <a:t>hát</a:t>
            </a:r>
            <a:r>
              <a:rPr lang="vi-VN" sz="5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vi-VN" sz="6000" b="1" dirty="0" smtClean="0">
                <a:solidFill>
                  <a:schemeClr val="bg1"/>
                </a:solidFill>
              </a:rPr>
              <a:t>“</a:t>
            </a:r>
            <a:r>
              <a:rPr lang="en-US" sz="6000" b="1" dirty="0" err="1" smtClean="0">
                <a:solidFill>
                  <a:schemeClr val="bg1"/>
                </a:solidFill>
              </a:rPr>
              <a:t>Bốn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phương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trời</a:t>
            </a:r>
            <a:r>
              <a:rPr lang="vi-VN" sz="6000" b="1" dirty="0" smtClean="0">
                <a:solidFill>
                  <a:schemeClr val="bg1"/>
                </a:solidFill>
              </a:rPr>
              <a:t>”</a:t>
            </a:r>
            <a:endParaRPr lang="vi-VN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33500"/>
            <a:ext cx="16268700" cy="8077200"/>
            <a:chOff x="0" y="0"/>
            <a:chExt cx="10972800" cy="6141636"/>
          </a:xfrm>
        </p:grpSpPr>
        <p:grpSp>
          <p:nvGrpSpPr>
            <p:cNvPr id="3" name="Group 3"/>
            <p:cNvGrpSpPr/>
            <p:nvPr/>
          </p:nvGrpSpPr>
          <p:grpSpPr>
            <a:xfrm>
              <a:off x="406400" y="372651"/>
              <a:ext cx="10566400" cy="5768985"/>
              <a:chOff x="0" y="0"/>
              <a:chExt cx="6783283" cy="37035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364000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3640000">
                    <a:moveTo>
                      <a:pt x="6627073" y="3640000"/>
                    </a:moveTo>
                    <a:lnTo>
                      <a:pt x="92710" y="3640000"/>
                    </a:lnTo>
                    <a:cubicBezTo>
                      <a:pt x="41910" y="3640000"/>
                      <a:pt x="0" y="3598090"/>
                      <a:pt x="0" y="35472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3546020"/>
                    </a:lnTo>
                    <a:cubicBezTo>
                      <a:pt x="6719783" y="3598090"/>
                      <a:pt x="6677873" y="3640000"/>
                      <a:pt x="6627073" y="3640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370350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370350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3579040"/>
                    </a:lnTo>
                    <a:cubicBezTo>
                      <a:pt x="6723593" y="3614600"/>
                      <a:pt x="6694383" y="3643810"/>
                      <a:pt x="6658823" y="3643810"/>
                    </a:cubicBezTo>
                    <a:lnTo>
                      <a:pt x="124460" y="3643810"/>
                    </a:lnTo>
                    <a:cubicBezTo>
                      <a:pt x="88900" y="3643810"/>
                      <a:pt x="59690" y="3614600"/>
                      <a:pt x="59690" y="35790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9040"/>
                    </a:lnTo>
                    <a:cubicBezTo>
                      <a:pt x="0" y="3647620"/>
                      <a:pt x="55880" y="3703500"/>
                      <a:pt x="124460" y="3703500"/>
                    </a:cubicBezTo>
                    <a:lnTo>
                      <a:pt x="6658823" y="3703500"/>
                    </a:lnTo>
                    <a:cubicBezTo>
                      <a:pt x="6727403" y="3703500"/>
                      <a:pt x="6783284" y="3647620"/>
                      <a:pt x="6783284" y="357904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0603175" cy="5759044"/>
              <a:chOff x="0" y="0"/>
              <a:chExt cx="6806891" cy="36971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3633618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3633618">
                    <a:moveTo>
                      <a:pt x="6650682" y="3633618"/>
                    </a:moveTo>
                    <a:lnTo>
                      <a:pt x="92710" y="3633618"/>
                    </a:lnTo>
                    <a:cubicBezTo>
                      <a:pt x="41910" y="3633618"/>
                      <a:pt x="0" y="3591708"/>
                      <a:pt x="0" y="354090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3539637"/>
                    </a:lnTo>
                    <a:cubicBezTo>
                      <a:pt x="6743391" y="3591708"/>
                      <a:pt x="6701482" y="3633618"/>
                      <a:pt x="6650682" y="36336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3697118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3697118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3572658"/>
                    </a:lnTo>
                    <a:cubicBezTo>
                      <a:pt x="6747201" y="3608218"/>
                      <a:pt x="6717991" y="3637428"/>
                      <a:pt x="6682432" y="3637428"/>
                    </a:cubicBezTo>
                    <a:lnTo>
                      <a:pt x="124460" y="3637428"/>
                    </a:lnTo>
                    <a:cubicBezTo>
                      <a:pt x="88900" y="3637428"/>
                      <a:pt x="59690" y="3608218"/>
                      <a:pt x="59690" y="357265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2658"/>
                    </a:lnTo>
                    <a:cubicBezTo>
                      <a:pt x="0" y="3641238"/>
                      <a:pt x="55880" y="3697118"/>
                      <a:pt x="124460" y="3697118"/>
                    </a:cubicBezTo>
                    <a:lnTo>
                      <a:pt x="6682432" y="3697118"/>
                    </a:lnTo>
                    <a:cubicBezTo>
                      <a:pt x="6751012" y="3697118"/>
                      <a:pt x="6806891" y="3641238"/>
                      <a:pt x="6806891" y="357265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34200" y="970645"/>
            <a:ext cx="3539015" cy="8557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1400" y="2474493"/>
            <a:ext cx="10969670" cy="2975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FF0000"/>
                </a:solidFill>
              </a:rPr>
              <a:t>LUYỆN NÓI VÀ NGHE: </a:t>
            </a:r>
            <a:endParaRPr lang="en-US" sz="6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 smtClean="0">
                <a:solidFill>
                  <a:srgbClr val="FF0000"/>
                </a:solidFill>
              </a:rPr>
              <a:t>CHÀO </a:t>
            </a:r>
            <a:r>
              <a:rPr lang="vi-VN" sz="6600" b="1" dirty="0">
                <a:solidFill>
                  <a:srgbClr val="FF0000"/>
                </a:solidFill>
              </a:rPr>
              <a:t>HỎI, TỰ GIỚI THIỆU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353800" y="5403300"/>
            <a:ext cx="4796400" cy="3401088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980752">
            <a:off x="1622460" y="1746103"/>
            <a:ext cx="2103534" cy="208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0200" y="1178711"/>
            <a:ext cx="14782800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Rectangle 9"/>
          <p:cNvSpPr/>
          <p:nvPr/>
        </p:nvSpPr>
        <p:spPr>
          <a:xfrm>
            <a:off x="3451171" y="1773652"/>
            <a:ext cx="113316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ĐÓNG VAI – TỰ GIỚI THIỆU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5">
            <a:extLst>
              <a:ext uri="{FF2B5EF4-FFF2-40B4-BE49-F238E27FC236}">
                <a16:creationId xmlns:a16="http://schemas.microsoft.com/office/drawing/2014/main" xmlns="" id="{A622330E-D08C-4B90-93B7-F4AF3C747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666999" y="3314700"/>
            <a:ext cx="12115799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3600" y="1019408"/>
            <a:ext cx="1404294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54462">
            <a:off x="1108667" y="8430682"/>
            <a:ext cx="2882929" cy="13366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54462">
            <a:off x="14318546" y="618971"/>
            <a:ext cx="2882929" cy="1336631"/>
          </a:xfrm>
          <a:prstGeom prst="rect">
            <a:avLst/>
          </a:prstGeom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xmlns="" id="{74097339-979D-4EEB-88E0-E19668573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50132" y="1456343"/>
            <a:ext cx="12689868" cy="67542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7E888AC-50B5-48EE-9687-6B62D719995E}"/>
              </a:ext>
            </a:extLst>
          </p:cNvPr>
          <p:cNvSpPr txBox="1"/>
          <p:nvPr/>
        </p:nvSpPr>
        <p:spPr>
          <a:xfrm>
            <a:off x="3142427" y="5167545"/>
            <a:ext cx="11925300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HÀNH: GIAO LƯU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0201" y="1028700"/>
            <a:ext cx="14937938" cy="8229600"/>
            <a:chOff x="0" y="0"/>
            <a:chExt cx="6937503" cy="1097280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1514128" y="2521169"/>
              <a:ext cx="10566400" cy="6336862"/>
              <a:chOff x="0" y="0"/>
              <a:chExt cx="6783283" cy="40680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4004558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4004558">
                    <a:moveTo>
                      <a:pt x="6627073" y="4004558"/>
                    </a:moveTo>
                    <a:lnTo>
                      <a:pt x="92710" y="4004558"/>
                    </a:lnTo>
                    <a:cubicBezTo>
                      <a:pt x="41910" y="4004558"/>
                      <a:pt x="0" y="3962648"/>
                      <a:pt x="0" y="39118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3910578"/>
                    </a:lnTo>
                    <a:cubicBezTo>
                      <a:pt x="6719783" y="3962648"/>
                      <a:pt x="6677873" y="4004558"/>
                      <a:pt x="6627073" y="40045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4068058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4068058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3943598"/>
                    </a:lnTo>
                    <a:cubicBezTo>
                      <a:pt x="6723593" y="3979158"/>
                      <a:pt x="6694383" y="4008368"/>
                      <a:pt x="6658823" y="4008368"/>
                    </a:cubicBezTo>
                    <a:lnTo>
                      <a:pt x="124460" y="4008368"/>
                    </a:lnTo>
                    <a:cubicBezTo>
                      <a:pt x="88900" y="4008368"/>
                      <a:pt x="59690" y="3979158"/>
                      <a:pt x="59690" y="39435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943598"/>
                    </a:lnTo>
                    <a:cubicBezTo>
                      <a:pt x="0" y="4012178"/>
                      <a:pt x="55880" y="4068058"/>
                      <a:pt x="124460" y="4068058"/>
                    </a:cubicBezTo>
                    <a:lnTo>
                      <a:pt x="6658823" y="4068058"/>
                    </a:lnTo>
                    <a:cubicBezTo>
                      <a:pt x="6727403" y="4068058"/>
                      <a:pt x="6783284" y="4012178"/>
                      <a:pt x="6783284" y="3943598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2002966" y="2002966"/>
              <a:ext cx="10603175" cy="6597244"/>
              <a:chOff x="0" y="0"/>
              <a:chExt cx="6806891" cy="423521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4171715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4171715">
                    <a:moveTo>
                      <a:pt x="6650682" y="4171714"/>
                    </a:moveTo>
                    <a:lnTo>
                      <a:pt x="92710" y="4171714"/>
                    </a:lnTo>
                    <a:cubicBezTo>
                      <a:pt x="41910" y="4171714"/>
                      <a:pt x="0" y="4129805"/>
                      <a:pt x="0" y="407900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4077734"/>
                    </a:lnTo>
                    <a:cubicBezTo>
                      <a:pt x="6743391" y="4129805"/>
                      <a:pt x="6701482" y="4171715"/>
                      <a:pt x="6650682" y="417171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4235215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4235215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4110755"/>
                    </a:lnTo>
                    <a:cubicBezTo>
                      <a:pt x="6747201" y="4146315"/>
                      <a:pt x="6717991" y="4175525"/>
                      <a:pt x="6682432" y="4175525"/>
                    </a:cubicBezTo>
                    <a:lnTo>
                      <a:pt x="124460" y="4175525"/>
                    </a:lnTo>
                    <a:cubicBezTo>
                      <a:pt x="88900" y="4175525"/>
                      <a:pt x="59690" y="4146315"/>
                      <a:pt x="59690" y="411075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110755"/>
                    </a:lnTo>
                    <a:cubicBezTo>
                      <a:pt x="0" y="4179335"/>
                      <a:pt x="55880" y="4235215"/>
                      <a:pt x="124460" y="4235215"/>
                    </a:cubicBezTo>
                    <a:lnTo>
                      <a:pt x="6682432" y="4235215"/>
                    </a:lnTo>
                    <a:cubicBezTo>
                      <a:pt x="6751012" y="4235215"/>
                      <a:pt x="6806891" y="4179335"/>
                      <a:pt x="6806891" y="4110755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658573" y="505881"/>
            <a:ext cx="2556004" cy="1045638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905000" y="1333501"/>
            <a:ext cx="13487400" cy="739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162311" y="1028700"/>
            <a:ext cx="7479602" cy="8229600"/>
            <a:chOff x="0" y="0"/>
            <a:chExt cx="9972803" cy="10972800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-15528" y="984469"/>
              <a:ext cx="10566400" cy="9410262"/>
              <a:chOff x="0" y="0"/>
              <a:chExt cx="6783283" cy="6041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-501149" y="501149"/>
              <a:ext cx="10603175" cy="9600876"/>
              <a:chOff x="0" y="0"/>
              <a:chExt cx="6806891" cy="616344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8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2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624110" y="505881"/>
            <a:ext cx="2556004" cy="1045638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358101" y="1896170"/>
            <a:ext cx="4809073" cy="679945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058400" y="505881"/>
            <a:ext cx="6667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loud Callout 10">
            <a:extLst>
              <a:ext uri="{FF2B5EF4-FFF2-40B4-BE49-F238E27FC236}">
                <a16:creationId xmlns:a16="http://schemas.microsoft.com/office/drawing/2014/main" xmlns="" id="{A0A27180-0D83-4B7B-82B6-601740D156E4}"/>
              </a:ext>
            </a:extLst>
          </p:cNvPr>
          <p:cNvSpPr/>
          <p:nvPr/>
        </p:nvSpPr>
        <p:spPr>
          <a:xfrm rot="21371200" flipH="1">
            <a:off x="9037815" y="2706416"/>
            <a:ext cx="8806541" cy="4129981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</a:rPr>
              <a:t>Sau tiết học, em biết thêm được điều gì? Em biết làm gì?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162310" y="1238250"/>
            <a:ext cx="15601689" cy="8229600"/>
            <a:chOff x="0" y="0"/>
            <a:chExt cx="9972803" cy="10972800"/>
          </a:xfrm>
        </p:grpSpPr>
        <p:grpSp>
          <p:nvGrpSpPr>
            <p:cNvPr id="13" name="Group 13"/>
            <p:cNvGrpSpPr/>
            <p:nvPr/>
          </p:nvGrpSpPr>
          <p:grpSpPr>
            <a:xfrm rot="5400000">
              <a:off x="-15528" y="984469"/>
              <a:ext cx="10566400" cy="9410262"/>
              <a:chOff x="0" y="0"/>
              <a:chExt cx="6783283" cy="6041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-501149" y="501149"/>
              <a:ext cx="10603175" cy="9600876"/>
              <a:chOff x="0" y="0"/>
              <a:chExt cx="6806891" cy="61634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8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2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26990">
            <a:off x="1066053" y="1158631"/>
            <a:ext cx="2281689" cy="105787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158246">
            <a:off x="14021147" y="1158631"/>
            <a:ext cx="2281689" cy="10578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38546" y="1687568"/>
            <a:ext cx="6667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42361" y="3631168"/>
            <a:ext cx="134262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CHUẨN BỊ </a:t>
            </a:r>
            <a:r>
              <a:rPr lang="vi-VN" sz="5400" b="1" dirty="0" smtClean="0">
                <a:latin typeface="Arial" pitchFamily="34" charset="0"/>
                <a:cs typeface="Arial" pitchFamily="34" charset="0"/>
              </a:rPr>
              <a:t>BÀI </a:t>
            </a:r>
            <a:r>
              <a:rPr lang="vi-VN" sz="5400" b="1" dirty="0">
                <a:latin typeface="Arial" pitchFamily="34" charset="0"/>
                <a:cs typeface="Arial" pitchFamily="34" charset="0"/>
              </a:rPr>
              <a:t>VIẾT 2: 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vi-VN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 CHÀO HỎI, TỰ GIỚI THIỆU</a:t>
            </a:r>
            <a:endParaRPr lang="en-US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60612" y="2596423"/>
            <a:ext cx="1763257" cy="2099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25668" y="1019408"/>
            <a:ext cx="10884314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73900">
            <a:off x="8045435" y="360385"/>
            <a:ext cx="2882929" cy="13366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00074" y="3314700"/>
            <a:ext cx="9144000" cy="30377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6800" b="1" dirty="0">
                <a:latin typeface="Arial" pitchFamily="34" charset="0"/>
                <a:cs typeface="Arial" pitchFamily="34" charset="0"/>
              </a:rPr>
              <a:t>ĐÃ CHÚ Ý THEO DÕI!</a:t>
            </a: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484136">
            <a:off x="13968374" y="5634327"/>
            <a:ext cx="4321258" cy="5067573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11041" y="6452451"/>
            <a:ext cx="4112859" cy="364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94</Words>
  <Application>Microsoft Office PowerPoint</Application>
  <PresentationFormat>Custom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</cp:revision>
  <dcterms:created xsi:type="dcterms:W3CDTF">2006-08-16T00:00:00Z</dcterms:created>
  <dcterms:modified xsi:type="dcterms:W3CDTF">2021-08-27T08:40:32Z</dcterms:modified>
  <dc:identifier>DAEnsVfcL40</dc:identifier>
</cp:coreProperties>
</file>