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86" r:id="rId2"/>
    <p:sldId id="270" r:id="rId3"/>
    <p:sldId id="256" r:id="rId4"/>
    <p:sldId id="287" r:id="rId5"/>
    <p:sldId id="288" r:id="rId6"/>
    <p:sldId id="264" r:id="rId7"/>
    <p:sldId id="259" r:id="rId8"/>
    <p:sldId id="258" r:id="rId9"/>
    <p:sldId id="257" r:id="rId10"/>
    <p:sldId id="289" r:id="rId11"/>
    <p:sldId id="290" r:id="rId12"/>
    <p:sldId id="291" r:id="rId13"/>
    <p:sldId id="292" r:id="rId14"/>
    <p:sldId id="293" r:id="rId15"/>
    <p:sldId id="262" r:id="rId16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349C1-379F-4654-8002-3FBC83F1EBB1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B8D4D-8260-4161-A5DD-DA3398E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8D4D-8260-4161-A5DD-DA3398E76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7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0" Type="http://schemas.openxmlformats.org/officeDocument/2006/relationships/image" Target="../media/image74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8" Type="http://schemas.openxmlformats.org/officeDocument/2006/relationships/image" Target="../media/image61.svg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11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10" Type="http://schemas.openxmlformats.org/officeDocument/2006/relationships/image" Target="../media/image63.svg"/><Relationship Id="rId4" Type="http://schemas.openxmlformats.org/officeDocument/2006/relationships/image" Target="../media/image25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8" Type="http://schemas.openxmlformats.org/officeDocument/2006/relationships/image" Target="../media/image61.svg"/><Relationship Id="rId3" Type="http://schemas.openxmlformats.org/officeDocument/2006/relationships/image" Target="../media/image31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3.svg"/><Relationship Id="rId4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13" Type="http://schemas.openxmlformats.org/officeDocument/2006/relationships/image" Target="../media/image36.png"/><Relationship Id="rId7" Type="http://schemas.openxmlformats.org/officeDocument/2006/relationships/image" Target="../media/image33.png"/><Relationship Id="rId12" Type="http://schemas.openxmlformats.org/officeDocument/2006/relationships/image" Target="../media/image1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23.svg"/><Relationship Id="rId4" Type="http://schemas.openxmlformats.org/officeDocument/2006/relationships/image" Target="../media/image80.svg"/><Relationship Id="rId9" Type="http://schemas.openxmlformats.org/officeDocument/2006/relationships/image" Target="../media/image34.png"/><Relationship Id="rId14" Type="http://schemas.openxmlformats.org/officeDocument/2006/relationships/image" Target="../media/image10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svg"/><Relationship Id="rId5" Type="http://schemas.openxmlformats.org/officeDocument/2006/relationships/image" Target="../media/image39.png"/><Relationship Id="rId4" Type="http://schemas.openxmlformats.org/officeDocument/2006/relationships/image" Target="../media/image10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svg"/><Relationship Id="rId9" Type="http://schemas.openxmlformats.org/officeDocument/2006/relationships/image" Target="../media/image7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9" Type="http://schemas.openxmlformats.org/officeDocument/2006/relationships/image" Target="../media/image10.png"/><Relationship Id="rId1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12.png"/><Relationship Id="rId4" Type="http://schemas.openxmlformats.org/officeDocument/2006/relationships/image" Target="../media/image5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7" Type="http://schemas.openxmlformats.org/officeDocument/2006/relationships/image" Target="../media/image14.png"/><Relationship Id="rId12" Type="http://schemas.openxmlformats.org/officeDocument/2006/relationships/image" Target="../media/image8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4.png"/><Relationship Id="rId4" Type="http://schemas.openxmlformats.org/officeDocument/2006/relationships/image" Target="../media/image49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17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4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20.png"/><Relationship Id="rId10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png"/><Relationship Id="rId12" Type="http://schemas.openxmlformats.org/officeDocument/2006/relationships/image" Target="../media/image5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1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11.svg"/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63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157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6356234" y="-10572497"/>
            <a:ext cx="5575531" cy="202746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57600" y="3684375"/>
            <a:ext cx="13753594" cy="2409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10"/>
              </a:lnSpc>
            </a:pPr>
            <a:r>
              <a:rPr lang="en-US" sz="68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691610" y="-591233"/>
            <a:ext cx="5015056" cy="426735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8600" y="4889128"/>
            <a:ext cx="3810000" cy="5386889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6833610" y="7220694"/>
            <a:ext cx="6858000" cy="1069455"/>
            <a:chOff x="0" y="0"/>
            <a:chExt cx="15434913" cy="2503857"/>
          </a:xfrm>
        </p:grpSpPr>
        <p:sp>
          <p:nvSpPr>
            <p:cNvPr id="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7162800" y="7432255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71500"/>
            <a:ext cx="6881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LUYỆN VIẾT CHỮ A HOA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848600" cy="7683216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8839200" y="304800"/>
            <a:ext cx="9296400" cy="25908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6400" y="3314700"/>
            <a:ext cx="81534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 li,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5,5 li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96400" y="4832208"/>
            <a:ext cx="8153400" cy="28258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ngang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23313" y="4152900"/>
            <a:ext cx="0" cy="32766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28800" y="7810500"/>
            <a:ext cx="50292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96199" y="5397216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li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6114" y="803910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5,5 li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3600" y="3335119"/>
            <a:ext cx="762000" cy="2708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33600" y="3335119"/>
            <a:ext cx="3581400" cy="4367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33600" y="3335119"/>
            <a:ext cx="1219200" cy="22655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04012" y="268878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nét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8" grpId="0"/>
      <p:bldP spid="1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791199" cy="10287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381000" y="1114940"/>
            <a:ext cx="4674134" cy="1968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7"/>
              </a:lnSpc>
            </a:pPr>
            <a:r>
              <a:rPr lang="en-US" sz="4400" b="1" spc="-6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4400" b="1" spc="-62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4400" b="1" spc="-6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pc="-62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4400" b="1" spc="-6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pc="-62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4400" b="1" spc="-6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pc="-62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400" b="1" spc="-6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4400" b="1" spc="-62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4400" b="1" spc="-62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huong-dan-viet-chu-a-hoa-instructions-for-writing-capital-letters-a-xie-da-xie-zi-mu-de-shuo-m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6067" y="1333500"/>
            <a:ext cx="11826240" cy="695661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A5253CC-323E-486A-9D31-CC202D95B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8199" y="6743700"/>
            <a:ext cx="4953000" cy="3745706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="" xmlns:a16="http://schemas.microsoft.com/office/drawing/2014/main" id="{1E78C349-5D0A-4920-A75D-1CB6CE0544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16706" y="5905500"/>
            <a:ext cx="2489361" cy="3283329"/>
          </a:xfrm>
          <a:prstGeom prst="rect">
            <a:avLst/>
          </a:prstGeom>
        </p:spPr>
      </p:pic>
      <p:pic>
        <p:nvPicPr>
          <p:cNvPr id="9" name="Picture 23">
            <a:extLst>
              <a:ext uri="{FF2B5EF4-FFF2-40B4-BE49-F238E27FC236}">
                <a16:creationId xmlns="" xmlns:a16="http://schemas.microsoft.com/office/drawing/2014/main" id="{FA753622-B3EB-48B0-B016-A0EC97ED71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33208" y="6134100"/>
            <a:ext cx="2166996" cy="32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1" y="11420"/>
            <a:ext cx="2819400" cy="308131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05037" y="662891"/>
            <a:ext cx="4678316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50"/>
              </a:lnSpc>
            </a:pPr>
            <a:r>
              <a:rPr lang="en-US" sz="5400" b="1" spc="-9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 VIẾT</a:t>
            </a:r>
            <a:endParaRPr lang="en-US" sz="5400" b="1" spc="-95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0450"/>
              </a:lnSpc>
            </a:pPr>
            <a:endParaRPr lang="en-US" sz="9500" spc="-95">
              <a:solidFill>
                <a:srgbClr val="40B861"/>
              </a:solidFill>
              <a:latin typeface="Repo Blac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3501" y="8724900"/>
            <a:ext cx="33528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NÉT 1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8724900"/>
            <a:ext cx="33528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NÉT 2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658850" y="8724900"/>
            <a:ext cx="33528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NÉT 3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50454"/>
            <a:ext cx="3724275" cy="3808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1" y="4686300"/>
            <a:ext cx="3409950" cy="3238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15" y="4667250"/>
            <a:ext cx="3610370" cy="32389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0" y="4648200"/>
            <a:ext cx="3581400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347079" cy="10287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836472" y="1114940"/>
            <a:ext cx="4674134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7"/>
              </a:lnSpc>
            </a:pPr>
            <a:r>
              <a:rPr lang="en-US" sz="4400" b="1" spc="-6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LUYỆN VIẾT CHỮ “A” VÀO VỞ</a:t>
            </a:r>
            <a:endParaRPr lang="en-US" sz="4400" b="1" spc="-62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78" y="0"/>
            <a:ext cx="11940921" cy="74295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A5253CC-323E-486A-9D31-CC202D95B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4079" y="6646418"/>
            <a:ext cx="4953000" cy="3745706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="" xmlns:a16="http://schemas.microsoft.com/office/drawing/2014/main" id="{1E78C349-5D0A-4920-A75D-1CB6CE0544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57717" y="5905500"/>
            <a:ext cx="2489361" cy="3283329"/>
          </a:xfrm>
          <a:prstGeom prst="rect">
            <a:avLst/>
          </a:prstGeom>
        </p:spPr>
      </p:pic>
      <p:pic>
        <p:nvPicPr>
          <p:cNvPr id="12" name="Picture 23">
            <a:extLst>
              <a:ext uri="{FF2B5EF4-FFF2-40B4-BE49-F238E27FC236}">
                <a16:creationId xmlns="" xmlns:a16="http://schemas.microsoft.com/office/drawing/2014/main" id="{FA753622-B3EB-48B0-B016-A0EC97ED71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774219" y="6134100"/>
            <a:ext cx="2166996" cy="32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520233" y="5385569"/>
            <a:ext cx="5474290" cy="61079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6587" y="5830488"/>
            <a:ext cx="4411579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2418">
            <a:off x="7529385" y="-301215"/>
            <a:ext cx="12133997" cy="113735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609722" y="-874814"/>
            <a:ext cx="5883984" cy="3287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467413">
            <a:off x="5539598" y="5911940"/>
            <a:ext cx="2044274" cy="144957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296400" y="1931961"/>
            <a:ext cx="763077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3AB59F-9045-427C-A2AC-0E1F58FCA0F2}"/>
              </a:ext>
            </a:extLst>
          </p:cNvPr>
          <p:cNvSpPr txBox="1"/>
          <p:nvPr/>
        </p:nvSpPr>
        <p:spPr>
          <a:xfrm>
            <a:off x="7978694" y="3844533"/>
            <a:ext cx="11223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250000"/>
              </a:lnSpc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25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7">
            <a:extLst>
              <a:ext uri="{FF2B5EF4-FFF2-40B4-BE49-F238E27FC236}">
                <a16:creationId xmlns="" xmlns:a16="http://schemas.microsoft.com/office/drawing/2014/main" id="{B15EEF09-D1B3-41C2-8C80-F032CE9EF5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158391" y="4159332"/>
            <a:ext cx="1110300" cy="1226235"/>
          </a:xfrm>
          <a:prstGeom prst="rect">
            <a:avLst/>
          </a:prstGeom>
        </p:spPr>
      </p:pic>
      <p:pic>
        <p:nvPicPr>
          <p:cNvPr id="10" name="Picture 27">
            <a:extLst>
              <a:ext uri="{FF2B5EF4-FFF2-40B4-BE49-F238E27FC236}">
                <a16:creationId xmlns="" xmlns:a16="http://schemas.microsoft.com/office/drawing/2014/main" id="{B15EEF09-D1B3-41C2-8C80-F032CE9EF5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246509" y="5644952"/>
            <a:ext cx="1110300" cy="12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924064" y="-1272128"/>
            <a:ext cx="5883984" cy="3287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966092">
            <a:off x="11686111" y="4093403"/>
            <a:ext cx="9927275" cy="87732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68210" y="3003662"/>
            <a:ext cx="11455854" cy="5136972"/>
            <a:chOff x="0" y="0"/>
            <a:chExt cx="3697978" cy="557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7978" cy="557412"/>
            </a:xfrm>
            <a:custGeom>
              <a:avLst/>
              <a:gdLst/>
              <a:ahLst/>
              <a:cxnLst/>
              <a:rect l="l" t="t" r="r" b="b"/>
              <a:pathLst>
                <a:path w="3697978" h="557412">
                  <a:moveTo>
                    <a:pt x="0" y="0"/>
                  </a:moveTo>
                  <a:lnTo>
                    <a:pt x="3697978" y="0"/>
                  </a:lnTo>
                  <a:lnTo>
                    <a:pt x="3697978" y="557412"/>
                  </a:lnTo>
                  <a:lnTo>
                    <a:pt x="0" y="5574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84136">
            <a:off x="12703506" y="4932667"/>
            <a:ext cx="4321258" cy="5067573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1913671" y="3771900"/>
            <a:ext cx="1101039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r>
              <a:rPr lang="en-US" sz="7200" b="1" dirty="0" smtClean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THEO DÕI!</a:t>
            </a:r>
            <a:endParaRPr lang="en-US" sz="7200" b="1" dirty="0">
              <a:solidFill>
                <a:srgbClr val="FF91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157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21019" y="7406450"/>
            <a:ext cx="6582969" cy="4978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29200" y="5853857"/>
            <a:ext cx="3084671" cy="262477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467600" y="566947"/>
            <a:ext cx="5861857" cy="896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 b="1" dirty="0">
                <a:solidFill>
                  <a:srgbClr val="F28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26F45895-AA44-4061-BA2E-F48F3C185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808736" y="2705100"/>
            <a:ext cx="9960167" cy="4114800"/>
          </a:xfrm>
          <a:prstGeom prst="rect">
            <a:avLst/>
          </a:prstGeom>
        </p:spPr>
      </p:pic>
      <p:pic>
        <p:nvPicPr>
          <p:cNvPr id="13" name="Picture 21">
            <a:extLst>
              <a:ext uri="{FF2B5EF4-FFF2-40B4-BE49-F238E27FC236}">
                <a16:creationId xmlns="" xmlns:a16="http://schemas.microsoft.com/office/drawing/2014/main" id="{0FE10609-3A74-4AB0-BB10-DA6D2669EE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8714" y="1849233"/>
            <a:ext cx="3950339" cy="84088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D4D03AD-D4BF-4655-B3D9-0CDA94E01522}"/>
              </a:ext>
            </a:extLst>
          </p:cNvPr>
          <p:cNvSpPr txBox="1"/>
          <p:nvPr/>
        </p:nvSpPr>
        <p:spPr>
          <a:xfrm>
            <a:off x="6019798" y="3314700"/>
            <a:ext cx="953804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200" dirty="0" err="1"/>
              <a:t>Cả</a:t>
            </a:r>
            <a:r>
              <a:rPr lang="vi-VN" sz="5200" dirty="0"/>
              <a:t> </a:t>
            </a:r>
            <a:r>
              <a:rPr lang="vi-VN" sz="5200" dirty="0" err="1"/>
              <a:t>lớp</a:t>
            </a:r>
            <a:r>
              <a:rPr lang="vi-VN" sz="5200" dirty="0"/>
              <a:t> </a:t>
            </a:r>
            <a:r>
              <a:rPr lang="vi-VN" sz="5200" dirty="0" err="1"/>
              <a:t>cùng</a:t>
            </a:r>
            <a:r>
              <a:rPr lang="vi-VN" sz="5200" dirty="0"/>
              <a:t> </a:t>
            </a:r>
            <a:r>
              <a:rPr lang="vi-VN" sz="5200" dirty="0" err="1"/>
              <a:t>hát</a:t>
            </a:r>
            <a:r>
              <a:rPr lang="vi-VN" sz="5200" dirty="0"/>
              <a:t> vang </a:t>
            </a:r>
            <a:r>
              <a:rPr lang="vi-VN" sz="5200" dirty="0" err="1"/>
              <a:t>bài</a:t>
            </a:r>
            <a:r>
              <a:rPr lang="vi-VN" sz="5200" dirty="0"/>
              <a:t> </a:t>
            </a:r>
            <a:r>
              <a:rPr lang="vi-VN" sz="5200" dirty="0" err="1"/>
              <a:t>hát</a:t>
            </a:r>
            <a:r>
              <a:rPr lang="vi-VN" sz="52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vi-VN" sz="5400" b="1" dirty="0" smtClean="0">
                <a:solidFill>
                  <a:schemeClr val="bg1"/>
                </a:solidFill>
              </a:rPr>
              <a:t>“</a:t>
            </a:r>
            <a:r>
              <a:rPr lang="en-US" sz="5400" b="1" dirty="0" err="1" smtClean="0">
                <a:solidFill>
                  <a:schemeClr val="bg1"/>
                </a:solidFill>
              </a:rPr>
              <a:t>Nét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chữ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nết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người</a:t>
            </a:r>
            <a:r>
              <a:rPr lang="vi-VN" sz="5400" b="1" dirty="0" smtClean="0">
                <a:solidFill>
                  <a:schemeClr val="bg1"/>
                </a:solidFill>
              </a:rPr>
              <a:t>”</a:t>
            </a:r>
            <a:endParaRPr lang="vi-VN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157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136284">
            <a:off x="11718227" y="5897106"/>
            <a:ext cx="8415450" cy="51018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657723" y="7766531"/>
            <a:ext cx="3946257" cy="3357906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8749AA06-1A84-4FEC-AC7A-7C4E4D52F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b="14814"/>
          <a:stretch>
            <a:fillRect/>
          </a:stretch>
        </p:blipFill>
        <p:spPr>
          <a:xfrm>
            <a:off x="14626105" y="0"/>
            <a:ext cx="3344210" cy="350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5405" y="1782069"/>
            <a:ext cx="13944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600" b="1" dirty="0" smtClean="0"/>
              <a:t>BÀI </a:t>
            </a:r>
            <a:r>
              <a:rPr lang="vi-VN" sz="6600" b="1" dirty="0"/>
              <a:t>VIẾT </a:t>
            </a:r>
            <a:r>
              <a:rPr lang="vi-VN" sz="6600" b="1" dirty="0" smtClean="0"/>
              <a:t>1: </a:t>
            </a:r>
            <a:r>
              <a:rPr lang="vi-VN" sz="6600" b="1" dirty="0"/>
              <a:t>CHÍNH TẢ - TẬP </a:t>
            </a:r>
            <a:r>
              <a:rPr lang="vi-VN" sz="6600" b="1" dirty="0" smtClean="0"/>
              <a:t>VIẾT</a:t>
            </a:r>
            <a:endParaRPr lang="en-US" sz="6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3924300"/>
            <a:ext cx="11197105" cy="1828800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Đôi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bàn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tay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bé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xíu</a:t>
            </a:r>
            <a:endParaRPr lang="vi-V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 flipH="1">
            <a:off x="5813838" y="-5470117"/>
            <a:ext cx="6660325" cy="86900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31327" b="46420"/>
          <a:stretch>
            <a:fillRect/>
          </a:stretch>
        </p:blipFill>
        <p:spPr>
          <a:xfrm flipV="1">
            <a:off x="5921292" y="9598701"/>
            <a:ext cx="13432373" cy="9924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86400" y="254811"/>
            <a:ext cx="715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bé</a:t>
            </a:r>
            <a:endParaRPr lang="vi-VN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347969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Đôi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xíu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siêng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xâu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kim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nhặt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rau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3600" y="3347968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Đôi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nhẹn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Chiều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tưới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Tối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chép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thơ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tặng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88759" y="-3519063"/>
            <a:ext cx="4429033" cy="161055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886" y="5745329"/>
            <a:ext cx="3293822" cy="4657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27689" y="1676400"/>
            <a:ext cx="13069511" cy="6934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V="1">
            <a:off x="13393614" y="-1288122"/>
            <a:ext cx="5547987" cy="619022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248400" y="2781300"/>
            <a:ext cx="86868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thơ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486400" y="4415638"/>
            <a:ext cx="9296400" cy="28614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157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>
            <a:extLst>
              <a:ext uri="{FF2B5EF4-FFF2-40B4-BE49-F238E27FC236}">
                <a16:creationId xmlns="" xmlns:a16="http://schemas.microsoft.com/office/drawing/2014/main" id="{74097339-979D-4EEB-88E0-E19668573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52544" y="2076450"/>
            <a:ext cx="10905067" cy="613410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E61E7A81-242B-4B26-A758-51F02CF4B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33692" y="-572212"/>
            <a:ext cx="3370616" cy="2868088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F9425508-8C32-4F83-9A20-19610E358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573189">
            <a:off x="12263085" y="501467"/>
            <a:ext cx="7315200" cy="214884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66792CC5-D33E-436D-9249-5DC833BE8B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>
            <a:off x="6890562" y="1104080"/>
            <a:ext cx="4429033" cy="18365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45977" y="5569525"/>
            <a:ext cx="91182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VIẾT BẢNG CON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157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5131341" y="300078"/>
            <a:ext cx="15621898" cy="30675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051558" y="-965776"/>
            <a:ext cx="4079765" cy="3471509"/>
          </a:xfrm>
          <a:prstGeom prst="rect">
            <a:avLst/>
          </a:prstGeom>
        </p:spPr>
      </p:pic>
      <p:pic>
        <p:nvPicPr>
          <p:cNvPr id="25" name="Picture 28">
            <a:extLst>
              <a:ext uri="{FF2B5EF4-FFF2-40B4-BE49-F238E27FC236}">
                <a16:creationId xmlns="" xmlns:a16="http://schemas.microsoft.com/office/drawing/2014/main" id="{EAE7B066-A8EB-452B-8A05-0370ECB52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4883" y="769978"/>
            <a:ext cx="2676917" cy="2125387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09749" y="1434891"/>
            <a:ext cx="7107079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000" y="4305300"/>
            <a:ext cx="195604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é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xíu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0785" y="4242153"/>
            <a:ext cx="2888932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siêng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năng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51060" y="4303709"/>
            <a:ext cx="2095445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xâu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kim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3219" y="6122581"/>
            <a:ext cx="308610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nhẹn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88050" y="6184136"/>
            <a:ext cx="220765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nhặt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rau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157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 flipH="1">
            <a:off x="7610893" y="-8245886"/>
            <a:ext cx="6660325" cy="13931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1327" b="46420"/>
          <a:stretch>
            <a:fillRect/>
          </a:stretch>
        </p:blipFill>
        <p:spPr>
          <a:xfrm flipV="1">
            <a:off x="5921292" y="9598701"/>
            <a:ext cx="13432373" cy="9924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72DBE-3627-48D7-A696-E61DD7F8C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40914" y="290427"/>
            <a:ext cx="3164285" cy="262635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0" y="290427"/>
            <a:ext cx="124968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trống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794937" y="3601109"/>
            <a:ext cx="14630401" cy="32918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         on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hú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êu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>
              <a:buFont typeface="Arial" pitchFamily="34" charset="0"/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âu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         ì 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     </a:t>
            </a:r>
            <a:endParaRPr lang="vi-VN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59179" y="3601109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49526" y="3601108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34798" y="3644122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52446" y="3546457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59179" y="5353688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52445" y="5309920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75814" y="3533004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434798" y="3644121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49525" y="5353688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52446" y="5309920"/>
            <a:ext cx="671515" cy="61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157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>
            <a:extLst>
              <a:ext uri="{FF2B5EF4-FFF2-40B4-BE49-F238E27FC236}">
                <a16:creationId xmlns="" xmlns:a16="http://schemas.microsoft.com/office/drawing/2014/main" id="{1E78C349-5D0A-4920-A75D-1CB6CE054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02000" y="6286500"/>
            <a:ext cx="2489361" cy="3283329"/>
          </a:xfrm>
          <a:prstGeom prst="rect">
            <a:avLst/>
          </a:prstGeom>
        </p:spPr>
      </p:pic>
      <p:pic>
        <p:nvPicPr>
          <p:cNvPr id="12" name="Picture 23">
            <a:extLst>
              <a:ext uri="{FF2B5EF4-FFF2-40B4-BE49-F238E27FC236}">
                <a16:creationId xmlns="" xmlns:a16="http://schemas.microsoft.com/office/drawing/2014/main" id="{FA753622-B3EB-48B0-B016-A0EC97ED71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918502" y="6419561"/>
            <a:ext cx="2166996" cy="3283329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FA5253CC-323E-486A-9D31-CC202D95B6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66617" y="7797815"/>
            <a:ext cx="6582969" cy="497837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1447800" y="264930"/>
            <a:ext cx="14325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:</a:t>
            </a:r>
            <a:endParaRPr lang="vi-VN" sz="5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49756"/>
              </p:ext>
            </p:extLst>
          </p:nvPr>
        </p:nvGraphicFramePr>
        <p:xfrm>
          <a:off x="3945037" y="1943100"/>
          <a:ext cx="9331125" cy="75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101"/>
                <a:gridCol w="3056512"/>
                <a:gridCol w="3056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itchFamily="34" charset="0"/>
                          <a:cs typeface="Arial" pitchFamily="34" charset="0"/>
                        </a:rPr>
                        <a:t>thứ</a:t>
                      </a:r>
                      <a:r>
                        <a:rPr lang="en-US" sz="4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Arial" pitchFamily="34" charset="0"/>
                          <a:cs typeface="Arial" pitchFamily="34" charset="0"/>
                        </a:rPr>
                        <a:t>cái</a:t>
                      </a:r>
                      <a:r>
                        <a:rPr lang="en-US" sz="4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4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r>
                        <a:rPr lang="en-US" sz="4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cái</a:t>
                      </a:r>
                      <a:r>
                        <a:rPr lang="en-US" sz="4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785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vi-VN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4400" b="1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ớ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itchFamily="34" charset="0"/>
                          <a:cs typeface="Arial" pitchFamily="34" charset="0"/>
                        </a:rPr>
                        <a:t>bê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vi-VN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itchFamily="34" charset="0"/>
                          <a:cs typeface="Arial" pitchFamily="34" charset="0"/>
                        </a:rPr>
                        <a:t>xê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itchFamily="34" charset="0"/>
                          <a:cs typeface="Arial" pitchFamily="34" charset="0"/>
                        </a:rPr>
                        <a:t>dê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Arial" pitchFamily="34" charset="0"/>
                          <a:cs typeface="Arial" pitchFamily="34" charset="0"/>
                        </a:rPr>
                        <a:t>đê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itchFamily="34" charset="0"/>
                          <a:cs typeface="Arial" pitchFamily="34" charset="0"/>
                        </a:rPr>
                        <a:t>ê</a:t>
                      </a:r>
                      <a:endParaRPr lang="vi-VN" sz="4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402878" y="346709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</a:t>
            </a:r>
            <a:endParaRPr lang="vi-VN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61174" y="4243650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â</a:t>
            </a:r>
            <a:endParaRPr lang="vi-VN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02878" y="5013090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7424" y="6522343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2878" y="7291784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  <a:endParaRPr lang="vi-VN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40450" y="804390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vi-VN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02878" y="881334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ê</a:t>
            </a:r>
            <a:endParaRPr lang="vi-VN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277</Words>
  <Application>Microsoft Office PowerPoint</Application>
  <PresentationFormat>Custom</PresentationFormat>
  <Paragraphs>84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Repo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2006-08-16T00:00:00Z</dcterms:created>
  <dcterms:modified xsi:type="dcterms:W3CDTF">2021-08-27T07:05:42Z</dcterms:modified>
  <dc:identifier>DAEoAhrH5v0</dc:identifier>
</cp:coreProperties>
</file>