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0" r:id="rId5"/>
  </p:sldMasterIdLst>
  <p:notesMasterIdLst>
    <p:notesMasterId r:id="rId17"/>
  </p:notesMasterIdLst>
  <p:sldIdLst>
    <p:sldId id="284" r:id="rId6"/>
    <p:sldId id="283" r:id="rId7"/>
    <p:sldId id="289" r:id="rId8"/>
    <p:sldId id="285" r:id="rId9"/>
    <p:sldId id="293" r:id="rId10"/>
    <p:sldId id="291" r:id="rId11"/>
    <p:sldId id="294" r:id="rId12"/>
    <p:sldId id="297" r:id="rId13"/>
    <p:sldId id="295" r:id="rId14"/>
    <p:sldId id="29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C8C24-8479-4F6F-A07C-9BE472D3F84F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1E763-5A73-4DE9-8499-9AF343392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0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14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9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50DC96-BAE7-4D90-BC42-33A0CA1BD31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6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4637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83877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084611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74667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906840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80296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957384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50727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723144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845617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2626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079968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88875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15766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40883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9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165601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12403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6994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8842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92112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4627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93845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41066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56001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07257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81752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78486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06468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077525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705627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2712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44297528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4836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644009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62880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2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8571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22817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2887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33405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300FD6-E441-4369-AB7F-F7E60EE865CA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4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224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21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inhphuong110993@gmail.com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961482" y="1691996"/>
            <a:ext cx="77103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u="sng" dirty="0" err="1" smtClean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Nói</a:t>
            </a:r>
            <a:r>
              <a:rPr lang="en-US" altLang="zh-CN" sz="8000" u="sng" dirty="0" smtClean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 </a:t>
            </a:r>
            <a:r>
              <a:rPr lang="en-US" altLang="zh-CN" sz="8000" u="sng" dirty="0" err="1" smtClean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và</a:t>
            </a:r>
            <a:r>
              <a:rPr lang="en-US" altLang="zh-CN" sz="8000" u="sng" dirty="0" smtClean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 </a:t>
            </a:r>
            <a:r>
              <a:rPr lang="en-US" altLang="zh-CN" sz="8000" u="sng" dirty="0" err="1" smtClean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nghe</a:t>
            </a:r>
            <a:endParaRPr lang="en-US" altLang="zh-CN" sz="8000" u="sng" dirty="0" smtClean="0">
              <a:ln w="38100">
                <a:solidFill>
                  <a:prstClr val="black"/>
                </a:solidFill>
              </a:ln>
              <a:solidFill>
                <a:srgbClr val="FE622A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 smtClean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Thời</a:t>
            </a:r>
            <a:r>
              <a:rPr kumimoji="0" lang="en-US" altLang="zh-CN" sz="8000" b="0" i="0" u="none" strike="noStrike" kern="1200" cap="none" spc="0" normalizeH="0" noProof="0" dirty="0" smtClean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 smtClean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800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0" normalizeH="0" noProof="0" smtClean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biểu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01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029" y="1737704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247" y="-48375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706" y="-30834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12735"/>
            <a:ext cx="8583768" cy="495112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959" y="83434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301792" y="1249105"/>
            <a:ext cx="8502566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200" dirty="0" smtClean="0">
                <a:solidFill>
                  <a:schemeClr val="bg1"/>
                </a:solidFill>
                <a:latin typeface="OpenSans"/>
              </a:rPr>
              <a:t>Ví </a:t>
            </a:r>
            <a:r>
              <a:rPr lang="vi-VN" sz="3200" dirty="0">
                <a:solidFill>
                  <a:schemeClr val="bg1"/>
                </a:solidFill>
                <a:latin typeface="OpenSans"/>
              </a:rPr>
              <a:t>dụ: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  <a:latin typeface="OpenSans"/>
              </a:rPr>
              <a:t>- Em muốn học môn tự chọn là Âm nhạc.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  <a:latin typeface="OpenSans"/>
              </a:rPr>
              <a:t>- Em thích tham gia những hoạt động tập thể về ca hát, nhảy múa hoặc chơi trò chơi như kéo co, đá cầu,…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  <a:latin typeface="OpenSans"/>
              </a:rPr>
              <a:t>- Em muốn dành những tiết Tự học có hưỡng dẫn còn lại để rèn luyện thêm về môn Tiếng Việt.</a:t>
            </a:r>
          </a:p>
          <a:p>
            <a:r>
              <a:rPr lang="vi-VN" sz="40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4000" dirty="0">
                <a:solidFill>
                  <a:srgbClr val="000000"/>
                </a:solidFill>
                <a:latin typeface="OpenSans"/>
              </a:rPr>
            </a:br>
            <a:r>
              <a:rPr lang="vi-VN" sz="40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4000" dirty="0">
                <a:solidFill>
                  <a:srgbClr val="000000"/>
                </a:solidFill>
                <a:latin typeface="OpenSans"/>
              </a:rPr>
            </a:br>
            <a:r>
              <a:rPr lang="vi-VN" sz="32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3200" dirty="0">
                <a:solidFill>
                  <a:srgbClr val="000000"/>
                </a:solidFill>
                <a:latin typeface="OpenSans"/>
              </a:rPr>
            </a:br>
            <a:r>
              <a:rPr lang="vi-VN" sz="32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3200" dirty="0">
                <a:solidFill>
                  <a:srgbClr val="000000"/>
                </a:solidFill>
                <a:latin typeface="OpenSans"/>
              </a:rPr>
            </a:br>
            <a:r>
              <a:rPr lang="vi-VN" sz="32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3200" dirty="0">
                <a:solidFill>
                  <a:srgbClr val="000000"/>
                </a:solidFill>
                <a:latin typeface="OpenSans"/>
              </a:rPr>
            </a:br>
            <a:r>
              <a:rPr lang="vi-VN" sz="14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1400" dirty="0">
                <a:solidFill>
                  <a:srgbClr val="000000"/>
                </a:solidFill>
                <a:latin typeface="OpenSans"/>
              </a:rPr>
            </a:br>
            <a:r>
              <a:rPr lang="vi-VN" sz="48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4800" dirty="0">
                <a:solidFill>
                  <a:srgbClr val="000000"/>
                </a:solidFill>
                <a:latin typeface="OpenSans"/>
              </a:rPr>
            </a:b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21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08284" y="1368406"/>
            <a:ext cx="8753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Củng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cố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bài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học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04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74" y="3759986"/>
            <a:ext cx="6818251" cy="2934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9683" y="1651464"/>
            <a:ext cx="5540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 w="254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62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Lớp Chúng Ta Đoàn Kết  Nhạc Thiếu Nhi_v720P">
            <a:hlinkClick r:id="" action="ppaction://media"/>
            <a:extLst>
              <a:ext uri="{FF2B5EF4-FFF2-40B4-BE49-F238E27FC236}">
                <a16:creationId xmlns:a16="http://schemas.microsoft.com/office/drawing/2014/main" xmlns="" id="{C3418C33-815B-4796-B2D2-50EAB4038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410" y="594805"/>
            <a:ext cx="10594020" cy="59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9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09D2C4-E2B7-4BEC-8347-C83D39F64DBB}"/>
              </a:ext>
            </a:extLst>
          </p:cNvPr>
          <p:cNvSpPr txBox="1"/>
          <p:nvPr/>
        </p:nvSpPr>
        <p:spPr>
          <a:xfrm>
            <a:off x="1101999" y="693122"/>
            <a:ext cx="10315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xmlns="" id="{91B9BE2D-247E-4AEA-85B0-6FAC3E3C5A45}"/>
              </a:ext>
            </a:extLst>
          </p:cNvPr>
          <p:cNvSpPr/>
          <p:nvPr/>
        </p:nvSpPr>
        <p:spPr>
          <a:xfrm>
            <a:off x="2138887" y="1218198"/>
            <a:ext cx="9435491" cy="8632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2….</a:t>
            </a:r>
            <a:endParaRPr lang="x-none" sz="2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69592" y="1407993"/>
            <a:ext cx="654612" cy="5775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98" y="2080261"/>
            <a:ext cx="10556601" cy="46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4562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58644" y="905270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6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6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6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96941" y="6495383"/>
            <a:ext cx="2973891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Fb</a:t>
            </a:r>
            <a:r>
              <a:rPr lang="en-US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US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00969009554</a:t>
            </a:r>
            <a:endParaRPr lang="en-US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088259" y="3181328"/>
            <a:ext cx="47869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6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6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66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36368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FD1CF6-587A-4531-8ED4-BDC3CE1F3C9D}"/>
              </a:ext>
            </a:extLst>
          </p:cNvPr>
          <p:cNvSpPr txBox="1"/>
          <p:nvPr/>
        </p:nvSpPr>
        <p:spPr>
          <a:xfrm>
            <a:off x="2283780" y="817615"/>
            <a:ext cx="8592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Theo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b="0" i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1BA047-AEE8-45DF-B200-4EE1DDB1EB81}"/>
              </a:ext>
            </a:extLst>
          </p:cNvPr>
          <p:cNvSpPr/>
          <p:nvPr/>
        </p:nvSpPr>
        <p:spPr>
          <a:xfrm>
            <a:off x="2347247" y="2114329"/>
            <a:ext cx="7668088" cy="21763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…)?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15044" y="1652396"/>
            <a:ext cx="654612" cy="5775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199906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Đưa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khóa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912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95662" y="1010654"/>
            <a:ext cx="8831179" cy="409073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 smtClean="0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dirty="0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b="1" dirty="0" smtClean="0">
              <a:solidFill>
                <a:schemeClr val="bg1"/>
              </a:solidFill>
              <a:latin typeface="OpenSans"/>
            </a:endParaRPr>
          </a:p>
          <a:p>
            <a:pPr algn="just"/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dụ: Dựa vào thời khóa biểu ở bài 1:</a:t>
            </a:r>
          </a:p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Bạn: Ngày mai là thứ mấy cậu nhỉ?</a:t>
            </a:r>
          </a:p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Tôi: Mai là thứ ba.</a:t>
            </a:r>
          </a:p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Bạn: Thứ ba có những môn gì nhỉ?</a:t>
            </a:r>
          </a:p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Tôi: Thứ ba sáng có Toán, Tiếng Việt, Tiếng Việt, Đạo đức còn chiều có Tự nhiên xã hội, Tự học có hướng dẫn, Hoạt động trải nghiệm.</a:t>
            </a:r>
          </a:p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Bạn: Ngày mai có bài tập gì cần chuẩn bị không cậu?</a:t>
            </a:r>
          </a:p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Tôi: Mai có bài tập chính tả và phiếu bài tập toán phải hoàn thành trước khi đến lớp thôi cậu.</a:t>
            </a:r>
          </a:p>
          <a:p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63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7989F77-F078-4567-8A65-50A68E3E544C}"/>
              </a:ext>
            </a:extLst>
          </p:cNvPr>
          <p:cNvGrpSpPr/>
          <p:nvPr/>
        </p:nvGrpSpPr>
        <p:grpSpPr>
          <a:xfrm>
            <a:off x="1465880" y="1316870"/>
            <a:ext cx="8580349" cy="5152167"/>
            <a:chOff x="768927" y="1641595"/>
            <a:chExt cx="5340928" cy="25116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841594E-DFA5-4446-9E39-BCE706D4D788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xmlns="" id="{2B982613-E5FA-4F7A-982D-9BEFA33B6844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xmlns="" id="{7B7408A3-08E7-42E8-8D73-7CC09797D40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xmlns="" id="{CCBA1109-11A3-48C9-935D-6608039FA8E7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xmlns="" id="{B28F325E-1287-4074-B23D-B29BECB82E6F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xmlns="" id="{9A030AFC-F4D3-4520-BC64-52F53608CC5E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xmlns="" id="{5763F274-7D0D-419C-9827-5186DB1972E2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:a16="http://schemas.microsoft.com/office/drawing/2014/main" xmlns="" id="{FE73D55A-286F-477D-8334-3D8181D0A75F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:a16="http://schemas.microsoft.com/office/drawing/2014/main" xmlns="" id="{29B570B2-90FB-49DE-9781-4D9120C23078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:a16="http://schemas.microsoft.com/office/drawing/2014/main" xmlns="" id="{C537AE36-089E-45C7-9DE8-AECE8EA38790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:a16="http://schemas.microsoft.com/office/drawing/2014/main" xmlns="" id="{E4905894-EFC3-4271-8E12-E711E2348ADB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:a16="http://schemas.microsoft.com/office/drawing/2014/main" xmlns="" id="{C31A674C-53EC-4EE8-88BC-F46452761019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:a16="http://schemas.microsoft.com/office/drawing/2014/main" xmlns="" id="{063146C6-DAA6-477F-B096-B41219E9C32B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xmlns="" id="{ABD5FDBB-D4E4-4295-9216-65FCBA44133B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FBC7510-6EF3-4904-9089-1C741B1D5E04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Gợi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9F8038D-373D-40B3-A508-9A9CE484C44D}"/>
              </a:ext>
            </a:extLst>
          </p:cNvPr>
          <p:cNvSpPr txBox="1"/>
          <p:nvPr/>
        </p:nvSpPr>
        <p:spPr>
          <a:xfrm>
            <a:off x="2090752" y="2824673"/>
            <a:ext cx="71048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môn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tự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vi-VN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tham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gia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trí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dành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Tự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hướng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dẫn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rèn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thêm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môn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vi-VN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6" name="Google Shape;1029;p42">
            <a:extLst>
              <a:ext uri="{FF2B5EF4-FFF2-40B4-BE49-F238E27FC236}">
                <a16:creationId xmlns:a16="http://schemas.microsoft.com/office/drawing/2014/main" xmlns="" id="{FCC90080-4EE6-433A-9C65-74AEAC6932B9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7" name="Google Shape;1030;p42">
              <a:extLst>
                <a:ext uri="{FF2B5EF4-FFF2-40B4-BE49-F238E27FC236}">
                  <a16:creationId xmlns:a16="http://schemas.microsoft.com/office/drawing/2014/main" xmlns="" id="{259832DC-62F4-4D96-8100-ACBA61B5838B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9" name="Google Shape;1031;p42">
                <a:extLst>
                  <a:ext uri="{FF2B5EF4-FFF2-40B4-BE49-F238E27FC236}">
                    <a16:creationId xmlns:a16="http://schemas.microsoft.com/office/drawing/2014/main" xmlns="" id="{2BBAFBE0-651D-4101-A3DE-FBAE6C696E1D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32;p42">
                <a:extLst>
                  <a:ext uri="{FF2B5EF4-FFF2-40B4-BE49-F238E27FC236}">
                    <a16:creationId xmlns:a16="http://schemas.microsoft.com/office/drawing/2014/main" xmlns="" id="{06F0B66A-6E08-40D8-A45D-AA8AD6729B9E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33;p42">
                <a:extLst>
                  <a:ext uri="{FF2B5EF4-FFF2-40B4-BE49-F238E27FC236}">
                    <a16:creationId xmlns:a16="http://schemas.microsoft.com/office/drawing/2014/main" xmlns="" id="{29AE5076-A0DC-491D-A4D4-7BECDD2113E9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4;p42">
                <a:extLst>
                  <a:ext uri="{FF2B5EF4-FFF2-40B4-BE49-F238E27FC236}">
                    <a16:creationId xmlns:a16="http://schemas.microsoft.com/office/drawing/2014/main" xmlns="" id="{415ECBF9-90C1-47DB-A14B-1AE732DE044C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5;p42">
                <a:extLst>
                  <a:ext uri="{FF2B5EF4-FFF2-40B4-BE49-F238E27FC236}">
                    <a16:creationId xmlns:a16="http://schemas.microsoft.com/office/drawing/2014/main" xmlns="" id="{E7C94B6F-8228-4DCD-BD7A-55DE1EC841B7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6;p42">
                <a:extLst>
                  <a:ext uri="{FF2B5EF4-FFF2-40B4-BE49-F238E27FC236}">
                    <a16:creationId xmlns:a16="http://schemas.microsoft.com/office/drawing/2014/main" xmlns="" id="{9C4B2612-E9F2-49A7-9370-FF70BAABC765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7;p42">
                <a:extLst>
                  <a:ext uri="{FF2B5EF4-FFF2-40B4-BE49-F238E27FC236}">
                    <a16:creationId xmlns:a16="http://schemas.microsoft.com/office/drawing/2014/main" xmlns="" id="{C3BF6108-3E96-4E52-B76C-346A13403E2A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8;p42">
                <a:extLst>
                  <a:ext uri="{FF2B5EF4-FFF2-40B4-BE49-F238E27FC236}">
                    <a16:creationId xmlns:a16="http://schemas.microsoft.com/office/drawing/2014/main" xmlns="" id="{3799EDF1-3746-494E-BA00-F490B87B363B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9;p42">
                <a:extLst>
                  <a:ext uri="{FF2B5EF4-FFF2-40B4-BE49-F238E27FC236}">
                    <a16:creationId xmlns:a16="http://schemas.microsoft.com/office/drawing/2014/main" xmlns="" id="{2A1C8433-E301-45FD-A14E-73067BB0AD80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0;p42">
                <a:extLst>
                  <a:ext uri="{FF2B5EF4-FFF2-40B4-BE49-F238E27FC236}">
                    <a16:creationId xmlns:a16="http://schemas.microsoft.com/office/drawing/2014/main" xmlns="" id="{B689D522-AF05-453C-B33C-CA0B6AB5F2D0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1;p42">
                <a:extLst>
                  <a:ext uri="{FF2B5EF4-FFF2-40B4-BE49-F238E27FC236}">
                    <a16:creationId xmlns:a16="http://schemas.microsoft.com/office/drawing/2014/main" xmlns="" id="{9D42DEDB-A5CC-47A8-A6F2-8E0E87DF46E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2;p42">
                <a:extLst>
                  <a:ext uri="{FF2B5EF4-FFF2-40B4-BE49-F238E27FC236}">
                    <a16:creationId xmlns:a16="http://schemas.microsoft.com/office/drawing/2014/main" xmlns="" id="{C8E7CDD5-C52C-447B-859E-62519001F48C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3;p42">
                <a:extLst>
                  <a:ext uri="{FF2B5EF4-FFF2-40B4-BE49-F238E27FC236}">
                    <a16:creationId xmlns:a16="http://schemas.microsoft.com/office/drawing/2014/main" xmlns="" id="{F0C2A785-518B-4D15-92BD-704A0C58958E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4;p42">
                <a:extLst>
                  <a:ext uri="{FF2B5EF4-FFF2-40B4-BE49-F238E27FC236}">
                    <a16:creationId xmlns:a16="http://schemas.microsoft.com/office/drawing/2014/main" xmlns="" id="{6725A4F4-AC66-495D-B15B-9601CDC6411D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5;p42">
                <a:extLst>
                  <a:ext uri="{FF2B5EF4-FFF2-40B4-BE49-F238E27FC236}">
                    <a16:creationId xmlns:a16="http://schemas.microsoft.com/office/drawing/2014/main" xmlns="" id="{006BC873-B71B-455B-B70C-072CE627BB69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6;p42">
                <a:extLst>
                  <a:ext uri="{FF2B5EF4-FFF2-40B4-BE49-F238E27FC236}">
                    <a16:creationId xmlns:a16="http://schemas.microsoft.com/office/drawing/2014/main" xmlns="" id="{D4C28F63-FA58-487E-98C2-8B33E65B6B2E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7;p42">
                <a:extLst>
                  <a:ext uri="{FF2B5EF4-FFF2-40B4-BE49-F238E27FC236}">
                    <a16:creationId xmlns:a16="http://schemas.microsoft.com/office/drawing/2014/main" xmlns="" id="{4CEEC824-55B0-481E-91A5-65964557D178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8;p42">
                <a:extLst>
                  <a:ext uri="{FF2B5EF4-FFF2-40B4-BE49-F238E27FC236}">
                    <a16:creationId xmlns:a16="http://schemas.microsoft.com/office/drawing/2014/main" xmlns="" id="{27C4D04F-DC4E-4279-BEF9-8E4CD4EA32A9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9;p42">
                <a:extLst>
                  <a:ext uri="{FF2B5EF4-FFF2-40B4-BE49-F238E27FC236}">
                    <a16:creationId xmlns:a16="http://schemas.microsoft.com/office/drawing/2014/main" xmlns="" id="{6A45D790-9B37-492C-ACDD-2C84829DB2EF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50;p42">
                <a:extLst>
                  <a:ext uri="{FF2B5EF4-FFF2-40B4-BE49-F238E27FC236}">
                    <a16:creationId xmlns:a16="http://schemas.microsoft.com/office/drawing/2014/main" xmlns="" id="{B2FF3754-E9FB-40F2-9F67-D908E7E9FC59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51;p42">
                <a:extLst>
                  <a:ext uri="{FF2B5EF4-FFF2-40B4-BE49-F238E27FC236}">
                    <a16:creationId xmlns:a16="http://schemas.microsoft.com/office/drawing/2014/main" xmlns="" id="{47A3C8C1-05E4-4E88-A5A7-703F39780BB0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8" name="Google Shape;1052;p42">
              <a:extLst>
                <a:ext uri="{FF2B5EF4-FFF2-40B4-BE49-F238E27FC236}">
                  <a16:creationId xmlns:a16="http://schemas.microsoft.com/office/drawing/2014/main" xmlns="" id="{1A7F1FDD-A555-4152-908A-7F9B2769355C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51" name="TextBox 1"/>
          <p:cNvSpPr txBox="1"/>
          <p:nvPr/>
        </p:nvSpPr>
        <p:spPr>
          <a:xfrm>
            <a:off x="7952874" y="6469037"/>
            <a:ext cx="4114800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dinhphuong110993@gmail.com</a:t>
            </a:r>
            <a:r>
              <a:rPr lang="en-US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0969009554</a:t>
            </a:r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D151278-03AE-4A3F-9226-D067E9C44C4E}"/>
              </a:ext>
            </a:extLst>
          </p:cNvPr>
          <p:cNvSpPr txBox="1"/>
          <p:nvPr/>
        </p:nvSpPr>
        <p:spPr>
          <a:xfrm>
            <a:off x="1211824" y="352261"/>
            <a:ext cx="9934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219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412</Words>
  <Application>Microsoft Office PowerPoint</Application>
  <PresentationFormat>Widescreen</PresentationFormat>
  <Paragraphs>48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宋体</vt:lpstr>
      <vt:lpstr>Arial</vt:lpstr>
      <vt:lpstr>Arial-Rounded</vt:lpstr>
      <vt:lpstr>Arial-SGK-TV</vt:lpstr>
      <vt:lpstr>Averta Std CY Bold</vt:lpstr>
      <vt:lpstr>Calibri</vt:lpstr>
      <vt:lpstr>等线</vt:lpstr>
      <vt:lpstr>等线 Light</vt:lpstr>
      <vt:lpstr>iCiel Cucho</vt:lpstr>
      <vt:lpstr>OpenSans</vt:lpstr>
      <vt:lpstr>Quicksand Medium</vt:lpstr>
      <vt:lpstr>Times New Roman</vt:lpstr>
      <vt:lpstr>字魂27号-布丁体</vt:lpstr>
      <vt:lpstr>Office 主题​​</vt:lpstr>
      <vt:lpstr>1_Office 主题​​</vt:lpstr>
      <vt:lpstr>3_Office 主题​​</vt:lpstr>
      <vt:lpstr>1_千图网拥有20W+精美PPT模板 更多PPT模板下载至：www.58pic.com/office/ppt​​</vt:lpstr>
      <vt:lpstr>1_Hoạt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ICT</cp:lastModifiedBy>
  <cp:revision>8</cp:revision>
  <dcterms:created xsi:type="dcterms:W3CDTF">2021-07-30T03:38:57Z</dcterms:created>
  <dcterms:modified xsi:type="dcterms:W3CDTF">2022-11-08T08:00:38Z</dcterms:modified>
</cp:coreProperties>
</file>