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4" r:id="rId3"/>
    <p:sldMasterId id="2147483686" r:id="rId4"/>
    <p:sldMasterId id="2147483696" r:id="rId5"/>
    <p:sldMasterId id="2147483729" r:id="rId6"/>
    <p:sldMasterId id="2147483738" r:id="rId7"/>
    <p:sldMasterId id="2147483750" r:id="rId8"/>
  </p:sldMasterIdLst>
  <p:notesMasterIdLst>
    <p:notesMasterId r:id="rId20"/>
  </p:notesMasterIdLst>
  <p:sldIdLst>
    <p:sldId id="361" r:id="rId9"/>
    <p:sldId id="362" r:id="rId10"/>
    <p:sldId id="363" r:id="rId11"/>
    <p:sldId id="379" r:id="rId12"/>
    <p:sldId id="268" r:id="rId13"/>
    <p:sldId id="381" r:id="rId14"/>
    <p:sldId id="336" r:id="rId15"/>
    <p:sldId id="383" r:id="rId16"/>
    <p:sldId id="387" r:id="rId17"/>
    <p:sldId id="391" r:id="rId18"/>
    <p:sldId id="3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AE4CB-E168-4884-9BAF-D28F61A471C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19EBF-7D27-411A-A822-FBB47A3EF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2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70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279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333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77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68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27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=""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A51F90C-6016-44EB-A808-D33C407AC92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02538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4="http://schemas.microsoft.com/office/drawing/2010/main"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45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75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25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58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45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00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84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76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38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75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44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3407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9216838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9971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5924637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444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2713377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18864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911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07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178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93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02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23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00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98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5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1138841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706839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07884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88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168622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4472170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579"/>
            <a:ext cx="10363200" cy="1468967"/>
          </a:xfrm>
          <a:prstGeom prst="rect">
            <a:avLst/>
          </a:prstGeom>
        </p:spPr>
        <p:txBody>
          <a:bodyPr lIns="91298" tIns="45718" rIns="91298" bIns="4571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298" tIns="45718" rIns="91298" bIns="4571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0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9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8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446"/>
            <a:ext cx="2844800" cy="366183"/>
          </a:xfrm>
          <a:prstGeom prst="rect">
            <a:avLst/>
          </a:prstGeom>
        </p:spPr>
        <p:txBody>
          <a:bodyPr lIns="91298" tIns="45718" rIns="91298" bIns="45718"/>
          <a:lstStyle/>
          <a:p>
            <a:pPr defTabSz="912791"/>
            <a:fld id="{CDCB7474-AC18-4462-9967-766FB798D0E5}" type="datetimeFigureOut">
              <a:rPr lang="zh-CN" altLang="en-US" sz="1900" smtClean="0">
                <a:solidFill>
                  <a:prstClr val="black"/>
                </a:solidFill>
              </a:rPr>
              <a:pPr defTabSz="912791"/>
              <a:t>2023/11/8</a:t>
            </a:fld>
            <a:endParaRPr lang="zh-CN" altLang="en-US" sz="19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446"/>
            <a:ext cx="3860800" cy="366183"/>
          </a:xfrm>
          <a:prstGeom prst="rect">
            <a:avLst/>
          </a:prstGeom>
        </p:spPr>
        <p:txBody>
          <a:bodyPr lIns="91298" tIns="45718" rIns="91298" bIns="45718"/>
          <a:lstStyle/>
          <a:p>
            <a:pPr defTabSz="912791"/>
            <a:endParaRPr lang="zh-CN" altLang="en-US" sz="19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446"/>
            <a:ext cx="2844800" cy="366183"/>
          </a:xfrm>
          <a:prstGeom prst="rect">
            <a:avLst/>
          </a:prstGeom>
        </p:spPr>
        <p:txBody>
          <a:bodyPr lIns="91298" tIns="45718" rIns="91298" bIns="45718"/>
          <a:lstStyle/>
          <a:p>
            <a:pPr defTabSz="912791"/>
            <a:fld id="{A4D9A019-0009-41E6-843E-D66C74BC76A4}" type="slidenum">
              <a:rPr lang="zh-CN" altLang="en-US" sz="1900" smtClean="0">
                <a:solidFill>
                  <a:prstClr val="black"/>
                </a:solidFill>
              </a:rPr>
              <a:pPr defTabSz="912791"/>
              <a:t>‹#›</a:t>
            </a:fld>
            <a:endParaRPr lang="zh-CN" altLang="en-US" sz="19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76691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C7AC86-5EF7-4106-B066-1C07558FA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EC7CADE-3398-42F5-B4B8-752C7B385A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3A9129-6AFA-41B8-B153-9BD072A43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4534-0884-458E-9769-C793FB9D09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A38140-7FA7-4492-8B71-0F767A364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130754-8A2C-40D9-B2B0-65D46F9AD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9140-6D98-4EDC-BCF3-2CA3EA03B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9922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B6A71B-DF32-4747-8FE5-4F19450B7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523CFE-F459-4752-B3DC-FE078A4FD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0EFB52-0F88-4305-875F-5E9A893D6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4534-0884-458E-9769-C793FB9D09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EDBAC5-3CA7-468F-B184-67C1E290C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5035F7-3B29-4585-9220-6D665C8E2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9140-6D98-4EDC-BCF3-2CA3EA03B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2427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066179-B6A9-4384-BCA2-44128C0A5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C2130DE-36F7-472E-86E2-8DF57F37D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3E5577-6B53-4CBA-9748-F3835342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4534-0884-458E-9769-C793FB9D09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DF262E-8606-4053-8992-EBD842C5B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885FAE-B369-442D-867D-0BF96730F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9140-6D98-4EDC-BCF3-2CA3EA03B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6999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640B3E-ED1B-4C3F-9DAB-ABA8CC717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79238D-0D68-43EB-969F-E806F41C79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23466DD-902A-4FAB-832F-3E7ED95A6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64C99A-A8F5-4367-9EE9-006BBC2C6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4534-0884-458E-9769-C793FB9D09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FF8A04-5F17-4261-BD0F-9A034143C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F2D6BF0-FDC6-4261-9C04-BEC0DC3C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9140-6D98-4EDC-BCF3-2CA3EA03B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198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FA71C7-10D4-40B7-8FAB-ABD63E10C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593B9F-CD97-49A1-90E0-557E16D7B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8399DE4-4457-44C7-9D51-7750CD8BE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76BCB32-5372-4838-92D3-5DDFAF575C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B5B41AE-F135-4AA0-813D-1B980EFD68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08FAE93-C51E-4984-850D-D70C3858C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4534-0884-458E-9769-C793FB9D09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A26BB1C-B471-4465-8D7E-ED1165975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F31F2EF-91BE-447B-BF06-B9D298FA6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9140-6D98-4EDC-BCF3-2CA3EA03B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995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95AEF4-44E3-4E21-9DE1-3BFE26899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3FCA5B8-98AB-473C-8B89-3D57CA2B8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4534-0884-458E-9769-C793FB9D09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88F25AA-1EF2-4E6C-9D82-BD1AFC1A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291F0A9-644A-490A-88DC-6733C8B91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9140-6D98-4EDC-BCF3-2CA3EA03B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4249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F3A409F-3776-4A60-9B2B-904DFF09C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4534-0884-458E-9769-C793FB9D09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1C85471-994E-4574-B6BA-5F5FEDF85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37E000-122C-4965-8000-1F65925DD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9140-6D98-4EDC-BCF3-2CA3EA03B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40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3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830CCA-D553-4DF5-8637-619CA6DC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1150F4-4D0F-4C86-B90E-3921F3892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5E51B34-48CF-4DC6-840B-42812A86B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3320323-E40B-4BDD-8EDE-383ACE9B6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4534-0884-458E-9769-C793FB9D09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1DC158-5474-41F2-8EA8-CF12A2771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8D10846-F658-4D3D-A2AA-38F03A66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9140-6D98-4EDC-BCF3-2CA3EA03B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8995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B37714-9977-4989-8563-582877FA8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5E3F74D-C287-43E1-9DED-8B1A6400B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2FD1F67-12B4-4E8A-BA9C-13F17DB26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044E75-7969-4700-A041-26A3FF8E9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4534-0884-458E-9769-C793FB9D09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BBC194-CE02-44E4-8566-180DEF7DD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1E426BB-51B0-44CC-8143-AAB666D8D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9140-6D98-4EDC-BCF3-2CA3EA03B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887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E99DB6-0367-4934-8A48-17ECFF7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C2234CA-60FE-4C12-91D9-07702A9A0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E47586-4BC3-4C49-8CF9-5DE10D7D0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4534-0884-458E-9769-C793FB9D09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F6DE45-70B1-47C7-A8D1-A43A0422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AFE7C9-C318-4167-95A1-085D1E9C2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9140-6D98-4EDC-BCF3-2CA3EA03B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7932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4D7AC4D-40F7-493E-9637-1332D2D5D1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F901643-BD77-4972-A56C-70AAF0A6B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A1464D-6C1A-48D7-B4CC-1DDECD08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4534-0884-458E-9769-C793FB9D09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72FEE7-5CBD-4184-9CE1-EC993DBFF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CCDCFE-0040-4E53-9C2A-89FA4FAD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9140-6D98-4EDC-BCF3-2CA3EA03B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5627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705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529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398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2023/11/8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2545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2023/11/8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6789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2023/11/8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259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86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2023/11/8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345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2023/11/8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8591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2023/11/8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888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2023/11/8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8147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2023/11/8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443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>
                <a:solidFill>
                  <a:srgbClr val="000000"/>
                </a:solidFill>
              </a:rPr>
              <a:pPr/>
              <a:t>2023/11/8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740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033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507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499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99341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709030" y="0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/>
              <a:pPr/>
              <a:t>2023/11/8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2EDD37F-316C-4176-AABE-C7BFD7ADEBA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94808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B82CBF5-1F8F-4EDF-8AF3-469CCAE7423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9579260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97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48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</p:sldLayoutIdLst>
  <p:transition spd="slow">
    <p:fade/>
  </p:transition>
  <p:txStyles>
    <p:titleStyle>
      <a:lvl1pPr algn="ctr" defTabSz="121704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339" indent="-456339" algn="l" defTabSz="121704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8870" indent="-380328" algn="l" defTabSz="121704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265" indent="-304224" algn="l" defTabSz="1217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9760" indent="-304224" algn="l" defTabSz="121704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302" indent="-304224" algn="l" defTabSz="121704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6752" indent="-304224" algn="l" defTabSz="12170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5296" indent="-304224" algn="l" defTabSz="12170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3793" indent="-304224" algn="l" defTabSz="12170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2288" indent="-304224" algn="l" defTabSz="12170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70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451" algn="l" defTabSz="12170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040" algn="l" defTabSz="12170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536" algn="l" defTabSz="12170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078" algn="l" defTabSz="12170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2528" algn="l" defTabSz="12170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0979" algn="l" defTabSz="12170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9522" algn="l" defTabSz="12170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045" algn="l" defTabSz="12170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5446298-BDC8-4B8A-932D-4DCCA8618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E5444C-E335-49F6-985F-01639C90D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22CF0E-E753-4AAB-8474-C10FC11F11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44534-0884-458E-9769-C793FB9D09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CCAE7B-2A71-4EC4-B01E-C8D5FFB5FF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4ED243-E7F9-44F3-A148-03C46C9EF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A9140-6D98-4EDC-BCF3-2CA3EA03B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48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325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9.xml"/><Relationship Id="rId7" Type="http://schemas.openxmlformats.org/officeDocument/2006/relationships/image" Target="../media/image29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0.xml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5.emf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5.xml"/><Relationship Id="rId6" Type="http://schemas.microsoft.com/office/2007/relationships/hdphoto" Target="../media/hdphoto3.wdp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352532" y="1252588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18109" y="0"/>
            <a:ext cx="297389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Fb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Đinh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Zalo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00969009554</a:t>
            </a: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91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2842" y="360948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2229" y="557799"/>
            <a:ext cx="93682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endParaRPr lang="en-US" sz="3200" dirty="0" smtClean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11654" y="6514132"/>
            <a:ext cx="315377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Fb</a:t>
            </a:r>
            <a:r>
              <a:rPr lang="en-US" sz="14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14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14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r>
              <a:rPr lang="en-US" sz="14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 00969009554</a:t>
            </a:r>
            <a:endParaRPr lang="en-US" sz="1400" i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160" y="2281348"/>
            <a:ext cx="72550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endParaRPr lang="en-US" sz="3200" dirty="0" smtClean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3200" dirty="0" smtClean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62794" y="2773790"/>
            <a:ext cx="433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■</a:t>
            </a:r>
            <a:endParaRPr lang="en-US" sz="3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83201" y="2786462"/>
            <a:ext cx="433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32229" y="1635017"/>
            <a:ext cx="3231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9321" y="2294019"/>
            <a:ext cx="6579002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endParaRPr lang="en-US" sz="3200" dirty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176" y="1759809"/>
            <a:ext cx="2250199" cy="403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473539" y="3527842"/>
            <a:ext cx="5019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b="1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2246" y="4697216"/>
            <a:ext cx="72550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3200" dirty="0" smtClean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200" dirty="0" smtClean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gioi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3200" dirty="0" smtClean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200" b="1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3200" dirty="0" smtClean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31880" y="4174176"/>
            <a:ext cx="4735773" cy="255454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3200" dirty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200" dirty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3200" dirty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b="1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3200" dirty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1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5" grpId="0"/>
      <p:bldP spid="12" grpId="0" animBg="1"/>
      <p:bldP spid="16" grpId="0"/>
      <p:bldP spid="17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13" descr="图片包含 轮子&#10;&#10;已生成高可信度的说明">
            <a:extLst>
              <a:ext uri="{FF2B5EF4-FFF2-40B4-BE49-F238E27FC236}">
                <a16:creationId xmlns="" xmlns:a16="http://schemas.microsoft.com/office/drawing/2014/main" id="{D503F71A-BC92-416A-840E-AB61F69DA1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=""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=""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846557" y="2573560"/>
            <a:ext cx="5168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Củng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cố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dặn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1" name="PA_图片 7">
            <a:extLst>
              <a:ext uri="{FF2B5EF4-FFF2-40B4-BE49-F238E27FC236}">
                <a16:creationId xmlns="" xmlns:a16="http://schemas.microsoft.com/office/drawing/2014/main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11654" y="6514132"/>
            <a:ext cx="315377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Fb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Đinh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Zalo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00969009554</a:t>
            </a: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82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5" name="图片 4" descr="图片包含 事情&#10;&#10;已生成极高可信度的说明">
            <a:extLst>
              <a:ext uri="{FF2B5EF4-FFF2-40B4-BE49-F238E27FC236}">
                <a16:creationId xmlns="" xmlns:a16="http://schemas.microsoft.com/office/drawing/2014/main" id="{76C0CC71-BCF3-48A7-B777-6893981FAD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9C028EC0-7487-4BD9-80C9-DB1C5DC0A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428" y="4940624"/>
            <a:ext cx="1170434" cy="11704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D8F3CAB5-241C-4434-966E-B147D8FC3A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593" y="-588034"/>
            <a:ext cx="8537740" cy="753419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6A913DDC-DB95-48F5-95E3-922B290A1989}"/>
              </a:ext>
            </a:extLst>
          </p:cNvPr>
          <p:cNvSpPr txBox="1"/>
          <p:nvPr/>
        </p:nvSpPr>
        <p:spPr>
          <a:xfrm>
            <a:off x="2798685" y="3085923"/>
            <a:ext cx="6831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Tiết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3: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Viết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AB2F0782-BD5A-409A-9457-614CBBFB6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3468" y="3179063"/>
            <a:ext cx="1170434" cy="11704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762CDE9D-0747-45D8-A7CA-344F7DA37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2408" y="544071"/>
            <a:ext cx="1170434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3">
            <a:extLst>
              <a:ext uri="{FF2B5EF4-FFF2-40B4-BE49-F238E27FC236}">
                <a16:creationId xmlns="" xmlns:a16="http://schemas.microsoft.com/office/drawing/2014/main" id="{C7692786-48C6-4F8F-88E2-DDAFF1FF3E6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-144797" y="-2001285"/>
            <a:ext cx="12208325" cy="8859285"/>
          </a:xfrm>
          <a:prstGeom prst="rect">
            <a:avLst/>
          </a:prstGeom>
        </p:spPr>
      </p:pic>
      <p:sp>
        <p:nvSpPr>
          <p:cNvPr id="3" name="PA_矩形 5">
            <a:extLst>
              <a:ext uri="{FF2B5EF4-FFF2-40B4-BE49-F238E27FC236}">
                <a16:creationId xmlns="" xmlns:a16="http://schemas.microsoft.com/office/drawing/2014/main" id="{4928C1EE-54F2-439F-819F-3E2436294A8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9985" y="2204841"/>
            <a:ext cx="47635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Bố</a:t>
            </a:r>
            <a:r>
              <a:rPr lang="en-US" sz="280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mẹ</a:t>
            </a:r>
            <a:r>
              <a:rPr lang="en-US" sz="280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đi</a:t>
            </a:r>
            <a:r>
              <a:rPr lang="en-US" sz="280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làm</a:t>
            </a:r>
            <a:endParaRPr lang="en-US" sz="2800" dirty="0" smtClean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 algn="ctr"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Ta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đi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học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nhé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 algn="ctr">
              <a:defRPr/>
            </a:pPr>
            <a:r>
              <a:rPr lang="en-US" sz="2800" noProof="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Áo</a:t>
            </a:r>
            <a:r>
              <a:rPr lang="en-US" sz="2800" noProof="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800" noProof="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quần</a:t>
            </a:r>
            <a:r>
              <a:rPr lang="en-US" sz="2800" noProof="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800" noProof="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sạch</a:t>
            </a:r>
            <a:r>
              <a:rPr lang="en-US" sz="2800" noProof="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800" noProof="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sẽ</a:t>
            </a:r>
            <a:endParaRPr lang="en-US" sz="2800" noProof="0" dirty="0" smtClean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 algn="ctr">
              <a:defRPr/>
            </a:pP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Bầu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trời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trong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xanh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94E1F88E-8AAF-447F-94AF-690C847F7622}"/>
              </a:ext>
            </a:extLst>
          </p:cNvPr>
          <p:cNvSpPr/>
          <p:nvPr/>
        </p:nvSpPr>
        <p:spPr>
          <a:xfrm>
            <a:off x="3598172" y="1065319"/>
            <a:ext cx="4940222" cy="8256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000" b="1" noProof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noProof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4000" b="1" noProof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noProof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4000" b="1" noProof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noProof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18109" y="0"/>
            <a:ext cx="297389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Fb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Đinh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Zalo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00969009554</a:t>
            </a: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5406" y="5569847"/>
            <a:ext cx="2165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NGUYỄN TRỌNG TẠO</a:t>
            </a:r>
            <a:endParaRPr lang="en-US" dirty="0"/>
          </a:p>
        </p:txBody>
      </p:sp>
      <p:sp>
        <p:nvSpPr>
          <p:cNvPr id="8" name="PA_矩形 5">
            <a:extLst>
              <a:ext uri="{FF2B5EF4-FFF2-40B4-BE49-F238E27FC236}">
                <a16:creationId xmlns="" xmlns:a16="http://schemas.microsoft.com/office/drawing/2014/main" id="{4928C1EE-54F2-439F-819F-3E2436294A8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51467" y="2152146"/>
            <a:ext cx="58120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ctr">
              <a:buFontTx/>
              <a:buChar char="-"/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Thước</a:t>
            </a:r>
            <a:r>
              <a:rPr lang="en-US" sz="280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kẻ</a:t>
            </a:r>
            <a:r>
              <a:rPr lang="en-US" sz="280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bạn</a:t>
            </a:r>
            <a:r>
              <a:rPr lang="en-US" sz="280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đâu</a:t>
            </a:r>
            <a:r>
              <a:rPr lang="en-US" sz="280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?</a:t>
            </a:r>
          </a:p>
          <a:p>
            <a:pPr marL="457200" lvl="0" indent="-457200" algn="ctr">
              <a:buFontTx/>
              <a:buChar char="-"/>
              <a:defRPr/>
            </a:pPr>
            <a:r>
              <a:rPr lang="en-US" sz="2800" noProof="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Ở </a:t>
            </a:r>
            <a:r>
              <a:rPr lang="en-US" sz="2800" noProof="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trong</a:t>
            </a:r>
            <a:r>
              <a:rPr lang="en-US" sz="2800" noProof="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800" noProof="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cặp</a:t>
            </a:r>
            <a:r>
              <a:rPr lang="en-US" sz="2800" noProof="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800" noProof="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sách</a:t>
            </a:r>
            <a:r>
              <a:rPr lang="en-US" sz="2800" noProof="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.</a:t>
            </a:r>
          </a:p>
          <a:p>
            <a:pPr marL="457200" lvl="0" indent="-457200" algn="ctr">
              <a:buFontTx/>
              <a:buChar char="-"/>
              <a:defRPr/>
            </a:pP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Cây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bút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bạn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đâu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?</a:t>
            </a:r>
          </a:p>
          <a:p>
            <a:pPr marL="457200" lvl="0" indent="-457200" algn="ctr">
              <a:buFontTx/>
              <a:buChar char="-"/>
              <a:defRPr/>
            </a:pPr>
            <a:r>
              <a:rPr lang="en-US" sz="2800" noProof="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Ở </a:t>
            </a:r>
            <a:r>
              <a:rPr lang="en-US" sz="2800" noProof="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trong</a:t>
            </a:r>
            <a:r>
              <a:rPr lang="en-US" sz="2800" noProof="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800" noProof="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cặp</a:t>
            </a:r>
            <a:r>
              <a:rPr lang="en-US" sz="2800" noProof="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800" noProof="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sách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9" name="PA_矩形 5">
            <a:extLst>
              <a:ext uri="{FF2B5EF4-FFF2-40B4-BE49-F238E27FC236}">
                <a16:creationId xmlns="" xmlns:a16="http://schemas.microsoft.com/office/drawing/2014/main" id="{4928C1EE-54F2-439F-819F-3E2436294A8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571010" y="3938631"/>
            <a:ext cx="47635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Giữ</a:t>
            </a:r>
            <a:r>
              <a:rPr lang="en-US" sz="280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gìn</a:t>
            </a:r>
            <a:r>
              <a:rPr lang="en-US" sz="280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bàn</a:t>
            </a:r>
            <a:r>
              <a:rPr lang="en-US" sz="280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chân</a:t>
            </a:r>
            <a:endParaRPr lang="en-US" sz="2800" dirty="0" smtClean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 algn="ctr"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Đừng</a:t>
            </a:r>
            <a:r>
              <a:rPr lang="en-US" sz="280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quên</a:t>
            </a:r>
            <a:r>
              <a:rPr lang="en-US" sz="280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đôi</a:t>
            </a:r>
            <a:r>
              <a:rPr lang="en-US" sz="280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dép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.</a:t>
            </a:r>
          </a:p>
          <a:p>
            <a:pPr lvl="0" algn="ctr">
              <a:defRPr/>
            </a:pPr>
            <a:r>
              <a:rPr lang="en-US" sz="2800" baseline="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Giữ</a:t>
            </a:r>
            <a:r>
              <a:rPr lang="en-US" sz="2800" baseline="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800" baseline="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gương</a:t>
            </a:r>
            <a:r>
              <a:rPr lang="en-US" sz="280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mặt</a:t>
            </a:r>
            <a:r>
              <a:rPr lang="en-US" sz="280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đẹp</a:t>
            </a:r>
            <a:endParaRPr lang="en-US" sz="2800" dirty="0" smtClean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 algn="ctr"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Nhớ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đừng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giận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nhau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58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4F26C7C-44A9-4F14-A902-41A45AC45725}"/>
              </a:ext>
            </a:extLst>
          </p:cNvPr>
          <p:cNvSpPr txBox="1"/>
          <p:nvPr/>
        </p:nvSpPr>
        <p:spPr>
          <a:xfrm>
            <a:off x="9034818" y="6347221"/>
            <a:ext cx="3357265" cy="496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TRẦN ĐĂNG KHOA</a:t>
            </a:r>
            <a:endParaRPr lang="en-US" sz="2000" b="1" dirty="0">
              <a:solidFill>
                <a:prstClr val="black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1CDFCFCB-B261-40CD-92EB-24B3955A340E}"/>
              </a:ext>
            </a:extLst>
          </p:cNvPr>
          <p:cNvGrpSpPr/>
          <p:nvPr/>
        </p:nvGrpSpPr>
        <p:grpSpPr>
          <a:xfrm>
            <a:off x="172066" y="718056"/>
            <a:ext cx="2701665" cy="3057866"/>
            <a:chOff x="-13492" y="116871"/>
            <a:chExt cx="2701665" cy="3057866"/>
          </a:xfrm>
        </p:grpSpPr>
        <p:sp>
          <p:nvSpPr>
            <p:cNvPr id="40" name="Cloud 39">
              <a:extLst>
                <a:ext uri="{FF2B5EF4-FFF2-40B4-BE49-F238E27FC236}">
                  <a16:creationId xmlns:a16="http://schemas.microsoft.com/office/drawing/2014/main" xmlns="" id="{B25C31E9-3191-4B45-A53E-2C9E1AF45BE8}"/>
                </a:ext>
              </a:extLst>
            </p:cNvPr>
            <p:cNvSpPr/>
            <p:nvPr/>
          </p:nvSpPr>
          <p:spPr>
            <a:xfrm>
              <a:off x="-13492" y="116871"/>
              <a:ext cx="2701665" cy="1579707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rgbClr val="FF0000"/>
                  </a:solidFill>
                  <a:latin typeface="HP001 4 hàng" panose="020B0603050302020204" pitchFamily="34" charset="0"/>
                  <a:cs typeface="Times New Roman" pitchFamily="18" charset="0"/>
                </a:rPr>
                <a:t>Thảo luận nhóm </a:t>
              </a:r>
              <a:endParaRPr lang="en-US" sz="2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20698818-AEC6-4D34-842D-9086D1AAAA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9896"/>
            <a:stretch/>
          </p:blipFill>
          <p:spPr>
            <a:xfrm>
              <a:off x="294533" y="1163946"/>
              <a:ext cx="2098740" cy="2010791"/>
            </a:xfrm>
            <a:prstGeom prst="rect">
              <a:avLst/>
            </a:prstGeom>
          </p:spPr>
        </p:pic>
      </p:grp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2F37EEF3-5EDB-4DB4-A621-BC34B318923F}"/>
              </a:ext>
            </a:extLst>
          </p:cNvPr>
          <p:cNvSpPr/>
          <p:nvPr/>
        </p:nvSpPr>
        <p:spPr>
          <a:xfrm>
            <a:off x="3092513" y="179514"/>
            <a:ext cx="3438817" cy="1077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prstClr val="white"/>
                </a:solidFill>
                <a:latin typeface="HP001 5 hàng" panose="020B0603050302020204" pitchFamily="34" charset="0"/>
              </a:rPr>
              <a:t>Tìm hiểu bài </a:t>
            </a:r>
            <a:endParaRPr lang="en-US" sz="3600" b="1" dirty="0">
              <a:solidFill>
                <a:prstClr val="white"/>
              </a:solidFill>
              <a:latin typeface="HP001 5 hàng" panose="020B0603050302020204" pitchFamily="34" charset="0"/>
            </a:endParaRPr>
          </a:p>
        </p:txBody>
      </p:sp>
      <p:sp>
        <p:nvSpPr>
          <p:cNvPr id="11" name="Rectangle: Rounded Corners 3">
            <a:extLst>
              <a:ext uri="{FF2B5EF4-FFF2-40B4-BE49-F238E27FC236}">
                <a16:creationId xmlns="" xmlns:a16="http://schemas.microsoft.com/office/drawing/2014/main" id="{94E1F88E-8AAF-447F-94AF-690C847F7622}"/>
              </a:ext>
            </a:extLst>
          </p:cNvPr>
          <p:cNvSpPr/>
          <p:nvPr/>
        </p:nvSpPr>
        <p:spPr>
          <a:xfrm>
            <a:off x="6990834" y="0"/>
            <a:ext cx="4902728" cy="82562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0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40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40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0" y="4181226"/>
            <a:ext cx="7127145" cy="266299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vi-VN" altLang="zh-CN" sz="2200" b="1" kern="0" dirty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Nội dung đoạn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thơ</a:t>
            </a:r>
            <a:r>
              <a:rPr lang="vi-VN" altLang="zh-CN" sz="2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vi-VN" altLang="zh-CN" sz="2200" b="1" kern="0" dirty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nói về điều gì?</a:t>
            </a:r>
          </a:p>
          <a:p>
            <a:pPr marL="514350" lvl="0" indent="-514350"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22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Trong</a:t>
            </a:r>
            <a:r>
              <a:rPr lang="en-US" sz="22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bài</a:t>
            </a:r>
            <a:r>
              <a:rPr lang="en-US" sz="22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có</a:t>
            </a:r>
            <a:r>
              <a:rPr lang="en-US" sz="22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những</a:t>
            </a:r>
            <a:r>
              <a:rPr lang="en-US" sz="22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dấu</a:t>
            </a:r>
            <a:r>
              <a:rPr lang="en-US" sz="22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câu</a:t>
            </a:r>
            <a:r>
              <a:rPr lang="en-US" sz="22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nào</a:t>
            </a:r>
            <a:r>
              <a:rPr lang="en-US" sz="2200" b="1" dirty="0">
                <a:solidFill>
                  <a:prstClr val="black"/>
                </a:solidFill>
                <a:latin typeface="HP001 5 hàng" panose="020B0603050302020204" pitchFamily="34" charset="0"/>
              </a:rPr>
              <a:t>?</a:t>
            </a:r>
            <a:r>
              <a:rPr lang="vi-VN" altLang="zh-CN" sz="2200" b="1" kern="0" dirty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  </a:t>
            </a:r>
            <a:endParaRPr lang="vi-VN" altLang="zh-CN" sz="2200" b="1" kern="0" dirty="0">
              <a:solidFill>
                <a:prstClr val="black"/>
              </a:solidFill>
              <a:latin typeface="HP001 4 hàng" panose="020B0603050302020204" pitchFamily="34" charset="0"/>
              <a:ea typeface="华康海报体W12(P)" panose="040B0C00000000000000" pitchFamily="82" charset="-122"/>
              <a:cs typeface="Arial-SGK-TV" pitchFamily="2" charset="0"/>
            </a:endParaRPr>
          </a:p>
          <a:p>
            <a:pPr marL="514350" lvl="0" indent="-514350"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vi-VN" altLang="zh-CN" sz="2200" b="1" kern="0" dirty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Nêu những từ, tiếng em thấy khó đọc, dễ viết sai ? </a:t>
            </a:r>
          </a:p>
          <a:p>
            <a:pPr lvl="0"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2200" b="1" kern="0" dirty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4. Em cần lưu ý điều gì khi trình bày bài viết?    </a:t>
            </a:r>
          </a:p>
        </p:txBody>
      </p:sp>
      <p:sp>
        <p:nvSpPr>
          <p:cNvPr id="14" name="PA_矩形 5">
            <a:extLst>
              <a:ext uri="{FF2B5EF4-FFF2-40B4-BE49-F238E27FC236}">
                <a16:creationId xmlns="" xmlns:a16="http://schemas.microsoft.com/office/drawing/2014/main" id="{4928C1EE-54F2-439F-819F-3E2436294A8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595855" y="1040348"/>
            <a:ext cx="400474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Bố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đi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làm</a:t>
            </a:r>
            <a:endParaRPr lang="en-US" sz="24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 algn="ctr">
              <a:defRPr/>
            </a:pP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Ta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đi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nhé</a:t>
            </a:r>
            <a:endParaRPr lang="en-US" sz="24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 algn="ctr">
              <a:defRPr/>
            </a:pP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Áo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quần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sạch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sẽ</a:t>
            </a:r>
            <a:endParaRPr lang="en-US" sz="24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 algn="ctr">
              <a:defRPr/>
            </a:pP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Bầu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trời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xanh</a:t>
            </a:r>
            <a:r>
              <a:rPr lang="en-US" sz="240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.</a:t>
            </a:r>
          </a:p>
          <a:p>
            <a:pPr lvl="0" algn="ctr">
              <a:defRPr/>
            </a:pPr>
            <a:endParaRPr lang="en-US" sz="24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 algn="ctr">
              <a:defRPr/>
            </a:pP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Giữ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gìn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bàn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chân</a:t>
            </a:r>
            <a:endParaRPr lang="en-US" sz="24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 algn="ctr">
              <a:defRPr/>
            </a:pP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Đừng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quên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đôi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dép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.</a:t>
            </a:r>
          </a:p>
          <a:p>
            <a:pPr lvl="0" algn="ctr">
              <a:defRPr/>
            </a:pP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Giữ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gương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đẹp</a:t>
            </a:r>
            <a:endParaRPr lang="en-US" sz="24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 algn="ctr">
              <a:defRPr/>
            </a:pP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Nhớ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đừng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giận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nhau</a:t>
            </a:r>
            <a:r>
              <a:rPr lang="en-US" sz="240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.</a:t>
            </a:r>
          </a:p>
          <a:p>
            <a:pPr lvl="0" algn="ctr">
              <a:defRPr/>
            </a:pPr>
            <a:endParaRPr lang="en-US" sz="24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marL="571500" lvl="0" indent="-571500">
              <a:buFontTx/>
              <a:buChar char="-"/>
              <a:defRPr/>
            </a:pP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Thước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kẻ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đâu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?</a:t>
            </a:r>
          </a:p>
          <a:p>
            <a:pPr marL="457200" lvl="0" indent="-457200">
              <a:buFontTx/>
              <a:buChar char="-"/>
              <a:defRPr/>
            </a:pP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Ở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cặp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sách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.</a:t>
            </a:r>
          </a:p>
          <a:p>
            <a:pPr marL="457200" lvl="0" indent="-457200">
              <a:buFontTx/>
              <a:buChar char="-"/>
              <a:defRPr/>
            </a:pP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bút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đâu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?</a:t>
            </a:r>
          </a:p>
          <a:p>
            <a:pPr marL="457200" lvl="0" indent="-457200">
              <a:buFontTx/>
              <a:buChar char="-"/>
              <a:defRPr/>
            </a:pP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Ở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cặp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sách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.</a:t>
            </a:r>
          </a:p>
          <a:p>
            <a:pPr lvl="0" algn="ctr">
              <a:defRPr/>
            </a:pPr>
            <a:endParaRPr lang="en-US" sz="24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 algn="ctr">
              <a:defRPr/>
            </a:pPr>
            <a:endParaRPr lang="en-US" sz="24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448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0" grpId="0" animBg="1"/>
      <p:bldP spid="11" grpId="0" animBg="1"/>
      <p:bldP spid="2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39" y="-612226"/>
            <a:ext cx="11876805" cy="7394766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=""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893" y="-1422109"/>
            <a:ext cx="3952245" cy="39522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E34D821-D5B7-4523-B705-B74433066629}"/>
              </a:ext>
            </a:extLst>
          </p:cNvPr>
          <p:cNvSpPr txBox="1"/>
          <p:nvPr/>
        </p:nvSpPr>
        <p:spPr>
          <a:xfrm>
            <a:off x="4970882" y="3017079"/>
            <a:ext cx="7154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 từ dễ viết sai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1A38BF7-307E-4DD1-8384-A289E72FC288}"/>
              </a:ext>
            </a:extLst>
          </p:cNvPr>
          <p:cNvSpPr/>
          <p:nvPr/>
        </p:nvSpPr>
        <p:spPr>
          <a:xfrm>
            <a:off x="3345283" y="3587021"/>
            <a:ext cx="79956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32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sạch</a:t>
            </a:r>
            <a:r>
              <a:rPr lang="en-US" sz="32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sẽ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745309EE-5EE5-497A-99C8-ABF167C7EEB4}"/>
              </a:ext>
            </a:extLst>
          </p:cNvPr>
          <p:cNvSpPr/>
          <p:nvPr/>
        </p:nvSpPr>
        <p:spPr>
          <a:xfrm>
            <a:off x="3571518" y="3745429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2EC3245-3902-4235-8CA8-D20279C3044A}"/>
              </a:ext>
            </a:extLst>
          </p:cNvPr>
          <p:cNvSpPr/>
          <p:nvPr/>
        </p:nvSpPr>
        <p:spPr>
          <a:xfrm>
            <a:off x="3345284" y="4371613"/>
            <a:ext cx="38099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32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giữ</a:t>
            </a:r>
            <a:r>
              <a:rPr lang="en-US" sz="32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gìn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BE7E9A73-ACDC-4592-876E-585B6B6877B4}"/>
              </a:ext>
            </a:extLst>
          </p:cNvPr>
          <p:cNvSpPr/>
          <p:nvPr/>
        </p:nvSpPr>
        <p:spPr>
          <a:xfrm>
            <a:off x="3571518" y="4540471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0375736-56CD-4321-A091-CF22BED4DB48}"/>
              </a:ext>
            </a:extLst>
          </p:cNvPr>
          <p:cNvSpPr/>
          <p:nvPr/>
        </p:nvSpPr>
        <p:spPr>
          <a:xfrm>
            <a:off x="3345284" y="5156206"/>
            <a:ext cx="3251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3200" kern="0" noProof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cặp</a:t>
            </a:r>
            <a:r>
              <a:rPr lang="en-US" sz="3200" kern="0" noProof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sách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907B6B4-8908-4E46-B617-4E068DEE2170}"/>
              </a:ext>
            </a:extLst>
          </p:cNvPr>
          <p:cNvSpPr/>
          <p:nvPr/>
        </p:nvSpPr>
        <p:spPr>
          <a:xfrm>
            <a:off x="3571516" y="5292649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6" name="Picture 2" descr="Question icons - 42 Free Question icons | Download PNG &amp; SVG">
            <a:extLst>
              <a:ext uri="{FF2B5EF4-FFF2-40B4-BE49-F238E27FC236}">
                <a16:creationId xmlns="" xmlns:a16="http://schemas.microsoft.com/office/drawing/2014/main" id="{C31EE29A-7F4A-4BB3-8EB3-ADA3D341D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966">
            <a:off x="2980677" y="5600938"/>
            <a:ext cx="1181679" cy="118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FAD3515-484C-41D4-A282-573F67975797}"/>
              </a:ext>
            </a:extLst>
          </p:cNvPr>
          <p:cNvSpPr txBox="1"/>
          <p:nvPr/>
        </p:nvSpPr>
        <p:spPr>
          <a:xfrm>
            <a:off x="4108235" y="5825662"/>
            <a:ext cx="6348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Khi viết </a:t>
            </a:r>
            <a:r>
              <a:rPr lang="en-US" sz="3200" kern="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US" sz="3200" kern="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thơ</a:t>
            </a:r>
            <a:r>
              <a:rPr lang="en-US" sz="3200" kern="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cần 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chú ý điều gì?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11654" y="6514132"/>
            <a:ext cx="315377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Fb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Đinh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Zalo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00969009554</a:t>
            </a: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8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 animBg="1"/>
      <p:bldP spid="14" grpId="0"/>
      <p:bldP spid="15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D3E196AE-90C8-4241-BAAB-B237F7B470F1}"/>
              </a:ext>
            </a:extLst>
          </p:cNvPr>
          <p:cNvGrpSpPr/>
          <p:nvPr/>
        </p:nvGrpSpPr>
        <p:grpSpPr>
          <a:xfrm>
            <a:off x="7204609" y="1764831"/>
            <a:ext cx="4920604" cy="3294851"/>
            <a:chOff x="7271396" y="3464736"/>
            <a:chExt cx="4920604" cy="3294851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F481B09B-D737-4324-9135-400C00905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71396" y="3464736"/>
              <a:ext cx="4920604" cy="3294851"/>
            </a:xfrm>
            <a:prstGeom prst="rect">
              <a:avLst/>
            </a:prstGeom>
          </p:spPr>
        </p:pic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xmlns="" id="{67DD1829-AE48-4927-968C-9AB24569D5BA}"/>
                </a:ext>
              </a:extLst>
            </p:cNvPr>
            <p:cNvSpPr/>
            <p:nvPr/>
          </p:nvSpPr>
          <p:spPr>
            <a:xfrm>
              <a:off x="9581606" y="4636715"/>
              <a:ext cx="627017" cy="54468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xmlns="" id="{EE19662C-766E-49F8-AB13-4FD26A80C751}"/>
                </a:ext>
              </a:extLst>
            </p:cNvPr>
            <p:cNvSpPr/>
            <p:nvPr/>
          </p:nvSpPr>
          <p:spPr>
            <a:xfrm>
              <a:off x="7359588" y="5112162"/>
              <a:ext cx="428758" cy="54468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FC645ED5-546D-4239-8AD8-1E18589EC4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:a16="http://schemas.microsoft.com/office/drawing/2014/main" xmlns="" id="{57FD9B8B-1D6B-43BF-BDD7-37A2D00E6EB9}"/>
              </a:ext>
            </a:extLst>
          </p:cNvPr>
          <p:cNvGrpSpPr/>
          <p:nvPr/>
        </p:nvGrpSpPr>
        <p:grpSpPr>
          <a:xfrm rot="21020369">
            <a:off x="2417470" y="2275705"/>
            <a:ext cx="5166740" cy="2040231"/>
            <a:chOff x="2561601" y="3694377"/>
            <a:chExt cx="3629722" cy="884856"/>
          </a:xfrm>
        </p:grpSpPr>
        <p:sp>
          <p:nvSpPr>
            <p:cNvPr id="7" name="Freeform: Shape 35">
              <a:extLst>
                <a:ext uri="{FF2B5EF4-FFF2-40B4-BE49-F238E27FC236}">
                  <a16:creationId xmlns:a16="http://schemas.microsoft.com/office/drawing/2014/main" xmlns="" id="{805BC669-8951-427D-89CC-F86CF7882243}"/>
                </a:ext>
              </a:extLst>
            </p:cNvPr>
            <p:cNvSpPr/>
            <p:nvPr/>
          </p:nvSpPr>
          <p:spPr>
            <a:xfrm rot="565617">
              <a:off x="2561601" y="3861346"/>
              <a:ext cx="3629722" cy="717887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solidFill>
              <a:srgbClr val="B0927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" name="Rectangle 56">
              <a:extLst>
                <a:ext uri="{FF2B5EF4-FFF2-40B4-BE49-F238E27FC236}">
                  <a16:creationId xmlns:a16="http://schemas.microsoft.com/office/drawing/2014/main" xmlns="" id="{B89ED605-7FF2-4DFC-B319-D26068E55224}"/>
                </a:ext>
              </a:extLst>
            </p:cNvPr>
            <p:cNvSpPr/>
            <p:nvPr/>
          </p:nvSpPr>
          <p:spPr>
            <a:xfrm rot="720999">
              <a:off x="4778057" y="3694377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r">
                <a:defRPr/>
              </a:pPr>
              <a:r>
                <a:rPr lang="en-US" altLang="zh-CN" sz="1400" dirty="0">
                  <a:solidFill>
                    <a:srgbClr val="FFFFFF"/>
                  </a:solidFill>
                  <a:latin typeface="Calibri" panose="020F0502020204030204" pitchFamily="34" charset="0"/>
                </a:rPr>
                <a:t>ADD YOUR TITLE</a:t>
              </a:r>
              <a:endParaRPr lang="zh-CN" altLang="en-US" sz="14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4" name="Freeform: Shape 33">
            <a:extLst>
              <a:ext uri="{FF2B5EF4-FFF2-40B4-BE49-F238E27FC236}">
                <a16:creationId xmlns:a16="http://schemas.microsoft.com/office/drawing/2014/main" xmlns="" id="{D9B0F598-2BF0-4DBB-903B-9E3748136228}"/>
              </a:ext>
            </a:extLst>
          </p:cNvPr>
          <p:cNvSpPr/>
          <p:nvPr/>
        </p:nvSpPr>
        <p:spPr>
          <a:xfrm rot="38486">
            <a:off x="2405414" y="4664123"/>
            <a:ext cx="5190854" cy="1593856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A5C0A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 cách từ mắt đến vở 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đến 30 cm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Freeform: Shape 34">
            <a:extLst>
              <a:ext uri="{FF2B5EF4-FFF2-40B4-BE49-F238E27FC236}">
                <a16:creationId xmlns:a16="http://schemas.microsoft.com/office/drawing/2014/main" xmlns="" id="{3E031C2D-0139-4711-86EF-0F9FEF78D0B3}"/>
              </a:ext>
            </a:extLst>
          </p:cNvPr>
          <p:cNvSpPr/>
          <p:nvPr/>
        </p:nvSpPr>
        <p:spPr>
          <a:xfrm>
            <a:off x="2450059" y="765200"/>
            <a:ext cx="5101564" cy="1601892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F7E3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1F58015-8858-4FC5-B1AD-856AB29B3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28" y="1572583"/>
            <a:ext cx="2545840" cy="4039824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4167753A-B88A-4F10-8022-CBB6A7DAE4DA}"/>
              </a:ext>
            </a:extLst>
          </p:cNvPr>
          <p:cNvSpPr txBox="1"/>
          <p:nvPr/>
        </p:nvSpPr>
        <p:spPr>
          <a:xfrm>
            <a:off x="3312891" y="1141056"/>
            <a:ext cx="35252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</a:t>
            </a:r>
          </a:p>
          <a:p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tay giữ trang vở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3AC7A375-BD3C-43F9-97A0-3D035AE291C9}"/>
              </a:ext>
            </a:extLst>
          </p:cNvPr>
          <p:cNvSpPr txBox="1"/>
          <p:nvPr/>
        </p:nvSpPr>
        <p:spPr>
          <a:xfrm>
            <a:off x="3316390" y="2935204"/>
            <a:ext cx="4235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 lưng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đặt thoải mái, đúng vị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文本框 6">
            <a:extLst>
              <a:ext uri="{FF2B5EF4-FFF2-40B4-BE49-F238E27FC236}">
                <a16:creationId xmlns:a16="http://schemas.microsoft.com/office/drawing/2014/main" xmlns="" id="{4AD4F0D0-758D-48D9-A8C9-EAC77C33D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9260" y="711018"/>
            <a:ext cx="397096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21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3000" b="1" kern="0" dirty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Lưu ý tư thế ngồi viết </a:t>
            </a:r>
            <a:endParaRPr lang="zh-CN" altLang="en-US" sz="3000" b="1" kern="0" dirty="0">
              <a:solidFill>
                <a:srgbClr val="FF0000"/>
              </a:solidFill>
              <a:latin typeface="HP001 4 hàng" panose="020B0603050302020204" pitchFamily="34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68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200">
        <p14:doors dir="vert"/>
      </p:transition>
    </mc:Choice>
    <mc:Fallback xmlns="">
      <p:transition spd="slow" advTm="42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7" grpId="0" animBg="1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=""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2518778" y="1846961"/>
            <a:ext cx="715443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vở ô li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2518775" y="730882"/>
            <a:ext cx="7154436" cy="116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 BÀI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11654" y="6514132"/>
            <a:ext cx="315377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Fb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Đinh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Zalo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00969009554</a:t>
            </a: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13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45783B2-81F9-469E-B07A-E3395153B9E3}"/>
              </a:ext>
            </a:extLst>
          </p:cNvPr>
          <p:cNvSpPr/>
          <p:nvPr/>
        </p:nvSpPr>
        <p:spPr>
          <a:xfrm>
            <a:off x="180742" y="1319447"/>
            <a:ext cx="6023728" cy="2724656"/>
          </a:xfrm>
          <a:prstGeom prst="roundRect">
            <a:avLst/>
          </a:prstGeom>
          <a:solidFill>
            <a:schemeClr val="accent6">
              <a:lumMod val="75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000000"/>
                </a:solidFill>
                <a:latin typeface="Arial"/>
              </a:rPr>
              <a:t>Tiêu chí đánh giá 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vi-VN" sz="2400" b="1" dirty="0">
                <a:solidFill>
                  <a:srgbClr val="000000"/>
                </a:solidFill>
                <a:latin typeface="Arial"/>
              </a:rPr>
              <a:t>Sai không quá 5 lỗi</a:t>
            </a: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000000"/>
                </a:solidFill>
                <a:latin typeface="Arial"/>
              </a:rPr>
              <a:t>2. Chữ viết rõ ràng , sạch đẹp </a:t>
            </a: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000000"/>
                </a:solidFill>
                <a:latin typeface="Arial"/>
              </a:rPr>
              <a:t>3. Trình bày đúng hình thức </a:t>
            </a:r>
          </a:p>
          <a:p>
            <a:pPr>
              <a:lnSpc>
                <a:spcPct val="150000"/>
              </a:lnSpc>
            </a:pPr>
            <a:endParaRPr lang="vi-VN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xmlns="" id="{0B69DF7E-B4FE-4887-BD11-4DD3FE418B64}"/>
              </a:ext>
            </a:extLst>
          </p:cNvPr>
          <p:cNvSpPr/>
          <p:nvPr/>
        </p:nvSpPr>
        <p:spPr>
          <a:xfrm>
            <a:off x="6629782" y="866079"/>
            <a:ext cx="5007032" cy="2148449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Em hãy tự đánh giá phần viết của mình và của bạn </a:t>
            </a:r>
            <a:endParaRPr lang="en-US" sz="2400" b="1" dirty="0">
              <a:solidFill>
                <a:srgbClr val="FF0000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31D0BFC-319A-45B7-9F00-9F88DBC8A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24" b="98997" l="1220" r="99024">
                        <a14:foregroundMark x1="73171" y1="57143" x2="81707" y2="37093"/>
                        <a14:foregroundMark x1="81707" y1="37093" x2="72439" y2="22556"/>
                        <a14:foregroundMark x1="72439" y1="22556" x2="70732" y2="40602"/>
                        <a14:foregroundMark x1="70732" y1="40602" x2="76585" y2="56391"/>
                        <a14:foregroundMark x1="76585" y1="56391" x2="76585" y2="72932"/>
                        <a14:foregroundMark x1="79268" y1="21053" x2="95366" y2="34586"/>
                        <a14:foregroundMark x1="8780" y1="41855" x2="8780" y2="49624"/>
                        <a14:foregroundMark x1="6585" y1="84461" x2="37317" y2="92231"/>
                        <a14:foregroundMark x1="37317" y1="92231" x2="53902" y2="91228"/>
                        <a14:foregroundMark x1="53902" y1="91228" x2="54878" y2="91228"/>
                        <a14:foregroundMark x1="1220" y1="79699" x2="15610" y2="81454"/>
                        <a14:foregroundMark x1="3415" y1="79950" x2="7317" y2="94236"/>
                        <a14:foregroundMark x1="7317" y1="94236" x2="38537" y2="96241"/>
                        <a14:foregroundMark x1="2927" y1="81203" x2="3171" y2="94236"/>
                        <a14:foregroundMark x1="3171" y1="94236" x2="40000" y2="98246"/>
                        <a14:foregroundMark x1="40000" y1="98246" x2="72195" y2="96992"/>
                        <a14:foregroundMark x1="72195" y1="96992" x2="89024" y2="90727"/>
                        <a14:foregroundMark x1="89024" y1="90727" x2="90976" y2="85213"/>
                        <a14:foregroundMark x1="1707" y1="97494" x2="15366" y2="97243"/>
                        <a14:foregroundMark x1="15366" y1="97243" x2="19512" y2="97243"/>
                        <a14:foregroundMark x1="55610" y1="80451" x2="86829" y2="94737"/>
                        <a14:foregroundMark x1="37317" y1="89223" x2="62439" y2="88471"/>
                        <a14:foregroundMark x1="62439" y1="88471" x2="65610" y2="88471"/>
                        <a14:foregroundMark x1="61463" y1="69424" x2="83902" y2="79699"/>
                        <a14:foregroundMark x1="79268" y1="17544" x2="94878" y2="31579"/>
                        <a14:foregroundMark x1="57317" y1="41353" x2="64634" y2="30075"/>
                        <a14:foregroundMark x1="64634" y1="30075" x2="70976" y2="25063"/>
                        <a14:foregroundMark x1="98537" y1="80702" x2="93659" y2="98747"/>
                        <a14:foregroundMark x1="93659" y1="80451" x2="87805" y2="98246"/>
                        <a14:foregroundMark x1="98293" y1="93233" x2="99024" y2="989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89211" y="2087010"/>
            <a:ext cx="2721033" cy="2449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2B7D425-5D3F-44F8-AAAA-7E4573FDD7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3934054" y="1979048"/>
            <a:ext cx="661896" cy="52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7BC7F85-9F7E-490F-A623-E1A80B7C11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4596178" y="1951167"/>
            <a:ext cx="661896" cy="52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352B86F-8121-46B3-B74C-9F0AC886E4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5231784" y="1979047"/>
            <a:ext cx="661896" cy="526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068F863-6A72-4691-9259-D435FEFFB9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4742694" y="2505269"/>
            <a:ext cx="661896" cy="52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EADF860-AFE1-4CD6-ACCE-C7D6A65541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4771812" y="3114183"/>
            <a:ext cx="661896" cy="52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6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2842" y="360948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6000" dirty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11654" y="6514132"/>
            <a:ext cx="315377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Fb</a:t>
            </a:r>
            <a:r>
              <a:rPr lang="en-US" sz="14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14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14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r>
              <a:rPr lang="en-US" sz="14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 00969009554</a:t>
            </a:r>
            <a:endParaRPr lang="en-US" sz="1400" i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740" y="1680875"/>
            <a:ext cx="7096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36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6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36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597082" y="1742431"/>
            <a:ext cx="535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■ </a:t>
            </a:r>
            <a:endParaRPr lang="en-US" sz="3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45355" y="1742430"/>
            <a:ext cx="433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■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8740" y="1742431"/>
            <a:ext cx="7096836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36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6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36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32229" y="557799"/>
            <a:ext cx="8627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dirty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8740" y="3535844"/>
            <a:ext cx="7096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iến</a:t>
            </a:r>
            <a:r>
              <a:rPr lang="en-US" sz="36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36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6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6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16693" y="3566622"/>
            <a:ext cx="433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■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8740" y="3566622"/>
            <a:ext cx="7096836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iến</a:t>
            </a:r>
            <a:r>
              <a:rPr lang="en-US" sz="36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36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6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6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ó công mài sắt, có ngày nên kim - Tiếng Việt 2 - Kể chuyện con nghe -  HOCMAI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98" y="1445888"/>
            <a:ext cx="3352439" cy="188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99" y="3710464"/>
            <a:ext cx="3616902" cy="217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98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6" grpId="0" animBg="1"/>
      <p:bldP spid="17" grpId="0"/>
      <p:bldP spid="11" grpId="0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523</Words>
  <Application>Microsoft Office PowerPoint</Application>
  <PresentationFormat>Widescreen</PresentationFormat>
  <Paragraphs>98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11</vt:i4>
      </vt:variant>
    </vt:vector>
  </HeadingPairs>
  <TitlesOfParts>
    <vt:vector size="38" baseType="lpstr">
      <vt:lpstr>Arial Unicode MS</vt:lpstr>
      <vt:lpstr>微软雅黑</vt:lpstr>
      <vt:lpstr>宋体</vt:lpstr>
      <vt:lpstr>Arial</vt:lpstr>
      <vt:lpstr>Arial-Rounded</vt:lpstr>
      <vt:lpstr>Arial-SGK-TV</vt:lpstr>
      <vt:lpstr>Calibri</vt:lpstr>
      <vt:lpstr>Calibri Light</vt:lpstr>
      <vt:lpstr>等线</vt:lpstr>
      <vt:lpstr>等线</vt:lpstr>
      <vt:lpstr>HP001 4 hàng</vt:lpstr>
      <vt:lpstr>HP001 4 hang 1 ô ly</vt:lpstr>
      <vt:lpstr>HP001 5 hàng</vt:lpstr>
      <vt:lpstr>Kalam</vt:lpstr>
      <vt:lpstr>Montserrat</vt:lpstr>
      <vt:lpstr>黑体</vt:lpstr>
      <vt:lpstr>Times New Roman</vt:lpstr>
      <vt:lpstr>华康海报体W12(P)</vt:lpstr>
      <vt:lpstr>思源黑体 CN Regular</vt:lpstr>
      <vt:lpstr>Office 主题</vt:lpstr>
      <vt:lpstr>1_Office 主题</vt:lpstr>
      <vt:lpstr>第一PPT，www.1ppt.com</vt:lpstr>
      <vt:lpstr>Doodle Sketchbook by Slidesgo</vt:lpstr>
      <vt:lpstr>2_Office 主题</vt:lpstr>
      <vt:lpstr>3_Office 主题</vt:lpstr>
      <vt:lpstr>Office Theme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ICT</cp:lastModifiedBy>
  <cp:revision>47</cp:revision>
  <dcterms:created xsi:type="dcterms:W3CDTF">2021-07-27T09:07:39Z</dcterms:created>
  <dcterms:modified xsi:type="dcterms:W3CDTF">2023-11-08T08:34:20Z</dcterms:modified>
</cp:coreProperties>
</file>