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25" r:id="rId4"/>
    <p:sldMasterId id="2147483730" r:id="rId5"/>
  </p:sldMasterIdLst>
  <p:notesMasterIdLst>
    <p:notesMasterId r:id="rId19"/>
  </p:notesMasterIdLst>
  <p:sldIdLst>
    <p:sldId id="275" r:id="rId6"/>
    <p:sldId id="273" r:id="rId7"/>
    <p:sldId id="320" r:id="rId8"/>
    <p:sldId id="258" r:id="rId9"/>
    <p:sldId id="278" r:id="rId10"/>
    <p:sldId id="259" r:id="rId11"/>
    <p:sldId id="260" r:id="rId12"/>
    <p:sldId id="281" r:id="rId13"/>
    <p:sldId id="279" r:id="rId14"/>
    <p:sldId id="262" r:id="rId15"/>
    <p:sldId id="263" r:id="rId16"/>
    <p:sldId id="318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F32E4-8C7B-4C52-851C-88067FD8C49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C9743-CC68-4982-95FA-086E073B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BBFEAD-C8B0-4906-BC87-EBA034344FA9}" type="slidenum">
              <a:rPr lang="en-US" altLang="en-US">
                <a:solidFill>
                  <a:prstClr val="black"/>
                </a:solidFill>
              </a:rPr>
              <a:pPr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016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0942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D0DACE-38E0-42D2-9336-2B707D34BC6D}" type="slidenum">
              <a:rPr lang="zh-CN" altLang="en-US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pPr>
                <a:defRPr/>
              </a:pPr>
              <a:t>13</a:t>
            </a:fld>
            <a:endParaRPr lang="zh-CN" altLang="en-US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164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4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6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57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9144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5001296"/>
            <a:ext cx="2142464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426112" y="-74389"/>
            <a:ext cx="11474420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78265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23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839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723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309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061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15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62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20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525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217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60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933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410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83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94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2481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517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53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887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6907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359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680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5296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550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233142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605960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648470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A4382AE-074A-4D2F-9617-CC0E24B2B9F9}"/>
              </a:ext>
            </a:extLst>
          </p:cNvPr>
          <p:cNvGrpSpPr>
            <a:grpSpLocks/>
          </p:cNvGrpSpPr>
          <p:nvPr/>
        </p:nvGrpSpPr>
        <p:grpSpPr bwMode="auto">
          <a:xfrm>
            <a:off x="1" y="2"/>
            <a:ext cx="9140825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E688327A-FF2B-4A2D-8CCE-94D69FC7A5D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1E28FB57-2C95-483A-85FF-D0ED1620592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58F5DE1F-C42A-44FE-967B-6F2555A3360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CA0AEF92-8DDC-4F00-8BEA-6C4638E1B19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6F2920C6-32DD-4357-BCF5-4F47707F00F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F0829252-2622-4AAC-B3D8-71D58D60346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065D4161-1054-4BBF-BBF3-8EDA0D5FE6C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50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48510AC2-E198-44A2-AC33-71DC7B9B00E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sp>
        <p:nvSpPr>
          <p:cNvPr id="61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599AB887-26A8-48AB-81C1-10FF9E64C4F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63831874-3699-475A-BD4D-CB9A2A20CC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20043510-51D0-4D50-8B3A-5AA94C40DE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314E4-BFB3-4FFA-BD44-0DC20D4834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5066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3FA93BB-C60F-45F5-AACB-2927915A0B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3FAFB9E-39F0-424D-9F81-9AF72B75E74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676CE-A933-4DE0-97C5-A36BA3C9D4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9285A857-CD84-46F9-8D99-6A7C7F50E79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80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30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33E26DE-0DE6-41FC-A032-81B0B84CA1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02A0601-1CC6-4B2F-AACF-F516F30089E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D4822-4D43-439B-B503-AA99A0B15F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4139BA0-6495-4DF5-AE10-A5B90F97B38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063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89F3535-BB1D-40EC-9C49-6B5F500E0D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CB6B18C-D89D-4C13-86D2-4CAE2B72E9B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EDFDE-0124-4DB8-BF00-C213C2449A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F955CAA8-2699-4B80-AB91-D6AA128A38C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029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9060C08-0857-4A7A-8DD0-F78EE85721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DF87AE2-71E6-4A34-9CEA-F5F85D708F0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D8BF5-83FA-4255-AFA7-ACD90C5B04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5B2C675E-C6A1-497B-9213-88E16CE786A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995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655927-B337-46E4-A632-D9FDD0EA5E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E56C10-BD61-4F25-BF4E-56E1371F8CA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85ABE-3C6F-49F6-BCEC-D98C99782B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B1C1D905-01FA-4A1D-AEB0-E4A5E63FF20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871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1709399-941F-43DD-B786-724AC7DD08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DF9B735-708D-42D0-A34E-B4CF8AB29DA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C1259-EC6D-4AED-8796-CCDB36A71F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9FD8CA5E-8570-4C35-A6FA-944805C8FEA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154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F670EC0-A48B-4009-84A2-258B2FCB2F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89AFC07-89C4-4B15-A2E8-F5F999117C2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4FD8F-9B7F-43DE-ACD6-6AE6402E8F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980F2BF7-B986-46F4-BCB9-EE574DE2A82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067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4867B8F-C7ED-409C-8702-73CF8FE279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D83BD33-F6F0-4191-BA1D-9F9BB78BA0E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5EB48-9CF6-4F2B-91A7-8FCCAE3CEF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CEBA10BE-A452-4B30-B3A0-D8244C509A7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775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13A557C-6084-43C3-B1F2-F610195BC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7DB3ED7-E065-4794-829F-957368F551E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949B7-DC1E-404E-89E3-1E519EB381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AB881B1-BDB6-4F09-A292-E65837ED943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778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23BD0AA-7357-46A3-9733-080A2F58A6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9F9336C-E33E-4532-BB07-1DEA6C5FCFB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D4E1B-94E5-4FEC-8474-4CFBEC25E0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5BC6FDA4-4D8F-4894-9A1A-B59845FF9B2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4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29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8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73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16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00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99153-0702-4284-BA24-FB7D7E665FC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9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7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71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 userDrawn="1"/>
        </p:nvSpPr>
        <p:spPr>
          <a:xfrm>
            <a:off x="2902268" y="2025651"/>
            <a:ext cx="3547586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AFE2539B-0A93-9718-1DFF-0FBBC977C67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5906" y="304800"/>
            <a:ext cx="12858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4AE7B88-00E3-4A51-9F62-E34BB050489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393CB33-CDA6-4679-AEB9-AC6215C945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b="0" i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AF68CF2-3F71-422E-8A22-5A8D6E8474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BB94647D-A3F7-4A3B-8EA2-2682BF77B2A7}"/>
              </a:ext>
            </a:extLst>
          </p:cNvPr>
          <p:cNvGrpSpPr>
            <a:grpSpLocks/>
          </p:cNvGrpSpPr>
          <p:nvPr/>
        </p:nvGrpSpPr>
        <p:grpSpPr bwMode="auto">
          <a:xfrm>
            <a:off x="1" y="2"/>
            <a:ext cx="9140825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DA3DEA6D-6685-482E-83A9-35463509E5D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6" name="Freeform 6">
                <a:extLst>
                  <a:ext uri="{FF2B5EF4-FFF2-40B4-BE49-F238E27FC236}">
                    <a16:creationId xmlns:a16="http://schemas.microsoft.com/office/drawing/2014/main" id="{2D3052E6-1AE3-476B-9376-32DEB969E71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  <p:sp>
            <p:nvSpPr>
              <p:cNvPr id="5127" name="Freeform 7">
                <a:extLst>
                  <a:ext uri="{FF2B5EF4-FFF2-40B4-BE49-F238E27FC236}">
                    <a16:creationId xmlns:a16="http://schemas.microsoft.com/office/drawing/2014/main" id="{C804AE71-6154-473A-8E0C-C5CE20B1AAC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  <p:sp>
            <p:nvSpPr>
              <p:cNvPr id="5128" name="Freeform 8">
                <a:extLst>
                  <a:ext uri="{FF2B5EF4-FFF2-40B4-BE49-F238E27FC236}">
                    <a16:creationId xmlns:a16="http://schemas.microsoft.com/office/drawing/2014/main" id="{594F3F8B-7A7B-439B-8CCB-A0131EEF756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D5A40BF8-1263-4334-8B2A-5C8029A1242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5130" name="Freeform 10">
                <a:extLst>
                  <a:ext uri="{FF2B5EF4-FFF2-40B4-BE49-F238E27FC236}">
                    <a16:creationId xmlns:a16="http://schemas.microsoft.com/office/drawing/2014/main" id="{36FDBDCD-2B53-45B7-9C1F-D206EA3795E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</p:grpSp>
        <p:sp>
          <p:nvSpPr>
            <p:cNvPr id="5131" name="Freeform 11">
              <a:extLst>
                <a:ext uri="{FF2B5EF4-FFF2-40B4-BE49-F238E27FC236}">
                  <a16:creationId xmlns:a16="http://schemas.microsoft.com/office/drawing/2014/main" id="{825A1461-5FDD-4C25-9CD8-D5F1AEE2FE3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50"/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id="{5491C47B-2607-4B03-AC11-265AF0E93D0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sp>
        <p:nvSpPr>
          <p:cNvPr id="5133" name="Rectangle 13">
            <a:extLst>
              <a:ext uri="{FF2B5EF4-FFF2-40B4-BE49-F238E27FC236}">
                <a16:creationId xmlns:a16="http://schemas.microsoft.com/office/drawing/2014/main" id="{01D02711-9D0B-4745-8339-49BE55CE84C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34" name="Rectangle 14">
            <a:extLst>
              <a:ext uri="{FF2B5EF4-FFF2-40B4-BE49-F238E27FC236}">
                <a16:creationId xmlns:a16="http://schemas.microsoft.com/office/drawing/2014/main" id="{5921911F-7E61-4C1B-81A2-2C06D9C0356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5" name="Rectangle 15">
            <a:extLst>
              <a:ext uri="{FF2B5EF4-FFF2-40B4-BE49-F238E27FC236}">
                <a16:creationId xmlns:a16="http://schemas.microsoft.com/office/drawing/2014/main" id="{25933D45-B14A-424F-A88B-51AF2B4659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06126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5"/>
          <a:stretch>
            <a:fillRect/>
          </a:stretch>
        </p:blipFill>
        <p:spPr bwMode="auto">
          <a:xfrm>
            <a:off x="-66101" y="-15423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16"/>
          <p:cNvSpPr>
            <a:spLocks noChangeArrowheads="1" noChangeShapeType="1" noTextEdit="1"/>
          </p:cNvSpPr>
          <p:nvPr/>
        </p:nvSpPr>
        <p:spPr bwMode="auto">
          <a:xfrm>
            <a:off x="3330677" y="1905000"/>
            <a:ext cx="2537562" cy="7508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kern="10" spc="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1187869" y="3124200"/>
            <a:ext cx="6993356" cy="1887012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Bài</a:t>
            </a:r>
            <a:r>
              <a:rPr lang="en-US" sz="9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26: </a:t>
            </a:r>
            <a:r>
              <a:rPr lang="en-US" sz="9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</a:t>
            </a:r>
            <a:r>
              <a:rPr lang="en-US" sz="9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9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lang="en-US" sz="9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</a:t>
            </a:r>
            <a:r>
              <a:rPr lang="en-US" sz="9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9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thập</a:t>
            </a:r>
            <a:r>
              <a:rPr lang="en-US" sz="9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900" b="1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9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9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9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  <a:endParaRPr lang="en-US" sz="2000" b="1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3443287" y="954645"/>
            <a:ext cx="2312342" cy="86503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25288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570"/>
            <a:ext cx="9144000" cy="6858000"/>
          </a:xfrm>
          <a:prstGeom prst="rect">
            <a:avLst/>
          </a:prstGeom>
        </p:spPr>
      </p:pic>
      <p:sp>
        <p:nvSpPr>
          <p:cNvPr id="11" name="Oval 7">
            <a:extLst>
              <a:ext uri="{FF2B5EF4-FFF2-40B4-BE49-F238E27FC236}">
                <a16:creationId xmlns:a16="http://schemas.microsoft.com/office/drawing/2014/main" id="{48AC1134-5945-4F88-BE7C-B76B3587AEB9}"/>
              </a:ext>
            </a:extLst>
          </p:cNvPr>
          <p:cNvSpPr/>
          <p:nvPr/>
        </p:nvSpPr>
        <p:spPr>
          <a:xfrm>
            <a:off x="410620" y="404787"/>
            <a:ext cx="732380" cy="6858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rPr>
              <a:t>1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353751DD-AB6B-40FF-8752-C26398BC0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693" y="475992"/>
            <a:ext cx="1905000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Tính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C8159A-50A1-4712-8105-71BAC10A7BAF}"/>
              </a:ext>
            </a:extLst>
          </p:cNvPr>
          <p:cNvSpPr/>
          <p:nvPr/>
        </p:nvSpPr>
        <p:spPr>
          <a:xfrm>
            <a:off x="522127" y="2550590"/>
            <a:ext cx="1306673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ail"/>
                <a:cs typeface="Times New Roman" pitchFamily="18" charset="0"/>
              </a:rPr>
              <a:t>?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6E9DEFBA-07E8-4350-B80A-33CC0AF71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75" y="1252564"/>
            <a:ext cx="1678625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67,3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0DB1E025-0B5E-4FBC-AF40-9032E8245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74" y="1833240"/>
            <a:ext cx="1678625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28,5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78E74F8E-1BA5-485C-9BD5-90E8D194A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079" y="1557913"/>
            <a:ext cx="688027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 -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0D6EFE-2C73-44D7-9D60-EDF6AFE14298}"/>
              </a:ext>
            </a:extLst>
          </p:cNvPr>
          <p:cNvCxnSpPr>
            <a:cxnSpLocks/>
          </p:cNvCxnSpPr>
          <p:nvPr/>
        </p:nvCxnSpPr>
        <p:spPr>
          <a:xfrm>
            <a:off x="457200" y="2434400"/>
            <a:ext cx="141706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A1865FC-9AD2-484B-9BD1-81D2C35C22A7}"/>
              </a:ext>
            </a:extLst>
          </p:cNvPr>
          <p:cNvSpPr/>
          <p:nvPr/>
        </p:nvSpPr>
        <p:spPr>
          <a:xfrm>
            <a:off x="522127" y="2550590"/>
            <a:ext cx="1306673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3600" dirty="0">
                <a:latin typeface="Arail"/>
                <a:cs typeface="Times New Roman" pitchFamily="18" charset="0"/>
              </a:rPr>
              <a:t>38,8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3FED014A-54CB-4C12-836D-C99577795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4494" y="1252564"/>
            <a:ext cx="1678625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42,19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E6912BA4-A91F-4073-A926-B3EA2297F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833240"/>
            <a:ext cx="1527907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31,57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6D56B1D8-60FD-438D-BC63-82E56D794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598" y="1557913"/>
            <a:ext cx="688027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 -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7060C2-D473-4731-81F0-3180CBDD07A2}"/>
              </a:ext>
            </a:extLst>
          </p:cNvPr>
          <p:cNvCxnSpPr>
            <a:cxnSpLocks/>
          </p:cNvCxnSpPr>
          <p:nvPr/>
        </p:nvCxnSpPr>
        <p:spPr>
          <a:xfrm>
            <a:off x="2434493" y="2434400"/>
            <a:ext cx="141706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0877CC4-43AE-4698-98E0-EF6F0E3D5BD5}"/>
              </a:ext>
            </a:extLst>
          </p:cNvPr>
          <p:cNvSpPr/>
          <p:nvPr/>
        </p:nvSpPr>
        <p:spPr>
          <a:xfrm>
            <a:off x="2480595" y="2550590"/>
            <a:ext cx="1405605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ail"/>
                <a:cs typeface="Times New Roman" pitchFamily="18" charset="0"/>
              </a:rPr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3D306A-87A8-4CC5-9BC3-913A37E08CE0}"/>
              </a:ext>
            </a:extLst>
          </p:cNvPr>
          <p:cNvSpPr/>
          <p:nvPr/>
        </p:nvSpPr>
        <p:spPr>
          <a:xfrm>
            <a:off x="2535532" y="2540354"/>
            <a:ext cx="1405605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ail"/>
                <a:cs typeface="Times New Roman" pitchFamily="18" charset="0"/>
              </a:rPr>
              <a:t>10,62</a:t>
            </a: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5A5FFCC1-675B-4FAD-B66D-8204BDA25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8811" y="1232080"/>
            <a:ext cx="1678625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31,5</a:t>
            </a: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A86685A8-5614-497B-B155-65FEA0D48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113" y="1832471"/>
            <a:ext cx="1527907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12,45</a:t>
            </a:r>
          </a:p>
        </p:txBody>
      </p:sp>
      <p:sp>
        <p:nvSpPr>
          <p:cNvPr id="28" name="Text Box 14">
            <a:extLst>
              <a:ext uri="{FF2B5EF4-FFF2-40B4-BE49-F238E27FC236}">
                <a16:creationId xmlns:a16="http://schemas.microsoft.com/office/drawing/2014/main" id="{83F5B6B2-624D-46C3-AD6D-F82E84B05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4973" y="1537429"/>
            <a:ext cx="688027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 -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5B51B66-47E0-4E63-A504-9525F1073A71}"/>
              </a:ext>
            </a:extLst>
          </p:cNvPr>
          <p:cNvCxnSpPr>
            <a:cxnSpLocks/>
          </p:cNvCxnSpPr>
          <p:nvPr/>
        </p:nvCxnSpPr>
        <p:spPr>
          <a:xfrm>
            <a:off x="4602734" y="2438400"/>
            <a:ext cx="141706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4550C052-1576-40CB-A5C7-50F798C44897}"/>
              </a:ext>
            </a:extLst>
          </p:cNvPr>
          <p:cNvSpPr/>
          <p:nvPr/>
        </p:nvSpPr>
        <p:spPr>
          <a:xfrm>
            <a:off x="4690395" y="2550590"/>
            <a:ext cx="1405605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ail"/>
                <a:cs typeface="Times New Roman" pitchFamily="18" charset="0"/>
              </a:rPr>
              <a:t>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98C21BF-98FC-4B6A-9F45-444EEB24B8AC}"/>
              </a:ext>
            </a:extLst>
          </p:cNvPr>
          <p:cNvSpPr/>
          <p:nvPr/>
        </p:nvSpPr>
        <p:spPr>
          <a:xfrm>
            <a:off x="4665604" y="2550590"/>
            <a:ext cx="1405605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ail"/>
                <a:cs typeface="Times New Roman" pitchFamily="18" charset="0"/>
              </a:rPr>
              <a:t>19,05</a:t>
            </a:r>
          </a:p>
        </p:txBody>
      </p:sp>
      <p:sp>
        <p:nvSpPr>
          <p:cNvPr id="32" name="Text Box 14">
            <a:extLst>
              <a:ext uri="{FF2B5EF4-FFF2-40B4-BE49-F238E27FC236}">
                <a16:creationId xmlns:a16="http://schemas.microsoft.com/office/drawing/2014/main" id="{4715D413-37A2-4E69-9A79-6788CE340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231311"/>
            <a:ext cx="1678625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27,32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D71C3338-2783-4E79-A44B-5340C831C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9293" y="1831702"/>
            <a:ext cx="1527907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18,9</a:t>
            </a:r>
          </a:p>
        </p:txBody>
      </p:sp>
      <p:sp>
        <p:nvSpPr>
          <p:cNvPr id="34" name="Text Box 14">
            <a:extLst>
              <a:ext uri="{FF2B5EF4-FFF2-40B4-BE49-F238E27FC236}">
                <a16:creationId xmlns:a16="http://schemas.microsoft.com/office/drawing/2014/main" id="{D5653A66-4927-4684-8CCB-4E5C43B90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455" y="1536660"/>
            <a:ext cx="688027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 -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3E71B50-820B-4C81-8976-DC0D0635D47C}"/>
              </a:ext>
            </a:extLst>
          </p:cNvPr>
          <p:cNvCxnSpPr>
            <a:cxnSpLocks/>
          </p:cNvCxnSpPr>
          <p:nvPr/>
        </p:nvCxnSpPr>
        <p:spPr>
          <a:xfrm>
            <a:off x="6964934" y="2430587"/>
            <a:ext cx="141706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0DF424D9-6D09-4E7B-8CEB-5F2EDF5AF2B4}"/>
              </a:ext>
            </a:extLst>
          </p:cNvPr>
          <p:cNvSpPr/>
          <p:nvPr/>
        </p:nvSpPr>
        <p:spPr>
          <a:xfrm>
            <a:off x="7041135" y="2550590"/>
            <a:ext cx="1417065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ail"/>
                <a:cs typeface="Times New Roman" pitchFamily="18" charset="0"/>
              </a:rPr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2D49FFE-F417-4F22-B099-22B2C0068B01}"/>
              </a:ext>
            </a:extLst>
          </p:cNvPr>
          <p:cNvSpPr/>
          <p:nvPr/>
        </p:nvSpPr>
        <p:spPr>
          <a:xfrm>
            <a:off x="7011328" y="2534668"/>
            <a:ext cx="1417065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ail"/>
                <a:cs typeface="Times New Roman" pitchFamily="18" charset="0"/>
              </a:rPr>
              <a:t>  8,42</a:t>
            </a:r>
          </a:p>
        </p:txBody>
      </p:sp>
    </p:spTree>
    <p:extLst>
      <p:ext uri="{BB962C8B-B14F-4D97-AF65-F5344CB8AC3E}">
        <p14:creationId xmlns:p14="http://schemas.microsoft.com/office/powerpoint/2010/main" val="330211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23" grpId="0" animBg="1"/>
      <p:bldP spid="25" grpId="0" animBg="1"/>
      <p:bldP spid="30" grpId="0" animBg="1"/>
      <p:bldP spid="31" grpId="0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5930711C-5E1D-4E83-8DFA-BAA0B0663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69" y="2714606"/>
            <a:ext cx="1678625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26,58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762F620A-39AA-40E4-B1AA-7DACD3E1B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68" y="3295282"/>
            <a:ext cx="1678625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18,19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6F80F96-7278-45E8-87E6-9D6A7EA53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773" y="3019955"/>
            <a:ext cx="688027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 -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6671E0-BC5C-4903-9311-DCA1868F732E}"/>
              </a:ext>
            </a:extLst>
          </p:cNvPr>
          <p:cNvCxnSpPr>
            <a:cxnSpLocks/>
          </p:cNvCxnSpPr>
          <p:nvPr/>
        </p:nvCxnSpPr>
        <p:spPr>
          <a:xfrm>
            <a:off x="464668" y="3915188"/>
            <a:ext cx="141706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13" name="Text Box 14">
            <a:extLst>
              <a:ext uri="{FF2B5EF4-FFF2-40B4-BE49-F238E27FC236}">
                <a16:creationId xmlns:a16="http://schemas.microsoft.com/office/drawing/2014/main" id="{AEA47566-1A7B-4FD7-805B-C17C6ECFC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955715"/>
            <a:ext cx="1678625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   8,39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4AA80967-B2F1-41E2-B81A-CC5D9DC3C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7960" y="2738755"/>
            <a:ext cx="1678625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12,34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76A66834-05C1-42E5-B506-354BBBB15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933" y="3319431"/>
            <a:ext cx="1538688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10,125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CF285F0-ADC9-441C-BF2B-B1CF4406A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7064" y="3044104"/>
            <a:ext cx="688027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 -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125DBFE-47EE-4F98-A8F0-4CB648E985CB}"/>
              </a:ext>
            </a:extLst>
          </p:cNvPr>
          <p:cNvCxnSpPr>
            <a:cxnSpLocks/>
          </p:cNvCxnSpPr>
          <p:nvPr/>
        </p:nvCxnSpPr>
        <p:spPr>
          <a:xfrm>
            <a:off x="2773934" y="3883349"/>
            <a:ext cx="141706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18" name="Text Box 14">
            <a:extLst>
              <a:ext uri="{FF2B5EF4-FFF2-40B4-BE49-F238E27FC236}">
                <a16:creationId xmlns:a16="http://schemas.microsoft.com/office/drawing/2014/main" id="{0CD80FD9-10F5-42C9-9F00-1077C609C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4775" y="3955715"/>
            <a:ext cx="1678625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   2,215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65B897C2-CE8B-415E-B0F8-5A8521767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2705" y="2756317"/>
            <a:ext cx="1678625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238,57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773C9827-3211-42DA-948B-135A1E441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5181" y="3336993"/>
            <a:ext cx="1493219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138,00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0F72A9CC-A378-40B2-A25F-7010A86D2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809" y="3061666"/>
            <a:ext cx="688027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 -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031B4F3-875A-4A5F-8844-F96DD925B126}"/>
              </a:ext>
            </a:extLst>
          </p:cNvPr>
          <p:cNvCxnSpPr>
            <a:cxnSpLocks/>
          </p:cNvCxnSpPr>
          <p:nvPr/>
        </p:nvCxnSpPr>
        <p:spPr>
          <a:xfrm>
            <a:off x="4755134" y="3934165"/>
            <a:ext cx="141706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23" name="Text Box 14">
            <a:extLst>
              <a:ext uri="{FF2B5EF4-FFF2-40B4-BE49-F238E27FC236}">
                <a16:creationId xmlns:a16="http://schemas.microsoft.com/office/drawing/2014/main" id="{24FB7B92-DBE5-4343-8CE7-FBC1376C1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941448"/>
            <a:ext cx="1678625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100,57</a:t>
            </a: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3B3FD3F3-97C1-4844-8F7C-79712C3CE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5997" y="2743524"/>
            <a:ext cx="1678625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43,00</a:t>
            </a:r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BCFF0F4E-97A3-45E6-8248-1376525A2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324200"/>
            <a:ext cx="1417067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21,86</a:t>
            </a: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A0C5B274-A294-4301-95C9-F89C3D7ED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101" y="3048873"/>
            <a:ext cx="688027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 -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862E7BF-86F6-4647-92B0-2240AC3E754D}"/>
              </a:ext>
            </a:extLst>
          </p:cNvPr>
          <p:cNvCxnSpPr>
            <a:cxnSpLocks/>
          </p:cNvCxnSpPr>
          <p:nvPr/>
        </p:nvCxnSpPr>
        <p:spPr>
          <a:xfrm>
            <a:off x="6781800" y="3967643"/>
            <a:ext cx="158304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32" name="Text Box 14">
            <a:extLst>
              <a:ext uri="{FF2B5EF4-FFF2-40B4-BE49-F238E27FC236}">
                <a16:creationId xmlns:a16="http://schemas.microsoft.com/office/drawing/2014/main" id="{5F7ABEFC-6255-4836-83A9-C01A1C440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009927"/>
            <a:ext cx="1678625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21,14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9438946-D23B-4E65-B6A9-D3C1EAFE18CA}"/>
              </a:ext>
            </a:extLst>
          </p:cNvPr>
          <p:cNvSpPr/>
          <p:nvPr/>
        </p:nvSpPr>
        <p:spPr>
          <a:xfrm>
            <a:off x="163774" y="134957"/>
            <a:ext cx="4122812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Arail"/>
                <a:cs typeface="Times New Roman" pitchFamily="18" charset="0"/>
              </a:rPr>
              <a:t>b) </a:t>
            </a:r>
            <a:r>
              <a:rPr lang="en-US" sz="3600" dirty="0" err="1">
                <a:latin typeface="Arail"/>
                <a:cs typeface="Times New Roman" pitchFamily="18" charset="0"/>
              </a:rPr>
              <a:t>Đặt</a:t>
            </a:r>
            <a:r>
              <a:rPr lang="en-US" sz="3600" dirty="0">
                <a:latin typeface="Arail"/>
                <a:cs typeface="Times New Roman" pitchFamily="18" charset="0"/>
              </a:rPr>
              <a:t> </a:t>
            </a:r>
            <a:r>
              <a:rPr lang="en-US" sz="3600" dirty="0" err="1">
                <a:latin typeface="Arail"/>
                <a:cs typeface="Times New Roman" pitchFamily="18" charset="0"/>
              </a:rPr>
              <a:t>tính</a:t>
            </a:r>
            <a:r>
              <a:rPr lang="en-US" sz="3600" dirty="0">
                <a:latin typeface="Arail"/>
                <a:cs typeface="Times New Roman" pitchFamily="18" charset="0"/>
              </a:rPr>
              <a:t> </a:t>
            </a:r>
            <a:r>
              <a:rPr lang="en-US" sz="3600" dirty="0" err="1">
                <a:latin typeface="Arail"/>
                <a:cs typeface="Times New Roman" pitchFamily="18" charset="0"/>
              </a:rPr>
              <a:t>rồi</a:t>
            </a:r>
            <a:r>
              <a:rPr lang="en-US" sz="3600" dirty="0">
                <a:latin typeface="Arail"/>
                <a:cs typeface="Times New Roman" pitchFamily="18" charset="0"/>
              </a:rPr>
              <a:t> </a:t>
            </a:r>
            <a:r>
              <a:rPr lang="en-US" sz="3600" dirty="0" err="1">
                <a:latin typeface="Arail"/>
                <a:cs typeface="Times New Roman" pitchFamily="18" charset="0"/>
              </a:rPr>
              <a:t>tính</a:t>
            </a:r>
            <a:r>
              <a:rPr lang="en-US" sz="3600" dirty="0">
                <a:latin typeface="Arail"/>
                <a:cs typeface="Times New Roman" pitchFamily="18" charset="0"/>
              </a:rPr>
              <a:t>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8BCB6F-CD94-47CF-B95F-2ED26E55300B}"/>
              </a:ext>
            </a:extLst>
          </p:cNvPr>
          <p:cNvSpPr/>
          <p:nvPr/>
        </p:nvSpPr>
        <p:spPr>
          <a:xfrm>
            <a:off x="756041" y="1018306"/>
            <a:ext cx="2977759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Arail"/>
                <a:cs typeface="Times New Roman" pitchFamily="18" charset="0"/>
              </a:rPr>
              <a:t>26,58 – 18,19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CE79B3B-C661-423E-A2FE-7251DB7FEB86}"/>
              </a:ext>
            </a:extLst>
          </p:cNvPr>
          <p:cNvSpPr/>
          <p:nvPr/>
        </p:nvSpPr>
        <p:spPr>
          <a:xfrm>
            <a:off x="756040" y="1845860"/>
            <a:ext cx="297776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Arail"/>
                <a:cs typeface="Times New Roman" pitchFamily="18" charset="0"/>
              </a:rPr>
              <a:t>12,34 – 10,125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5D3F553-909E-4AF8-A0ED-DC4233C40ADE}"/>
              </a:ext>
            </a:extLst>
          </p:cNvPr>
          <p:cNvSpPr/>
          <p:nvPr/>
        </p:nvSpPr>
        <p:spPr>
          <a:xfrm>
            <a:off x="5075664" y="972456"/>
            <a:ext cx="2977759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Arail"/>
                <a:cs typeface="Times New Roman" pitchFamily="18" charset="0"/>
              </a:rPr>
              <a:t>238,57 – 138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909320A-3034-4EA1-B1E8-1F3073E0243C}"/>
              </a:ext>
            </a:extLst>
          </p:cNvPr>
          <p:cNvSpPr/>
          <p:nvPr/>
        </p:nvSpPr>
        <p:spPr>
          <a:xfrm>
            <a:off x="5075663" y="1800010"/>
            <a:ext cx="297776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Arail"/>
                <a:cs typeface="Times New Roman" pitchFamily="18" charset="0"/>
              </a:rPr>
              <a:t>43 – 21,86</a:t>
            </a:r>
          </a:p>
        </p:txBody>
      </p:sp>
    </p:spTree>
    <p:extLst>
      <p:ext uri="{BB962C8B-B14F-4D97-AF65-F5344CB8AC3E}">
        <p14:creationId xmlns:p14="http://schemas.microsoft.com/office/powerpoint/2010/main" val="330211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608D7EAE-FB7B-46C3-A8F5-2F963755A9B9}"/>
              </a:ext>
            </a:extLst>
          </p:cNvPr>
          <p:cNvSpPr txBox="1"/>
          <p:nvPr/>
        </p:nvSpPr>
        <p:spPr>
          <a:xfrm>
            <a:off x="2320290" y="533400"/>
            <a:ext cx="4503420" cy="6752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85800">
              <a:lnSpc>
                <a:spcPct val="115000"/>
              </a:lnSpc>
              <a:buClr>
                <a:srgbClr val="231F20"/>
              </a:buClr>
              <a:buSzPts val="1200"/>
              <a:tabLst>
                <a:tab pos="315754" algn="l"/>
              </a:tabLst>
            </a:pP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CỦNG CỐ, DẶN DÒ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53435FB3-2E20-4A57-9E4F-7C69A4A885AF}"/>
              </a:ext>
            </a:extLst>
          </p:cNvPr>
          <p:cNvSpPr txBox="1"/>
          <p:nvPr/>
        </p:nvSpPr>
        <p:spPr>
          <a:xfrm>
            <a:off x="152400" y="1587593"/>
            <a:ext cx="8839200" cy="8528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83870" algn="l"/>
              </a:tabLst>
            </a:pP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nay,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FBFD595A-3699-43B7-A3C9-CEEA785BD3EC}"/>
              </a:ext>
            </a:extLst>
          </p:cNvPr>
          <p:cNvSpPr txBox="1"/>
          <p:nvPr/>
        </p:nvSpPr>
        <p:spPr>
          <a:xfrm>
            <a:off x="152400" y="2819400"/>
            <a:ext cx="8839200" cy="16838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83870" algn="l"/>
              </a:tabLst>
            </a:pP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nhắn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3200" dirty="0"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15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29D7753-73C2-46B3-BEA8-873474623E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1" y="-1143003"/>
            <a:ext cx="6858001" cy="9144001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5386B91-93C7-4B5E-B70E-3FDC07B655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622557"/>
            <a:ext cx="9677399" cy="616185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A457F7C-43A0-47EB-A1FE-E8B040174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59185" y="2227030"/>
            <a:ext cx="2425635" cy="6858001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2000" y="1752600"/>
            <a:ext cx="7848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vi-VN" sz="6000" b="1" dirty="0">
                <a:solidFill>
                  <a:srgbClr val="C00000"/>
                </a:solidFill>
                <a:latin typeface="Times New Roman" pitchFamily="18" charset="0"/>
              </a:rPr>
              <a:t>CHÀO TẠM BIỆT CÁC EM !</a:t>
            </a:r>
          </a:p>
        </p:txBody>
      </p:sp>
      <p:pic>
        <p:nvPicPr>
          <p:cNvPr id="11" name="图片 3" descr="595d3f6b209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0002" y="3615518"/>
            <a:ext cx="3311000" cy="2711450"/>
          </a:xfrm>
          <a:prstGeom prst="rect">
            <a:avLst/>
          </a:prstGeom>
        </p:spPr>
      </p:pic>
      <p:pic>
        <p:nvPicPr>
          <p:cNvPr id="7" name="Picture 4" descr="67169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307" y="363376"/>
            <a:ext cx="1359694" cy="567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570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BD4D7AB-757B-4703-877B-51DACEB0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92" y="-16481"/>
            <a:ext cx="9144000" cy="6858000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95E03B5E-7D28-4E4F-929A-61EEF5E3FDF7}"/>
              </a:ext>
            </a:extLst>
          </p:cNvPr>
          <p:cNvGrpSpPr/>
          <p:nvPr/>
        </p:nvGrpSpPr>
        <p:grpSpPr>
          <a:xfrm>
            <a:off x="5715002" y="4443127"/>
            <a:ext cx="3565561" cy="2414877"/>
            <a:chOff x="7786263" y="4893998"/>
            <a:chExt cx="4754081" cy="241487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9745724-7B54-490D-A01B-4851C0ADE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974" y="6473785"/>
              <a:ext cx="1673659" cy="83509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51DC9C4C-CEAC-443E-AD51-880F89EEF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037" y="6530134"/>
              <a:ext cx="1754933" cy="655731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69B337A-872C-4CBB-A61E-2877BC9E0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786263" y="6473785"/>
              <a:ext cx="1098570" cy="384215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EAE9C417-29A8-4710-BFD8-8D8118DE5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5414" y="4893998"/>
              <a:ext cx="2754930" cy="2268455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CC42C51C-F49A-4647-90CC-2E3A5D04B8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-213317" y="-930913"/>
            <a:ext cx="820538" cy="155391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FE0448A-0CFE-4C22-B2F4-16C1451FE7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" y="1451171"/>
            <a:ext cx="2467923" cy="5244904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338738C6-B887-4B04-98D6-93C8D0CCF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141" y="724183"/>
            <a:ext cx="2456972" cy="4340988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1A1CF58-BBD3-4741-9298-997DCBDD28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463" y="2514600"/>
            <a:ext cx="2714625" cy="4800600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B72C592F-E3B8-4C7B-92E9-DF072458E0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803" y="-1215916"/>
            <a:ext cx="6197784" cy="68524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13196" y="1298866"/>
            <a:ext cx="4247756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7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>
            <a:extLst>
              <a:ext uri="{FF2B5EF4-FFF2-40B4-BE49-F238E27FC236}">
                <a16:creationId xmlns:a16="http://schemas.microsoft.com/office/drawing/2014/main" id="{FE45551D-D7B8-445E-A5BC-EA21A9E48704}"/>
              </a:ext>
            </a:extLst>
          </p:cNvPr>
          <p:cNvSpPr txBox="1"/>
          <p:nvPr/>
        </p:nvSpPr>
        <p:spPr>
          <a:xfrm>
            <a:off x="213360" y="304800"/>
            <a:ext cx="871728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ail"/>
                <a:ea typeface="+mn-ea"/>
                <a:cs typeface="+mn-cs"/>
              </a:rPr>
              <a:t>Quan sát bức tranh nói với bạn các vấn đề liên quan đến tình huống trong bức tranh.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ai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167C08-A9A9-40DF-B557-42319A867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1" y="1575815"/>
            <a:ext cx="8783519" cy="490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6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lowchart: Terminator 1"/>
          <p:cNvSpPr/>
          <p:nvPr/>
        </p:nvSpPr>
        <p:spPr>
          <a:xfrm>
            <a:off x="261938" y="381000"/>
            <a:ext cx="8501061" cy="3124200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  <a:tabLst>
                <a:tab pos="465455" algn="l"/>
              </a:tabLst>
            </a:pPr>
            <a:r>
              <a:rPr lang="en-US" sz="3600" kern="100" dirty="0" err="1">
                <a:latin typeface="Arail"/>
                <a:ea typeface="Times New Roman" panose="02020603050405020304" pitchFamily="18" charset="0"/>
              </a:rPr>
              <a:t>Có</a:t>
            </a:r>
            <a:r>
              <a:rPr lang="en-US" sz="3600" kern="100" dirty="0"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Arail"/>
                <a:ea typeface="Times New Roman" panose="02020603050405020304" pitchFamily="18" charset="0"/>
              </a:rPr>
              <a:t>một</a:t>
            </a:r>
            <a:r>
              <a:rPr lang="en-US" sz="3600" kern="100" dirty="0"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Arail"/>
                <a:ea typeface="Times New Roman" panose="02020603050405020304" pitchFamily="18" charset="0"/>
              </a:rPr>
              <a:t>bạn</a:t>
            </a:r>
            <a:r>
              <a:rPr lang="en-US" sz="3600" kern="100" dirty="0"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Arail"/>
                <a:ea typeface="Times New Roman" panose="02020603050405020304" pitchFamily="18" charset="0"/>
              </a:rPr>
              <a:t>nam</a:t>
            </a:r>
            <a:r>
              <a:rPr lang="en-US" sz="3600" kern="100" dirty="0">
                <a:latin typeface="Arail"/>
                <a:ea typeface="Times New Roman" panose="02020603050405020304" pitchFamily="18" charset="0"/>
              </a:rPr>
              <a:t>, </a:t>
            </a:r>
            <a:r>
              <a:rPr lang="en-US" sz="3600" kern="100" dirty="0" err="1">
                <a:latin typeface="Arail"/>
                <a:ea typeface="Times New Roman" panose="02020603050405020304" pitchFamily="18" charset="0"/>
              </a:rPr>
              <a:t>trước</a:t>
            </a:r>
            <a:r>
              <a:rPr lang="en-US" sz="3600" kern="100" dirty="0"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Arail"/>
                <a:ea typeface="Times New Roman" panose="02020603050405020304" pitchFamily="18" charset="0"/>
              </a:rPr>
              <a:t>khi</a:t>
            </a:r>
            <a:r>
              <a:rPr lang="en-US" sz="3600" kern="100" dirty="0"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Arail"/>
                <a:ea typeface="Times New Roman" panose="02020603050405020304" pitchFamily="18" charset="0"/>
              </a:rPr>
              <a:t>nghỉ</a:t>
            </a:r>
            <a:r>
              <a:rPr lang="en-US" sz="3600" kern="100" dirty="0"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Arail"/>
                <a:ea typeface="Times New Roman" panose="02020603050405020304" pitchFamily="18" charset="0"/>
              </a:rPr>
              <a:t>hè</a:t>
            </a:r>
            <a:r>
              <a:rPr lang="en-US" sz="3600" kern="100" dirty="0"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Arail"/>
                <a:ea typeface="Times New Roman" panose="02020603050405020304" pitchFamily="18" charset="0"/>
              </a:rPr>
              <a:t>cao</a:t>
            </a:r>
            <a:r>
              <a:rPr lang="en-US" sz="3600" kern="100" dirty="0">
                <a:latin typeface="Arail"/>
                <a:ea typeface="Times New Roman" panose="02020603050405020304" pitchFamily="18" charset="0"/>
              </a:rPr>
              <a:t> 1,39 m. Sau </a:t>
            </a:r>
            <a:r>
              <a:rPr lang="en-US" sz="3600" kern="100" dirty="0" err="1">
                <a:latin typeface="Arail"/>
                <a:ea typeface="Times New Roman" panose="02020603050405020304" pitchFamily="18" charset="0"/>
              </a:rPr>
              <a:t>khi</a:t>
            </a:r>
            <a:r>
              <a:rPr lang="en-US" sz="3600" kern="100" dirty="0"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Arail"/>
                <a:ea typeface="Times New Roman" panose="02020603050405020304" pitchFamily="18" charset="0"/>
              </a:rPr>
              <a:t>nghỉ</a:t>
            </a:r>
            <a:r>
              <a:rPr lang="en-US" sz="3600" kern="100" dirty="0"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Arail"/>
                <a:ea typeface="Times New Roman" panose="02020603050405020304" pitchFamily="18" charset="0"/>
              </a:rPr>
              <a:t>hè</a:t>
            </a:r>
            <a:r>
              <a:rPr lang="en-US" sz="3600" kern="100" dirty="0"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Arail"/>
                <a:ea typeface="Times New Roman" panose="02020603050405020304" pitchFamily="18" charset="0"/>
              </a:rPr>
              <a:t>lại</a:t>
            </a:r>
            <a:r>
              <a:rPr lang="en-US" sz="3600" kern="100" dirty="0"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Arail"/>
                <a:ea typeface="Times New Roman" panose="02020603050405020304" pitchFamily="18" charset="0"/>
              </a:rPr>
              <a:t>cao</a:t>
            </a:r>
            <a:r>
              <a:rPr lang="en-US" sz="3600" kern="100" dirty="0"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Arail"/>
                <a:ea typeface="Times New Roman" panose="02020603050405020304" pitchFamily="18" charset="0"/>
              </a:rPr>
              <a:t>là</a:t>
            </a:r>
            <a:r>
              <a:rPr lang="en-US" sz="3600" kern="100" dirty="0">
                <a:latin typeface="Arail"/>
                <a:ea typeface="Times New Roman" panose="02020603050405020304" pitchFamily="18" charset="0"/>
              </a:rPr>
              <a:t> 1,43 m. </a:t>
            </a:r>
            <a:r>
              <a:rPr lang="en-US" sz="3600" kern="100" dirty="0" err="1">
                <a:latin typeface="Arail"/>
                <a:ea typeface="Times New Roman" panose="02020603050405020304" pitchFamily="18" charset="0"/>
              </a:rPr>
              <a:t>Voi</a:t>
            </a:r>
            <a:r>
              <a:rPr lang="en-US" sz="3600" kern="100" dirty="0"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Arail"/>
                <a:ea typeface="Times New Roman" panose="02020603050405020304" pitchFamily="18" charset="0"/>
              </a:rPr>
              <a:t>hỏi</a:t>
            </a:r>
            <a:r>
              <a:rPr lang="en-US" sz="3600" kern="100" dirty="0">
                <a:latin typeface="Arail"/>
                <a:ea typeface="Times New Roman" panose="02020603050405020304" pitchFamily="18" charset="0"/>
              </a:rPr>
              <a:t>: </a:t>
            </a:r>
            <a:r>
              <a:rPr lang="en-US" sz="3600" kern="100" dirty="0" err="1">
                <a:latin typeface="Arail"/>
                <a:ea typeface="Times New Roman" panose="02020603050405020304" pitchFamily="18" charset="0"/>
              </a:rPr>
              <a:t>Vậy</a:t>
            </a:r>
            <a:r>
              <a:rPr lang="en-US" sz="3600" kern="100" dirty="0"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Arail"/>
                <a:ea typeface="Times New Roman" panose="02020603050405020304" pitchFamily="18" charset="0"/>
              </a:rPr>
              <a:t>bạn</a:t>
            </a:r>
            <a:r>
              <a:rPr lang="en-US" sz="3600" kern="100" dirty="0"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Arail"/>
                <a:ea typeface="Times New Roman" panose="02020603050405020304" pitchFamily="18" charset="0"/>
              </a:rPr>
              <a:t>nam</a:t>
            </a:r>
            <a:r>
              <a:rPr lang="en-US" sz="3600" kern="100" dirty="0"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Arail"/>
                <a:ea typeface="Times New Roman" panose="02020603050405020304" pitchFamily="18" charset="0"/>
              </a:rPr>
              <a:t>đã</a:t>
            </a:r>
            <a:r>
              <a:rPr lang="en-US" sz="3600" kern="100" dirty="0"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Arail"/>
                <a:ea typeface="Times New Roman" panose="02020603050405020304" pitchFamily="18" charset="0"/>
              </a:rPr>
              <a:t>cao</a:t>
            </a:r>
            <a:r>
              <a:rPr lang="en-US" sz="3600" kern="100" dirty="0"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Arail"/>
                <a:ea typeface="Times New Roman" panose="02020603050405020304" pitchFamily="18" charset="0"/>
              </a:rPr>
              <a:t>thêm</a:t>
            </a:r>
            <a:r>
              <a:rPr lang="en-US" sz="3600" kern="100" dirty="0"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Arail"/>
                <a:ea typeface="Times New Roman" panose="02020603050405020304" pitchFamily="18" charset="0"/>
              </a:rPr>
              <a:t>được</a:t>
            </a:r>
            <a:r>
              <a:rPr lang="en-US" sz="3600" kern="100" dirty="0">
                <a:latin typeface="Arail"/>
                <a:ea typeface="Times New Roman" panose="02020603050405020304" pitchFamily="18" charset="0"/>
              </a:rPr>
              <a:t> bao </a:t>
            </a:r>
            <a:r>
              <a:rPr lang="en-US" sz="3600" kern="100" dirty="0" err="1">
                <a:latin typeface="Arail"/>
                <a:ea typeface="Times New Roman" panose="02020603050405020304" pitchFamily="18" charset="0"/>
              </a:rPr>
              <a:t>nhiêu</a:t>
            </a:r>
            <a:r>
              <a:rPr lang="en-US" sz="3600" kern="100" dirty="0"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Arail"/>
                <a:ea typeface="Times New Roman" panose="02020603050405020304" pitchFamily="18" charset="0"/>
              </a:rPr>
              <a:t>xăng-ti-mét</a:t>
            </a:r>
            <a:r>
              <a:rPr lang="en-US" sz="3600" kern="100" dirty="0"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Arail"/>
                <a:ea typeface="Times New Roman" panose="02020603050405020304" pitchFamily="18" charset="0"/>
              </a:rPr>
              <a:t>trong</a:t>
            </a:r>
            <a:r>
              <a:rPr lang="en-US" sz="3600" kern="100" dirty="0"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Arail"/>
                <a:ea typeface="Times New Roman" panose="02020603050405020304" pitchFamily="18" charset="0"/>
              </a:rPr>
              <a:t>kì</a:t>
            </a:r>
            <a:r>
              <a:rPr lang="en-US" sz="3600" kern="100" dirty="0"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Arail"/>
                <a:ea typeface="Times New Roman" panose="02020603050405020304" pitchFamily="18" charset="0"/>
              </a:rPr>
              <a:t>nghi</a:t>
            </a:r>
            <a:r>
              <a:rPr lang="en-US" sz="3600" kern="100" dirty="0">
                <a:latin typeface="Arail"/>
                <a:ea typeface="Times New Roman" panose="02020603050405020304" pitchFamily="18" charset="0"/>
              </a:rPr>
              <a:t>̉ hè ?</a:t>
            </a:r>
            <a:endParaRPr lang="en-US" sz="3600" dirty="0">
              <a:solidFill>
                <a:srgbClr val="000000"/>
              </a:solidFill>
              <a:latin typeface="Arail"/>
              <a:ea typeface="Courier New" panose="02070309020205020404" pitchFamily="49" charset="0"/>
            </a:endParaRPr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8976C99A-E98B-4BBD-BD6F-FF1A9E137022}"/>
              </a:ext>
            </a:extLst>
          </p:cNvPr>
          <p:cNvSpPr/>
          <p:nvPr/>
        </p:nvSpPr>
        <p:spPr>
          <a:xfrm>
            <a:off x="533400" y="3657600"/>
            <a:ext cx="8077200" cy="15240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  <a:tabLst>
                <a:tab pos="471170" algn="l"/>
              </a:tabLst>
            </a:pPr>
            <a:r>
              <a:rPr lang="en-US" sz="3300" kern="100" dirty="0" err="1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Nêu</a:t>
            </a:r>
            <a:r>
              <a:rPr lang="en-US" sz="3300" kern="100" dirty="0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300" kern="100" dirty="0" err="1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phép</a:t>
            </a:r>
            <a:r>
              <a:rPr lang="en-US" sz="3300" kern="100" dirty="0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300" kern="100" dirty="0" err="1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tính</a:t>
            </a:r>
            <a:r>
              <a:rPr lang="en-US" sz="3300" kern="100" dirty="0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300" kern="100" dirty="0" err="1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tìm</a:t>
            </a:r>
            <a:r>
              <a:rPr lang="en-US" sz="3300" kern="100" dirty="0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300" kern="100" dirty="0" err="1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chiều</a:t>
            </a:r>
            <a:r>
              <a:rPr lang="en-US" sz="3300" kern="100" dirty="0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300" kern="100" dirty="0" err="1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cao</a:t>
            </a:r>
            <a:r>
              <a:rPr lang="en-US" sz="3300" kern="100" dirty="0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300" kern="100" dirty="0" err="1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cao</a:t>
            </a:r>
            <a:r>
              <a:rPr lang="en-US" sz="3300" kern="100" dirty="0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 them </a:t>
            </a:r>
            <a:r>
              <a:rPr lang="en-US" sz="3300" kern="100" dirty="0" err="1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của</a:t>
            </a:r>
            <a:r>
              <a:rPr lang="en-US" sz="3300" kern="100" dirty="0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300" kern="100" dirty="0" err="1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bạn</a:t>
            </a:r>
            <a:r>
              <a:rPr lang="en-US" sz="3300" kern="100" dirty="0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300" kern="100" dirty="0" err="1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nam</a:t>
            </a:r>
            <a:r>
              <a:rPr lang="en-US" sz="3300" kern="100" dirty="0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300" kern="100" dirty="0" err="1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ấy</a:t>
            </a:r>
            <a:endParaRPr lang="en-US" sz="3300" dirty="0">
              <a:solidFill>
                <a:srgbClr val="000000"/>
              </a:solidFill>
              <a:latin typeface="Arail"/>
              <a:ea typeface="Courier New" panose="02070309020205020404" pitchFamily="49" charset="0"/>
            </a:endParaRP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3D1E1D02-E628-4F23-A16F-FA6EA7885F29}"/>
              </a:ext>
            </a:extLst>
          </p:cNvPr>
          <p:cNvSpPr/>
          <p:nvPr/>
        </p:nvSpPr>
        <p:spPr>
          <a:xfrm>
            <a:off x="428767" y="5334000"/>
            <a:ext cx="8077200" cy="1329335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il"/>
              </a:rPr>
              <a:t>Ta thực hiện phép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il"/>
              </a:rPr>
              <a:t>trư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il"/>
              </a:rPr>
              <a:t>̀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il"/>
              </a:rPr>
              <a:t>các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il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il"/>
              </a:rPr>
              <a:t>sô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il"/>
              </a:rPr>
              <a:t>́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il"/>
              </a:rPr>
              <a:t>thập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il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il"/>
              </a:rPr>
              <a:t>phân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ai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il"/>
              </a:rPr>
              <a:t> 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il"/>
              </a:rPr>
              <a:t>1,43</a:t>
            </a: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il"/>
              </a:rPr>
              <a:t> 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il"/>
              </a:rPr>
              <a:t>- </a:t>
            </a: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il"/>
              </a:rPr>
              <a:t>1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il"/>
              </a:rPr>
              <a:t>,39 = ?</a:t>
            </a:r>
          </a:p>
        </p:txBody>
      </p:sp>
    </p:spTree>
    <p:extLst>
      <p:ext uri="{BB962C8B-B14F-4D97-AF65-F5344CB8AC3E}">
        <p14:creationId xmlns:p14="http://schemas.microsoft.com/office/powerpoint/2010/main" val="330211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undefined (17)"/>
          <p:cNvPicPr>
            <a:picLocks noChangeAspect="1"/>
          </p:cNvPicPr>
          <p:nvPr/>
        </p:nvPicPr>
        <p:blipFill>
          <a:blip r:embed="rId4"/>
          <a:srcRect r="53034" b="34472"/>
          <a:stretch>
            <a:fillRect/>
          </a:stretch>
        </p:blipFill>
        <p:spPr>
          <a:xfrm>
            <a:off x="856299" y="553720"/>
            <a:ext cx="2231231" cy="4151630"/>
          </a:xfrm>
          <a:prstGeom prst="rect">
            <a:avLst/>
          </a:prstGeom>
        </p:spPr>
      </p:pic>
      <p:pic>
        <p:nvPicPr>
          <p:cNvPr id="4" name="图片 3" descr="undefined (17)"/>
          <p:cNvPicPr>
            <a:picLocks noChangeAspect="1"/>
          </p:cNvPicPr>
          <p:nvPr/>
        </p:nvPicPr>
        <p:blipFill>
          <a:blip r:embed="rId4"/>
          <a:srcRect r="53034" b="34472"/>
          <a:stretch>
            <a:fillRect/>
          </a:stretch>
        </p:blipFill>
        <p:spPr>
          <a:xfrm flipH="1">
            <a:off x="6399849" y="553720"/>
            <a:ext cx="2231231" cy="4151630"/>
          </a:xfrm>
          <a:prstGeom prst="rect">
            <a:avLst/>
          </a:prstGeom>
        </p:spPr>
      </p:pic>
      <p:pic>
        <p:nvPicPr>
          <p:cNvPr id="15" name="图片 14" descr="a6a6d201e3a52359e6f7f4c39de6839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3941" y="310514"/>
            <a:ext cx="5808389" cy="60923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0B98C8-A3F6-1C50-E52E-DD41C05117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0602" y="2245834"/>
            <a:ext cx="2994920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621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1A64D52C-ED43-48FA-AF27-A93806706D1E}"/>
              </a:ext>
            </a:extLst>
          </p:cNvPr>
          <p:cNvSpPr/>
          <p:nvPr/>
        </p:nvSpPr>
        <p:spPr>
          <a:xfrm>
            <a:off x="571500" y="609600"/>
            <a:ext cx="8001000" cy="1329335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"/>
              </a:rPr>
              <a:t>T</a:t>
            </a:r>
            <a:r>
              <a:rPr lang="en-US" sz="3600" b="1" dirty="0" err="1">
                <a:solidFill>
                  <a:srgbClr val="FF0000"/>
                </a:solidFill>
                <a:latin typeface="Arial "/>
              </a:rPr>
              <a:t>ính</a:t>
            </a:r>
            <a:r>
              <a:rPr lang="en-US" sz="3600" b="1" dirty="0">
                <a:solidFill>
                  <a:srgbClr val="FF0000"/>
                </a:solidFill>
                <a:latin typeface="Arial "/>
              </a:rPr>
              <a:t> 1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"/>
              </a:rPr>
              <a:t>,43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"/>
              </a:rPr>
              <a:t>-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"/>
              </a:rPr>
              <a:t>1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"/>
              </a:rPr>
              <a:t>,39 = ?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8AADA52A-30B5-4A6B-8098-09B925AEE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7927" y="2362200"/>
            <a:ext cx="9419854" cy="66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thảo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luận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nhóm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30211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Flowchart: Terminator 11">
            <a:extLst>
              <a:ext uri="{FF2B5EF4-FFF2-40B4-BE49-F238E27FC236}">
                <a16:creationId xmlns:a16="http://schemas.microsoft.com/office/drawing/2014/main" id="{A5061CA4-DC42-47AC-AFDA-F517BBC0D898}"/>
              </a:ext>
            </a:extLst>
          </p:cNvPr>
          <p:cNvSpPr/>
          <p:nvPr/>
        </p:nvSpPr>
        <p:spPr>
          <a:xfrm>
            <a:off x="457200" y="240588"/>
            <a:ext cx="8001000" cy="1329335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"/>
              </a:rPr>
              <a:t>T</a:t>
            </a:r>
            <a:r>
              <a:rPr lang="en-US" sz="3600" b="1" dirty="0" err="1">
                <a:solidFill>
                  <a:srgbClr val="FF0000"/>
                </a:solidFill>
                <a:latin typeface="Arial "/>
              </a:rPr>
              <a:t>ính</a:t>
            </a:r>
            <a:r>
              <a:rPr lang="en-US" sz="3600" b="1" dirty="0">
                <a:solidFill>
                  <a:srgbClr val="FF0000"/>
                </a:solidFill>
                <a:latin typeface="Arial "/>
              </a:rPr>
              <a:t> 1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"/>
              </a:rPr>
              <a:t>,43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"/>
              </a:rPr>
              <a:t>-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"/>
              </a:rPr>
              <a:t>1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"/>
              </a:rPr>
              <a:t>,39 =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07EB22-9EF8-4E26-B3C0-B35B44860A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182775"/>
            <a:ext cx="2895600" cy="34747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86E51D-9D29-4D75-B0E7-81E195FA56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41" y="2182775"/>
            <a:ext cx="2727960" cy="34747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9EE3A9-01E4-4D6C-9439-A2FAA4620B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102" y="2170990"/>
            <a:ext cx="2814098" cy="348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1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8E5309-B06B-4DD9-9983-2345F05A0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" y="304800"/>
            <a:ext cx="8662416" cy="32491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1018EC-F359-4219-A034-C71E4EAF7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" y="3657600"/>
            <a:ext cx="8662416" cy="268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23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8" y="706345"/>
            <a:ext cx="4103687" cy="547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062" y="2123715"/>
            <a:ext cx="4322287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6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238</Words>
  <Application>Microsoft Office PowerPoint</Application>
  <PresentationFormat>On-screen Show (4:3)</PresentationFormat>
  <Paragraphs>63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等线</vt:lpstr>
      <vt:lpstr>微软雅黑</vt:lpstr>
      <vt:lpstr>宋体</vt:lpstr>
      <vt:lpstr>Arail</vt:lpstr>
      <vt:lpstr>Arial</vt:lpstr>
      <vt:lpstr>Arial </vt:lpstr>
      <vt:lpstr>Calibri</vt:lpstr>
      <vt:lpstr>Calibri Light</vt:lpstr>
      <vt:lpstr>Courier New</vt:lpstr>
      <vt:lpstr>Garamond</vt:lpstr>
      <vt:lpstr>Times New Roman</vt:lpstr>
      <vt:lpstr>Wingdings</vt:lpstr>
      <vt:lpstr>Office Theme</vt:lpstr>
      <vt:lpstr>1_Office Theme</vt:lpstr>
      <vt:lpstr>2_Office Theme</vt:lpstr>
      <vt:lpstr>Office 主题</vt:lpstr>
      <vt:lpstr>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Aspire3A315</dc:creator>
  <cp:lastModifiedBy>Administrator</cp:lastModifiedBy>
  <cp:revision>76</cp:revision>
  <dcterms:created xsi:type="dcterms:W3CDTF">2023-10-06T12:43:54Z</dcterms:created>
  <dcterms:modified xsi:type="dcterms:W3CDTF">2024-07-24T03:10:25Z</dcterms:modified>
</cp:coreProperties>
</file>