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3" r:id="rId1"/>
  </p:sldMasterIdLst>
  <p:notesMasterIdLst>
    <p:notesMasterId r:id="rId25"/>
  </p:notesMasterIdLst>
  <p:sldIdLst>
    <p:sldId id="311" r:id="rId2"/>
    <p:sldId id="299" r:id="rId3"/>
    <p:sldId id="304" r:id="rId4"/>
    <p:sldId id="312" r:id="rId5"/>
    <p:sldId id="292" r:id="rId6"/>
    <p:sldId id="294" r:id="rId7"/>
    <p:sldId id="326" r:id="rId8"/>
    <p:sldId id="313" r:id="rId9"/>
    <p:sldId id="327" r:id="rId10"/>
    <p:sldId id="328" r:id="rId11"/>
    <p:sldId id="329" r:id="rId12"/>
    <p:sldId id="319" r:id="rId13"/>
    <p:sldId id="331" r:id="rId14"/>
    <p:sldId id="332" r:id="rId15"/>
    <p:sldId id="333" r:id="rId16"/>
    <p:sldId id="334" r:id="rId17"/>
    <p:sldId id="335" r:id="rId18"/>
    <p:sldId id="336" r:id="rId19"/>
    <p:sldId id="337" r:id="rId20"/>
    <p:sldId id="338" r:id="rId21"/>
    <p:sldId id="339" r:id="rId22"/>
    <p:sldId id="321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849" autoAdjust="0"/>
  </p:normalViewPr>
  <p:slideViewPr>
    <p:cSldViewPr>
      <p:cViewPr varScale="1">
        <p:scale>
          <a:sx n="81" d="100"/>
          <a:sy n="81" d="100"/>
        </p:scale>
        <p:origin x="150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pPr/>
              <a:t>10/11/2025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986B4-AC75-45C1-9D7B-3F0728E6A5F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10/11/2025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10/11/2025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10/11/2025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4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48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74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23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9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64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1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29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10/11/2025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83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43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4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48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10/11/2025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10/11/2025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10/11/2025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10/11/2025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10/11/2025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10/11/2025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10/11/2025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pPr/>
              <a:t>10/11/2025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869" r:id="rId13"/>
    <p:sldLayoutId id="2147483870" r:id="rId14"/>
    <p:sldLayoutId id="2147483871" r:id="rId15"/>
    <p:sldLayoutId id="2147483872" r:id="rId16"/>
    <p:sldLayoutId id="2147483873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6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istrator\Desktop\Mr_Turtle.mp3" TargetMode="External"/><Relationship Id="rId6" Type="http://schemas.openxmlformats.org/officeDocument/2006/relationships/slide" Target="slide14.xml"/><Relationship Id="rId5" Type="http://schemas.openxmlformats.org/officeDocument/2006/relationships/image" Target="../media/image30.png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image" Target="../media/image35.png"/><Relationship Id="rId3" Type="http://schemas.openxmlformats.org/officeDocument/2006/relationships/image" Target="../media/image32.png"/><Relationship Id="rId7" Type="http://schemas.openxmlformats.org/officeDocument/2006/relationships/slide" Target="slide16.xml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11" Type="http://schemas.openxmlformats.org/officeDocument/2006/relationships/slide" Target="slide19.xml"/><Relationship Id="rId5" Type="http://schemas.openxmlformats.org/officeDocument/2006/relationships/image" Target="../media/image33.png"/><Relationship Id="rId10" Type="http://schemas.openxmlformats.org/officeDocument/2006/relationships/slide" Target="slide15.xml"/><Relationship Id="rId4" Type="http://schemas.openxmlformats.org/officeDocument/2006/relationships/slide" Target="slide20.xml"/><Relationship Id="rId9" Type="http://schemas.openxmlformats.org/officeDocument/2006/relationships/slide" Target="slide18.xml"/><Relationship Id="rId1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slide" Target="slide11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slide" Target="slide1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slide" Target="slide13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slide" Target="slide14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35.png"/><Relationship Id="rId7" Type="http://schemas.openxmlformats.org/officeDocument/2006/relationships/image" Target="../media/image4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slide" Target="slide15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35.png"/><Relationship Id="rId7" Type="http://schemas.openxmlformats.org/officeDocument/2006/relationships/image" Target="../media/image4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slide" Target="slide16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35.png"/><Relationship Id="rId7" Type="http://schemas.openxmlformats.org/officeDocument/2006/relationships/image" Target="../media/image4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slide" Target="slide17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gif"/><Relationship Id="rId4" Type="http://schemas.openxmlformats.org/officeDocument/2006/relationships/image" Target="../media/image48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A936B4-8D89-4C8B-90BD-1F11A0265D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234" y="0"/>
            <a:ext cx="9525000" cy="68580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CBD656-CDC8-4CFB-812C-9E0E93C1454C}"/>
              </a:ext>
            </a:extLst>
          </p:cNvPr>
          <p:cNvSpPr txBox="1"/>
          <p:nvPr/>
        </p:nvSpPr>
        <p:spPr>
          <a:xfrm>
            <a:off x="1369943" y="1007478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TIỂU HỌC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31B2D7-5E71-4F5A-A968-20B952FF6C9D}"/>
              </a:ext>
            </a:extLst>
          </p:cNvPr>
          <p:cNvSpPr txBox="1"/>
          <p:nvPr/>
        </p:nvSpPr>
        <p:spPr>
          <a:xfrm>
            <a:off x="1712843" y="2302014"/>
            <a:ext cx="594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NGHỆ</a:t>
            </a:r>
          </a:p>
          <a:p>
            <a:pPr algn="ctr"/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9963B5-E2C3-480F-9E99-8535295ED004}"/>
              </a:ext>
            </a:extLst>
          </p:cNvPr>
          <p:cNvSpPr txBox="1"/>
          <p:nvPr/>
        </p:nvSpPr>
        <p:spPr>
          <a:xfrm>
            <a:off x="2055743" y="4335214"/>
            <a:ext cx="5943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554446360"/>
      </p:ext>
    </p:extLst>
  </p:cSld>
  <p:clrMapOvr>
    <a:masterClrMapping/>
  </p:clrMapOvr>
  <p:transition spd="slow" advTm="19959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67000" y="342900"/>
            <a:ext cx="403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500034" y="3429000"/>
            <a:ext cx="864396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Bước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3: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Dùng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hai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ấn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nhẹ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xung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quanh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gốc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cây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chắc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chắn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0034" y="1785926"/>
            <a:ext cx="80344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Bước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1: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xẻng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gốc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chậu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0034" y="2357430"/>
            <a:ext cx="80724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Bước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2: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Đạt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đứng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thẳng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hốc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xẻng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xúc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lấp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vừa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kín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gốc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dễ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19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0961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hở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642910" y="285728"/>
            <a:ext cx="7429552" cy="17859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TRÒ CHƠI: </a:t>
            </a:r>
          </a:p>
          <a:p>
            <a:pPr algn="ctr"/>
            <a:r>
              <a:rPr lang="en-US" sz="36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“ </a:t>
            </a:r>
            <a:r>
              <a:rPr lang="en-US" sz="3600" b="1" dirty="0" err="1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Giúp</a:t>
            </a:r>
            <a:r>
              <a:rPr lang="en-US" sz="36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khỉ</a:t>
            </a:r>
            <a:r>
              <a:rPr lang="en-US" sz="36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chọn</a:t>
            </a:r>
            <a:r>
              <a:rPr lang="en-US" sz="36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hạt</a:t>
            </a:r>
            <a:r>
              <a:rPr lang="en-US" sz="36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giống</a:t>
            </a:r>
            <a:r>
              <a:rPr lang="en-US" sz="36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để</a:t>
            </a:r>
            <a:r>
              <a:rPr lang="en-US" sz="36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gieo</a:t>
            </a:r>
            <a:r>
              <a:rPr lang="en-US" sz="36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hạt</a:t>
            </a:r>
            <a:r>
              <a:rPr lang="en-US" sz="40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”</a:t>
            </a:r>
          </a:p>
        </p:txBody>
      </p:sp>
      <p:pic>
        <p:nvPicPr>
          <p:cNvPr id="19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679888" y="6307216"/>
            <a:ext cx="758423" cy="481489"/>
          </a:xfrm>
          <a:prstGeom prst="rect">
            <a:avLst/>
          </a:prstGeom>
        </p:spPr>
      </p:pic>
      <p:pic>
        <p:nvPicPr>
          <p:cNvPr id="20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9509" y="5638800"/>
            <a:ext cx="818691" cy="790409"/>
          </a:xfrm>
          <a:prstGeom prst="rect">
            <a:avLst/>
          </a:prstGeom>
        </p:spPr>
      </p:pic>
      <p:pic>
        <p:nvPicPr>
          <p:cNvPr id="21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47800" y="44649"/>
            <a:ext cx="1011548" cy="27452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14282" y="2214554"/>
            <a:ext cx="8643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hãy</a:t>
            </a:r>
            <a:r>
              <a:rPr lang="en-US" sz="3600" dirty="0"/>
              <a:t> </a:t>
            </a:r>
            <a:r>
              <a:rPr lang="en-US" sz="3600" dirty="0" err="1"/>
              <a:t>cùng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bạn</a:t>
            </a:r>
            <a:r>
              <a:rPr lang="en-US" sz="3600" dirty="0"/>
              <a:t> </a:t>
            </a:r>
            <a:r>
              <a:rPr lang="en-US" sz="3600" dirty="0" err="1"/>
              <a:t>chọn</a:t>
            </a:r>
            <a:r>
              <a:rPr lang="en-US" sz="3600" dirty="0"/>
              <a:t> </a:t>
            </a:r>
            <a:r>
              <a:rPr lang="en-US" sz="3600" dirty="0" err="1"/>
              <a:t>ra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hạt</a:t>
            </a:r>
            <a:r>
              <a:rPr lang="en-US" sz="3600" dirty="0"/>
              <a:t> </a:t>
            </a:r>
            <a:r>
              <a:rPr lang="en-US" sz="3600" dirty="0" err="1"/>
              <a:t>giống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thể</a:t>
            </a:r>
            <a:r>
              <a:rPr lang="en-US" sz="3600" dirty="0"/>
              <a:t> </a:t>
            </a:r>
            <a:r>
              <a:rPr lang="en-US" sz="3600" dirty="0" err="1"/>
              <a:t>gieo</a:t>
            </a:r>
            <a:r>
              <a:rPr lang="en-US" sz="3600" dirty="0"/>
              <a:t> </a:t>
            </a:r>
            <a:r>
              <a:rPr lang="en-US" sz="3600" dirty="0" err="1"/>
              <a:t>hạt</a:t>
            </a:r>
            <a:r>
              <a:rPr lang="en-US" sz="3600" dirty="0"/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892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77554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Khỉ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hạt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038b4ff17003114c478d29a567a6daa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1447800"/>
            <a:ext cx="2993754" cy="4800600"/>
          </a:xfrm>
          <a:prstGeom prst="rect">
            <a:avLst/>
          </a:prstGeom>
        </p:spPr>
      </p:pic>
      <p:pic>
        <p:nvPicPr>
          <p:cNvPr id="5" name="Picture 4" descr="4a28406e86abb27c8f54aaa4fce82474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7995" y="4733540"/>
            <a:ext cx="2286005" cy="2124460"/>
          </a:xfrm>
          <a:prstGeom prst="rect">
            <a:avLst/>
          </a:prstGeom>
        </p:spPr>
      </p:pic>
      <p:sp>
        <p:nvSpPr>
          <p:cNvPr id="6" name="TextBox 5">
            <a:hlinkClick r:id="rId6" action="ppaction://hlinksldjump"/>
          </p:cNvPr>
          <p:cNvSpPr txBox="1"/>
          <p:nvPr/>
        </p:nvSpPr>
        <p:spPr>
          <a:xfrm>
            <a:off x="7239000" y="50292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PLAY</a:t>
            </a:r>
          </a:p>
        </p:txBody>
      </p:sp>
      <p:pic>
        <p:nvPicPr>
          <p:cNvPr id="7" name="Mr_Turtl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-838200" y="2514600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871ae532f8a54d4c42f4a31c510cfe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1219200"/>
            <a:ext cx="4495800" cy="4992320"/>
          </a:xfrm>
          <a:prstGeom prst="rect">
            <a:avLst/>
          </a:prstGeom>
        </p:spPr>
      </p:pic>
      <p:pic>
        <p:nvPicPr>
          <p:cNvPr id="5" name="Picture 4" descr="40f9fda41d493f5ee4f319e5666124a8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7467600" y="2286000"/>
            <a:ext cx="1295400" cy="1219200"/>
          </a:xfrm>
          <a:prstGeom prst="rect">
            <a:avLst/>
          </a:prstGeom>
        </p:spPr>
      </p:pic>
      <p:pic>
        <p:nvPicPr>
          <p:cNvPr id="6" name="Picture 5" descr="40f9fda41d493f5ee4f319e5666124a8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7162800" y="3657600"/>
            <a:ext cx="1295400" cy="1219200"/>
          </a:xfrm>
          <a:prstGeom prst="rect">
            <a:avLst/>
          </a:prstGeom>
        </p:spPr>
      </p:pic>
      <p:pic>
        <p:nvPicPr>
          <p:cNvPr id="7" name="Picture 6" descr="40f9fda41d493f5ee4f319e5666124a8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5105400" y="2286000"/>
            <a:ext cx="1219200" cy="1219200"/>
          </a:xfrm>
          <a:prstGeom prst="rect">
            <a:avLst/>
          </a:prstGeom>
        </p:spPr>
      </p:pic>
      <p:pic>
        <p:nvPicPr>
          <p:cNvPr id="8" name="Picture 7" descr="40f9fda41d493f5ee4f319e5666124a8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5638800" y="1295400"/>
            <a:ext cx="1295400" cy="1295400"/>
          </a:xfrm>
          <a:prstGeom prst="rect">
            <a:avLst/>
          </a:prstGeom>
        </p:spPr>
      </p:pic>
      <p:pic>
        <p:nvPicPr>
          <p:cNvPr id="9" name="Picture 8" descr="40f9fda41d493f5ee4f319e5666124a8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781799" y="1447800"/>
            <a:ext cx="1219201" cy="1219200"/>
          </a:xfrm>
          <a:prstGeom prst="rect">
            <a:avLst/>
          </a:prstGeom>
        </p:spPr>
      </p:pic>
      <p:pic>
        <p:nvPicPr>
          <p:cNvPr id="10" name="Picture 9" descr="40f9fda41d493f5ee4f319e5666124a8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4724398" y="3581400"/>
            <a:ext cx="1219201" cy="1143000"/>
          </a:xfrm>
          <a:prstGeom prst="rect">
            <a:avLst/>
          </a:prstGeom>
        </p:spPr>
      </p:pic>
      <p:pic>
        <p:nvPicPr>
          <p:cNvPr id="11" name="Picture 10" descr="40f9fda41d493f5ee4f319e5666124a8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248400" y="2514600"/>
            <a:ext cx="1295400" cy="1295400"/>
          </a:xfrm>
          <a:prstGeom prst="rect">
            <a:avLst/>
          </a:prstGeom>
        </p:spPr>
      </p:pic>
      <p:pic>
        <p:nvPicPr>
          <p:cNvPr id="13" name="Picture 12" descr="886255f75f86d6f948235e2659cdd1c2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828800" y="4864894"/>
            <a:ext cx="2057400" cy="1993106"/>
          </a:xfrm>
          <a:prstGeom prst="rect">
            <a:avLst/>
          </a:prstGeom>
        </p:spPr>
      </p:pic>
      <p:pic>
        <p:nvPicPr>
          <p:cNvPr id="16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24200"/>
            <a:ext cx="17526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L 0.18768 -3.33333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3.33333E-6 0.1722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768 -3.33333E-6 L 0.26268 -3.33333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L 1.11022E-16 0.3444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267 0 L 0.34601 0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33333E-6 L -0.00417 0.4833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2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6 -3.33333E-6 L 0.396 -3.33333E-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00417 0.2944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601 -2.22222E-6 L 0.47934 -2.22222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55112E-17 L -3.33333E-6 0.4555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934 -3.33333E-6 L 0.52934 -3.33333E-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00416 0.13334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-2.22222E-6 L 0.02083 0.33334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934 -3.33333E-6 L 0.571 -3.33333E-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28662" y="214290"/>
            <a:ext cx="59436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43042" y="914400"/>
            <a:ext cx="5286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Đố</a:t>
            </a:r>
            <a:r>
              <a:rPr lang="en-US" sz="4000" dirty="0"/>
              <a:t> </a:t>
            </a:r>
            <a:r>
              <a:rPr lang="en-US" sz="4000" dirty="0" err="1"/>
              <a:t>bạn</a:t>
            </a:r>
            <a:r>
              <a:rPr lang="en-US" sz="4000" dirty="0"/>
              <a:t> </a:t>
            </a:r>
            <a:r>
              <a:rPr lang="en-US" sz="4000" dirty="0" err="1"/>
              <a:t>tớ</a:t>
            </a:r>
            <a:r>
              <a:rPr lang="en-US" sz="4000" dirty="0"/>
              <a:t> </a:t>
            </a:r>
            <a:r>
              <a:rPr lang="en-US" sz="4000" dirty="0" err="1"/>
              <a:t>là</a:t>
            </a:r>
            <a:r>
              <a:rPr lang="en-US" sz="4000" dirty="0"/>
              <a:t> </a:t>
            </a:r>
            <a:r>
              <a:rPr lang="en-US" sz="4000" dirty="0" err="1"/>
              <a:t>hạt</a:t>
            </a:r>
            <a:r>
              <a:rPr lang="en-US" sz="4000" dirty="0"/>
              <a:t> </a:t>
            </a:r>
            <a:r>
              <a:rPr lang="en-US" sz="4000" dirty="0" err="1"/>
              <a:t>gì</a:t>
            </a:r>
            <a:r>
              <a:rPr lang="en-US" sz="4000" dirty="0"/>
              <a:t>?</a:t>
            </a:r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941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29520" y="214290"/>
            <a:ext cx="1900084" cy="184070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85852" y="2500305"/>
            <a:ext cx="4419603" cy="3480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Action Button: Back or Previous 9">
            <a:hlinkClick r:id="rId8" action="ppaction://hlinksldjump" highlightClick="1"/>
          </p:cNvPr>
          <p:cNvSpPr/>
          <p:nvPr/>
        </p:nvSpPr>
        <p:spPr>
          <a:xfrm>
            <a:off x="8215338" y="6429396"/>
            <a:ext cx="642942" cy="4286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472" y="857232"/>
            <a:ext cx="5943600" cy="7858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941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29520" y="214290"/>
            <a:ext cx="1900084" cy="18407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85786" y="785794"/>
            <a:ext cx="5286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Đố</a:t>
            </a:r>
            <a:r>
              <a:rPr lang="en-US" sz="4000" dirty="0"/>
              <a:t> </a:t>
            </a:r>
            <a:r>
              <a:rPr lang="en-US" sz="4000" dirty="0" err="1"/>
              <a:t>bạn</a:t>
            </a:r>
            <a:r>
              <a:rPr lang="en-US" sz="4000" dirty="0"/>
              <a:t> </a:t>
            </a:r>
            <a:r>
              <a:rPr lang="en-US" sz="4000" dirty="0" err="1"/>
              <a:t>tớ</a:t>
            </a:r>
            <a:r>
              <a:rPr lang="en-US" sz="4000" dirty="0"/>
              <a:t> </a:t>
            </a:r>
            <a:r>
              <a:rPr lang="en-US" sz="4000" dirty="0" err="1"/>
              <a:t>là</a:t>
            </a:r>
            <a:r>
              <a:rPr lang="en-US" sz="4000" dirty="0"/>
              <a:t> </a:t>
            </a:r>
            <a:r>
              <a:rPr lang="en-US" sz="4000" dirty="0" err="1"/>
              <a:t>hạt</a:t>
            </a:r>
            <a:r>
              <a:rPr lang="en-US" sz="4000" dirty="0"/>
              <a:t> </a:t>
            </a:r>
            <a:r>
              <a:rPr lang="en-US" sz="4000" dirty="0" err="1"/>
              <a:t>gì</a:t>
            </a:r>
            <a:r>
              <a:rPr lang="en-US" sz="4000" dirty="0"/>
              <a:t>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14414" y="2500306"/>
            <a:ext cx="470039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Action Button: Back or Previous 10">
            <a:hlinkClick r:id="rId8" action="ppaction://hlinksldjump" highlightClick="1"/>
          </p:cNvPr>
          <p:cNvSpPr/>
          <p:nvPr/>
        </p:nvSpPr>
        <p:spPr>
          <a:xfrm>
            <a:off x="8286776" y="6215082"/>
            <a:ext cx="642942" cy="4286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8596" y="304800"/>
            <a:ext cx="6734204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941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43916" y="0"/>
            <a:ext cx="1900084" cy="18407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85786" y="857232"/>
            <a:ext cx="5286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Đố</a:t>
            </a:r>
            <a:r>
              <a:rPr lang="en-US" sz="4000" dirty="0"/>
              <a:t> </a:t>
            </a:r>
            <a:r>
              <a:rPr lang="en-US" sz="4000" dirty="0" err="1"/>
              <a:t>bạn</a:t>
            </a:r>
            <a:r>
              <a:rPr lang="en-US" sz="4000" dirty="0"/>
              <a:t> </a:t>
            </a:r>
            <a:r>
              <a:rPr lang="en-US" sz="4000" dirty="0" err="1"/>
              <a:t>tớ</a:t>
            </a:r>
            <a:r>
              <a:rPr lang="en-US" sz="4000" dirty="0"/>
              <a:t> </a:t>
            </a:r>
            <a:r>
              <a:rPr lang="en-US" sz="4000" dirty="0" err="1"/>
              <a:t>là</a:t>
            </a:r>
            <a:r>
              <a:rPr lang="en-US" sz="4000" dirty="0"/>
              <a:t> </a:t>
            </a:r>
            <a:r>
              <a:rPr lang="en-US" sz="4000" dirty="0" err="1"/>
              <a:t>cây</a:t>
            </a:r>
            <a:r>
              <a:rPr lang="en-US" sz="4000" dirty="0"/>
              <a:t> </a:t>
            </a:r>
            <a:r>
              <a:rPr lang="en-US" sz="4000" dirty="0" err="1"/>
              <a:t>gì</a:t>
            </a:r>
            <a:r>
              <a:rPr lang="en-US" sz="4000" dirty="0"/>
              <a:t>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00100" y="2714620"/>
            <a:ext cx="4857784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Action Button: Back or Previous 10">
            <a:hlinkClick r:id="rId8" action="ppaction://hlinksldjump" highlightClick="1"/>
          </p:cNvPr>
          <p:cNvSpPr/>
          <p:nvPr/>
        </p:nvSpPr>
        <p:spPr>
          <a:xfrm>
            <a:off x="8286776" y="6429396"/>
            <a:ext cx="642942" cy="4286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8596" y="304800"/>
            <a:ext cx="6000792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941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43916" y="285728"/>
            <a:ext cx="1900084" cy="18407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00100" y="928670"/>
            <a:ext cx="5286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Đố</a:t>
            </a:r>
            <a:r>
              <a:rPr lang="en-US" sz="4000" dirty="0"/>
              <a:t> </a:t>
            </a:r>
            <a:r>
              <a:rPr lang="en-US" sz="4000" dirty="0" err="1"/>
              <a:t>bạn</a:t>
            </a:r>
            <a:r>
              <a:rPr lang="en-US" sz="4000" dirty="0"/>
              <a:t> </a:t>
            </a:r>
            <a:r>
              <a:rPr lang="en-US" sz="4000" dirty="0" err="1"/>
              <a:t>tớ</a:t>
            </a:r>
            <a:r>
              <a:rPr lang="en-US" sz="4000" dirty="0"/>
              <a:t> </a:t>
            </a:r>
            <a:r>
              <a:rPr lang="en-US" sz="4000" dirty="0" err="1"/>
              <a:t>là</a:t>
            </a:r>
            <a:r>
              <a:rPr lang="en-US" sz="4000" dirty="0"/>
              <a:t> </a:t>
            </a:r>
            <a:r>
              <a:rPr lang="en-US" sz="4000" dirty="0" err="1"/>
              <a:t>hạt</a:t>
            </a:r>
            <a:r>
              <a:rPr lang="en-US" sz="4000" dirty="0"/>
              <a:t> </a:t>
            </a:r>
            <a:r>
              <a:rPr lang="en-US" sz="4000" dirty="0" err="1"/>
              <a:t>gì</a:t>
            </a:r>
            <a:r>
              <a:rPr lang="en-US" sz="4000" dirty="0"/>
              <a:t>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7224" y="2643182"/>
            <a:ext cx="4786346" cy="3319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Action Button: Back or Previous 10">
            <a:hlinkClick r:id="rId5" action="ppaction://hlinksldjump" highlightClick="1"/>
          </p:cNvPr>
          <p:cNvSpPr/>
          <p:nvPr/>
        </p:nvSpPr>
        <p:spPr>
          <a:xfrm>
            <a:off x="8286776" y="6215082"/>
            <a:ext cx="642942" cy="4286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9200" y="714356"/>
            <a:ext cx="5943600" cy="10715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941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72132" y="5072074"/>
            <a:ext cx="1571636" cy="15225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43042" y="914400"/>
            <a:ext cx="5286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Đố</a:t>
            </a:r>
            <a:r>
              <a:rPr lang="en-US" sz="4000" dirty="0"/>
              <a:t> </a:t>
            </a:r>
            <a:r>
              <a:rPr lang="en-US" sz="4000" dirty="0" err="1"/>
              <a:t>bạn</a:t>
            </a:r>
            <a:r>
              <a:rPr lang="en-US" sz="4000" dirty="0"/>
              <a:t> </a:t>
            </a:r>
            <a:r>
              <a:rPr lang="en-US" sz="4000" dirty="0" err="1"/>
              <a:t>tớ</a:t>
            </a:r>
            <a:r>
              <a:rPr lang="en-US" sz="4000" dirty="0"/>
              <a:t> </a:t>
            </a:r>
            <a:r>
              <a:rPr lang="en-US" sz="4000" dirty="0" err="1"/>
              <a:t>là</a:t>
            </a:r>
            <a:r>
              <a:rPr lang="en-US" sz="4000" dirty="0"/>
              <a:t> </a:t>
            </a:r>
            <a:r>
              <a:rPr lang="en-US" sz="4000" dirty="0" err="1"/>
              <a:t>hạt</a:t>
            </a:r>
            <a:r>
              <a:rPr lang="en-US" sz="4000" dirty="0"/>
              <a:t> </a:t>
            </a:r>
            <a:r>
              <a:rPr lang="en-US" sz="4000" dirty="0" err="1"/>
              <a:t>gì</a:t>
            </a:r>
            <a:r>
              <a:rPr lang="en-US" sz="4000" dirty="0"/>
              <a:t>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71604" y="2071678"/>
            <a:ext cx="396240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Action Button: Back or Previous 10">
            <a:hlinkClick r:id="rId8" action="ppaction://hlinksldjump" highlightClick="1"/>
          </p:cNvPr>
          <p:cNvSpPr/>
          <p:nvPr/>
        </p:nvSpPr>
        <p:spPr>
          <a:xfrm>
            <a:off x="8286776" y="6429396"/>
            <a:ext cx="642942" cy="4286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76200" y="2300377"/>
            <a:ext cx="8622917" cy="24647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“AI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3" name="Oval 2"/>
          <p:cNvSpPr/>
          <p:nvPr/>
        </p:nvSpPr>
        <p:spPr>
          <a:xfrm>
            <a:off x="1828800" y="533400"/>
            <a:ext cx="5562600" cy="17526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2060"/>
                </a:solidFill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2666379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941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43200" y="30480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ở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quý</a:t>
            </a:r>
            <a:r>
              <a:rPr lang="en-US" dirty="0"/>
              <a:t>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điền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endParaRPr lang="en-US" dirty="0"/>
          </a:p>
        </p:txBody>
      </p:sp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43916" y="0"/>
            <a:ext cx="1900084" cy="184070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19200" y="714356"/>
            <a:ext cx="5943600" cy="10715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7224" y="2285992"/>
            <a:ext cx="4929222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1219200" y="714356"/>
            <a:ext cx="5943600" cy="10715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643042" y="914400"/>
            <a:ext cx="5286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Đố</a:t>
            </a:r>
            <a:r>
              <a:rPr lang="en-US" sz="4000" dirty="0"/>
              <a:t> </a:t>
            </a:r>
            <a:r>
              <a:rPr lang="en-US" sz="4000" dirty="0" err="1"/>
              <a:t>bạn</a:t>
            </a:r>
            <a:r>
              <a:rPr lang="en-US" sz="4000" dirty="0"/>
              <a:t> </a:t>
            </a:r>
            <a:r>
              <a:rPr lang="en-US" sz="4000" dirty="0" err="1"/>
              <a:t>tớ</a:t>
            </a:r>
            <a:r>
              <a:rPr lang="en-US" sz="4000" dirty="0"/>
              <a:t> </a:t>
            </a:r>
            <a:r>
              <a:rPr lang="en-US" sz="4000" dirty="0" err="1"/>
              <a:t>là</a:t>
            </a:r>
            <a:r>
              <a:rPr lang="en-US" sz="4000" dirty="0"/>
              <a:t> </a:t>
            </a:r>
            <a:r>
              <a:rPr lang="en-US" sz="4000" dirty="0" err="1"/>
              <a:t>hạt</a:t>
            </a:r>
            <a:r>
              <a:rPr lang="en-US" sz="4000" dirty="0"/>
              <a:t> </a:t>
            </a:r>
            <a:r>
              <a:rPr lang="en-US" sz="4000" dirty="0" err="1"/>
              <a:t>gì</a:t>
            </a:r>
            <a:r>
              <a:rPr lang="en-US" sz="4000" dirty="0"/>
              <a:t>?</a:t>
            </a:r>
          </a:p>
        </p:txBody>
      </p:sp>
      <p:sp>
        <p:nvSpPr>
          <p:cNvPr id="14" name="Action Button: Back or Previous 13">
            <a:hlinkClick r:id="rId8" action="ppaction://hlinksldjump" highlightClick="1"/>
          </p:cNvPr>
          <p:cNvSpPr/>
          <p:nvPr/>
        </p:nvSpPr>
        <p:spPr>
          <a:xfrm>
            <a:off x="7000892" y="6429396"/>
            <a:ext cx="642942" cy="4286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2" grpId="0" animBg="1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85786" y="285728"/>
            <a:ext cx="59436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941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886255f75f86d6f948235e2659cdd1c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43916" y="214290"/>
            <a:ext cx="1900084" cy="18407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14414" y="857232"/>
            <a:ext cx="5286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Đố</a:t>
            </a:r>
            <a:r>
              <a:rPr lang="en-US" sz="4000" dirty="0"/>
              <a:t> </a:t>
            </a:r>
            <a:r>
              <a:rPr lang="en-US" sz="4000" dirty="0" err="1"/>
              <a:t>bạn</a:t>
            </a:r>
            <a:r>
              <a:rPr lang="en-US" sz="4000" dirty="0"/>
              <a:t> </a:t>
            </a:r>
            <a:r>
              <a:rPr lang="en-US" sz="4000" dirty="0" err="1"/>
              <a:t>tớ</a:t>
            </a:r>
            <a:r>
              <a:rPr lang="en-US" sz="4000" dirty="0"/>
              <a:t> </a:t>
            </a:r>
            <a:r>
              <a:rPr lang="en-US" sz="4000" dirty="0" err="1"/>
              <a:t>là</a:t>
            </a:r>
            <a:r>
              <a:rPr lang="en-US" sz="4000" dirty="0"/>
              <a:t> </a:t>
            </a:r>
            <a:r>
              <a:rPr lang="en-US" sz="4000" dirty="0" err="1"/>
              <a:t>quả</a:t>
            </a:r>
            <a:r>
              <a:rPr lang="en-US" sz="4000" dirty="0"/>
              <a:t> </a:t>
            </a:r>
            <a:r>
              <a:rPr lang="en-US" sz="4000" dirty="0" err="1"/>
              <a:t>gì</a:t>
            </a:r>
            <a:r>
              <a:rPr lang="en-US" sz="4000" dirty="0"/>
              <a:t>?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728" y="2571744"/>
            <a:ext cx="4429156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Action Button: Back or Previous 10">
            <a:hlinkClick r:id="rId8" action="ppaction://hlinksldjump" highlightClick="1"/>
          </p:cNvPr>
          <p:cNvSpPr/>
          <p:nvPr/>
        </p:nvSpPr>
        <p:spPr>
          <a:xfrm>
            <a:off x="8286776" y="6429396"/>
            <a:ext cx="642942" cy="4286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67000" y="342900"/>
            <a:ext cx="403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071678"/>
            <a:ext cx="7739083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3806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52" y="-457200"/>
            <a:ext cx="91756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0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143" y="4114800"/>
            <a:ext cx="280987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4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1" y="1209675"/>
            <a:ext cx="100012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447800" y="2695303"/>
            <a:ext cx="6920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CHÚC CÁC EM HỌC TỐT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4513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428596" y="357166"/>
            <a:ext cx="800558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6"/>
            <a:ext cx="1660781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r="5555" b="13043"/>
          <a:stretch>
            <a:fillRect/>
          </a:stretch>
        </p:blipFill>
        <p:spPr bwMode="auto">
          <a:xfrm>
            <a:off x="2285984" y="1857364"/>
            <a:ext cx="1500198" cy="1411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857364"/>
            <a:ext cx="1526453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1928802"/>
            <a:ext cx="2335585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3714752"/>
            <a:ext cx="230505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0364" y="3714752"/>
            <a:ext cx="1799777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14942" y="3714752"/>
            <a:ext cx="1829059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43768" y="3643314"/>
            <a:ext cx="187214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5720" y="5286388"/>
            <a:ext cx="1790700" cy="1338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71802" y="5402264"/>
            <a:ext cx="1814685" cy="1455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6941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E1E44-C633-4648-B7F8-2A960501AC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67D7C9-1020-46DE-8116-267E7525E0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02DE6D-C1E9-4DFC-ADFC-86EB5CB464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0"/>
            <a:ext cx="9525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C395D1-9D38-4645-8D37-DB5F21161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85784" y="2071678"/>
            <a:ext cx="942978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 b="1" dirty="0"/>
              <a:t> </a:t>
            </a:r>
            <a:r>
              <a:rPr lang="en-US" sz="3200" b="1" dirty="0" err="1">
                <a:solidFill>
                  <a:srgbClr val="FF0000"/>
                </a:solidFill>
              </a:rPr>
              <a:t>BÀI</a:t>
            </a:r>
            <a:r>
              <a:rPr lang="en-US" sz="3200" b="1" dirty="0">
                <a:solidFill>
                  <a:srgbClr val="FF0000"/>
                </a:solidFill>
              </a:rPr>
              <a:t> 5. </a:t>
            </a:r>
            <a:r>
              <a:rPr lang="en-US" sz="3200" b="1" dirty="0" err="1">
                <a:solidFill>
                  <a:srgbClr val="FF0000"/>
                </a:solidFill>
              </a:rPr>
              <a:t>GIEO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HẠT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VÀ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TRỒNG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CÂY</a:t>
            </a:r>
            <a:r>
              <a:rPr lang="en-US" sz="3200" b="1" dirty="0">
                <a:solidFill>
                  <a:srgbClr val="FF0000"/>
                </a:solidFill>
              </a:rPr>
              <a:t> CON </a:t>
            </a:r>
            <a:r>
              <a:rPr lang="en-US" sz="3200" b="1" dirty="0" err="1">
                <a:solidFill>
                  <a:srgbClr val="FF0000"/>
                </a:solidFill>
              </a:rPr>
              <a:t>TRONG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CHẬU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vi-VN" sz="3200" b="1" dirty="0">
                <a:solidFill>
                  <a:srgbClr val="FF0000"/>
                </a:solidFill>
              </a:rPr>
              <a:t>(Tiết 2)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648B4A-963A-42A5-A38E-46B91D9B83E9}"/>
              </a:ext>
            </a:extLst>
          </p:cNvPr>
          <p:cNvSpPr txBox="1"/>
          <p:nvPr/>
        </p:nvSpPr>
        <p:spPr>
          <a:xfrm>
            <a:off x="914400" y="3075057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C395D1-9D38-4645-8D37-DB5F21161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20" y="714356"/>
            <a:ext cx="99298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/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…..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  <a:endParaRPr kumimoji="0" lang="vi-V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C395D1-9D38-4645-8D37-DB5F21161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282" y="1428736"/>
            <a:ext cx="99298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/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endParaRPr kumimoji="0" lang="vi-VN" altLang="en-US" sz="32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0140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67000" y="342900"/>
            <a:ext cx="403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8200" y="2209800"/>
            <a:ext cx="7315200" cy="285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dirty="0"/>
              <a:t>–  </a:t>
            </a:r>
            <a:r>
              <a:rPr lang="en-US" sz="2800" dirty="0" err="1"/>
              <a:t>Tóm</a:t>
            </a:r>
            <a:r>
              <a:rPr lang="en-US" sz="2800" dirty="0"/>
              <a:t> </a:t>
            </a:r>
            <a:r>
              <a:rPr lang="en-US" sz="2800" dirty="0" err="1"/>
              <a:t>tắt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nội</a:t>
            </a:r>
            <a:r>
              <a:rPr lang="en-US" sz="2800" dirty="0"/>
              <a:t> dung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bước</a:t>
            </a:r>
            <a:r>
              <a:rPr lang="en-US" sz="2800" dirty="0"/>
              <a:t> </a:t>
            </a:r>
            <a:r>
              <a:rPr lang="en-US" sz="2800" dirty="0" err="1"/>
              <a:t>gieo</a:t>
            </a:r>
            <a:r>
              <a:rPr lang="en-US" sz="2800" dirty="0"/>
              <a:t> </a:t>
            </a:r>
            <a:r>
              <a:rPr lang="en-US" sz="2800" dirty="0" err="1"/>
              <a:t>hạt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chậu</a:t>
            </a:r>
            <a:r>
              <a:rPr lang="en-US" sz="2800" dirty="0"/>
              <a:t>.</a:t>
            </a:r>
          </a:p>
          <a:p>
            <a:r>
              <a:rPr lang="en-US" sz="2800" dirty="0"/>
              <a:t>–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việc</a:t>
            </a:r>
            <a:r>
              <a:rPr lang="en-US" sz="2800" dirty="0"/>
              <a:t> </a:t>
            </a:r>
            <a:r>
              <a:rPr lang="en-US" sz="2800" dirty="0" err="1"/>
              <a:t>gieo</a:t>
            </a:r>
            <a:r>
              <a:rPr lang="en-US" sz="2800" dirty="0"/>
              <a:t> </a:t>
            </a:r>
            <a:r>
              <a:rPr lang="en-US" sz="2800" dirty="0" err="1"/>
              <a:t>hạt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chậu</a:t>
            </a:r>
            <a:r>
              <a:rPr lang="en-US" sz="2800" dirty="0"/>
              <a:t>.</a:t>
            </a:r>
          </a:p>
          <a:p>
            <a:r>
              <a:rPr lang="en-US" sz="2800" dirty="0"/>
              <a:t>–  </a:t>
            </a:r>
            <a:r>
              <a:rPr lang="en-US" sz="2800" dirty="0" err="1"/>
              <a:t>Trồng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loại</a:t>
            </a:r>
            <a:r>
              <a:rPr lang="en-US" sz="2800" dirty="0"/>
              <a:t> </a:t>
            </a:r>
            <a:r>
              <a:rPr lang="en-US" sz="2800" dirty="0" err="1"/>
              <a:t>cây</a:t>
            </a:r>
            <a:r>
              <a:rPr lang="en-US" sz="2800" dirty="0"/>
              <a:t> con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chậu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681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42812" y="0"/>
            <a:ext cx="900118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chậu</a:t>
            </a:r>
            <a:r>
              <a:rPr lang="nl-NL" sz="3600" b="1" dirty="0">
                <a:solidFill>
                  <a:srgbClr val="002060"/>
                </a:solidFill>
              </a:rPr>
              <a:t>.</a:t>
            </a:r>
          </a:p>
          <a:p>
            <a:pPr>
              <a:spcBef>
                <a:spcPct val="0"/>
              </a:spcBef>
              <a:buNone/>
            </a:pPr>
            <a:endParaRPr lang="en-US" sz="3600" dirty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1357298"/>
            <a:ext cx="8501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bàn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cs typeface="Times New Roman" panose="02020603050405020304" pitchFamily="18" charset="0"/>
              </a:rPr>
              <a:t>: </a:t>
            </a:r>
          </a:p>
          <a:p>
            <a:r>
              <a:rPr lang="nl-NL" sz="2800" dirty="0"/>
              <a:t>+ Em hãy nêu các thao tác gieo hạt?</a:t>
            </a:r>
            <a:endParaRPr lang="en-US" sz="2800" b="1" dirty="0"/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428868"/>
            <a:ext cx="7354887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428868"/>
            <a:ext cx="34671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2357430"/>
            <a:ext cx="353377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357158" y="714356"/>
            <a:ext cx="23262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nl-NL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Gieo hạt</a:t>
            </a:r>
          </a:p>
        </p:txBody>
      </p:sp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67000" y="342900"/>
            <a:ext cx="403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5720" y="2362200"/>
            <a:ext cx="84296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dirty="0" err="1"/>
              <a:t>Bước</a:t>
            </a:r>
            <a:r>
              <a:rPr lang="en-US" sz="2800" dirty="0"/>
              <a:t> 1: </a:t>
            </a:r>
            <a:r>
              <a:rPr lang="en-US" sz="2800" dirty="0" err="1"/>
              <a:t>Gieo</a:t>
            </a:r>
            <a:r>
              <a:rPr lang="en-US" sz="2800" dirty="0"/>
              <a:t> </a:t>
            </a:r>
            <a:r>
              <a:rPr lang="en-US" sz="2800" dirty="0" err="1"/>
              <a:t>hạt</a:t>
            </a:r>
            <a:r>
              <a:rPr lang="en-US" sz="2800" dirty="0"/>
              <a:t> </a:t>
            </a:r>
            <a:r>
              <a:rPr lang="en-US" sz="2800" dirty="0" err="1"/>
              <a:t>giống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mặt</a:t>
            </a:r>
            <a:r>
              <a:rPr lang="en-US" sz="2800" dirty="0"/>
              <a:t> </a:t>
            </a:r>
            <a:r>
              <a:rPr lang="en-US" sz="2800" dirty="0" err="1"/>
              <a:t>giá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endParaRPr lang="en-US" sz="2800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7158" y="3000372"/>
            <a:ext cx="842968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dirty="0" err="1"/>
              <a:t>Bước</a:t>
            </a:r>
            <a:r>
              <a:rPr lang="en-US" sz="2800" dirty="0"/>
              <a:t> 2: </a:t>
            </a:r>
            <a:r>
              <a:rPr lang="en-US" sz="2800" dirty="0" err="1"/>
              <a:t>Giải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lớp</a:t>
            </a:r>
            <a:r>
              <a:rPr lang="en-US" sz="2800" dirty="0"/>
              <a:t> </a:t>
            </a:r>
            <a:r>
              <a:rPr lang="en-US" sz="2800" dirty="0" err="1"/>
              <a:t>giá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mỏng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lấp</a:t>
            </a:r>
            <a:r>
              <a:rPr lang="en-US" sz="2800" dirty="0"/>
              <a:t> </a:t>
            </a:r>
            <a:r>
              <a:rPr lang="en-US" sz="2800" dirty="0" err="1"/>
              <a:t>kín</a:t>
            </a:r>
            <a:r>
              <a:rPr lang="en-US" sz="2800" dirty="0"/>
              <a:t> </a:t>
            </a:r>
            <a:r>
              <a:rPr lang="en-US" sz="2800" dirty="0" err="1"/>
              <a:t>hạt</a:t>
            </a:r>
            <a:r>
              <a:rPr lang="en-US" sz="2800" dirty="0"/>
              <a:t> </a:t>
            </a:r>
            <a:r>
              <a:rPr lang="en-US" sz="2800" dirty="0" err="1"/>
              <a:t>giống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5319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5720" y="2362200"/>
            <a:ext cx="842968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gieo</a:t>
            </a:r>
            <a:r>
              <a:rPr lang="en-US" sz="2800" dirty="0"/>
              <a:t> </a:t>
            </a:r>
            <a:r>
              <a:rPr lang="en-US" sz="2800" dirty="0" err="1"/>
              <a:t>hạt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tạo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lỗ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mặt</a:t>
            </a:r>
            <a:r>
              <a:rPr lang="en-US" sz="2800" dirty="0"/>
              <a:t> </a:t>
            </a:r>
            <a:r>
              <a:rPr lang="en-US" sz="2800" dirty="0" err="1"/>
              <a:t>cá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,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gieo</a:t>
            </a:r>
            <a:r>
              <a:rPr lang="en-US" sz="2800" dirty="0"/>
              <a:t> </a:t>
            </a:r>
            <a:r>
              <a:rPr lang="en-US" sz="2800" dirty="0" err="1"/>
              <a:t>hạt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lỗ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lấp</a:t>
            </a:r>
            <a:r>
              <a:rPr lang="en-US" sz="2800" dirty="0"/>
              <a:t> </a:t>
            </a:r>
            <a:r>
              <a:rPr lang="en-US" sz="2800" dirty="0" err="1"/>
              <a:t>kín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giá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endParaRPr lang="en-US" sz="2800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42910" y="1714488"/>
            <a:ext cx="69429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gieo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hạt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bằng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cách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khác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19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42812" y="0"/>
            <a:ext cx="900118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chậu</a:t>
            </a:r>
            <a:r>
              <a:rPr lang="nl-NL" sz="3600" b="1" dirty="0">
                <a:solidFill>
                  <a:srgbClr val="002060"/>
                </a:solidFill>
              </a:rPr>
              <a:t>.</a:t>
            </a:r>
          </a:p>
          <a:p>
            <a:pPr>
              <a:spcBef>
                <a:spcPct val="0"/>
              </a:spcBef>
              <a:buNone/>
            </a:pPr>
            <a:endParaRPr lang="en-US" sz="3600" dirty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1357298"/>
            <a:ext cx="8501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bàn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cs typeface="Times New Roman" panose="02020603050405020304" pitchFamily="18" charset="0"/>
              </a:rPr>
              <a:t>: </a:t>
            </a:r>
          </a:p>
          <a:p>
            <a:r>
              <a:rPr lang="nl-NL" sz="2800" dirty="0"/>
              <a:t>+ Em hãy nêu các thao tác trồng cây con trong chậu?</a:t>
            </a:r>
            <a:endParaRPr lang="en-US" sz="2800" b="1" dirty="0"/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7158" y="714356"/>
            <a:ext cx="34506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nl-NL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Trồng cây con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571744"/>
            <a:ext cx="8288337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43182"/>
            <a:ext cx="26574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206" y="2571744"/>
            <a:ext cx="2895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64" y="2643182"/>
            <a:ext cx="270510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3|0|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1220</TotalTime>
  <Words>440</Words>
  <Application>Microsoft Office PowerPoint</Application>
  <PresentationFormat>On-screen Show (4:3)</PresentationFormat>
  <Paragraphs>52</Paragraphs>
  <Slides>23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Arial Unicode MS</vt:lpstr>
      <vt:lpstr>Calibri</vt:lpstr>
      <vt:lpstr>Constantia</vt:lpstr>
      <vt:lpstr>Times New Roman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Vì sao không nên gieo hạt và trồng cây con quá sâu, hoặc quá nông?</vt:lpstr>
      <vt:lpstr>PowerPoint Presentation</vt:lpstr>
      <vt:lpstr>Giúp Khỉ chọn hạt giống gieo hạt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Administrator</cp:lastModifiedBy>
  <cp:revision>172</cp:revision>
  <dcterms:created xsi:type="dcterms:W3CDTF">2017-10-03T01:20:28Z</dcterms:created>
  <dcterms:modified xsi:type="dcterms:W3CDTF">2025-11-10T01:32:05Z</dcterms:modified>
</cp:coreProperties>
</file>