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62" r:id="rId5"/>
    <p:sldId id="268" r:id="rId6"/>
    <p:sldId id="276" r:id="rId7"/>
    <p:sldId id="295" r:id="rId8"/>
    <p:sldId id="292" r:id="rId9"/>
    <p:sldId id="287" r:id="rId10"/>
    <p:sldId id="299" r:id="rId11"/>
    <p:sldId id="300" r:id="rId12"/>
    <p:sldId id="301" r:id="rId13"/>
    <p:sldId id="302" r:id="rId14"/>
    <p:sldId id="303" r:id="rId15"/>
    <p:sldId id="304" r:id="rId16"/>
    <p:sldId id="305" r:id="rId17"/>
    <p:sldId id="306" r:id="rId18"/>
    <p:sldId id="307" r:id="rId19"/>
    <p:sldId id="259" r:id="rId20"/>
    <p:sldId id="288" r:id="rId21"/>
    <p:sldId id="265"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Segoe Print" panose="02000600000000000000" pitchFamily="2"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9F5"/>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7" autoAdjust="0"/>
    <p:restoredTop sz="94622" autoAdjust="0"/>
  </p:normalViewPr>
  <p:slideViewPr>
    <p:cSldViewPr>
      <p:cViewPr varScale="1">
        <p:scale>
          <a:sx n="48" d="100"/>
          <a:sy n="48" d="100"/>
        </p:scale>
        <p:origin x="55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25E068-8EDD-4507-B06A-12EA544AC5E9}" type="datetimeFigureOut">
              <a:rPr lang="en-US" smtClean="0"/>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C195B-8424-4D21-B54F-148748498D87}" type="slidenum">
              <a:rPr lang="en-US" smtClean="0"/>
              <a:t>‹#›</a:t>
            </a:fld>
            <a:endParaRPr lang="en-US"/>
          </a:p>
        </p:txBody>
      </p:sp>
    </p:spTree>
    <p:extLst>
      <p:ext uri="{BB962C8B-B14F-4D97-AF65-F5344CB8AC3E}">
        <p14:creationId xmlns:p14="http://schemas.microsoft.com/office/powerpoint/2010/main" val="196087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BC195B-8424-4D21-B54F-148748498D87}" type="slidenum">
              <a:rPr lang="en-US" smtClean="0"/>
              <a:t>20</a:t>
            </a:fld>
            <a:endParaRPr lang="en-US"/>
          </a:p>
        </p:txBody>
      </p:sp>
    </p:spTree>
    <p:extLst>
      <p:ext uri="{BB962C8B-B14F-4D97-AF65-F5344CB8AC3E}">
        <p14:creationId xmlns:p14="http://schemas.microsoft.com/office/powerpoint/2010/main" val="145037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microsoft.com/office/2007/relationships/media" Target="../media/media2.mp3"/><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1.png"/><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1.xml"/><Relationship Id="rId5" Type="http://schemas.openxmlformats.org/officeDocument/2006/relationships/image" Target="../media/image32.gif"/><Relationship Id="rId4" Type="http://schemas.openxmlformats.org/officeDocument/2006/relationships/slide" Target="slide19.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microsoft.com/office/2007/relationships/media" Target="../media/media2.mp3"/><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3" name="Group 3"/>
          <p:cNvGrpSpPr/>
          <p:nvPr/>
        </p:nvGrpSpPr>
        <p:grpSpPr>
          <a:xfrm>
            <a:off x="1626350" y="571618"/>
            <a:ext cx="15035299" cy="9143765"/>
            <a:chOff x="0" y="0"/>
            <a:chExt cx="8191683" cy="4981798"/>
          </a:xfrm>
        </p:grpSpPr>
        <p:sp>
          <p:nvSpPr>
            <p:cNvPr id="4" name="Freeform 4"/>
            <p:cNvSpPr/>
            <p:nvPr/>
          </p:nvSpPr>
          <p:spPr>
            <a:xfrm>
              <a:off x="0" y="0"/>
              <a:ext cx="8191684" cy="4981798"/>
            </a:xfrm>
            <a:custGeom>
              <a:avLst/>
              <a:gdLst/>
              <a:ahLst/>
              <a:cxnLst/>
              <a:rect l="l" t="t" r="r" b="b"/>
              <a:pathLst>
                <a:path w="8191684" h="4981798">
                  <a:moveTo>
                    <a:pt x="8067223" y="4981798"/>
                  </a:moveTo>
                  <a:lnTo>
                    <a:pt x="124460" y="4981798"/>
                  </a:lnTo>
                  <a:cubicBezTo>
                    <a:pt x="55880" y="4981798"/>
                    <a:pt x="0" y="4925918"/>
                    <a:pt x="0" y="4857338"/>
                  </a:cubicBezTo>
                  <a:lnTo>
                    <a:pt x="0" y="124460"/>
                  </a:lnTo>
                  <a:cubicBezTo>
                    <a:pt x="0" y="55880"/>
                    <a:pt x="55880" y="0"/>
                    <a:pt x="124460" y="0"/>
                  </a:cubicBezTo>
                  <a:lnTo>
                    <a:pt x="8067223" y="0"/>
                  </a:lnTo>
                  <a:cubicBezTo>
                    <a:pt x="8135803" y="0"/>
                    <a:pt x="8191684" y="55880"/>
                    <a:pt x="8191684" y="124460"/>
                  </a:cubicBezTo>
                  <a:lnTo>
                    <a:pt x="8191684" y="4857338"/>
                  </a:lnTo>
                  <a:cubicBezTo>
                    <a:pt x="8191684" y="4925918"/>
                    <a:pt x="8135803" y="4981798"/>
                    <a:pt x="8067223" y="4981798"/>
                  </a:cubicBezTo>
                  <a:close/>
                </a:path>
              </a:pathLst>
            </a:custGeom>
            <a:solidFill>
              <a:srgbClr val="FFFFFF"/>
            </a:solidFill>
          </p:spPr>
        </p:sp>
      </p:grpSp>
      <p:grpSp>
        <p:nvGrpSpPr>
          <p:cNvPr id="5" name="Group 5"/>
          <p:cNvGrpSpPr/>
          <p:nvPr/>
        </p:nvGrpSpPr>
        <p:grpSpPr>
          <a:xfrm>
            <a:off x="2815439" y="822572"/>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E49592"/>
            </a:solidFill>
          </p:spPr>
        </p:sp>
      </p:grpSp>
      <p:grpSp>
        <p:nvGrpSpPr>
          <p:cNvPr id="7" name="Group 7"/>
          <p:cNvGrpSpPr/>
          <p:nvPr/>
        </p:nvGrpSpPr>
        <p:grpSpPr>
          <a:xfrm>
            <a:off x="7300356" y="822572"/>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9" name="Group 9"/>
          <p:cNvGrpSpPr/>
          <p:nvPr/>
        </p:nvGrpSpPr>
        <p:grpSpPr>
          <a:xfrm>
            <a:off x="1721600" y="1657232"/>
            <a:ext cx="14848896" cy="7962900"/>
            <a:chOff x="0" y="0"/>
            <a:chExt cx="8090125" cy="4338427"/>
          </a:xfrm>
        </p:grpSpPr>
        <p:sp>
          <p:nvSpPr>
            <p:cNvPr id="10" name="Freeform 10"/>
            <p:cNvSpPr/>
            <p:nvPr/>
          </p:nvSpPr>
          <p:spPr>
            <a:xfrm>
              <a:off x="0" y="0"/>
              <a:ext cx="8090126" cy="4338427"/>
            </a:xfrm>
            <a:custGeom>
              <a:avLst/>
              <a:gdLst/>
              <a:ahLst/>
              <a:cxnLst/>
              <a:rect l="l" t="t" r="r" b="b"/>
              <a:pathLst>
                <a:path w="8090126" h="4338427">
                  <a:moveTo>
                    <a:pt x="7965665" y="4338427"/>
                  </a:moveTo>
                  <a:lnTo>
                    <a:pt x="124460" y="4338427"/>
                  </a:lnTo>
                  <a:cubicBezTo>
                    <a:pt x="55880" y="4338427"/>
                    <a:pt x="0" y="4282548"/>
                    <a:pt x="0" y="4213968"/>
                  </a:cubicBezTo>
                  <a:lnTo>
                    <a:pt x="0" y="124460"/>
                  </a:lnTo>
                  <a:cubicBezTo>
                    <a:pt x="0" y="55880"/>
                    <a:pt x="55880" y="0"/>
                    <a:pt x="124460" y="0"/>
                  </a:cubicBezTo>
                  <a:lnTo>
                    <a:pt x="7965665" y="0"/>
                  </a:lnTo>
                  <a:cubicBezTo>
                    <a:pt x="8034245" y="0"/>
                    <a:pt x="8090126" y="55880"/>
                    <a:pt x="8090126" y="124460"/>
                  </a:cubicBezTo>
                  <a:lnTo>
                    <a:pt x="8090126" y="4213968"/>
                  </a:lnTo>
                  <a:cubicBezTo>
                    <a:pt x="8090126" y="4282548"/>
                    <a:pt x="8034245" y="4338427"/>
                    <a:pt x="7965665" y="4338427"/>
                  </a:cubicBezTo>
                  <a:close/>
                </a:path>
              </a:pathLst>
            </a:custGeom>
            <a:solidFill>
              <a:srgbClr val="E49592"/>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58189" y="860672"/>
            <a:ext cx="606061" cy="606061"/>
          </a:xfrm>
          <a:prstGeom prst="rect">
            <a:avLst/>
          </a:prstGeom>
        </p:spPr>
      </p:pic>
      <p:grpSp>
        <p:nvGrpSpPr>
          <p:cNvPr id="12" name="Group 12"/>
          <p:cNvGrpSpPr/>
          <p:nvPr/>
        </p:nvGrpSpPr>
        <p:grpSpPr>
          <a:xfrm>
            <a:off x="2065472" y="1969738"/>
            <a:ext cx="12512341" cy="803358"/>
            <a:chOff x="0" y="0"/>
            <a:chExt cx="15006117" cy="963471"/>
          </a:xfrm>
        </p:grpSpPr>
        <p:sp>
          <p:nvSpPr>
            <p:cNvPr id="13" name="Freeform 13"/>
            <p:cNvSpPr/>
            <p:nvPr/>
          </p:nvSpPr>
          <p:spPr>
            <a:xfrm>
              <a:off x="0" y="0"/>
              <a:ext cx="15007386" cy="963471"/>
            </a:xfrm>
            <a:custGeom>
              <a:avLst/>
              <a:gdLst/>
              <a:ahLst/>
              <a:cxnLst/>
              <a:rect l="l" t="t" r="r" b="b"/>
              <a:pathLst>
                <a:path w="15007386" h="963471">
                  <a:moveTo>
                    <a:pt x="14453667" y="963471"/>
                  </a:moveTo>
                  <a:lnTo>
                    <a:pt x="553720" y="963471"/>
                  </a:lnTo>
                  <a:cubicBezTo>
                    <a:pt x="247650" y="963471"/>
                    <a:pt x="0" y="747748"/>
                    <a:pt x="0" y="482275"/>
                  </a:cubicBezTo>
                  <a:cubicBezTo>
                    <a:pt x="0" y="215697"/>
                    <a:pt x="247650" y="0"/>
                    <a:pt x="553720" y="0"/>
                  </a:cubicBezTo>
                  <a:lnTo>
                    <a:pt x="14453667" y="0"/>
                  </a:lnTo>
                  <a:cubicBezTo>
                    <a:pt x="14759736" y="0"/>
                    <a:pt x="15007386" y="215697"/>
                    <a:pt x="15007386" y="482275"/>
                  </a:cubicBezTo>
                  <a:cubicBezTo>
                    <a:pt x="15006117" y="747748"/>
                    <a:pt x="14758467" y="963471"/>
                    <a:pt x="14453667" y="963471"/>
                  </a:cubicBezTo>
                  <a:close/>
                </a:path>
              </a:pathLst>
            </a:custGeom>
            <a:solidFill>
              <a:srgbClr val="FAF9F5"/>
            </a:solidFill>
          </p:spPr>
        </p:sp>
      </p:grpSp>
      <p:grpSp>
        <p:nvGrpSpPr>
          <p:cNvPr id="14" name="Group 14"/>
          <p:cNvGrpSpPr/>
          <p:nvPr/>
        </p:nvGrpSpPr>
        <p:grpSpPr>
          <a:xfrm>
            <a:off x="2065472" y="3066932"/>
            <a:ext cx="14161153" cy="6248400"/>
            <a:chOff x="0" y="0"/>
            <a:chExt cx="7715422" cy="3404316"/>
          </a:xfrm>
        </p:grpSpPr>
        <p:sp>
          <p:nvSpPr>
            <p:cNvPr id="15" name="Freeform 15"/>
            <p:cNvSpPr/>
            <p:nvPr/>
          </p:nvSpPr>
          <p:spPr>
            <a:xfrm>
              <a:off x="0" y="0"/>
              <a:ext cx="7715422" cy="3404316"/>
            </a:xfrm>
            <a:custGeom>
              <a:avLst/>
              <a:gdLst/>
              <a:ahLst/>
              <a:cxnLst/>
              <a:rect l="l" t="t" r="r" b="b"/>
              <a:pathLst>
                <a:path w="7715422" h="3404316">
                  <a:moveTo>
                    <a:pt x="7590962" y="3404316"/>
                  </a:moveTo>
                  <a:lnTo>
                    <a:pt x="124460" y="3404316"/>
                  </a:lnTo>
                  <a:cubicBezTo>
                    <a:pt x="55880" y="3404316"/>
                    <a:pt x="0" y="3348436"/>
                    <a:pt x="0" y="3279856"/>
                  </a:cubicBezTo>
                  <a:lnTo>
                    <a:pt x="0" y="124460"/>
                  </a:lnTo>
                  <a:cubicBezTo>
                    <a:pt x="0" y="55880"/>
                    <a:pt x="55880" y="0"/>
                    <a:pt x="124460" y="0"/>
                  </a:cubicBezTo>
                  <a:lnTo>
                    <a:pt x="7590962" y="0"/>
                  </a:lnTo>
                  <a:cubicBezTo>
                    <a:pt x="7659543" y="0"/>
                    <a:pt x="7715422" y="55880"/>
                    <a:pt x="7715422" y="124460"/>
                  </a:cubicBezTo>
                  <a:lnTo>
                    <a:pt x="7715422" y="3279856"/>
                  </a:lnTo>
                  <a:cubicBezTo>
                    <a:pt x="7715422" y="3348436"/>
                    <a:pt x="7659543" y="3404316"/>
                    <a:pt x="7590962" y="3404316"/>
                  </a:cubicBezTo>
                  <a:close/>
                </a:path>
              </a:pathLst>
            </a:custGeom>
            <a:solidFill>
              <a:srgbClr val="FAF9F5"/>
            </a:solidFill>
          </p:spPr>
        </p:sp>
      </p:grpSp>
      <p:grpSp>
        <p:nvGrpSpPr>
          <p:cNvPr id="16" name="Group 16"/>
          <p:cNvGrpSpPr/>
          <p:nvPr/>
        </p:nvGrpSpPr>
        <p:grpSpPr>
          <a:xfrm>
            <a:off x="14992630" y="860672"/>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18" name="Group 18"/>
          <p:cNvGrpSpPr/>
          <p:nvPr/>
        </p:nvGrpSpPr>
        <p:grpSpPr>
          <a:xfrm>
            <a:off x="14265568" y="860672"/>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0" name="Group 20"/>
          <p:cNvGrpSpPr/>
          <p:nvPr/>
        </p:nvGrpSpPr>
        <p:grpSpPr>
          <a:xfrm>
            <a:off x="15719691" y="860672"/>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660758" y="2133292"/>
            <a:ext cx="476250" cy="47625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78272" y="2142982"/>
            <a:ext cx="587613" cy="456869"/>
          </a:xfrm>
          <a:prstGeom prst="rect">
            <a:avLst/>
          </a:prstGeom>
        </p:spPr>
      </p:pic>
      <p:sp>
        <p:nvSpPr>
          <p:cNvPr id="27" name="TextBox 27"/>
          <p:cNvSpPr txBox="1"/>
          <p:nvPr/>
        </p:nvSpPr>
        <p:spPr>
          <a:xfrm>
            <a:off x="2017847" y="3499295"/>
            <a:ext cx="14252305" cy="3205301"/>
          </a:xfrm>
          <a:prstGeom prst="rect">
            <a:avLst/>
          </a:prstGeom>
        </p:spPr>
        <p:txBody>
          <a:bodyPr wrap="square" lIns="0" tIns="0" rIns="0" bIns="0" rtlCol="0" anchor="t">
            <a:spAutoFit/>
          </a:bodyPr>
          <a:lstStyle/>
          <a:p>
            <a:pPr algn="ctr">
              <a:lnSpc>
                <a:spcPct val="150000"/>
              </a:lnSpc>
            </a:pPr>
            <a:r>
              <a:rPr lang="vi-VN" sz="7400" b="1">
                <a:solidFill>
                  <a:schemeClr val="tx2">
                    <a:lumMod val="75000"/>
                  </a:schemeClr>
                </a:solidFill>
                <a:latin typeface="Arial" panose="020B0604020202020204" pitchFamily="34" charset="0"/>
                <a:cs typeface="Arial" panose="020B0604020202020204" pitchFamily="34" charset="0"/>
              </a:rPr>
              <a:t>CHÀO ĐÓN CÁC EM </a:t>
            </a:r>
          </a:p>
          <a:p>
            <a:pPr algn="ctr">
              <a:lnSpc>
                <a:spcPct val="150000"/>
              </a:lnSpc>
            </a:pPr>
            <a:r>
              <a:rPr lang="en-US" sz="7400" b="1">
                <a:solidFill>
                  <a:schemeClr val="tx2">
                    <a:lumMod val="75000"/>
                  </a:schemeClr>
                </a:solidFill>
                <a:latin typeface="Arial" panose="020B0604020202020204" pitchFamily="34" charset="0"/>
                <a:cs typeface="Arial" panose="020B0604020202020204" pitchFamily="34" charset="0"/>
              </a:rPr>
              <a:t>ĐẾN VỚI </a:t>
            </a:r>
            <a:r>
              <a:rPr lang="vi-VN" sz="7400" b="1">
                <a:solidFill>
                  <a:schemeClr val="tx2">
                    <a:lumMod val="75000"/>
                  </a:schemeClr>
                </a:solidFill>
                <a:latin typeface="Arial" panose="020B0604020202020204" pitchFamily="34" charset="0"/>
                <a:cs typeface="Arial" panose="020B0604020202020204" pitchFamily="34" charset="0"/>
              </a:rPr>
              <a:t>TIẾT HỌC HÔM NAY</a:t>
            </a:r>
            <a:r>
              <a:rPr lang="en-US" sz="7400" b="1">
                <a:solidFill>
                  <a:schemeClr val="tx2">
                    <a:lumMod val="75000"/>
                  </a:schemeClr>
                </a:solidFill>
                <a:latin typeface="Arial" panose="020B0604020202020204" pitchFamily="34" charset="0"/>
                <a:cs typeface="Arial" panose="020B0604020202020204" pitchFamily="34" charset="0"/>
              </a:rPr>
              <a:t>!</a:t>
            </a:r>
            <a:endParaRPr lang="en-US" sz="7400" b="1" dirty="0">
              <a:solidFill>
                <a:schemeClr val="tx2">
                  <a:lumMod val="75000"/>
                </a:schemeClr>
              </a:solidFill>
              <a:latin typeface="Arial" panose="020B0604020202020204" pitchFamily="34" charset="0"/>
              <a:cs typeface="Arial" panose="020B0604020202020204" pitchFamily="34" charset="0"/>
            </a:endParaRPr>
          </a:p>
        </p:txBody>
      </p:sp>
      <p:grpSp>
        <p:nvGrpSpPr>
          <p:cNvPr id="29" name="Group 28"/>
          <p:cNvGrpSpPr/>
          <p:nvPr/>
        </p:nvGrpSpPr>
        <p:grpSpPr>
          <a:xfrm>
            <a:off x="6586394" y="7367167"/>
            <a:ext cx="5046023" cy="1223795"/>
            <a:chOff x="6124582" y="7272505"/>
            <a:chExt cx="5969653" cy="1447800"/>
          </a:xfrm>
        </p:grpSpPr>
        <p:grpSp>
          <p:nvGrpSpPr>
            <p:cNvPr id="24" name="Group 24"/>
            <p:cNvGrpSpPr/>
            <p:nvPr/>
          </p:nvGrpSpPr>
          <p:grpSpPr>
            <a:xfrm>
              <a:off x="6124582" y="7272505"/>
              <a:ext cx="5969653" cy="1447800"/>
              <a:chOff x="0" y="0"/>
              <a:chExt cx="3252447" cy="788805"/>
            </a:xfrm>
          </p:grpSpPr>
          <p:sp>
            <p:nvSpPr>
              <p:cNvPr id="25" name="Freeform 25"/>
              <p:cNvSpPr/>
              <p:nvPr/>
            </p:nvSpPr>
            <p:spPr>
              <a:xfrm>
                <a:off x="0" y="0"/>
                <a:ext cx="3252446" cy="788805"/>
              </a:xfrm>
              <a:custGeom>
                <a:avLst/>
                <a:gdLst/>
                <a:ahLst/>
                <a:cxnLst/>
                <a:rect l="l" t="t" r="r" b="b"/>
                <a:pathLst>
                  <a:path w="3252446" h="788805">
                    <a:moveTo>
                      <a:pt x="3127986" y="788805"/>
                    </a:moveTo>
                    <a:lnTo>
                      <a:pt x="124460" y="788805"/>
                    </a:lnTo>
                    <a:cubicBezTo>
                      <a:pt x="55880" y="788805"/>
                      <a:pt x="0" y="732925"/>
                      <a:pt x="0" y="664345"/>
                    </a:cubicBezTo>
                    <a:lnTo>
                      <a:pt x="0" y="124460"/>
                    </a:lnTo>
                    <a:cubicBezTo>
                      <a:pt x="0" y="55880"/>
                      <a:pt x="55880" y="0"/>
                      <a:pt x="124460" y="0"/>
                    </a:cubicBezTo>
                    <a:lnTo>
                      <a:pt x="3127987" y="0"/>
                    </a:lnTo>
                    <a:cubicBezTo>
                      <a:pt x="3196567" y="0"/>
                      <a:pt x="3252446" y="55880"/>
                      <a:pt x="3252446" y="124460"/>
                    </a:cubicBezTo>
                    <a:lnTo>
                      <a:pt x="3252446" y="664345"/>
                    </a:lnTo>
                    <a:cubicBezTo>
                      <a:pt x="3252446" y="732925"/>
                      <a:pt x="3196567" y="788805"/>
                      <a:pt x="3127987" y="788805"/>
                    </a:cubicBezTo>
                    <a:close/>
                  </a:path>
                </a:pathLst>
              </a:custGeom>
              <a:solidFill>
                <a:srgbClr val="EFBF6E"/>
              </a:solidFill>
            </p:spPr>
          </p:sp>
        </p:grpSp>
        <p:sp>
          <p:nvSpPr>
            <p:cNvPr id="28" name="TextBox 28"/>
            <p:cNvSpPr txBox="1"/>
            <p:nvPr/>
          </p:nvSpPr>
          <p:spPr>
            <a:xfrm>
              <a:off x="6312199" y="7779553"/>
              <a:ext cx="5594421" cy="561340"/>
            </a:xfrm>
            <a:prstGeom prst="rect">
              <a:avLst/>
            </a:prstGeom>
          </p:spPr>
          <p:txBody>
            <a:bodyPr lIns="0" tIns="0" rIns="0" bIns="0" rtlCol="0" anchor="t">
              <a:spAutoFit/>
            </a:bodyPr>
            <a:lstStyle/>
            <a:p>
              <a:pPr algn="ctr">
                <a:lnSpc>
                  <a:spcPts val="3740"/>
                </a:lnSpc>
              </a:pPr>
              <a:r>
                <a:rPr lang="en-US" sz="4000" b="1" dirty="0">
                  <a:solidFill>
                    <a:srgbClr val="1D1D1B"/>
                  </a:solidFill>
                  <a:latin typeface="Arial" panose="020B0604020202020204" pitchFamily="34" charset="0"/>
                  <a:cs typeface="Arial" panose="020B0604020202020204" pitchFamily="34" charset="0"/>
                </a:rPr>
                <a:t>Tin </a:t>
              </a:r>
              <a:r>
                <a:rPr lang="en-US" sz="4000" b="1" err="1">
                  <a:solidFill>
                    <a:srgbClr val="1D1D1B"/>
                  </a:solidFill>
                  <a:latin typeface="Arial" panose="020B0604020202020204" pitchFamily="34" charset="0"/>
                  <a:cs typeface="Arial" panose="020B0604020202020204" pitchFamily="34" charset="0"/>
                </a:rPr>
                <a:t>học</a:t>
              </a:r>
              <a:r>
                <a:rPr lang="en-US" sz="4000" b="1">
                  <a:solidFill>
                    <a:srgbClr val="1D1D1B"/>
                  </a:solidFill>
                  <a:latin typeface="Arial" panose="020B0604020202020204" pitchFamily="34" charset="0"/>
                  <a:cs typeface="Arial" panose="020B0604020202020204" pitchFamily="34" charset="0"/>
                </a:rPr>
                <a:t> 5</a:t>
              </a:r>
              <a:endParaRPr lang="en-US" sz="4000" b="1" dirty="0">
                <a:solidFill>
                  <a:srgbClr val="1D1D1B"/>
                </a:solidFill>
                <a:latin typeface="Arial" panose="020B0604020202020204" pitchFamily="34" charset="0"/>
                <a:cs typeface="Arial" panose="020B0604020202020204" pitchFamily="34" charset="0"/>
              </a:endParaRPr>
            </a:p>
          </p:txBody>
        </p:sp>
      </p:grpSp>
      <p:pic>
        <p:nvPicPr>
          <p:cNvPr id="30"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152983" y="8074316"/>
            <a:ext cx="552161" cy="867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22" name="Group 21"/>
          <p:cNvGrpSpPr/>
          <p:nvPr/>
        </p:nvGrpSpPr>
        <p:grpSpPr>
          <a:xfrm>
            <a:off x="3360772" y="1299458"/>
            <a:ext cx="11718855" cy="7522111"/>
            <a:chOff x="4283144" y="1048419"/>
            <a:chExt cx="11718855" cy="7522111"/>
          </a:xfrm>
        </p:grpSpPr>
        <p:grpSp>
          <p:nvGrpSpPr>
            <p:cNvPr id="3" name="Group 3"/>
            <p:cNvGrpSpPr/>
            <p:nvPr/>
          </p:nvGrpSpPr>
          <p:grpSpPr>
            <a:xfrm>
              <a:off x="4283144" y="1048419"/>
              <a:ext cx="11718855" cy="7522111"/>
              <a:chOff x="0" y="0"/>
              <a:chExt cx="5816376" cy="3733422"/>
            </a:xfrm>
          </p:grpSpPr>
          <p:sp>
            <p:nvSpPr>
              <p:cNvPr id="4" name="Freeform 4"/>
              <p:cNvSpPr/>
              <p:nvPr/>
            </p:nvSpPr>
            <p:spPr>
              <a:xfrm>
                <a:off x="0" y="0"/>
                <a:ext cx="5816376" cy="3733422"/>
              </a:xfrm>
              <a:custGeom>
                <a:avLst/>
                <a:gdLst/>
                <a:ahLst/>
                <a:cxnLst/>
                <a:rect l="l" t="t" r="r" b="b"/>
                <a:pathLst>
                  <a:path w="5816376" h="3733422">
                    <a:moveTo>
                      <a:pt x="5691916" y="3733422"/>
                    </a:moveTo>
                    <a:lnTo>
                      <a:pt x="124460" y="3733422"/>
                    </a:lnTo>
                    <a:cubicBezTo>
                      <a:pt x="55880" y="3733422"/>
                      <a:pt x="0" y="3677542"/>
                      <a:pt x="0" y="3608961"/>
                    </a:cubicBezTo>
                    <a:lnTo>
                      <a:pt x="0" y="124460"/>
                    </a:lnTo>
                    <a:cubicBezTo>
                      <a:pt x="0" y="55880"/>
                      <a:pt x="55880" y="0"/>
                      <a:pt x="124460" y="0"/>
                    </a:cubicBezTo>
                    <a:lnTo>
                      <a:pt x="5691916" y="0"/>
                    </a:lnTo>
                    <a:cubicBezTo>
                      <a:pt x="5760496" y="0"/>
                      <a:pt x="5816376" y="55880"/>
                      <a:pt x="5816376" y="124460"/>
                    </a:cubicBezTo>
                    <a:lnTo>
                      <a:pt x="5816376" y="3608962"/>
                    </a:lnTo>
                    <a:cubicBezTo>
                      <a:pt x="5816376" y="3677542"/>
                      <a:pt x="5760496" y="3733422"/>
                      <a:pt x="5691916" y="3733422"/>
                    </a:cubicBezTo>
                    <a:close/>
                  </a:path>
                </a:pathLst>
              </a:custGeom>
              <a:solidFill>
                <a:srgbClr val="FAF9F5"/>
              </a:solidFill>
            </p:spPr>
            <p:txBody>
              <a:bodyPr/>
              <a:lstStyle/>
              <a:p>
                <a:endParaRPr lang="en-US"/>
              </a:p>
            </p:txBody>
          </p:sp>
        </p:grpSp>
        <p:grpSp>
          <p:nvGrpSpPr>
            <p:cNvPr id="5" name="Group 5"/>
            <p:cNvGrpSpPr/>
            <p:nvPr/>
          </p:nvGrpSpPr>
          <p:grpSpPr>
            <a:xfrm>
              <a:off x="4378395" y="2905033"/>
              <a:ext cx="11509738" cy="5570249"/>
              <a:chOff x="0" y="325390"/>
              <a:chExt cx="5712586" cy="2764661"/>
            </a:xfrm>
          </p:grpSpPr>
          <p:sp>
            <p:nvSpPr>
              <p:cNvPr id="6" name="Freeform 6"/>
              <p:cNvSpPr/>
              <p:nvPr/>
            </p:nvSpPr>
            <p:spPr>
              <a:xfrm>
                <a:off x="0" y="325390"/>
                <a:ext cx="5712586" cy="2764661"/>
              </a:xfrm>
              <a:custGeom>
                <a:avLst/>
                <a:gdLst/>
                <a:ahLst/>
                <a:cxnLst/>
                <a:rect l="l" t="t" r="r" b="b"/>
                <a:pathLst>
                  <a:path w="5712586" h="3090051">
                    <a:moveTo>
                      <a:pt x="5588126" y="3090051"/>
                    </a:moveTo>
                    <a:lnTo>
                      <a:pt x="124460" y="3090051"/>
                    </a:lnTo>
                    <a:cubicBezTo>
                      <a:pt x="55880" y="3090051"/>
                      <a:pt x="0" y="3034171"/>
                      <a:pt x="0" y="2965591"/>
                    </a:cubicBezTo>
                    <a:lnTo>
                      <a:pt x="0" y="124460"/>
                    </a:lnTo>
                    <a:cubicBezTo>
                      <a:pt x="0" y="55880"/>
                      <a:pt x="55880" y="0"/>
                      <a:pt x="124460" y="0"/>
                    </a:cubicBezTo>
                    <a:lnTo>
                      <a:pt x="5588126" y="0"/>
                    </a:lnTo>
                    <a:cubicBezTo>
                      <a:pt x="5656706" y="0"/>
                      <a:pt x="5712586" y="55880"/>
                      <a:pt x="5712586" y="124460"/>
                    </a:cubicBezTo>
                    <a:lnTo>
                      <a:pt x="5712586" y="2965591"/>
                    </a:lnTo>
                    <a:cubicBezTo>
                      <a:pt x="5712586" y="3034171"/>
                      <a:pt x="5656706" y="3090051"/>
                      <a:pt x="5588126" y="3090051"/>
                    </a:cubicBezTo>
                    <a:close/>
                  </a:path>
                </a:pathLst>
              </a:custGeom>
              <a:solidFill>
                <a:srgbClr val="EFBF6E"/>
              </a:solidFill>
            </p:spPr>
          </p:sp>
        </p:grpSp>
        <p:grpSp>
          <p:nvGrpSpPr>
            <p:cNvPr id="7" name="Group 7"/>
            <p:cNvGrpSpPr/>
            <p:nvPr/>
          </p:nvGrpSpPr>
          <p:grpSpPr>
            <a:xfrm>
              <a:off x="4647518" y="3267217"/>
              <a:ext cx="10900639" cy="4922314"/>
              <a:chOff x="0" y="-204102"/>
              <a:chExt cx="5410274" cy="2443074"/>
            </a:xfrm>
          </p:grpSpPr>
          <p:sp>
            <p:nvSpPr>
              <p:cNvPr id="8" name="Freeform 8"/>
              <p:cNvSpPr/>
              <p:nvPr/>
            </p:nvSpPr>
            <p:spPr>
              <a:xfrm>
                <a:off x="0" y="-204102"/>
                <a:ext cx="5410274" cy="2443074"/>
              </a:xfrm>
              <a:custGeom>
                <a:avLst/>
                <a:gdLst/>
                <a:ahLst/>
                <a:cxnLst/>
                <a:rect l="l" t="t" r="r" b="b"/>
                <a:pathLst>
                  <a:path w="5410274" h="2238972">
                    <a:moveTo>
                      <a:pt x="5285813" y="2238972"/>
                    </a:moveTo>
                    <a:lnTo>
                      <a:pt x="124460" y="2238972"/>
                    </a:lnTo>
                    <a:cubicBezTo>
                      <a:pt x="55880" y="2238972"/>
                      <a:pt x="0" y="2183092"/>
                      <a:pt x="0" y="2114512"/>
                    </a:cubicBezTo>
                    <a:lnTo>
                      <a:pt x="0" y="124460"/>
                    </a:lnTo>
                    <a:cubicBezTo>
                      <a:pt x="0" y="55880"/>
                      <a:pt x="55880" y="0"/>
                      <a:pt x="124460" y="0"/>
                    </a:cubicBezTo>
                    <a:lnTo>
                      <a:pt x="5285814" y="0"/>
                    </a:lnTo>
                    <a:cubicBezTo>
                      <a:pt x="5354394" y="0"/>
                      <a:pt x="5410274" y="55880"/>
                      <a:pt x="5410274" y="124460"/>
                    </a:cubicBezTo>
                    <a:lnTo>
                      <a:pt x="5410274" y="2114512"/>
                    </a:lnTo>
                    <a:cubicBezTo>
                      <a:pt x="5410274" y="2183092"/>
                      <a:pt x="5354394" y="2238972"/>
                      <a:pt x="5285814" y="2238972"/>
                    </a:cubicBezTo>
                    <a:close/>
                  </a:path>
                </a:pathLst>
              </a:custGeom>
              <a:solidFill>
                <a:srgbClr val="FAF9F5"/>
              </a:solidFill>
            </p:spPr>
          </p:sp>
        </p:grpSp>
        <p:grpSp>
          <p:nvGrpSpPr>
            <p:cNvPr id="12" name="Group 12"/>
            <p:cNvGrpSpPr/>
            <p:nvPr/>
          </p:nvGrpSpPr>
          <p:grpSpPr>
            <a:xfrm>
              <a:off x="14520372" y="1448470"/>
              <a:ext cx="400915" cy="400915"/>
              <a:chOff x="0" y="0"/>
              <a:chExt cx="660400" cy="660400"/>
            </a:xfrm>
          </p:grpSpPr>
          <p:sp>
            <p:nvSpPr>
              <p:cNvPr id="13" name="Freeform 1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4" name="Group 14"/>
            <p:cNvGrpSpPr/>
            <p:nvPr/>
          </p:nvGrpSpPr>
          <p:grpSpPr>
            <a:xfrm>
              <a:off x="13863021" y="1448470"/>
              <a:ext cx="400915" cy="400915"/>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6" name="Group 16"/>
            <p:cNvGrpSpPr/>
            <p:nvPr/>
          </p:nvGrpSpPr>
          <p:grpSpPr>
            <a:xfrm>
              <a:off x="15177722" y="1448470"/>
              <a:ext cx="400915" cy="40091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8" name="TextBox 18"/>
            <p:cNvSpPr txBox="1"/>
            <p:nvPr/>
          </p:nvSpPr>
          <p:spPr>
            <a:xfrm>
              <a:off x="8744858" y="2101749"/>
              <a:ext cx="2795425" cy="597664"/>
            </a:xfrm>
            <a:prstGeom prst="rect">
              <a:avLst/>
            </a:prstGeom>
          </p:spPr>
          <p:txBody>
            <a:bodyPr wrap="square" lIns="0" tIns="0" rIns="0" bIns="0" rtlCol="0" anchor="t">
              <a:spAutoFit/>
            </a:bodyPr>
            <a:lstStyle/>
            <a:p>
              <a:pPr algn="ctr">
                <a:lnSpc>
                  <a:spcPts val="3300"/>
                </a:lnSpc>
              </a:pPr>
              <a:r>
                <a:rPr lang="vi-VN" sz="9600" b="1">
                  <a:solidFill>
                    <a:schemeClr val="accent6">
                      <a:lumMod val="75000"/>
                    </a:schemeClr>
                  </a:solidFill>
                  <a:latin typeface="Arial" panose="020B0604020202020204" pitchFamily="34" charset="0"/>
                  <a:cs typeface="Arial" panose="020B0604020202020204" pitchFamily="34" charset="0"/>
                </a:rPr>
                <a:t>0</a:t>
              </a:r>
              <a:r>
                <a:rPr lang="en-GB" sz="9600" b="1">
                  <a:solidFill>
                    <a:schemeClr val="accent6">
                      <a:lumMod val="75000"/>
                    </a:schemeClr>
                  </a:solidFill>
                  <a:latin typeface="Arial" panose="020B0604020202020204" pitchFamily="34" charset="0"/>
                  <a:cs typeface="Arial" panose="020B0604020202020204" pitchFamily="34" charset="0"/>
                </a:rPr>
                <a:t>3</a:t>
              </a:r>
              <a:endParaRPr lang="en-US" sz="9600" b="1" dirty="0">
                <a:solidFill>
                  <a:schemeClr val="accent6">
                    <a:lumMod val="75000"/>
                  </a:schemeClr>
                </a:solidFill>
                <a:latin typeface="Arial" panose="020B0604020202020204" pitchFamily="34" charset="0"/>
                <a:cs typeface="Arial" panose="020B0604020202020204" pitchFamily="34" charset="0"/>
              </a:endParaRPr>
            </a:p>
          </p:txBody>
        </p:sp>
      </p:grpSp>
      <p:sp>
        <p:nvSpPr>
          <p:cNvPr id="20" name="Rectangle 19"/>
          <p:cNvSpPr/>
          <p:nvPr/>
        </p:nvSpPr>
        <p:spPr>
          <a:xfrm>
            <a:off x="3820398" y="4662524"/>
            <a:ext cx="10900638" cy="3416320"/>
          </a:xfrm>
          <a:prstGeom prst="rect">
            <a:avLst/>
          </a:prstGeom>
        </p:spPr>
        <p:txBody>
          <a:bodyPr wrap="square">
            <a:spAutoFit/>
          </a:bodyPr>
          <a:lstStyle/>
          <a:p>
            <a:pPr algn="ctr"/>
            <a:r>
              <a:rPr lang="en-GB" sz="7200" b="1">
                <a:solidFill>
                  <a:schemeClr val="accent4">
                    <a:lumMod val="50000"/>
                  </a:schemeClr>
                </a:solidFill>
              </a:rPr>
              <a:t>TÔN TRỌNG SỰ BẢO MẬT VÀ TÍNH RIÊNG TƯ CỦA THÔNG TIN</a:t>
            </a:r>
            <a:endParaRPr lang="en-US" sz="7200">
              <a:solidFill>
                <a:schemeClr val="accent4">
                  <a:lumMod val="50000"/>
                </a:schemeClr>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9137" y="1393459"/>
            <a:ext cx="3202896" cy="2124797"/>
          </a:xfrm>
          <a:prstGeom prst="rect">
            <a:avLst/>
          </a:prstGeom>
        </p:spPr>
      </p:pic>
      <p:pic>
        <p:nvPicPr>
          <p:cNvPr id="10" name="Picture 9"/>
          <p:cNvPicPr>
            <a:picLocks noChangeAspect="1"/>
          </p:cNvPicPr>
          <p:nvPr/>
        </p:nvPicPr>
        <p:blipFill>
          <a:blip r:embed="rId4"/>
          <a:stretch>
            <a:fillRect/>
          </a:stretch>
        </p:blipFill>
        <p:spPr>
          <a:xfrm>
            <a:off x="12988427" y="7498672"/>
            <a:ext cx="4781608" cy="2764162"/>
          </a:xfrm>
          <a:prstGeom prst="rect">
            <a:avLst/>
          </a:prstGeom>
        </p:spPr>
      </p:pic>
    </p:spTree>
    <p:extLst>
      <p:ext uri="{BB962C8B-B14F-4D97-AF65-F5344CB8AC3E}">
        <p14:creationId xmlns:p14="http://schemas.microsoft.com/office/powerpoint/2010/main" val="751799986"/>
      </p:ext>
    </p:extLst>
  </p:cSld>
  <p:clrMapOvr>
    <a:masterClrMapping/>
  </p:clrMapOvr>
  <p:transition spd="med">
    <p:plu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9"/>
          <p:cNvGrpSpPr/>
          <p:nvPr/>
        </p:nvGrpSpPr>
        <p:grpSpPr>
          <a:xfrm>
            <a:off x="381000" y="387009"/>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pic>
        <p:nvPicPr>
          <p:cNvPr id="1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
        <p:nvSpPr>
          <p:cNvPr id="4" name="TextBox 3">
            <a:extLst>
              <a:ext uri="{FF2B5EF4-FFF2-40B4-BE49-F238E27FC236}">
                <a16:creationId xmlns:a16="http://schemas.microsoft.com/office/drawing/2014/main" id="{7334DE6F-FF40-3D63-A1C9-C30E255B2026}"/>
              </a:ext>
            </a:extLst>
          </p:cNvPr>
          <p:cNvSpPr txBox="1"/>
          <p:nvPr/>
        </p:nvSpPr>
        <p:spPr>
          <a:xfrm>
            <a:off x="2771911" y="618117"/>
            <a:ext cx="13859673" cy="861133"/>
          </a:xfrm>
          <a:prstGeom prst="rect">
            <a:avLst/>
          </a:prstGeom>
          <a:noFill/>
        </p:spPr>
        <p:txBody>
          <a:bodyPr wrap="square" rtlCol="0">
            <a:spAutoFit/>
          </a:bodyPr>
          <a:lstStyle/>
          <a:p>
            <a:pPr algn="just">
              <a:lnSpc>
                <a:spcPct val="150000"/>
              </a:lnSpc>
            </a:pPr>
            <a:r>
              <a:rPr lang="vi-VN" sz="3800" i="1">
                <a:latin typeface="Arial" panose="020B0604020202020204" pitchFamily="34" charset="0"/>
                <a:cs typeface="Arial" panose="020B0604020202020204" pitchFamily="34" charset="0"/>
              </a:rPr>
              <a:t>Đọc thông tin SGK, </a:t>
            </a:r>
            <a:r>
              <a:rPr lang="en-GB" sz="3800" i="1">
                <a:latin typeface="Arial" panose="020B0604020202020204" pitchFamily="34" charset="0"/>
                <a:cs typeface="Arial" panose="020B0604020202020204" pitchFamily="34" charset="0"/>
              </a:rPr>
              <a:t>và trả lời câu hỏi:</a:t>
            </a:r>
            <a:endParaRPr lang="en-US" sz="3800">
              <a:latin typeface="Arial" panose="020B0604020202020204" pitchFamily="34" charset="0"/>
              <a:cs typeface="Arial" panose="020B0604020202020204" pitchFamily="34" charset="0"/>
            </a:endParaRPr>
          </a:p>
        </p:txBody>
      </p:sp>
      <p:pic>
        <p:nvPicPr>
          <p:cNvPr id="5" name="Picture 13">
            <a:extLst>
              <a:ext uri="{FF2B5EF4-FFF2-40B4-BE49-F238E27FC236}">
                <a16:creationId xmlns:a16="http://schemas.microsoft.com/office/drawing/2014/main" id="{F240E3B3-6D34-9FA3-5E4D-F65EFEE20AC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81877" y="298791"/>
            <a:ext cx="1256523" cy="1760453"/>
          </a:xfrm>
          <a:prstGeom prst="rect">
            <a:avLst/>
          </a:prstGeom>
        </p:spPr>
      </p:pic>
      <p:pic>
        <p:nvPicPr>
          <p:cNvPr id="1026" name="Picture 2" descr="Địa chỉ thư điện tử là gì? - Luật ACC">
            <a:extLst>
              <a:ext uri="{FF2B5EF4-FFF2-40B4-BE49-F238E27FC236}">
                <a16:creationId xmlns:a16="http://schemas.microsoft.com/office/drawing/2014/main" id="{0056867F-A664-7078-8A1F-9E13059644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82490" y="2490978"/>
            <a:ext cx="7067550" cy="5026183"/>
          </a:xfrm>
          <a:prstGeom prst="rect">
            <a:avLst/>
          </a:prstGeom>
          <a:noFill/>
          <a:extLst>
            <a:ext uri="{909E8E84-426E-40DD-AFC4-6F175D3DCCD1}">
              <a14:hiddenFill xmlns:a14="http://schemas.microsoft.com/office/drawing/2010/main">
                <a:solidFill>
                  <a:srgbClr val="FFFFFF"/>
                </a:solidFill>
              </a14:hiddenFill>
            </a:ext>
          </a:extLst>
        </p:spPr>
      </p:pic>
      <p:sp>
        <p:nvSpPr>
          <p:cNvPr id="11" name="Câu hỏi">
            <a:extLst>
              <a:ext uri="{FF2B5EF4-FFF2-40B4-BE49-F238E27FC236}">
                <a16:creationId xmlns:a16="http://schemas.microsoft.com/office/drawing/2014/main" id="{4ADFFF1A-F500-CC57-185E-00F4826D0836}"/>
              </a:ext>
            </a:extLst>
          </p:cNvPr>
          <p:cNvSpPr/>
          <p:nvPr/>
        </p:nvSpPr>
        <p:spPr>
          <a:xfrm>
            <a:off x="161672" y="2506218"/>
            <a:ext cx="11563857" cy="606551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4400" noProof="1">
                <a:solidFill>
                  <a:schemeClr val="tx2"/>
                </a:solidFill>
                <a:latin typeface="Arial" panose="020B0604020202020204" pitchFamily="34" charset="0"/>
                <a:cs typeface="Arial" panose="020B0604020202020204" pitchFamily="34" charset="0"/>
              </a:rPr>
              <a:t>Bạn Thanh Hằng đã lén ghi lại tên tài khoản và mật khẩu hộp thư của anh Minh. Thanh Hằng rủ em cùng vào hộp thư của anh Minh để xem những bức thư trong đó. Em có đồng tình và làm theo bạn Hằng hay không? Vì sao?</a:t>
            </a:r>
            <a:endParaRPr lang="en-US" sz="440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51522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16"/>
                </p:tgtEl>
              </p:cMediaNode>
            </p:audio>
            <p:audio>
              <p:cMediaNode vol="80000">
                <p:cTn id="9" fill="hold" display="0">
                  <p:stCondLst>
                    <p:cond delay="indefinite"/>
                  </p:stCondLst>
                  <p:endCondLst>
                    <p:cond evt="onStopAudio" delay="0">
                      <p:tgtEl>
                        <p:sldTgt/>
                      </p:tgtEl>
                    </p:cond>
                  </p:endCondLst>
                </p:cTn>
                <p:tgtEl>
                  <p:spTgt spid="21"/>
                </p:tgtEl>
              </p:cMediaNode>
            </p:audio>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22" name="Group 21"/>
          <p:cNvGrpSpPr/>
          <p:nvPr/>
        </p:nvGrpSpPr>
        <p:grpSpPr>
          <a:xfrm>
            <a:off x="2743200" y="1001444"/>
            <a:ext cx="13487400" cy="8561656"/>
            <a:chOff x="4283144" y="1048419"/>
            <a:chExt cx="11718855" cy="7522111"/>
          </a:xfrm>
        </p:grpSpPr>
        <p:grpSp>
          <p:nvGrpSpPr>
            <p:cNvPr id="3" name="Group 3"/>
            <p:cNvGrpSpPr/>
            <p:nvPr/>
          </p:nvGrpSpPr>
          <p:grpSpPr>
            <a:xfrm>
              <a:off x="4283144" y="1048419"/>
              <a:ext cx="11718855" cy="7522111"/>
              <a:chOff x="0" y="0"/>
              <a:chExt cx="5816376" cy="3733422"/>
            </a:xfrm>
          </p:grpSpPr>
          <p:sp>
            <p:nvSpPr>
              <p:cNvPr id="4" name="Freeform 4"/>
              <p:cNvSpPr/>
              <p:nvPr/>
            </p:nvSpPr>
            <p:spPr>
              <a:xfrm>
                <a:off x="0" y="0"/>
                <a:ext cx="5816376" cy="3733422"/>
              </a:xfrm>
              <a:custGeom>
                <a:avLst/>
                <a:gdLst/>
                <a:ahLst/>
                <a:cxnLst/>
                <a:rect l="l" t="t" r="r" b="b"/>
                <a:pathLst>
                  <a:path w="5816376" h="3733422">
                    <a:moveTo>
                      <a:pt x="5691916" y="3733422"/>
                    </a:moveTo>
                    <a:lnTo>
                      <a:pt x="124460" y="3733422"/>
                    </a:lnTo>
                    <a:cubicBezTo>
                      <a:pt x="55880" y="3733422"/>
                      <a:pt x="0" y="3677542"/>
                      <a:pt x="0" y="3608961"/>
                    </a:cubicBezTo>
                    <a:lnTo>
                      <a:pt x="0" y="124460"/>
                    </a:lnTo>
                    <a:cubicBezTo>
                      <a:pt x="0" y="55880"/>
                      <a:pt x="55880" y="0"/>
                      <a:pt x="124460" y="0"/>
                    </a:cubicBezTo>
                    <a:lnTo>
                      <a:pt x="5691916" y="0"/>
                    </a:lnTo>
                    <a:cubicBezTo>
                      <a:pt x="5760496" y="0"/>
                      <a:pt x="5816376" y="55880"/>
                      <a:pt x="5816376" y="124460"/>
                    </a:cubicBezTo>
                    <a:lnTo>
                      <a:pt x="5816376" y="3608962"/>
                    </a:lnTo>
                    <a:cubicBezTo>
                      <a:pt x="5816376" y="3677542"/>
                      <a:pt x="5760496" y="3733422"/>
                      <a:pt x="5691916" y="3733422"/>
                    </a:cubicBezTo>
                    <a:close/>
                  </a:path>
                </a:pathLst>
              </a:custGeom>
              <a:solidFill>
                <a:srgbClr val="FAF9F5"/>
              </a:solidFill>
            </p:spPr>
          </p:sp>
        </p:grpSp>
        <p:grpSp>
          <p:nvGrpSpPr>
            <p:cNvPr id="5" name="Group 5"/>
            <p:cNvGrpSpPr/>
            <p:nvPr/>
          </p:nvGrpSpPr>
          <p:grpSpPr>
            <a:xfrm>
              <a:off x="4378395" y="2249436"/>
              <a:ext cx="11509738" cy="6225846"/>
              <a:chOff x="0" y="0"/>
              <a:chExt cx="5712586" cy="3090051"/>
            </a:xfrm>
          </p:grpSpPr>
          <p:sp>
            <p:nvSpPr>
              <p:cNvPr id="6" name="Freeform 6"/>
              <p:cNvSpPr/>
              <p:nvPr/>
            </p:nvSpPr>
            <p:spPr>
              <a:xfrm>
                <a:off x="0" y="0"/>
                <a:ext cx="5712586" cy="3090051"/>
              </a:xfrm>
              <a:custGeom>
                <a:avLst/>
                <a:gdLst/>
                <a:ahLst/>
                <a:cxnLst/>
                <a:rect l="l" t="t" r="r" b="b"/>
                <a:pathLst>
                  <a:path w="5712586" h="3090051">
                    <a:moveTo>
                      <a:pt x="5588126" y="3090051"/>
                    </a:moveTo>
                    <a:lnTo>
                      <a:pt x="124460" y="3090051"/>
                    </a:lnTo>
                    <a:cubicBezTo>
                      <a:pt x="55880" y="3090051"/>
                      <a:pt x="0" y="3034171"/>
                      <a:pt x="0" y="2965591"/>
                    </a:cubicBezTo>
                    <a:lnTo>
                      <a:pt x="0" y="124460"/>
                    </a:lnTo>
                    <a:cubicBezTo>
                      <a:pt x="0" y="55880"/>
                      <a:pt x="55880" y="0"/>
                      <a:pt x="124460" y="0"/>
                    </a:cubicBezTo>
                    <a:lnTo>
                      <a:pt x="5588126" y="0"/>
                    </a:lnTo>
                    <a:cubicBezTo>
                      <a:pt x="5656706" y="0"/>
                      <a:pt x="5712586" y="55880"/>
                      <a:pt x="5712586" y="124460"/>
                    </a:cubicBezTo>
                    <a:lnTo>
                      <a:pt x="5712586" y="2965591"/>
                    </a:lnTo>
                    <a:cubicBezTo>
                      <a:pt x="5712586" y="3034171"/>
                      <a:pt x="5656706" y="3090051"/>
                      <a:pt x="5588126" y="3090051"/>
                    </a:cubicBezTo>
                    <a:close/>
                  </a:path>
                </a:pathLst>
              </a:custGeom>
              <a:solidFill>
                <a:srgbClr val="EFBF6E"/>
              </a:solidFill>
            </p:spPr>
          </p:sp>
        </p:grpSp>
        <p:grpSp>
          <p:nvGrpSpPr>
            <p:cNvPr id="7" name="Group 7"/>
            <p:cNvGrpSpPr/>
            <p:nvPr/>
          </p:nvGrpSpPr>
          <p:grpSpPr>
            <a:xfrm>
              <a:off x="4647518" y="2648619"/>
              <a:ext cx="10900639" cy="5540912"/>
              <a:chOff x="0" y="-511128"/>
              <a:chExt cx="5410274" cy="2750100"/>
            </a:xfrm>
          </p:grpSpPr>
          <p:sp>
            <p:nvSpPr>
              <p:cNvPr id="8" name="Freeform 8"/>
              <p:cNvSpPr/>
              <p:nvPr/>
            </p:nvSpPr>
            <p:spPr>
              <a:xfrm>
                <a:off x="0" y="-511128"/>
                <a:ext cx="5410274" cy="2750100"/>
              </a:xfrm>
              <a:custGeom>
                <a:avLst/>
                <a:gdLst/>
                <a:ahLst/>
                <a:cxnLst/>
                <a:rect l="l" t="t" r="r" b="b"/>
                <a:pathLst>
                  <a:path w="5410274" h="2238972">
                    <a:moveTo>
                      <a:pt x="5285813" y="2238972"/>
                    </a:moveTo>
                    <a:lnTo>
                      <a:pt x="124460" y="2238972"/>
                    </a:lnTo>
                    <a:cubicBezTo>
                      <a:pt x="55880" y="2238972"/>
                      <a:pt x="0" y="2183092"/>
                      <a:pt x="0" y="2114512"/>
                    </a:cubicBezTo>
                    <a:lnTo>
                      <a:pt x="0" y="124460"/>
                    </a:lnTo>
                    <a:cubicBezTo>
                      <a:pt x="0" y="55880"/>
                      <a:pt x="55880" y="0"/>
                      <a:pt x="124460" y="0"/>
                    </a:cubicBezTo>
                    <a:lnTo>
                      <a:pt x="5285814" y="0"/>
                    </a:lnTo>
                    <a:cubicBezTo>
                      <a:pt x="5354394" y="0"/>
                      <a:pt x="5410274" y="55880"/>
                      <a:pt x="5410274" y="124460"/>
                    </a:cubicBezTo>
                    <a:lnTo>
                      <a:pt x="5410274" y="2114512"/>
                    </a:lnTo>
                    <a:cubicBezTo>
                      <a:pt x="5410274" y="2183092"/>
                      <a:pt x="5354394" y="2238972"/>
                      <a:pt x="5285814" y="2238972"/>
                    </a:cubicBezTo>
                    <a:close/>
                  </a:path>
                </a:pathLst>
              </a:custGeom>
              <a:solidFill>
                <a:srgbClr val="FAF9F5"/>
              </a:solidFill>
            </p:spPr>
          </p:sp>
        </p:grpSp>
        <p:grpSp>
          <p:nvGrpSpPr>
            <p:cNvPr id="12" name="Group 12"/>
            <p:cNvGrpSpPr/>
            <p:nvPr/>
          </p:nvGrpSpPr>
          <p:grpSpPr>
            <a:xfrm>
              <a:off x="14520372" y="1448470"/>
              <a:ext cx="400915" cy="400915"/>
              <a:chOff x="0" y="0"/>
              <a:chExt cx="660400" cy="660400"/>
            </a:xfrm>
          </p:grpSpPr>
          <p:sp>
            <p:nvSpPr>
              <p:cNvPr id="13" name="Freeform 1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4" name="Group 14"/>
            <p:cNvGrpSpPr/>
            <p:nvPr/>
          </p:nvGrpSpPr>
          <p:grpSpPr>
            <a:xfrm>
              <a:off x="13863021" y="1448470"/>
              <a:ext cx="400915" cy="400915"/>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6" name="Group 16"/>
            <p:cNvGrpSpPr/>
            <p:nvPr/>
          </p:nvGrpSpPr>
          <p:grpSpPr>
            <a:xfrm>
              <a:off x="15177722" y="1448470"/>
              <a:ext cx="400915" cy="40091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5610" y="2574928"/>
            <a:ext cx="3211027" cy="7712072"/>
          </a:xfrm>
          <a:prstGeom prst="rect">
            <a:avLst/>
          </a:prstGeom>
        </p:spPr>
      </p:pic>
      <p:sp>
        <p:nvSpPr>
          <p:cNvPr id="20" name="TextBox 18"/>
          <p:cNvSpPr txBox="1"/>
          <p:nvPr/>
        </p:nvSpPr>
        <p:spPr>
          <a:xfrm>
            <a:off x="7391400" y="1654800"/>
            <a:ext cx="4157771" cy="475066"/>
          </a:xfrm>
          <a:prstGeom prst="rect">
            <a:avLst/>
          </a:prstGeom>
        </p:spPr>
        <p:txBody>
          <a:bodyPr wrap="square" lIns="0" tIns="0" rIns="0" bIns="0" rtlCol="0" anchor="t">
            <a:spAutoFit/>
          </a:bodyPr>
          <a:lstStyle/>
          <a:p>
            <a:pPr algn="ctr">
              <a:lnSpc>
                <a:spcPts val="3300"/>
              </a:lnSpc>
            </a:pPr>
            <a:r>
              <a:rPr lang="vi-VN" sz="5400" b="1">
                <a:solidFill>
                  <a:srgbClr val="C00000"/>
                </a:solidFill>
                <a:latin typeface="Arial" panose="020B0604020202020204" pitchFamily="34" charset="0"/>
                <a:cs typeface="Arial" panose="020B0604020202020204" pitchFamily="34" charset="0"/>
              </a:rPr>
              <a:t>GHI NHỚ</a:t>
            </a:r>
            <a:endParaRPr lang="en-US" sz="5400" b="1" dirty="0">
              <a:solidFill>
                <a:srgbClr val="C00000"/>
              </a:solidFill>
              <a:latin typeface="Arial" panose="020B0604020202020204" pitchFamily="34" charset="0"/>
              <a:cs typeface="Arial" panose="020B0604020202020204" pitchFamily="34" charset="0"/>
            </a:endParaRPr>
          </a:p>
        </p:txBody>
      </p:sp>
      <p:sp>
        <p:nvSpPr>
          <p:cNvPr id="10" name="Rectangle 9"/>
          <p:cNvSpPr/>
          <p:nvPr/>
        </p:nvSpPr>
        <p:spPr>
          <a:xfrm>
            <a:off x="3753434" y="3829600"/>
            <a:ext cx="11233359" cy="2800767"/>
          </a:xfrm>
          <a:prstGeom prst="rect">
            <a:avLst/>
          </a:prstGeom>
        </p:spPr>
        <p:txBody>
          <a:bodyPr wrap="square">
            <a:spAutoFit/>
          </a:bodyPr>
          <a:lstStyle/>
          <a:p>
            <a:pPr algn="just"/>
            <a:r>
              <a:rPr lang="en-GB" sz="4400">
                <a:latin typeface="Arial" panose="020B0604020202020204" pitchFamily="34" charset="0"/>
                <a:cs typeface="Arial" panose="020B0604020202020204" pitchFamily="34" charset="0"/>
              </a:rPr>
              <a:t>Khi gặp các hiện tượng không tôn trọng bản quyền, vi phạm bảo mật và tính riêng tư của thông tin, truy cập và phát tán thông tin trái phép, em cần thể hiện sự không đồng tình.</a:t>
            </a:r>
            <a:endParaRPr lang="en-US" sz="44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13447560" y="7233225"/>
            <a:ext cx="3827719" cy="2789394"/>
          </a:xfrm>
          <a:prstGeom prst="rect">
            <a:avLst/>
          </a:prstGeom>
        </p:spPr>
      </p:pic>
    </p:spTree>
    <p:extLst>
      <p:ext uri="{BB962C8B-B14F-4D97-AF65-F5344CB8AC3E}">
        <p14:creationId xmlns:p14="http://schemas.microsoft.com/office/powerpoint/2010/main" val="304402355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6" name="Group 6"/>
          <p:cNvGrpSpPr/>
          <p:nvPr/>
        </p:nvGrpSpPr>
        <p:grpSpPr>
          <a:xfrm>
            <a:off x="533400" y="583299"/>
            <a:ext cx="17221200" cy="9437001"/>
            <a:chOff x="0" y="0"/>
            <a:chExt cx="4498987" cy="4981798"/>
          </a:xfrm>
        </p:grpSpPr>
        <p:sp>
          <p:nvSpPr>
            <p:cNvPr id="7" name="Freeform 7"/>
            <p:cNvSpPr/>
            <p:nvPr/>
          </p:nvSpPr>
          <p:spPr>
            <a:xfrm>
              <a:off x="0" y="0"/>
              <a:ext cx="4498987" cy="4981798"/>
            </a:xfrm>
            <a:custGeom>
              <a:avLst/>
              <a:gdLst/>
              <a:ahLst/>
              <a:cxnLst/>
              <a:rect l="l" t="t" r="r" b="b"/>
              <a:pathLst>
                <a:path w="4498987" h="4981798">
                  <a:moveTo>
                    <a:pt x="4374527" y="4981798"/>
                  </a:moveTo>
                  <a:lnTo>
                    <a:pt x="124460" y="4981798"/>
                  </a:lnTo>
                  <a:cubicBezTo>
                    <a:pt x="55880" y="4981798"/>
                    <a:pt x="0" y="4925918"/>
                    <a:pt x="0" y="4857338"/>
                  </a:cubicBezTo>
                  <a:lnTo>
                    <a:pt x="0" y="124460"/>
                  </a:lnTo>
                  <a:cubicBezTo>
                    <a:pt x="0" y="55880"/>
                    <a:pt x="55880" y="0"/>
                    <a:pt x="124460" y="0"/>
                  </a:cubicBezTo>
                  <a:lnTo>
                    <a:pt x="4374527" y="0"/>
                  </a:lnTo>
                  <a:cubicBezTo>
                    <a:pt x="4443107" y="0"/>
                    <a:pt x="4498987" y="55880"/>
                    <a:pt x="4498987" y="124460"/>
                  </a:cubicBezTo>
                  <a:lnTo>
                    <a:pt x="4498987" y="4857338"/>
                  </a:lnTo>
                  <a:cubicBezTo>
                    <a:pt x="4498987" y="4925918"/>
                    <a:pt x="4443107" y="4981798"/>
                    <a:pt x="4374527" y="4981798"/>
                  </a:cubicBezTo>
                  <a:close/>
                </a:path>
              </a:pathLst>
            </a:custGeom>
            <a:solidFill>
              <a:srgbClr val="FAF9F5"/>
            </a:solidFill>
          </p:spPr>
        </p:sp>
      </p:grpSp>
      <p:grpSp>
        <p:nvGrpSpPr>
          <p:cNvPr id="8" name="Group 8"/>
          <p:cNvGrpSpPr/>
          <p:nvPr/>
        </p:nvGrpSpPr>
        <p:grpSpPr>
          <a:xfrm>
            <a:off x="990600" y="1943100"/>
            <a:ext cx="16306800" cy="7620000"/>
            <a:chOff x="0" y="0"/>
            <a:chExt cx="4395197" cy="4338427"/>
          </a:xfrm>
        </p:grpSpPr>
        <p:sp>
          <p:nvSpPr>
            <p:cNvPr id="9" name="Freeform 9"/>
            <p:cNvSpPr/>
            <p:nvPr/>
          </p:nvSpPr>
          <p:spPr>
            <a:xfrm>
              <a:off x="0" y="0"/>
              <a:ext cx="4395197" cy="4338427"/>
            </a:xfrm>
            <a:custGeom>
              <a:avLst/>
              <a:gdLst/>
              <a:ahLst/>
              <a:cxnLst/>
              <a:rect l="l" t="t" r="r" b="b"/>
              <a:pathLst>
                <a:path w="4395197" h="4338427">
                  <a:moveTo>
                    <a:pt x="4270737" y="4338427"/>
                  </a:moveTo>
                  <a:lnTo>
                    <a:pt x="124460" y="4338427"/>
                  </a:lnTo>
                  <a:cubicBezTo>
                    <a:pt x="55880" y="4338427"/>
                    <a:pt x="0" y="4282548"/>
                    <a:pt x="0" y="4213968"/>
                  </a:cubicBezTo>
                  <a:lnTo>
                    <a:pt x="0" y="124460"/>
                  </a:lnTo>
                  <a:cubicBezTo>
                    <a:pt x="0" y="55880"/>
                    <a:pt x="55880" y="0"/>
                    <a:pt x="124460" y="0"/>
                  </a:cubicBezTo>
                  <a:lnTo>
                    <a:pt x="4270737" y="0"/>
                  </a:lnTo>
                  <a:cubicBezTo>
                    <a:pt x="4339317" y="0"/>
                    <a:pt x="4395197" y="55880"/>
                    <a:pt x="4395197" y="124460"/>
                  </a:cubicBezTo>
                  <a:lnTo>
                    <a:pt x="4395197" y="4213968"/>
                  </a:lnTo>
                  <a:cubicBezTo>
                    <a:pt x="4395197" y="4282548"/>
                    <a:pt x="4339317" y="4338427"/>
                    <a:pt x="4270737" y="4338427"/>
                  </a:cubicBezTo>
                  <a:close/>
                </a:path>
              </a:pathLst>
            </a:custGeom>
            <a:solidFill>
              <a:srgbClr val="EFBF6E"/>
            </a:solidFill>
          </p:spPr>
        </p:sp>
      </p:grpSp>
      <p:grpSp>
        <p:nvGrpSpPr>
          <p:cNvPr id="10" name="Group 10"/>
          <p:cNvGrpSpPr/>
          <p:nvPr/>
        </p:nvGrpSpPr>
        <p:grpSpPr>
          <a:xfrm>
            <a:off x="1278254" y="2213955"/>
            <a:ext cx="15731491" cy="7082658"/>
            <a:chOff x="0" y="122467"/>
            <a:chExt cx="4083826" cy="3364880"/>
          </a:xfrm>
        </p:grpSpPr>
        <p:sp>
          <p:nvSpPr>
            <p:cNvPr id="11" name="Freeform 11"/>
            <p:cNvSpPr/>
            <p:nvPr/>
          </p:nvSpPr>
          <p:spPr>
            <a:xfrm>
              <a:off x="0" y="122467"/>
              <a:ext cx="4083826" cy="3364880"/>
            </a:xfrm>
            <a:custGeom>
              <a:avLst/>
              <a:gdLst/>
              <a:ahLst/>
              <a:cxnLst/>
              <a:rect l="l" t="t" r="r" b="b"/>
              <a:pathLst>
                <a:path w="4083826" h="3487348">
                  <a:moveTo>
                    <a:pt x="3959366" y="3487348"/>
                  </a:moveTo>
                  <a:lnTo>
                    <a:pt x="124460" y="3487348"/>
                  </a:lnTo>
                  <a:cubicBezTo>
                    <a:pt x="55880" y="3487348"/>
                    <a:pt x="0" y="3431468"/>
                    <a:pt x="0" y="3362888"/>
                  </a:cubicBezTo>
                  <a:lnTo>
                    <a:pt x="0" y="124460"/>
                  </a:lnTo>
                  <a:cubicBezTo>
                    <a:pt x="0" y="55880"/>
                    <a:pt x="55880" y="0"/>
                    <a:pt x="124460" y="0"/>
                  </a:cubicBezTo>
                  <a:lnTo>
                    <a:pt x="3959366" y="0"/>
                  </a:lnTo>
                  <a:cubicBezTo>
                    <a:pt x="4027946" y="0"/>
                    <a:pt x="4083826" y="55880"/>
                    <a:pt x="4083826" y="124460"/>
                  </a:cubicBezTo>
                  <a:lnTo>
                    <a:pt x="4083826" y="3362889"/>
                  </a:lnTo>
                  <a:cubicBezTo>
                    <a:pt x="4083826" y="3431468"/>
                    <a:pt x="4027946" y="3487348"/>
                    <a:pt x="3959366" y="3487348"/>
                  </a:cubicBezTo>
                  <a:close/>
                </a:path>
              </a:pathLst>
            </a:custGeom>
            <a:solidFill>
              <a:srgbClr val="FAF9F5"/>
            </a:solidFill>
          </p:spPr>
        </p:sp>
      </p:grpSp>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60144" y="1081369"/>
            <a:ext cx="476250" cy="476250"/>
          </a:xfrm>
          <a:prstGeom prst="rect">
            <a:avLst/>
          </a:prstGeom>
        </p:spPr>
      </p:pic>
      <p:grpSp>
        <p:nvGrpSpPr>
          <p:cNvPr id="18" name="Group 18"/>
          <p:cNvGrpSpPr/>
          <p:nvPr/>
        </p:nvGrpSpPr>
        <p:grpSpPr>
          <a:xfrm>
            <a:off x="16208655" y="1146544"/>
            <a:ext cx="400915" cy="400915"/>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0" name="Group 20"/>
          <p:cNvGrpSpPr/>
          <p:nvPr/>
        </p:nvGrpSpPr>
        <p:grpSpPr>
          <a:xfrm>
            <a:off x="15551304" y="1146544"/>
            <a:ext cx="400915" cy="400915"/>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2" name="Group 22"/>
          <p:cNvGrpSpPr/>
          <p:nvPr/>
        </p:nvGrpSpPr>
        <p:grpSpPr>
          <a:xfrm>
            <a:off x="16866005" y="1146544"/>
            <a:ext cx="400915" cy="400915"/>
            <a:chOff x="0" y="0"/>
            <a:chExt cx="660400" cy="660400"/>
          </a:xfrm>
        </p:grpSpPr>
        <p:sp>
          <p:nvSpPr>
            <p:cNvPr id="23" name="Freeform 2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6" name="TextBox 26"/>
          <p:cNvSpPr txBox="1"/>
          <p:nvPr/>
        </p:nvSpPr>
        <p:spPr>
          <a:xfrm>
            <a:off x="1706109" y="1263305"/>
            <a:ext cx="5013899" cy="492571"/>
          </a:xfrm>
          <a:prstGeom prst="rect">
            <a:avLst/>
          </a:prstGeom>
        </p:spPr>
        <p:txBody>
          <a:bodyPr wrap="square" lIns="0" tIns="0" rIns="0" bIns="0" rtlCol="0" anchor="t">
            <a:spAutoFit/>
          </a:bodyPr>
          <a:lstStyle/>
          <a:p>
            <a:pPr>
              <a:lnSpc>
                <a:spcPts val="3300"/>
              </a:lnSpc>
            </a:pPr>
            <a:r>
              <a:rPr lang="en-GB" sz="6000" b="1">
                <a:solidFill>
                  <a:srgbClr val="002060"/>
                </a:solidFill>
                <a:latin typeface="Arial" panose="020B0604020202020204" pitchFamily="34" charset="0"/>
                <a:cs typeface="Arial" panose="020B0604020202020204" pitchFamily="34" charset="0"/>
              </a:rPr>
              <a:t>L</a:t>
            </a:r>
            <a:r>
              <a:rPr lang="en-US" sz="6000" b="1">
                <a:solidFill>
                  <a:srgbClr val="002060"/>
                </a:solidFill>
                <a:latin typeface="Arial" panose="020B0604020202020204" pitchFamily="34" charset="0"/>
                <a:cs typeface="Arial" panose="020B0604020202020204" pitchFamily="34" charset="0"/>
              </a:rPr>
              <a:t>UYỆN TẬP</a:t>
            </a:r>
            <a:endParaRPr lang="en-US" sz="6000" b="1" dirty="0">
              <a:solidFill>
                <a:srgbClr val="002060"/>
              </a:solidFill>
              <a:latin typeface="Arial" panose="020B0604020202020204" pitchFamily="34" charset="0"/>
              <a:cs typeface="Arial" panose="020B0604020202020204" pitchFamily="34" charset="0"/>
            </a:endParaRPr>
          </a:p>
        </p:txBody>
      </p:sp>
      <p:grpSp>
        <p:nvGrpSpPr>
          <p:cNvPr id="29" name="Group 28"/>
          <p:cNvGrpSpPr/>
          <p:nvPr/>
        </p:nvGrpSpPr>
        <p:grpSpPr>
          <a:xfrm>
            <a:off x="1295400" y="3619500"/>
            <a:ext cx="10345523" cy="3485375"/>
            <a:chOff x="1065769" y="6911319"/>
            <a:chExt cx="10271570" cy="3516803"/>
          </a:xfrm>
        </p:grpSpPr>
        <p:pic>
          <p:nvPicPr>
            <p:cNvPr id="28" name="Picture 27"/>
            <p:cNvPicPr>
              <a:picLocks noChangeAspect="1"/>
            </p:cNvPicPr>
            <p:nvPr/>
          </p:nvPicPr>
          <p:blipFill>
            <a:blip r:embed="rId5"/>
            <a:stretch>
              <a:fillRect/>
            </a:stretch>
          </p:blipFill>
          <p:spPr>
            <a:xfrm>
              <a:off x="1104705" y="6911319"/>
              <a:ext cx="1065128" cy="1490353"/>
            </a:xfrm>
            <a:prstGeom prst="rect">
              <a:avLst/>
            </a:prstGeom>
          </p:spPr>
        </p:pic>
        <p:sp>
          <p:nvSpPr>
            <p:cNvPr id="3" name="Rectangle 2">
              <a:extLst>
                <a:ext uri="{FF2B5EF4-FFF2-40B4-BE49-F238E27FC236}">
                  <a16:creationId xmlns:a16="http://schemas.microsoft.com/office/drawing/2014/main" id="{DB480343-B2FB-9F55-BCA8-6F466CF1F3B5}"/>
                </a:ext>
              </a:extLst>
            </p:cNvPr>
            <p:cNvSpPr/>
            <p:nvPr/>
          </p:nvSpPr>
          <p:spPr>
            <a:xfrm>
              <a:off x="2207507" y="6911319"/>
              <a:ext cx="9129832" cy="1273263"/>
            </a:xfrm>
            <a:prstGeom prst="rect">
              <a:avLst/>
            </a:prstGeom>
          </p:spPr>
          <p:txBody>
            <a:bodyPr wrap="square">
              <a:spAutoFit/>
            </a:bodyPr>
            <a:lstStyle/>
            <a:p>
              <a:pPr algn="just"/>
              <a:r>
                <a:rPr lang="en-GB" sz="3800">
                  <a:latin typeface="Arial" panose="020B0604020202020204" pitchFamily="34" charset="0"/>
                  <a:cs typeface="Arial" panose="020B0604020202020204" pitchFamily="34" charset="0"/>
                </a:rPr>
                <a:t>Em hãy nêu một số ví dụ về vi phạm bản quyền nội dung thông tin?</a:t>
              </a:r>
              <a:endParaRPr lang="en-US" sz="38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5134737-8752-D038-9B9D-EFF518D50A80}"/>
                </a:ext>
              </a:extLst>
            </p:cNvPr>
            <p:cNvPicPr>
              <a:picLocks noChangeAspect="1"/>
            </p:cNvPicPr>
            <p:nvPr/>
          </p:nvPicPr>
          <p:blipFill>
            <a:blip r:embed="rId5"/>
            <a:stretch>
              <a:fillRect/>
            </a:stretch>
          </p:blipFill>
          <p:spPr>
            <a:xfrm>
              <a:off x="1065769" y="8937769"/>
              <a:ext cx="1065128" cy="1490353"/>
            </a:xfrm>
            <a:prstGeom prst="rect">
              <a:avLst/>
            </a:prstGeom>
          </p:spPr>
        </p:pic>
        <p:sp>
          <p:nvSpPr>
            <p:cNvPr id="5" name="Rectangle 4">
              <a:extLst>
                <a:ext uri="{FF2B5EF4-FFF2-40B4-BE49-F238E27FC236}">
                  <a16:creationId xmlns:a16="http://schemas.microsoft.com/office/drawing/2014/main" id="{B023C6D0-5EB3-5362-0BF6-947219434511}"/>
                </a:ext>
              </a:extLst>
            </p:cNvPr>
            <p:cNvSpPr/>
            <p:nvPr/>
          </p:nvSpPr>
          <p:spPr>
            <a:xfrm>
              <a:off x="2168574" y="8937769"/>
              <a:ext cx="9129832" cy="1273263"/>
            </a:xfrm>
            <a:prstGeom prst="rect">
              <a:avLst/>
            </a:prstGeom>
          </p:spPr>
          <p:txBody>
            <a:bodyPr wrap="square">
              <a:spAutoFit/>
            </a:bodyPr>
            <a:lstStyle/>
            <a:p>
              <a:pPr algn="just"/>
              <a:r>
                <a:rPr lang="en-GB" sz="3800">
                  <a:latin typeface="Arial" panose="020B0604020202020204" pitchFamily="34" charset="0"/>
                  <a:cs typeface="Arial" panose="020B0604020202020204" pitchFamily="34" charset="0"/>
                </a:rPr>
                <a:t>Vì sao khi đưa một đoạn văn của người khác vào một văn bản của mình thì em phải nêu tên tác giả đoạn văn đó?</a:t>
              </a:r>
              <a:endParaRPr lang="en-US" sz="3800">
                <a:latin typeface="Arial" panose="020B0604020202020204" pitchFamily="34" charset="0"/>
                <a:cs typeface="Arial" panose="020B0604020202020204" pitchFamily="34" charset="0"/>
              </a:endParaRPr>
            </a:p>
          </p:txBody>
        </p:sp>
      </p:grpSp>
      <p:pic>
        <p:nvPicPr>
          <p:cNvPr id="12" name="图片 10244" descr="23">
            <a:extLst>
              <a:ext uri="{FF2B5EF4-FFF2-40B4-BE49-F238E27FC236}">
                <a16:creationId xmlns:a16="http://schemas.microsoft.com/office/drawing/2014/main" id="{04AF8357-2256-5AFD-8968-B413B39CCDFB}"/>
              </a:ext>
            </a:extLst>
          </p:cNvPr>
          <p:cNvPicPr>
            <a:picLocks noChangeAspect="1"/>
          </p:cNvPicPr>
          <p:nvPr/>
        </p:nvPicPr>
        <p:blipFill>
          <a:blip r:embed="rId6"/>
          <a:stretch>
            <a:fillRect/>
          </a:stretch>
        </p:blipFill>
        <p:spPr>
          <a:xfrm>
            <a:off x="11394505" y="2021356"/>
            <a:ext cx="5872415" cy="6150356"/>
          </a:xfrm>
          <a:prstGeom prst="rect">
            <a:avLst/>
          </a:prstGeom>
          <a:noFill/>
          <a:ln w="9525">
            <a:noFill/>
          </a:ln>
        </p:spPr>
      </p:pic>
      <p:sp>
        <p:nvSpPr>
          <p:cNvPr id="13" name="文本框 10248">
            <a:extLst>
              <a:ext uri="{FF2B5EF4-FFF2-40B4-BE49-F238E27FC236}">
                <a16:creationId xmlns:a16="http://schemas.microsoft.com/office/drawing/2014/main" id="{CD3347C0-5095-FC34-3977-3EEB965CE37C}"/>
              </a:ext>
            </a:extLst>
          </p:cNvPr>
          <p:cNvSpPr txBox="1"/>
          <p:nvPr/>
        </p:nvSpPr>
        <p:spPr>
          <a:xfrm>
            <a:off x="12863922" y="3723151"/>
            <a:ext cx="2668176" cy="1158233"/>
          </a:xfrm>
          <a:prstGeom prst="rect">
            <a:avLst/>
          </a:prstGeom>
          <a:noFill/>
          <a:ln w="9525">
            <a:noFill/>
          </a:ln>
        </p:spPr>
        <p:txBody>
          <a:bodyPr wrap="square" lIns="49753" tIns="24876" rIns="49753" bIns="24876">
            <a:spAutoFit/>
          </a:bodyPr>
          <a:lstStyle/>
          <a:p>
            <a:pPr algn="ctr" defTabSz="816443">
              <a:spcBef>
                <a:spcPct val="50000"/>
              </a:spcBef>
            </a:pPr>
            <a:r>
              <a:rPr lang="en-US" altLang="zh-CN" sz="3600" dirty="0" err="1">
                <a:solidFill>
                  <a:schemeClr val="bg1"/>
                </a:solidFill>
                <a:latin typeface="Segoe Print" pitchFamily="2" charset="0"/>
                <a:ea typeface="宋体" panose="02010600030101010101" pitchFamily="2" charset="-122"/>
              </a:rPr>
              <a:t>Thảo</a:t>
            </a:r>
            <a:r>
              <a:rPr lang="en-US" altLang="zh-CN" sz="3600" dirty="0">
                <a:solidFill>
                  <a:schemeClr val="bg1"/>
                </a:solidFill>
                <a:latin typeface="Segoe Print" pitchFamily="2" charset="0"/>
                <a:ea typeface="宋体" panose="02010600030101010101" pitchFamily="2" charset="-122"/>
              </a:rPr>
              <a:t> </a:t>
            </a:r>
            <a:r>
              <a:rPr lang="en-US" altLang="zh-CN" sz="3600" err="1">
                <a:solidFill>
                  <a:schemeClr val="bg1"/>
                </a:solidFill>
                <a:latin typeface="Segoe Print" pitchFamily="2" charset="0"/>
                <a:ea typeface="宋体" panose="02010600030101010101" pitchFamily="2" charset="-122"/>
              </a:rPr>
              <a:t>luận</a:t>
            </a:r>
            <a:r>
              <a:rPr lang="en-US" altLang="zh-CN" sz="3600">
                <a:solidFill>
                  <a:schemeClr val="bg1"/>
                </a:solidFill>
                <a:latin typeface="Segoe Print" pitchFamily="2" charset="0"/>
                <a:ea typeface="宋体" panose="02010600030101010101" pitchFamily="2" charset="-122"/>
              </a:rPr>
              <a:t> nhóm</a:t>
            </a:r>
            <a:endParaRPr lang="en-US" altLang="zh-CN" sz="3600" dirty="0">
              <a:solidFill>
                <a:schemeClr val="bg1"/>
              </a:solidFill>
              <a:latin typeface="Segoe Print" pitchFamily="2" charset="0"/>
              <a:ea typeface="宋体" panose="02010600030101010101" pitchFamily="2" charset="-122"/>
            </a:endParaRPr>
          </a:p>
        </p:txBody>
      </p:sp>
    </p:spTree>
    <p:extLst>
      <p:ext uri="{BB962C8B-B14F-4D97-AF65-F5344CB8AC3E}">
        <p14:creationId xmlns:p14="http://schemas.microsoft.com/office/powerpoint/2010/main" val="355479889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6" name="Group 6"/>
          <p:cNvGrpSpPr/>
          <p:nvPr/>
        </p:nvGrpSpPr>
        <p:grpSpPr>
          <a:xfrm>
            <a:off x="533400" y="583299"/>
            <a:ext cx="17221200" cy="9437001"/>
            <a:chOff x="0" y="0"/>
            <a:chExt cx="4498987" cy="4981798"/>
          </a:xfrm>
        </p:grpSpPr>
        <p:sp>
          <p:nvSpPr>
            <p:cNvPr id="7" name="Freeform 7"/>
            <p:cNvSpPr/>
            <p:nvPr/>
          </p:nvSpPr>
          <p:spPr>
            <a:xfrm>
              <a:off x="0" y="0"/>
              <a:ext cx="4498987" cy="4981798"/>
            </a:xfrm>
            <a:custGeom>
              <a:avLst/>
              <a:gdLst/>
              <a:ahLst/>
              <a:cxnLst/>
              <a:rect l="l" t="t" r="r" b="b"/>
              <a:pathLst>
                <a:path w="4498987" h="4981798">
                  <a:moveTo>
                    <a:pt x="4374527" y="4981798"/>
                  </a:moveTo>
                  <a:lnTo>
                    <a:pt x="124460" y="4981798"/>
                  </a:lnTo>
                  <a:cubicBezTo>
                    <a:pt x="55880" y="4981798"/>
                    <a:pt x="0" y="4925918"/>
                    <a:pt x="0" y="4857338"/>
                  </a:cubicBezTo>
                  <a:lnTo>
                    <a:pt x="0" y="124460"/>
                  </a:lnTo>
                  <a:cubicBezTo>
                    <a:pt x="0" y="55880"/>
                    <a:pt x="55880" y="0"/>
                    <a:pt x="124460" y="0"/>
                  </a:cubicBezTo>
                  <a:lnTo>
                    <a:pt x="4374527" y="0"/>
                  </a:lnTo>
                  <a:cubicBezTo>
                    <a:pt x="4443107" y="0"/>
                    <a:pt x="4498987" y="55880"/>
                    <a:pt x="4498987" y="124460"/>
                  </a:cubicBezTo>
                  <a:lnTo>
                    <a:pt x="4498987" y="4857338"/>
                  </a:lnTo>
                  <a:cubicBezTo>
                    <a:pt x="4498987" y="4925918"/>
                    <a:pt x="4443107" y="4981798"/>
                    <a:pt x="4374527" y="4981798"/>
                  </a:cubicBezTo>
                  <a:close/>
                </a:path>
              </a:pathLst>
            </a:custGeom>
            <a:solidFill>
              <a:srgbClr val="FAF9F5"/>
            </a:solidFill>
          </p:spPr>
        </p:sp>
      </p:grpSp>
      <p:grpSp>
        <p:nvGrpSpPr>
          <p:cNvPr id="8" name="Group 8"/>
          <p:cNvGrpSpPr/>
          <p:nvPr/>
        </p:nvGrpSpPr>
        <p:grpSpPr>
          <a:xfrm>
            <a:off x="990600" y="1943100"/>
            <a:ext cx="16306800" cy="7620000"/>
            <a:chOff x="0" y="0"/>
            <a:chExt cx="4395197" cy="4338427"/>
          </a:xfrm>
        </p:grpSpPr>
        <p:sp>
          <p:nvSpPr>
            <p:cNvPr id="9" name="Freeform 9"/>
            <p:cNvSpPr/>
            <p:nvPr/>
          </p:nvSpPr>
          <p:spPr>
            <a:xfrm>
              <a:off x="0" y="0"/>
              <a:ext cx="4395197" cy="4338427"/>
            </a:xfrm>
            <a:custGeom>
              <a:avLst/>
              <a:gdLst/>
              <a:ahLst/>
              <a:cxnLst/>
              <a:rect l="l" t="t" r="r" b="b"/>
              <a:pathLst>
                <a:path w="4395197" h="4338427">
                  <a:moveTo>
                    <a:pt x="4270737" y="4338427"/>
                  </a:moveTo>
                  <a:lnTo>
                    <a:pt x="124460" y="4338427"/>
                  </a:lnTo>
                  <a:cubicBezTo>
                    <a:pt x="55880" y="4338427"/>
                    <a:pt x="0" y="4282548"/>
                    <a:pt x="0" y="4213968"/>
                  </a:cubicBezTo>
                  <a:lnTo>
                    <a:pt x="0" y="124460"/>
                  </a:lnTo>
                  <a:cubicBezTo>
                    <a:pt x="0" y="55880"/>
                    <a:pt x="55880" y="0"/>
                    <a:pt x="124460" y="0"/>
                  </a:cubicBezTo>
                  <a:lnTo>
                    <a:pt x="4270737" y="0"/>
                  </a:lnTo>
                  <a:cubicBezTo>
                    <a:pt x="4339317" y="0"/>
                    <a:pt x="4395197" y="55880"/>
                    <a:pt x="4395197" y="124460"/>
                  </a:cubicBezTo>
                  <a:lnTo>
                    <a:pt x="4395197" y="4213968"/>
                  </a:lnTo>
                  <a:cubicBezTo>
                    <a:pt x="4395197" y="4282548"/>
                    <a:pt x="4339317" y="4338427"/>
                    <a:pt x="4270737" y="4338427"/>
                  </a:cubicBezTo>
                  <a:close/>
                </a:path>
              </a:pathLst>
            </a:custGeom>
            <a:solidFill>
              <a:srgbClr val="EFBF6E"/>
            </a:solidFill>
          </p:spPr>
        </p:sp>
      </p:grpSp>
      <p:grpSp>
        <p:nvGrpSpPr>
          <p:cNvPr id="10" name="Group 10"/>
          <p:cNvGrpSpPr/>
          <p:nvPr/>
        </p:nvGrpSpPr>
        <p:grpSpPr>
          <a:xfrm>
            <a:off x="1276349" y="2263403"/>
            <a:ext cx="15731491" cy="7082658"/>
            <a:chOff x="0" y="122467"/>
            <a:chExt cx="4083826" cy="3364880"/>
          </a:xfrm>
        </p:grpSpPr>
        <p:sp>
          <p:nvSpPr>
            <p:cNvPr id="11" name="Freeform 11"/>
            <p:cNvSpPr/>
            <p:nvPr/>
          </p:nvSpPr>
          <p:spPr>
            <a:xfrm>
              <a:off x="0" y="122467"/>
              <a:ext cx="4083826" cy="3364880"/>
            </a:xfrm>
            <a:custGeom>
              <a:avLst/>
              <a:gdLst/>
              <a:ahLst/>
              <a:cxnLst/>
              <a:rect l="l" t="t" r="r" b="b"/>
              <a:pathLst>
                <a:path w="4083826" h="3487348">
                  <a:moveTo>
                    <a:pt x="3959366" y="3487348"/>
                  </a:moveTo>
                  <a:lnTo>
                    <a:pt x="124460" y="3487348"/>
                  </a:lnTo>
                  <a:cubicBezTo>
                    <a:pt x="55880" y="3487348"/>
                    <a:pt x="0" y="3431468"/>
                    <a:pt x="0" y="3362888"/>
                  </a:cubicBezTo>
                  <a:lnTo>
                    <a:pt x="0" y="124460"/>
                  </a:lnTo>
                  <a:cubicBezTo>
                    <a:pt x="0" y="55880"/>
                    <a:pt x="55880" y="0"/>
                    <a:pt x="124460" y="0"/>
                  </a:cubicBezTo>
                  <a:lnTo>
                    <a:pt x="3959366" y="0"/>
                  </a:lnTo>
                  <a:cubicBezTo>
                    <a:pt x="4027946" y="0"/>
                    <a:pt x="4083826" y="55880"/>
                    <a:pt x="4083826" y="124460"/>
                  </a:cubicBezTo>
                  <a:lnTo>
                    <a:pt x="4083826" y="3362889"/>
                  </a:lnTo>
                  <a:cubicBezTo>
                    <a:pt x="4083826" y="3431468"/>
                    <a:pt x="4027946" y="3487348"/>
                    <a:pt x="3959366" y="3487348"/>
                  </a:cubicBezTo>
                  <a:close/>
                </a:path>
              </a:pathLst>
            </a:custGeom>
            <a:solidFill>
              <a:srgbClr val="FAF9F5"/>
            </a:solidFill>
          </p:spPr>
        </p:sp>
      </p:grpSp>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60144" y="1081369"/>
            <a:ext cx="476250" cy="476250"/>
          </a:xfrm>
          <a:prstGeom prst="rect">
            <a:avLst/>
          </a:prstGeom>
        </p:spPr>
      </p:pic>
      <p:grpSp>
        <p:nvGrpSpPr>
          <p:cNvPr id="18" name="Group 18"/>
          <p:cNvGrpSpPr/>
          <p:nvPr/>
        </p:nvGrpSpPr>
        <p:grpSpPr>
          <a:xfrm>
            <a:off x="16208655" y="1146544"/>
            <a:ext cx="400915" cy="400915"/>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0" name="Group 20"/>
          <p:cNvGrpSpPr/>
          <p:nvPr/>
        </p:nvGrpSpPr>
        <p:grpSpPr>
          <a:xfrm>
            <a:off x="15551304" y="1146544"/>
            <a:ext cx="400915" cy="400915"/>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2" name="Group 22"/>
          <p:cNvGrpSpPr/>
          <p:nvPr/>
        </p:nvGrpSpPr>
        <p:grpSpPr>
          <a:xfrm>
            <a:off x="16866005" y="1146544"/>
            <a:ext cx="400915" cy="400915"/>
            <a:chOff x="0" y="0"/>
            <a:chExt cx="660400" cy="660400"/>
          </a:xfrm>
        </p:grpSpPr>
        <p:sp>
          <p:nvSpPr>
            <p:cNvPr id="23" name="Freeform 2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6" name="TextBox 26"/>
          <p:cNvSpPr txBox="1"/>
          <p:nvPr/>
        </p:nvSpPr>
        <p:spPr>
          <a:xfrm>
            <a:off x="1706109" y="1263305"/>
            <a:ext cx="5013899" cy="492571"/>
          </a:xfrm>
          <a:prstGeom prst="rect">
            <a:avLst/>
          </a:prstGeom>
        </p:spPr>
        <p:txBody>
          <a:bodyPr wrap="square" lIns="0" tIns="0" rIns="0" bIns="0" rtlCol="0" anchor="t">
            <a:spAutoFit/>
          </a:bodyPr>
          <a:lstStyle/>
          <a:p>
            <a:pPr>
              <a:lnSpc>
                <a:spcPts val="3300"/>
              </a:lnSpc>
            </a:pPr>
            <a:r>
              <a:rPr lang="en-GB" sz="6000" b="1">
                <a:solidFill>
                  <a:srgbClr val="002060"/>
                </a:solidFill>
                <a:latin typeface="Arial" panose="020B0604020202020204" pitchFamily="34" charset="0"/>
                <a:cs typeface="Arial" panose="020B0604020202020204" pitchFamily="34" charset="0"/>
              </a:rPr>
              <a:t>VẬN DỤNG</a:t>
            </a:r>
            <a:endParaRPr lang="en-US" sz="6000" b="1" dirty="0">
              <a:solidFill>
                <a:srgbClr val="002060"/>
              </a:solidFill>
              <a:latin typeface="Arial" panose="020B0604020202020204" pitchFamily="34" charset="0"/>
              <a:cs typeface="Arial" panose="020B0604020202020204" pitchFamily="34" charset="0"/>
            </a:endParaRPr>
          </a:p>
        </p:txBody>
      </p:sp>
      <p:grpSp>
        <p:nvGrpSpPr>
          <p:cNvPr id="29" name="Group 28"/>
          <p:cNvGrpSpPr/>
          <p:nvPr/>
        </p:nvGrpSpPr>
        <p:grpSpPr>
          <a:xfrm>
            <a:off x="1563120" y="2405403"/>
            <a:ext cx="14789502" cy="5113747"/>
            <a:chOff x="1314427" y="5686274"/>
            <a:chExt cx="10193700" cy="5159858"/>
          </a:xfrm>
        </p:grpSpPr>
        <p:sp>
          <p:nvSpPr>
            <p:cNvPr id="24" name="Rectangle 23"/>
            <p:cNvSpPr/>
            <p:nvPr/>
          </p:nvSpPr>
          <p:spPr>
            <a:xfrm>
              <a:off x="1314427" y="5686274"/>
              <a:ext cx="10193698" cy="1273262"/>
            </a:xfrm>
            <a:prstGeom prst="rect">
              <a:avLst/>
            </a:prstGeom>
          </p:spPr>
          <p:txBody>
            <a:bodyPr wrap="square">
              <a:spAutoFit/>
            </a:bodyPr>
            <a:lstStyle/>
            <a:p>
              <a:pPr algn="just"/>
              <a:r>
                <a:rPr lang="en-GB" sz="3800">
                  <a:latin typeface="Arial" panose="020B0604020202020204" pitchFamily="34" charset="0"/>
                  <a:cs typeface="Arial" panose="020B0604020202020204" pitchFamily="34" charset="0"/>
                </a:rPr>
                <a:t>Theo em, mỗi hành động dưới đây xảy ra trong trường hợp nào thì bị coi là vi phạm đạo đức và không hợp lệ:</a:t>
              </a:r>
              <a:endParaRPr lang="en-US" sz="38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B480343-B2FB-9F55-BCA8-6F466CF1F3B5}"/>
                </a:ext>
              </a:extLst>
            </p:cNvPr>
            <p:cNvSpPr/>
            <p:nvPr/>
          </p:nvSpPr>
          <p:spPr>
            <a:xfrm>
              <a:off x="1412980" y="7962329"/>
              <a:ext cx="10095144" cy="1273262"/>
            </a:xfrm>
            <a:prstGeom prst="rect">
              <a:avLst/>
            </a:prstGeom>
            <a:solidFill>
              <a:schemeClr val="accent2"/>
            </a:solidFill>
          </p:spPr>
          <p:txBody>
            <a:bodyPr wrap="square">
              <a:spAutoFit/>
            </a:bodyPr>
            <a:lstStyle/>
            <a:p>
              <a:pPr algn="just"/>
              <a:r>
                <a:rPr lang="en-GB" sz="3800">
                  <a:latin typeface="Arial" panose="020B0604020202020204" pitchFamily="34" charset="0"/>
                  <a:cs typeface="Arial" panose="020B0604020202020204" pitchFamily="34" charset="0"/>
                </a:rPr>
                <a:t>Sửa một bức tranh của người bạn, giữ nguyên tên tác giả và dán lên báo tường của lớp.</a:t>
              </a:r>
              <a:endParaRPr lang="en-US" sz="38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023C6D0-5EB3-5362-0BF6-947219434511}"/>
                </a:ext>
              </a:extLst>
            </p:cNvPr>
            <p:cNvSpPr/>
            <p:nvPr/>
          </p:nvSpPr>
          <p:spPr>
            <a:xfrm>
              <a:off x="1412983" y="9572870"/>
              <a:ext cx="10095144" cy="1273262"/>
            </a:xfrm>
            <a:prstGeom prst="rect">
              <a:avLst/>
            </a:prstGeom>
            <a:solidFill>
              <a:schemeClr val="tx2">
                <a:lumMod val="60000"/>
                <a:lumOff val="40000"/>
              </a:schemeClr>
            </a:solidFill>
          </p:spPr>
          <p:txBody>
            <a:bodyPr wrap="square">
              <a:spAutoFit/>
            </a:bodyPr>
            <a:lstStyle/>
            <a:p>
              <a:pPr algn="just"/>
              <a:r>
                <a:rPr lang="en-GB" sz="3800">
                  <a:latin typeface="Arial" panose="020B0604020202020204" pitchFamily="34" charset="0"/>
                  <a:cs typeface="Arial" panose="020B0604020202020204" pitchFamily="34" charset="0"/>
                </a:rPr>
                <a:t>Hỏi một bạn cùng lớp số điện thoại của mẹ bạn ấy để chuyển cho một người khác.</a:t>
              </a:r>
              <a:endParaRPr lang="en-US" sz="38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1279586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22" name="Group 21"/>
          <p:cNvGrpSpPr/>
          <p:nvPr/>
        </p:nvGrpSpPr>
        <p:grpSpPr>
          <a:xfrm>
            <a:off x="2400300" y="206488"/>
            <a:ext cx="15125700" cy="9356612"/>
            <a:chOff x="4283144" y="1048419"/>
            <a:chExt cx="11718855" cy="7522111"/>
          </a:xfrm>
        </p:grpSpPr>
        <p:grpSp>
          <p:nvGrpSpPr>
            <p:cNvPr id="3" name="Group 3"/>
            <p:cNvGrpSpPr/>
            <p:nvPr/>
          </p:nvGrpSpPr>
          <p:grpSpPr>
            <a:xfrm>
              <a:off x="4283144" y="1048419"/>
              <a:ext cx="11718855" cy="7522111"/>
              <a:chOff x="0" y="0"/>
              <a:chExt cx="5816376" cy="3733422"/>
            </a:xfrm>
          </p:grpSpPr>
          <p:sp>
            <p:nvSpPr>
              <p:cNvPr id="4" name="Freeform 4"/>
              <p:cNvSpPr/>
              <p:nvPr/>
            </p:nvSpPr>
            <p:spPr>
              <a:xfrm>
                <a:off x="0" y="0"/>
                <a:ext cx="5816376" cy="3733422"/>
              </a:xfrm>
              <a:custGeom>
                <a:avLst/>
                <a:gdLst/>
                <a:ahLst/>
                <a:cxnLst/>
                <a:rect l="l" t="t" r="r" b="b"/>
                <a:pathLst>
                  <a:path w="5816376" h="3733422">
                    <a:moveTo>
                      <a:pt x="5691916" y="3733422"/>
                    </a:moveTo>
                    <a:lnTo>
                      <a:pt x="124460" y="3733422"/>
                    </a:lnTo>
                    <a:cubicBezTo>
                      <a:pt x="55880" y="3733422"/>
                      <a:pt x="0" y="3677542"/>
                      <a:pt x="0" y="3608961"/>
                    </a:cubicBezTo>
                    <a:lnTo>
                      <a:pt x="0" y="124460"/>
                    </a:lnTo>
                    <a:cubicBezTo>
                      <a:pt x="0" y="55880"/>
                      <a:pt x="55880" y="0"/>
                      <a:pt x="124460" y="0"/>
                    </a:cubicBezTo>
                    <a:lnTo>
                      <a:pt x="5691916" y="0"/>
                    </a:lnTo>
                    <a:cubicBezTo>
                      <a:pt x="5760496" y="0"/>
                      <a:pt x="5816376" y="55880"/>
                      <a:pt x="5816376" y="124460"/>
                    </a:cubicBezTo>
                    <a:lnTo>
                      <a:pt x="5816376" y="3608962"/>
                    </a:lnTo>
                    <a:cubicBezTo>
                      <a:pt x="5816376" y="3677542"/>
                      <a:pt x="5760496" y="3733422"/>
                      <a:pt x="5691916" y="3733422"/>
                    </a:cubicBezTo>
                    <a:close/>
                  </a:path>
                </a:pathLst>
              </a:custGeom>
              <a:solidFill>
                <a:srgbClr val="FAF9F5"/>
              </a:solidFill>
            </p:spPr>
          </p:sp>
        </p:grpSp>
        <p:grpSp>
          <p:nvGrpSpPr>
            <p:cNvPr id="5" name="Group 5"/>
            <p:cNvGrpSpPr/>
            <p:nvPr/>
          </p:nvGrpSpPr>
          <p:grpSpPr>
            <a:xfrm>
              <a:off x="4378395" y="2249436"/>
              <a:ext cx="11509738" cy="6225846"/>
              <a:chOff x="0" y="0"/>
              <a:chExt cx="5712586" cy="3090051"/>
            </a:xfrm>
          </p:grpSpPr>
          <p:sp>
            <p:nvSpPr>
              <p:cNvPr id="6" name="Freeform 6"/>
              <p:cNvSpPr/>
              <p:nvPr/>
            </p:nvSpPr>
            <p:spPr>
              <a:xfrm>
                <a:off x="0" y="0"/>
                <a:ext cx="5712586" cy="3090051"/>
              </a:xfrm>
              <a:custGeom>
                <a:avLst/>
                <a:gdLst/>
                <a:ahLst/>
                <a:cxnLst/>
                <a:rect l="l" t="t" r="r" b="b"/>
                <a:pathLst>
                  <a:path w="5712586" h="3090051">
                    <a:moveTo>
                      <a:pt x="5588126" y="3090051"/>
                    </a:moveTo>
                    <a:lnTo>
                      <a:pt x="124460" y="3090051"/>
                    </a:lnTo>
                    <a:cubicBezTo>
                      <a:pt x="55880" y="3090051"/>
                      <a:pt x="0" y="3034171"/>
                      <a:pt x="0" y="2965591"/>
                    </a:cubicBezTo>
                    <a:lnTo>
                      <a:pt x="0" y="124460"/>
                    </a:lnTo>
                    <a:cubicBezTo>
                      <a:pt x="0" y="55880"/>
                      <a:pt x="55880" y="0"/>
                      <a:pt x="124460" y="0"/>
                    </a:cubicBezTo>
                    <a:lnTo>
                      <a:pt x="5588126" y="0"/>
                    </a:lnTo>
                    <a:cubicBezTo>
                      <a:pt x="5656706" y="0"/>
                      <a:pt x="5712586" y="55880"/>
                      <a:pt x="5712586" y="124460"/>
                    </a:cubicBezTo>
                    <a:lnTo>
                      <a:pt x="5712586" y="2965591"/>
                    </a:lnTo>
                    <a:cubicBezTo>
                      <a:pt x="5712586" y="3034171"/>
                      <a:pt x="5656706" y="3090051"/>
                      <a:pt x="5588126" y="3090051"/>
                    </a:cubicBezTo>
                    <a:close/>
                  </a:path>
                </a:pathLst>
              </a:custGeom>
              <a:solidFill>
                <a:srgbClr val="EFBF6E"/>
              </a:solidFill>
            </p:spPr>
          </p:sp>
        </p:grpSp>
        <p:grpSp>
          <p:nvGrpSpPr>
            <p:cNvPr id="7" name="Group 7"/>
            <p:cNvGrpSpPr/>
            <p:nvPr/>
          </p:nvGrpSpPr>
          <p:grpSpPr>
            <a:xfrm>
              <a:off x="4647518" y="2648619"/>
              <a:ext cx="10900639" cy="5540912"/>
              <a:chOff x="0" y="-511128"/>
              <a:chExt cx="5410274" cy="2750100"/>
            </a:xfrm>
          </p:grpSpPr>
          <p:sp>
            <p:nvSpPr>
              <p:cNvPr id="8" name="Freeform 8"/>
              <p:cNvSpPr/>
              <p:nvPr/>
            </p:nvSpPr>
            <p:spPr>
              <a:xfrm>
                <a:off x="0" y="-511128"/>
                <a:ext cx="5410274" cy="2750100"/>
              </a:xfrm>
              <a:custGeom>
                <a:avLst/>
                <a:gdLst/>
                <a:ahLst/>
                <a:cxnLst/>
                <a:rect l="l" t="t" r="r" b="b"/>
                <a:pathLst>
                  <a:path w="5410274" h="2238972">
                    <a:moveTo>
                      <a:pt x="5285813" y="2238972"/>
                    </a:moveTo>
                    <a:lnTo>
                      <a:pt x="124460" y="2238972"/>
                    </a:lnTo>
                    <a:cubicBezTo>
                      <a:pt x="55880" y="2238972"/>
                      <a:pt x="0" y="2183092"/>
                      <a:pt x="0" y="2114512"/>
                    </a:cubicBezTo>
                    <a:lnTo>
                      <a:pt x="0" y="124460"/>
                    </a:lnTo>
                    <a:cubicBezTo>
                      <a:pt x="0" y="55880"/>
                      <a:pt x="55880" y="0"/>
                      <a:pt x="124460" y="0"/>
                    </a:cubicBezTo>
                    <a:lnTo>
                      <a:pt x="5285814" y="0"/>
                    </a:lnTo>
                    <a:cubicBezTo>
                      <a:pt x="5354394" y="0"/>
                      <a:pt x="5410274" y="55880"/>
                      <a:pt x="5410274" y="124460"/>
                    </a:cubicBezTo>
                    <a:lnTo>
                      <a:pt x="5410274" y="2114512"/>
                    </a:lnTo>
                    <a:cubicBezTo>
                      <a:pt x="5410274" y="2183092"/>
                      <a:pt x="5354394" y="2238972"/>
                      <a:pt x="5285814" y="2238972"/>
                    </a:cubicBezTo>
                    <a:close/>
                  </a:path>
                </a:pathLst>
              </a:custGeom>
              <a:solidFill>
                <a:srgbClr val="FAF9F5"/>
              </a:solidFill>
            </p:spPr>
          </p:sp>
        </p:grpSp>
        <p:grpSp>
          <p:nvGrpSpPr>
            <p:cNvPr id="12" name="Group 12"/>
            <p:cNvGrpSpPr/>
            <p:nvPr/>
          </p:nvGrpSpPr>
          <p:grpSpPr>
            <a:xfrm>
              <a:off x="14520372" y="1448470"/>
              <a:ext cx="400915" cy="400915"/>
              <a:chOff x="0" y="0"/>
              <a:chExt cx="660400" cy="660400"/>
            </a:xfrm>
          </p:grpSpPr>
          <p:sp>
            <p:nvSpPr>
              <p:cNvPr id="13" name="Freeform 1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4" name="Group 14"/>
            <p:cNvGrpSpPr/>
            <p:nvPr/>
          </p:nvGrpSpPr>
          <p:grpSpPr>
            <a:xfrm>
              <a:off x="13863021" y="1448470"/>
              <a:ext cx="400915" cy="400915"/>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6" name="Group 16"/>
            <p:cNvGrpSpPr/>
            <p:nvPr/>
          </p:nvGrpSpPr>
          <p:grpSpPr>
            <a:xfrm>
              <a:off x="15177722" y="1448470"/>
              <a:ext cx="400915" cy="40091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2710" y="2368440"/>
            <a:ext cx="3211027" cy="7712072"/>
          </a:xfrm>
          <a:prstGeom prst="rect">
            <a:avLst/>
          </a:prstGeom>
        </p:spPr>
      </p:pic>
      <p:sp>
        <p:nvSpPr>
          <p:cNvPr id="20" name="TextBox 18"/>
          <p:cNvSpPr txBox="1"/>
          <p:nvPr/>
        </p:nvSpPr>
        <p:spPr>
          <a:xfrm>
            <a:off x="7281322" y="933430"/>
            <a:ext cx="4157771" cy="475066"/>
          </a:xfrm>
          <a:prstGeom prst="rect">
            <a:avLst/>
          </a:prstGeom>
        </p:spPr>
        <p:txBody>
          <a:bodyPr wrap="square" lIns="0" tIns="0" rIns="0" bIns="0" rtlCol="0" anchor="t">
            <a:spAutoFit/>
          </a:bodyPr>
          <a:lstStyle/>
          <a:p>
            <a:pPr algn="ctr">
              <a:lnSpc>
                <a:spcPts val="3300"/>
              </a:lnSpc>
            </a:pPr>
            <a:r>
              <a:rPr lang="vi-VN" sz="5400" b="1">
                <a:solidFill>
                  <a:srgbClr val="C00000"/>
                </a:solidFill>
                <a:latin typeface="Arial" panose="020B0604020202020204" pitchFamily="34" charset="0"/>
                <a:cs typeface="Arial" panose="020B0604020202020204" pitchFamily="34" charset="0"/>
              </a:rPr>
              <a:t>GHI NHỚ</a:t>
            </a:r>
            <a:endParaRPr lang="en-US" sz="5400" b="1" dirty="0">
              <a:solidFill>
                <a:srgbClr val="C00000"/>
              </a:solidFill>
              <a:latin typeface="Arial" panose="020B0604020202020204" pitchFamily="34" charset="0"/>
              <a:cs typeface="Arial" panose="020B0604020202020204" pitchFamily="34" charset="0"/>
            </a:endParaRPr>
          </a:p>
        </p:txBody>
      </p:sp>
      <p:sp>
        <p:nvSpPr>
          <p:cNvPr id="10" name="Rectangle 9"/>
          <p:cNvSpPr/>
          <p:nvPr/>
        </p:nvSpPr>
        <p:spPr>
          <a:xfrm>
            <a:off x="3345940" y="2927352"/>
            <a:ext cx="13418060" cy="6863417"/>
          </a:xfrm>
          <a:prstGeom prst="rect">
            <a:avLst/>
          </a:prstGeom>
        </p:spPr>
        <p:txBody>
          <a:bodyPr wrap="square">
            <a:spAutoFit/>
          </a:bodyPr>
          <a:lstStyle/>
          <a:p>
            <a:pPr marL="571500" indent="-571500" algn="just">
              <a:buFont typeface="Wingdings" panose="05000000000000000000" pitchFamily="2" charset="2"/>
              <a:buChar char="v"/>
            </a:pPr>
            <a:r>
              <a:rPr lang="en-GB" sz="4400" dirty="0" err="1">
                <a:latin typeface="Arial" panose="020B0604020202020204" pitchFamily="34" charset="0"/>
                <a:cs typeface="Arial" panose="020B0604020202020204" pitchFamily="34" charset="0"/>
              </a:rPr>
              <a:t>Không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được</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sử</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dụng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hoặc</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thay</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đổi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nội</a:t>
            </a:r>
            <a:r>
              <a:rPr lang="en-GB" sz="4400" dirty="0">
                <a:latin typeface="Arial" panose="020B0604020202020204" pitchFamily="34" charset="0"/>
                <a:cs typeface="Arial" panose="020B0604020202020204" pitchFamily="34" charset="0"/>
              </a:rPr>
              <a:t> dung </a:t>
            </a:r>
            <a:r>
              <a:rPr lang="en-GB" sz="4400" dirty="0" err="1">
                <a:latin typeface="Arial" panose="020B0604020202020204" pitchFamily="34" charset="0"/>
                <a:cs typeface="Arial" panose="020B0604020202020204" pitchFamily="34" charset="0"/>
              </a:rPr>
              <a:t>thông</a:t>
            </a:r>
            <a:r>
              <a:rPr lang="en-GB" sz="4400" dirty="0">
                <a:latin typeface="Arial" panose="020B0604020202020204" pitchFamily="34" charset="0"/>
                <a:cs typeface="Arial" panose="020B0604020202020204" pitchFamily="34" charset="0"/>
              </a:rPr>
              <a:t> tin </a:t>
            </a:r>
            <a:r>
              <a:rPr lang="en-GB" sz="4400" dirty="0" err="1">
                <a:latin typeface="Arial" panose="020B0604020202020204" pitchFamily="34" charset="0"/>
                <a:cs typeface="Arial" panose="020B0604020202020204" pitchFamily="34" charset="0"/>
              </a:rPr>
              <a:t>trong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tác</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phẩm</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của</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người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khác</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khi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không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được</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phép</a:t>
            </a:r>
            <a:r>
              <a:rPr lang="en-GB" sz="4400" dirty="0">
                <a:latin typeface="Arial" panose="020B0604020202020204" pitchFamily="34" charset="0"/>
                <a:cs typeface="Arial" panose="020B0604020202020204" pitchFamily="34" charset="0"/>
              </a:rPr>
              <a:t>.</a:t>
            </a:r>
          </a:p>
          <a:p>
            <a:pPr marL="571500" indent="-571500" algn="just">
              <a:buFont typeface="Wingdings" panose="05000000000000000000" pitchFamily="2" charset="2"/>
              <a:buChar char="v"/>
            </a:pPr>
            <a:r>
              <a:rPr lang="en-GB" sz="4400" dirty="0" err="1">
                <a:latin typeface="Arial" panose="020B0604020202020204" pitchFamily="34" charset="0"/>
                <a:cs typeface="Arial" panose="020B0604020202020204" pitchFamily="34" charset="0"/>
              </a:rPr>
              <a:t>Phải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tôn</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trọng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sự</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bảo</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mật</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và</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tính</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riêng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tư</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của</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thông</a:t>
            </a:r>
            <a:r>
              <a:rPr lang="en-GB" sz="4400" dirty="0">
                <a:latin typeface="Arial" panose="020B0604020202020204" pitchFamily="34" charset="0"/>
                <a:cs typeface="Arial" panose="020B0604020202020204" pitchFamily="34" charset="0"/>
              </a:rPr>
              <a:t> tin.</a:t>
            </a:r>
          </a:p>
          <a:p>
            <a:pPr marL="571500" indent="-571500" algn="just">
              <a:buFont typeface="Wingdings" panose="05000000000000000000" pitchFamily="2" charset="2"/>
              <a:buChar char="v"/>
            </a:pPr>
            <a:r>
              <a:rPr lang="en-GB" sz="4400" dirty="0" err="1">
                <a:latin typeface="Arial" panose="020B0604020202020204" pitchFamily="34" charset="0"/>
                <a:cs typeface="Arial" panose="020B0604020202020204" pitchFamily="34" charset="0"/>
              </a:rPr>
              <a:t>Cần</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thể</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hiện</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sợ</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không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đồng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tình</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với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những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biểu</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hiện</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sai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trái</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trong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truy</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cập</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và</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sử</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dụng</a:t>
            </a:r>
            <a:r>
              <a:rPr lang="en-GB" sz="4400" dirty="0">
                <a:latin typeface="Arial" panose="020B0604020202020204" pitchFamily="34" charset="0"/>
                <a:cs typeface="Arial" panose="020B0604020202020204" pitchFamily="34" charset="0"/>
              </a:rPr>
              <a:t> </a:t>
            </a:r>
            <a:r>
              <a:rPr lang="en-GB" sz="4400" dirty="0" err="1">
                <a:latin typeface="Arial" panose="020B0604020202020204" pitchFamily="34" charset="0"/>
                <a:cs typeface="Arial" panose="020B0604020202020204" pitchFamily="34" charset="0"/>
              </a:rPr>
              <a:t>nội</a:t>
            </a:r>
            <a:r>
              <a:rPr lang="en-GB" sz="4400" dirty="0">
                <a:latin typeface="Arial" panose="020B0604020202020204" pitchFamily="34" charset="0"/>
                <a:cs typeface="Arial" panose="020B0604020202020204" pitchFamily="34" charset="0"/>
              </a:rPr>
              <a:t> dung </a:t>
            </a:r>
            <a:r>
              <a:rPr lang="en-GB" sz="4400" dirty="0" err="1">
                <a:latin typeface="Arial" panose="020B0604020202020204" pitchFamily="34" charset="0"/>
                <a:cs typeface="Arial" panose="020B0604020202020204" pitchFamily="34" charset="0"/>
              </a:rPr>
              <a:t>thông</a:t>
            </a:r>
            <a:r>
              <a:rPr lang="en-GB" sz="4400" dirty="0">
                <a:latin typeface="Arial" panose="020B0604020202020204" pitchFamily="34" charset="0"/>
                <a:cs typeface="Arial" panose="020B0604020202020204" pitchFamily="34" charset="0"/>
              </a:rPr>
              <a:t> tin.</a:t>
            </a:r>
            <a:endParaRPr lang="en-US" sz="4400" dirty="0">
              <a:latin typeface="Arial" panose="020B0604020202020204" pitchFamily="34" charset="0"/>
              <a:cs typeface="Arial" panose="020B0604020202020204" pitchFamily="34" charset="0"/>
            </a:endParaRPr>
          </a:p>
          <a:p>
            <a:pPr algn="just"/>
            <a:endParaRPr lang="en-US" sz="4400" dirty="0">
              <a:latin typeface="Arial" panose="020B0604020202020204" pitchFamily="34" charset="0"/>
              <a:cs typeface="Arial" panose="020B0604020202020204" pitchFamily="34" charset="0"/>
            </a:endParaRPr>
          </a:p>
          <a:p>
            <a:pPr algn="just"/>
            <a:endParaRPr lang="en-US" sz="44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14316740" y="7725275"/>
            <a:ext cx="3827719" cy="2789394"/>
          </a:xfrm>
          <a:prstGeom prst="rect">
            <a:avLst/>
          </a:prstGeom>
        </p:spPr>
      </p:pic>
    </p:spTree>
    <p:extLst>
      <p:ext uri="{BB962C8B-B14F-4D97-AF65-F5344CB8AC3E}">
        <p14:creationId xmlns:p14="http://schemas.microsoft.com/office/powerpoint/2010/main" val="53000502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Isosceles Triangle 48"/>
          <p:cNvSpPr/>
          <p:nvPr/>
        </p:nvSpPr>
        <p:spPr>
          <a:xfrm>
            <a:off x="5594787" y="7489040"/>
            <a:ext cx="5850978" cy="277564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9" name="TextBox 28"/>
          <p:cNvSpPr txBox="1"/>
          <p:nvPr/>
        </p:nvSpPr>
        <p:spPr>
          <a:xfrm>
            <a:off x="8741238" y="433283"/>
            <a:ext cx="497252" cy="830997"/>
          </a:xfrm>
          <a:prstGeom prst="rect">
            <a:avLst/>
          </a:prstGeom>
          <a:noFill/>
        </p:spPr>
        <p:txBody>
          <a:bodyPr wrap="none" rtlCol="0">
            <a:spAutoFit/>
          </a:bodyPr>
          <a:lstStyle/>
          <a:p>
            <a:r>
              <a:rPr lang="en-US" sz="4800" b="1">
                <a:solidFill>
                  <a:schemeClr val="bg1">
                    <a:lumMod val="50000"/>
                  </a:schemeClr>
                </a:solidFill>
              </a:rPr>
              <a:t>1</a:t>
            </a:r>
          </a:p>
        </p:txBody>
      </p:sp>
      <p:sp>
        <p:nvSpPr>
          <p:cNvPr id="48" name="Isosceles Triangle 47"/>
          <p:cNvSpPr/>
          <p:nvPr/>
        </p:nvSpPr>
        <p:spPr>
          <a:xfrm>
            <a:off x="33130" y="6479628"/>
            <a:ext cx="8025822" cy="3807372"/>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1" name="5-Point Star 50">
            <a:hlinkClick r:id="rId2" action="ppaction://hlinksldjump"/>
          </p:cNvPr>
          <p:cNvSpPr/>
          <p:nvPr/>
        </p:nvSpPr>
        <p:spPr>
          <a:xfrm>
            <a:off x="7443057" y="1362359"/>
            <a:ext cx="3247776" cy="2775647"/>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2" name="TextBox 51"/>
          <p:cNvSpPr txBox="1"/>
          <p:nvPr/>
        </p:nvSpPr>
        <p:spPr>
          <a:xfrm>
            <a:off x="13280796" y="1769254"/>
            <a:ext cx="497252" cy="830997"/>
          </a:xfrm>
          <a:prstGeom prst="rect">
            <a:avLst/>
          </a:prstGeom>
          <a:noFill/>
        </p:spPr>
        <p:txBody>
          <a:bodyPr wrap="none" rtlCol="0">
            <a:spAutoFit/>
          </a:bodyPr>
          <a:lstStyle/>
          <a:p>
            <a:r>
              <a:rPr lang="en-US" sz="4800" b="1">
                <a:solidFill>
                  <a:schemeClr val="bg1">
                    <a:lumMod val="50000"/>
                  </a:schemeClr>
                </a:solidFill>
              </a:rPr>
              <a:t>2</a:t>
            </a:r>
          </a:p>
        </p:txBody>
      </p:sp>
      <p:sp>
        <p:nvSpPr>
          <p:cNvPr id="53" name="5-Point Star 52">
            <a:hlinkClick r:id="rId3" action="ppaction://hlinksldjump"/>
          </p:cNvPr>
          <p:cNvSpPr/>
          <p:nvPr/>
        </p:nvSpPr>
        <p:spPr>
          <a:xfrm>
            <a:off x="12216551" y="2646416"/>
            <a:ext cx="2811239" cy="2401209"/>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2" name="TextBox 61"/>
          <p:cNvSpPr txBox="1"/>
          <p:nvPr/>
        </p:nvSpPr>
        <p:spPr>
          <a:xfrm>
            <a:off x="4418228" y="2116933"/>
            <a:ext cx="709595" cy="830997"/>
          </a:xfrm>
          <a:prstGeom prst="rect">
            <a:avLst/>
          </a:prstGeom>
          <a:noFill/>
        </p:spPr>
        <p:txBody>
          <a:bodyPr wrap="square" rtlCol="0">
            <a:spAutoFit/>
          </a:bodyPr>
          <a:lstStyle/>
          <a:p>
            <a:r>
              <a:rPr lang="en-US" sz="4800" b="1">
                <a:solidFill>
                  <a:schemeClr val="bg1">
                    <a:lumMod val="50000"/>
                  </a:schemeClr>
                </a:solidFill>
              </a:rPr>
              <a:t>3</a:t>
            </a:r>
          </a:p>
        </p:txBody>
      </p:sp>
      <p:sp>
        <p:nvSpPr>
          <p:cNvPr id="63" name="5-Point Star 62">
            <a:hlinkClick r:id="rId4" action="ppaction://hlinksldjump"/>
          </p:cNvPr>
          <p:cNvSpPr/>
          <p:nvPr/>
        </p:nvSpPr>
        <p:spPr>
          <a:xfrm>
            <a:off x="3355598" y="2994095"/>
            <a:ext cx="2834852" cy="234423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0" name="Pentagon 69">
            <a:hlinkClick r:id="" action="ppaction://noaction"/>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solidFill>
                  <a:schemeClr val="tx1"/>
                </a:solidFill>
              </a:rPr>
              <a:t>pipi</a:t>
            </a:r>
          </a:p>
        </p:txBody>
      </p:sp>
      <p:sp>
        <p:nvSpPr>
          <p:cNvPr id="71" name="Rectangle 70"/>
          <p:cNvSpPr/>
          <p:nvPr/>
        </p:nvSpPr>
        <p:spPr>
          <a:xfrm>
            <a:off x="480097" y="7792832"/>
            <a:ext cx="7073731" cy="1061829"/>
          </a:xfrm>
          <a:prstGeom prst="rect">
            <a:avLst/>
          </a:prstGeom>
          <a:noFill/>
        </p:spPr>
        <p:txBody>
          <a:bodyPr wrap="none" lIns="137160" tIns="68580" rIns="137160" bIns="68580">
            <a:spAutoFit/>
          </a:bodyPr>
          <a:lstStyle/>
          <a:p>
            <a:pPr algn="ctr"/>
            <a:r>
              <a:rPr lang="en-US" sz="6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Ngôi</a:t>
            </a:r>
            <a:r>
              <a:rPr lang="en-US" sz="6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t>
            </a:r>
            <a:r>
              <a:rPr lang="en-US" sz="6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sao</a:t>
            </a:r>
            <a:r>
              <a:rPr lang="en-US" sz="6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may </a:t>
            </a:r>
            <a:r>
              <a:rPr lang="en-US" sz="6000" b="1" dirty="0" err="1">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mắn</a:t>
            </a:r>
            <a:endParaRPr lang="en-US" sz="6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0211" y="4622875"/>
            <a:ext cx="224961" cy="199004"/>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5695" y="2004035"/>
            <a:ext cx="371475" cy="328613"/>
          </a:xfrm>
          <a:prstGeom prst="rect">
            <a:avLst/>
          </a:prstGeom>
        </p:spPr>
      </p:pic>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15750" y="2799271"/>
            <a:ext cx="309713" cy="273977"/>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62721" y="2833770"/>
            <a:ext cx="261419" cy="231255"/>
          </a:xfrm>
          <a:prstGeom prst="rect">
            <a:avLst/>
          </a:prstGeom>
        </p:spPr>
      </p:pic>
    </p:spTree>
    <p:extLst>
      <p:ext uri="{BB962C8B-B14F-4D97-AF65-F5344CB8AC3E}">
        <p14:creationId xmlns:p14="http://schemas.microsoft.com/office/powerpoint/2010/main" val="172909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75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1"/>
                    </p:tgtEl>
                  </p:cond>
                </p:stCondLst>
                <p:endSync evt="end" delay="0">
                  <p:rtn val="all"/>
                </p:endSync>
                <p:childTnLst>
                  <p:par>
                    <p:cTn id="18" fill="hold">
                      <p:stCondLst>
                        <p:cond delay="0"/>
                      </p:stCondLst>
                      <p:childTnLst>
                        <p:par>
                          <p:cTn id="19" fill="hold">
                            <p:stCondLst>
                              <p:cond delay="0"/>
                            </p:stCondLst>
                            <p:childTnLst>
                              <p:par>
                                <p:cTn id="20" presetID="23" presetClass="exit" presetSubtype="544" fill="hold" grpId="0" nodeType="clickEffect">
                                  <p:stCondLst>
                                    <p:cond delay="0"/>
                                  </p:stCondLst>
                                  <p:childTnLst>
                                    <p:anim calcmode="lin" valueType="num">
                                      <p:cBhvr>
                                        <p:cTn id="21" dur="500"/>
                                        <p:tgtEl>
                                          <p:spTgt spid="51"/>
                                        </p:tgtEl>
                                        <p:attrNameLst>
                                          <p:attrName>ppt_w</p:attrName>
                                        </p:attrNameLst>
                                      </p:cBhvr>
                                      <p:tavLst>
                                        <p:tav tm="0">
                                          <p:val>
                                            <p:strVal val="ppt_w"/>
                                          </p:val>
                                        </p:tav>
                                        <p:tav tm="100000">
                                          <p:val>
                                            <p:fltVal val="0"/>
                                          </p:val>
                                        </p:tav>
                                      </p:tavLst>
                                    </p:anim>
                                    <p:anim calcmode="lin" valueType="num">
                                      <p:cBhvr>
                                        <p:cTn id="22" dur="500"/>
                                        <p:tgtEl>
                                          <p:spTgt spid="51"/>
                                        </p:tgtEl>
                                        <p:attrNameLst>
                                          <p:attrName>ppt_h</p:attrName>
                                        </p:attrNameLst>
                                      </p:cBhvr>
                                      <p:tavLst>
                                        <p:tav tm="0">
                                          <p:val>
                                            <p:strVal val="ppt_h"/>
                                          </p:val>
                                        </p:tav>
                                        <p:tav tm="100000">
                                          <p:val>
                                            <p:fltVal val="0"/>
                                          </p:val>
                                        </p:tav>
                                      </p:tavLst>
                                    </p:anim>
                                    <p:anim calcmode="lin" valueType="num">
                                      <p:cBhvr>
                                        <p:cTn id="23" dur="500"/>
                                        <p:tgtEl>
                                          <p:spTgt spid="51"/>
                                        </p:tgtEl>
                                        <p:attrNameLst>
                                          <p:attrName>ppt_x</p:attrName>
                                        </p:attrNameLst>
                                      </p:cBhvr>
                                      <p:tavLst>
                                        <p:tav tm="0">
                                          <p:val>
                                            <p:strVal val="ppt_x"/>
                                          </p:val>
                                        </p:tav>
                                        <p:tav tm="100000">
                                          <p:val>
                                            <p:fltVal val="0.5"/>
                                          </p:val>
                                        </p:tav>
                                      </p:tavLst>
                                    </p:anim>
                                    <p:anim calcmode="lin" valueType="num">
                                      <p:cBhvr>
                                        <p:cTn id="24" dur="500"/>
                                        <p:tgtEl>
                                          <p:spTgt spid="51"/>
                                        </p:tgtEl>
                                        <p:attrNameLst>
                                          <p:attrName>ppt_y</p:attrName>
                                        </p:attrNameLst>
                                      </p:cBhvr>
                                      <p:tavLst>
                                        <p:tav tm="0">
                                          <p:val>
                                            <p:strVal val="ppt_y"/>
                                          </p:val>
                                        </p:tav>
                                        <p:tav tm="100000">
                                          <p:val>
                                            <p:fltVal val="0.5"/>
                                          </p:val>
                                        </p:tav>
                                      </p:tavLst>
                                    </p:anim>
                                    <p:set>
                                      <p:cBhvr>
                                        <p:cTn id="25" dur="1" fill="hold">
                                          <p:stCondLst>
                                            <p:cond delay="499"/>
                                          </p:stCondLst>
                                        </p:cTn>
                                        <p:tgtEl>
                                          <p:spTgt spid="51"/>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
                                        <p:tgtEl>
                                          <p:spTgt spid="29"/>
                                        </p:tgtEl>
                                      </p:cBhvr>
                                    </p:animEffect>
                                    <p:set>
                                      <p:cBhvr>
                                        <p:cTn id="28"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29" restart="whenNotActive" fill="hold" evtFilter="cancelBubble" nodeType="interactiveSeq">
                <p:stCondLst>
                  <p:cond evt="onClick" delay="0">
                    <p:tgtEl>
                      <p:spTgt spid="53"/>
                    </p:tgtEl>
                  </p:cond>
                </p:stCondLst>
                <p:endSync evt="end" delay="0">
                  <p:rtn val="all"/>
                </p:endSync>
                <p:childTnLst>
                  <p:par>
                    <p:cTn id="30" fill="hold">
                      <p:stCondLst>
                        <p:cond delay="0"/>
                      </p:stCondLst>
                      <p:childTnLst>
                        <p:par>
                          <p:cTn id="31" fill="hold">
                            <p:stCondLst>
                              <p:cond delay="0"/>
                            </p:stCondLst>
                            <p:childTnLst>
                              <p:par>
                                <p:cTn id="32" presetID="23" presetClass="exit" presetSubtype="544" fill="hold" grpId="0" nodeType="clickEffect">
                                  <p:stCondLst>
                                    <p:cond delay="0"/>
                                  </p:stCondLst>
                                  <p:childTnLst>
                                    <p:anim calcmode="lin" valueType="num">
                                      <p:cBhvr>
                                        <p:cTn id="33" dur="500"/>
                                        <p:tgtEl>
                                          <p:spTgt spid="53"/>
                                        </p:tgtEl>
                                        <p:attrNameLst>
                                          <p:attrName>ppt_w</p:attrName>
                                        </p:attrNameLst>
                                      </p:cBhvr>
                                      <p:tavLst>
                                        <p:tav tm="0">
                                          <p:val>
                                            <p:strVal val="ppt_w"/>
                                          </p:val>
                                        </p:tav>
                                        <p:tav tm="100000">
                                          <p:val>
                                            <p:fltVal val="0"/>
                                          </p:val>
                                        </p:tav>
                                      </p:tavLst>
                                    </p:anim>
                                    <p:anim calcmode="lin" valueType="num">
                                      <p:cBhvr>
                                        <p:cTn id="34" dur="500"/>
                                        <p:tgtEl>
                                          <p:spTgt spid="53"/>
                                        </p:tgtEl>
                                        <p:attrNameLst>
                                          <p:attrName>ppt_h</p:attrName>
                                        </p:attrNameLst>
                                      </p:cBhvr>
                                      <p:tavLst>
                                        <p:tav tm="0">
                                          <p:val>
                                            <p:strVal val="ppt_h"/>
                                          </p:val>
                                        </p:tav>
                                        <p:tav tm="100000">
                                          <p:val>
                                            <p:fltVal val="0"/>
                                          </p:val>
                                        </p:tav>
                                      </p:tavLst>
                                    </p:anim>
                                    <p:anim calcmode="lin" valueType="num">
                                      <p:cBhvr>
                                        <p:cTn id="35" dur="500"/>
                                        <p:tgtEl>
                                          <p:spTgt spid="53"/>
                                        </p:tgtEl>
                                        <p:attrNameLst>
                                          <p:attrName>ppt_x</p:attrName>
                                        </p:attrNameLst>
                                      </p:cBhvr>
                                      <p:tavLst>
                                        <p:tav tm="0">
                                          <p:val>
                                            <p:strVal val="ppt_x"/>
                                          </p:val>
                                        </p:tav>
                                        <p:tav tm="100000">
                                          <p:val>
                                            <p:fltVal val="0.5"/>
                                          </p:val>
                                        </p:tav>
                                      </p:tavLst>
                                    </p:anim>
                                    <p:anim calcmode="lin" valueType="num">
                                      <p:cBhvr>
                                        <p:cTn id="36" dur="500"/>
                                        <p:tgtEl>
                                          <p:spTgt spid="53"/>
                                        </p:tgtEl>
                                        <p:attrNameLst>
                                          <p:attrName>ppt_y</p:attrName>
                                        </p:attrNameLst>
                                      </p:cBhvr>
                                      <p:tavLst>
                                        <p:tav tm="0">
                                          <p:val>
                                            <p:strVal val="ppt_y"/>
                                          </p:val>
                                        </p:tav>
                                        <p:tav tm="100000">
                                          <p:val>
                                            <p:fltVal val="0.5"/>
                                          </p:val>
                                        </p:tav>
                                      </p:tavLst>
                                    </p:anim>
                                    <p:set>
                                      <p:cBhvr>
                                        <p:cTn id="37" dur="1" fill="hold">
                                          <p:stCondLst>
                                            <p:cond delay="499"/>
                                          </p:stCondLst>
                                        </p:cTn>
                                        <p:tgtEl>
                                          <p:spTgt spid="5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
                                        <p:tgtEl>
                                          <p:spTgt spid="52"/>
                                        </p:tgtEl>
                                      </p:cBhvr>
                                    </p:animEffect>
                                    <p:set>
                                      <p:cBhvr>
                                        <p:cTn id="40"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1" restart="whenNotActive" fill="hold" evtFilter="cancelBubble" nodeType="interactiveSeq">
                <p:stCondLst>
                  <p:cond evt="onClick" delay="0">
                    <p:tgtEl>
                      <p:spTgt spid="63"/>
                    </p:tgtEl>
                  </p:cond>
                </p:stCondLst>
                <p:endSync evt="end" delay="0">
                  <p:rtn val="all"/>
                </p:endSync>
                <p:childTnLst>
                  <p:par>
                    <p:cTn id="42" fill="hold">
                      <p:stCondLst>
                        <p:cond delay="0"/>
                      </p:stCondLst>
                      <p:childTnLst>
                        <p:par>
                          <p:cTn id="43" fill="hold">
                            <p:stCondLst>
                              <p:cond delay="0"/>
                            </p:stCondLst>
                            <p:childTnLst>
                              <p:par>
                                <p:cTn id="44" presetID="23" presetClass="exit" presetSubtype="544" fill="hold" grpId="0" nodeType="clickEffect">
                                  <p:stCondLst>
                                    <p:cond delay="0"/>
                                  </p:stCondLst>
                                  <p:childTnLst>
                                    <p:anim calcmode="lin" valueType="num">
                                      <p:cBhvr>
                                        <p:cTn id="45" dur="500"/>
                                        <p:tgtEl>
                                          <p:spTgt spid="63"/>
                                        </p:tgtEl>
                                        <p:attrNameLst>
                                          <p:attrName>ppt_w</p:attrName>
                                        </p:attrNameLst>
                                      </p:cBhvr>
                                      <p:tavLst>
                                        <p:tav tm="0">
                                          <p:val>
                                            <p:strVal val="ppt_w"/>
                                          </p:val>
                                        </p:tav>
                                        <p:tav tm="100000">
                                          <p:val>
                                            <p:fltVal val="0"/>
                                          </p:val>
                                        </p:tav>
                                      </p:tavLst>
                                    </p:anim>
                                    <p:anim calcmode="lin" valueType="num">
                                      <p:cBhvr>
                                        <p:cTn id="46" dur="500"/>
                                        <p:tgtEl>
                                          <p:spTgt spid="63"/>
                                        </p:tgtEl>
                                        <p:attrNameLst>
                                          <p:attrName>ppt_h</p:attrName>
                                        </p:attrNameLst>
                                      </p:cBhvr>
                                      <p:tavLst>
                                        <p:tav tm="0">
                                          <p:val>
                                            <p:strVal val="ppt_h"/>
                                          </p:val>
                                        </p:tav>
                                        <p:tav tm="100000">
                                          <p:val>
                                            <p:fltVal val="0"/>
                                          </p:val>
                                        </p:tav>
                                      </p:tavLst>
                                    </p:anim>
                                    <p:anim calcmode="lin" valueType="num">
                                      <p:cBhvr>
                                        <p:cTn id="47" dur="500"/>
                                        <p:tgtEl>
                                          <p:spTgt spid="63"/>
                                        </p:tgtEl>
                                        <p:attrNameLst>
                                          <p:attrName>ppt_x</p:attrName>
                                        </p:attrNameLst>
                                      </p:cBhvr>
                                      <p:tavLst>
                                        <p:tav tm="0">
                                          <p:val>
                                            <p:strVal val="ppt_x"/>
                                          </p:val>
                                        </p:tav>
                                        <p:tav tm="100000">
                                          <p:val>
                                            <p:fltVal val="0.5"/>
                                          </p:val>
                                        </p:tav>
                                      </p:tavLst>
                                    </p:anim>
                                    <p:anim calcmode="lin" valueType="num">
                                      <p:cBhvr>
                                        <p:cTn id="48" dur="500"/>
                                        <p:tgtEl>
                                          <p:spTgt spid="63"/>
                                        </p:tgtEl>
                                        <p:attrNameLst>
                                          <p:attrName>ppt_y</p:attrName>
                                        </p:attrNameLst>
                                      </p:cBhvr>
                                      <p:tavLst>
                                        <p:tav tm="0">
                                          <p:val>
                                            <p:strVal val="ppt_y"/>
                                          </p:val>
                                        </p:tav>
                                        <p:tav tm="100000">
                                          <p:val>
                                            <p:fltVal val="0.5"/>
                                          </p:val>
                                        </p:tav>
                                      </p:tavLst>
                                    </p:anim>
                                    <p:set>
                                      <p:cBhvr>
                                        <p:cTn id="49" dur="1" fill="hold">
                                          <p:stCondLst>
                                            <p:cond delay="499"/>
                                          </p:stCondLst>
                                        </p:cTn>
                                        <p:tgtEl>
                                          <p:spTgt spid="6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
                                        <p:tgtEl>
                                          <p:spTgt spid="62"/>
                                        </p:tgtEl>
                                      </p:cBhvr>
                                    </p:animEffect>
                                    <p:set>
                                      <p:cBhvr>
                                        <p:cTn id="52"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29" grpId="0"/>
      <p:bldP spid="51" grpId="0" animBg="1"/>
      <p:bldP spid="51" grpId="1" animBg="1"/>
      <p:bldP spid="52" grpId="0"/>
      <p:bldP spid="53" grpId="0" animBg="1"/>
      <p:bldP spid="53" grpId="1" animBg="1"/>
      <p:bldP spid="62" grpId="0"/>
      <p:bldP spid="63" grpId="0" animBg="1"/>
      <p:bldP spid="63" grpId="1" animBg="1"/>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9" name="Pentagon 8">
            <a:hlinkClick r:id="rId4"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a:solidFill>
                  <a:schemeClr val="tx1"/>
                </a:solidFill>
              </a:rPr>
              <a:t>GO HOME</a:t>
            </a:r>
          </a:p>
        </p:txBody>
      </p:sp>
      <p:sp>
        <p:nvSpPr>
          <p:cNvPr id="12" name="Snip Diagonal Corner Rectangle 11"/>
          <p:cNvSpPr/>
          <p:nvPr/>
        </p:nvSpPr>
        <p:spPr>
          <a:xfrm>
            <a:off x="2240329" y="1693405"/>
            <a:ext cx="14063729" cy="2812727"/>
          </a:xfrm>
          <a:prstGeom prst="snip2DiagRect">
            <a:avLst>
              <a:gd name="adj1" fmla="val 0"/>
              <a:gd name="adj2" fmla="val 24222"/>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t>Trong bài trình chiếu về Giới thiệu một số loài hoa, các bạn đã sử dụng một số hình ảnh từ Internet. Theo em, các bạn cần làm gì để thể hiện sự tôn trọng bản quyền nội dung thông tin?</a:t>
            </a:r>
          </a:p>
        </p:txBody>
      </p:sp>
      <p:sp>
        <p:nvSpPr>
          <p:cNvPr id="5" name="Rectangle 4"/>
          <p:cNvSpPr/>
          <p:nvPr/>
        </p:nvSpPr>
        <p:spPr>
          <a:xfrm>
            <a:off x="3305733" y="5752106"/>
            <a:ext cx="11932920" cy="21596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2060"/>
                </a:solidFill>
              </a:rPr>
              <a:t>Ghi rõ nguồn thông tin (hình ảnh)</a:t>
            </a:r>
          </a:p>
        </p:txBody>
      </p:sp>
    </p:spTree>
    <p:extLst>
      <p:ext uri="{BB962C8B-B14F-4D97-AF65-F5344CB8AC3E}">
        <p14:creationId xmlns:p14="http://schemas.microsoft.com/office/powerpoint/2010/main" val="32440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9" name="Pentagon 8">
            <a:hlinkClick r:id="rId4"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200">
                <a:solidFill>
                  <a:prstClr val="black"/>
                </a:solidFill>
                <a:latin typeface="Calibri" panose="020F0502020204030204"/>
              </a:rPr>
              <a:t>GO HOME</a:t>
            </a:r>
          </a:p>
        </p:txBody>
      </p:sp>
      <p:sp>
        <p:nvSpPr>
          <p:cNvPr id="12" name="Snip Diagonal Corner Rectangle 11"/>
          <p:cNvSpPr/>
          <p:nvPr/>
        </p:nvSpPr>
        <p:spPr>
          <a:xfrm>
            <a:off x="2240329" y="1693405"/>
            <a:ext cx="14523671" cy="3450095"/>
          </a:xfrm>
          <a:prstGeom prst="snip2DiagRect">
            <a:avLst>
              <a:gd name="adj1" fmla="val 0"/>
              <a:gd name="adj2" fmla="val 24222"/>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GB" sz="4800" b="1" dirty="0">
                <a:solidFill>
                  <a:prstClr val="white"/>
                </a:solidFill>
                <a:latin typeface="Calibri" panose="020F0502020204030204"/>
              </a:rPr>
              <a:t>Ở </a:t>
            </a:r>
            <a:r>
              <a:rPr lang="en-GB" sz="4800" b="1" dirty="0" err="1">
                <a:solidFill>
                  <a:prstClr val="white"/>
                </a:solidFill>
                <a:latin typeface="Calibri" panose="020F0502020204030204"/>
              </a:rPr>
              <a:t>phòng</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thực</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hành</a:t>
            </a:r>
            <a:r>
              <a:rPr lang="en-GB" sz="4800" b="1" dirty="0">
                <a:solidFill>
                  <a:prstClr val="white"/>
                </a:solidFill>
                <a:latin typeface="Calibri" panose="020F0502020204030204"/>
              </a:rPr>
              <a:t> Tin </a:t>
            </a:r>
            <a:r>
              <a:rPr lang="en-GB" sz="4800" b="1" dirty="0" err="1">
                <a:solidFill>
                  <a:prstClr val="white"/>
                </a:solidFill>
                <a:latin typeface="Calibri" panose="020F0502020204030204"/>
              </a:rPr>
              <a:t>học</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Sơn</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mở</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thư</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mục</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chứa</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sản</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phẩm</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thực</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hành</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của</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mình</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trên</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máy</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tính</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Kết</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thúc</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tiết</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học</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Sơn</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quên</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đóng</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thư</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mục</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của</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mình</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lại</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Là</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người</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thực</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hành</a:t>
            </a:r>
            <a:r>
              <a:rPr lang="en-GB" sz="4800" b="1" dirty="0">
                <a:solidFill>
                  <a:prstClr val="white"/>
                </a:solidFill>
                <a:latin typeface="Calibri" panose="020F0502020204030204"/>
              </a:rPr>
              <a:t> ở </a:t>
            </a:r>
            <a:r>
              <a:rPr lang="en-GB" sz="4800" b="1" dirty="0" err="1">
                <a:solidFill>
                  <a:prstClr val="white"/>
                </a:solidFill>
                <a:latin typeface="Calibri" panose="020F0502020204030204"/>
              </a:rPr>
              <a:t>tiết</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sau</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em</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sẽ</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làm</a:t>
            </a:r>
            <a:r>
              <a:rPr lang="en-GB" sz="4800" b="1" dirty="0">
                <a:solidFill>
                  <a:prstClr val="white"/>
                </a:solidFill>
                <a:latin typeface="Calibri" panose="020F0502020204030204"/>
              </a:rPr>
              <a:t> </a:t>
            </a:r>
            <a:r>
              <a:rPr lang="en-GB" sz="4800" b="1" dirty="0" err="1">
                <a:solidFill>
                  <a:prstClr val="white"/>
                </a:solidFill>
                <a:latin typeface="Calibri" panose="020F0502020204030204"/>
              </a:rPr>
              <a:t>gì</a:t>
            </a:r>
            <a:r>
              <a:rPr lang="en-GB" sz="4800" b="1" dirty="0">
                <a:solidFill>
                  <a:prstClr val="white"/>
                </a:solidFill>
                <a:latin typeface="Calibri" panose="020F0502020204030204"/>
              </a:rPr>
              <a:t>? </a:t>
            </a:r>
            <a:endParaRPr lang="en-US" sz="4800" b="1" dirty="0">
              <a:solidFill>
                <a:prstClr val="white"/>
              </a:solidFill>
              <a:latin typeface="Calibri" panose="020F0502020204030204"/>
            </a:endParaRPr>
          </a:p>
        </p:txBody>
      </p:sp>
      <p:sp>
        <p:nvSpPr>
          <p:cNvPr id="5" name="Rectangle 4"/>
          <p:cNvSpPr/>
          <p:nvPr/>
        </p:nvSpPr>
        <p:spPr>
          <a:xfrm>
            <a:off x="3305733" y="5752106"/>
            <a:ext cx="11932920" cy="21596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800" b="1">
                <a:solidFill>
                  <a:srgbClr val="002060"/>
                </a:solidFill>
              </a:rPr>
              <a:t>Đóng thư mục của bạn Sơn lại.</a:t>
            </a:r>
            <a:endParaRPr lang="en-US" sz="4800" b="1">
              <a:solidFill>
                <a:srgbClr val="002060"/>
              </a:solidFill>
            </a:endParaRPr>
          </a:p>
        </p:txBody>
      </p:sp>
    </p:spTree>
    <p:extLst>
      <p:ext uri="{BB962C8B-B14F-4D97-AF65-F5344CB8AC3E}">
        <p14:creationId xmlns:p14="http://schemas.microsoft.com/office/powerpoint/2010/main" val="150935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25" y="7799630"/>
            <a:ext cx="1980050" cy="198005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857250"/>
            <a:ext cx="11430000" cy="8572500"/>
          </a:xfrm>
          <a:prstGeom prst="rect">
            <a:avLst/>
          </a:prstGeom>
        </p:spPr>
      </p:pic>
      <p:sp>
        <p:nvSpPr>
          <p:cNvPr id="9" name="Pentagon 8">
            <a:hlinkClick r:id="rId4" action="ppaction://hlinksldjump"/>
          </p:cNvPr>
          <p:cNvSpPr/>
          <p:nvPr/>
        </p:nvSpPr>
        <p:spPr>
          <a:xfrm flipH="1">
            <a:off x="15238652" y="9157695"/>
            <a:ext cx="2811239" cy="979506"/>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200">
                <a:solidFill>
                  <a:prstClr val="black"/>
                </a:solidFill>
                <a:latin typeface="Calibri" panose="020F0502020204030204"/>
              </a:rPr>
              <a:t>GO HOME</a:t>
            </a:r>
          </a:p>
        </p:txBody>
      </p:sp>
      <p:sp>
        <p:nvSpPr>
          <p:cNvPr id="12" name="Snip Diagonal Corner Rectangle 11"/>
          <p:cNvSpPr/>
          <p:nvPr/>
        </p:nvSpPr>
        <p:spPr>
          <a:xfrm>
            <a:off x="2240329" y="1693405"/>
            <a:ext cx="14063729" cy="2812727"/>
          </a:xfrm>
          <a:prstGeom prst="snip2DiagRect">
            <a:avLst>
              <a:gd name="adj1" fmla="val 0"/>
              <a:gd name="adj2" fmla="val 24222"/>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US" sz="4800" b="1" dirty="0" err="1">
                <a:solidFill>
                  <a:prstClr val="white"/>
                </a:solidFill>
                <a:latin typeface="Calibri" panose="020F0502020204030204"/>
              </a:rPr>
              <a:t>Em</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được</a:t>
            </a:r>
            <a:r>
              <a:rPr lang="en-US" sz="4800" b="1" dirty="0">
                <a:solidFill>
                  <a:prstClr val="white"/>
                </a:solidFill>
                <a:latin typeface="Calibri" panose="020F0502020204030204"/>
              </a:rPr>
              <a:t> cha </a:t>
            </a:r>
            <a:r>
              <a:rPr lang="en-US" sz="4800" b="1" dirty="0" err="1">
                <a:solidFill>
                  <a:prstClr val="white"/>
                </a:solidFill>
                <a:latin typeface="Calibri" panose="020F0502020204030204"/>
              </a:rPr>
              <a:t>em</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cho</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mượn</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điện</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thoại</a:t>
            </a:r>
            <a:r>
              <a:rPr lang="en-US" sz="4800" b="1" dirty="0">
                <a:solidFill>
                  <a:prstClr val="white"/>
                </a:solidFill>
                <a:latin typeface="Calibri" panose="020F0502020204030204"/>
              </a:rPr>
              <a:t> di </a:t>
            </a:r>
            <a:r>
              <a:rPr lang="en-US" sz="4800" b="1" dirty="0" err="1">
                <a:solidFill>
                  <a:prstClr val="white"/>
                </a:solidFill>
                <a:latin typeface="Calibri" panose="020F0502020204030204"/>
              </a:rPr>
              <a:t>động</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để</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học</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bài</a:t>
            </a:r>
            <a:r>
              <a:rPr lang="en-US" sz="4800" b="1" dirty="0">
                <a:solidFill>
                  <a:prstClr val="white"/>
                </a:solidFill>
                <a:latin typeface="Calibri" panose="020F0502020204030204"/>
              </a:rPr>
              <a:t>. Khi </a:t>
            </a:r>
            <a:r>
              <a:rPr lang="en-US" sz="4800" b="1" dirty="0" err="1">
                <a:solidFill>
                  <a:prstClr val="white"/>
                </a:solidFill>
                <a:latin typeface="Calibri" panose="020F0502020204030204"/>
              </a:rPr>
              <a:t>đang</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sử</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dụng</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có</a:t>
            </a:r>
            <a:r>
              <a:rPr lang="en-US" sz="4800" b="1" dirty="0">
                <a:solidFill>
                  <a:prstClr val="white"/>
                </a:solidFill>
                <a:latin typeface="Calibri" panose="020F0502020204030204"/>
              </a:rPr>
              <a:t> tin </a:t>
            </a:r>
            <a:r>
              <a:rPr lang="en-US" sz="4800" b="1" dirty="0" err="1">
                <a:solidFill>
                  <a:prstClr val="white"/>
                </a:solidFill>
                <a:latin typeface="Calibri" panose="020F0502020204030204"/>
              </a:rPr>
              <a:t>nhắn</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được</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gửi</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đến</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điện</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thoại</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em</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sẽ</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làm</a:t>
            </a:r>
            <a:r>
              <a:rPr lang="en-US" sz="4800" b="1" dirty="0">
                <a:solidFill>
                  <a:prstClr val="white"/>
                </a:solidFill>
                <a:latin typeface="Calibri" panose="020F0502020204030204"/>
              </a:rPr>
              <a:t> </a:t>
            </a:r>
            <a:r>
              <a:rPr lang="en-US" sz="4800" b="1" dirty="0" err="1">
                <a:solidFill>
                  <a:prstClr val="white"/>
                </a:solidFill>
                <a:latin typeface="Calibri" panose="020F0502020204030204"/>
              </a:rPr>
              <a:t>gì</a:t>
            </a:r>
            <a:r>
              <a:rPr lang="en-US" sz="4800" b="1" dirty="0">
                <a:solidFill>
                  <a:prstClr val="white"/>
                </a:solidFill>
                <a:latin typeface="Calibri" panose="020F0502020204030204"/>
              </a:rPr>
              <a:t>?</a:t>
            </a:r>
          </a:p>
        </p:txBody>
      </p:sp>
      <p:sp>
        <p:nvSpPr>
          <p:cNvPr id="5" name="Rectangle 4"/>
          <p:cNvSpPr/>
          <p:nvPr/>
        </p:nvSpPr>
        <p:spPr>
          <a:xfrm>
            <a:off x="3305733" y="5752106"/>
            <a:ext cx="11932920" cy="21596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r>
              <a:rPr lang="en-GB" sz="4800" b="1">
                <a:solidFill>
                  <a:srgbClr val="002060"/>
                </a:solidFill>
                <a:latin typeface="Calibri" panose="020F0502020204030204"/>
              </a:rPr>
              <a:t>Đưa lại điện thoại di động để cha em đọc tin nhắn.</a:t>
            </a:r>
            <a:endParaRPr lang="en-US" sz="4800" b="1">
              <a:solidFill>
                <a:srgbClr val="002060"/>
              </a:solidFill>
              <a:latin typeface="Calibri" panose="020F0502020204030204"/>
            </a:endParaRPr>
          </a:p>
        </p:txBody>
      </p:sp>
    </p:spTree>
    <p:extLst>
      <p:ext uri="{BB962C8B-B14F-4D97-AF65-F5344CB8AC3E}">
        <p14:creationId xmlns:p14="http://schemas.microsoft.com/office/powerpoint/2010/main" val="3145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528" t="28304" r="2851" b="34503"/>
          <a:stretch>
            <a:fillRect/>
          </a:stretch>
        </p:blipFill>
        <p:spPr>
          <a:xfrm>
            <a:off x="0" y="0"/>
            <a:ext cx="18288000" cy="10287000"/>
          </a:xfrm>
          <a:prstGeom prst="rect">
            <a:avLst/>
          </a:prstGeom>
        </p:spPr>
      </p:pic>
      <p:grpSp>
        <p:nvGrpSpPr>
          <p:cNvPr id="6" name="Group 6"/>
          <p:cNvGrpSpPr/>
          <p:nvPr/>
        </p:nvGrpSpPr>
        <p:grpSpPr>
          <a:xfrm>
            <a:off x="533400" y="583299"/>
            <a:ext cx="17221200" cy="9437001"/>
            <a:chOff x="0" y="0"/>
            <a:chExt cx="4498987" cy="4981798"/>
          </a:xfrm>
        </p:grpSpPr>
        <p:sp>
          <p:nvSpPr>
            <p:cNvPr id="7" name="Freeform 7"/>
            <p:cNvSpPr/>
            <p:nvPr/>
          </p:nvSpPr>
          <p:spPr>
            <a:xfrm>
              <a:off x="0" y="0"/>
              <a:ext cx="4498987" cy="4981798"/>
            </a:xfrm>
            <a:custGeom>
              <a:avLst/>
              <a:gdLst/>
              <a:ahLst/>
              <a:cxnLst/>
              <a:rect l="l" t="t" r="r" b="b"/>
              <a:pathLst>
                <a:path w="4498987" h="4981798">
                  <a:moveTo>
                    <a:pt x="4374527" y="4981798"/>
                  </a:moveTo>
                  <a:lnTo>
                    <a:pt x="124460" y="4981798"/>
                  </a:lnTo>
                  <a:cubicBezTo>
                    <a:pt x="55880" y="4981798"/>
                    <a:pt x="0" y="4925918"/>
                    <a:pt x="0" y="4857338"/>
                  </a:cubicBezTo>
                  <a:lnTo>
                    <a:pt x="0" y="124460"/>
                  </a:lnTo>
                  <a:cubicBezTo>
                    <a:pt x="0" y="55880"/>
                    <a:pt x="55880" y="0"/>
                    <a:pt x="124460" y="0"/>
                  </a:cubicBezTo>
                  <a:lnTo>
                    <a:pt x="4374527" y="0"/>
                  </a:lnTo>
                  <a:cubicBezTo>
                    <a:pt x="4443107" y="0"/>
                    <a:pt x="4498987" y="55880"/>
                    <a:pt x="4498987" y="124460"/>
                  </a:cubicBezTo>
                  <a:lnTo>
                    <a:pt x="4498987" y="4857338"/>
                  </a:lnTo>
                  <a:cubicBezTo>
                    <a:pt x="4498987" y="4925918"/>
                    <a:pt x="4443107" y="4981798"/>
                    <a:pt x="4374527" y="4981798"/>
                  </a:cubicBezTo>
                  <a:close/>
                </a:path>
              </a:pathLst>
            </a:custGeom>
            <a:solidFill>
              <a:srgbClr val="FAF9F5"/>
            </a:solidFill>
          </p:spPr>
        </p:sp>
      </p:grpSp>
      <p:grpSp>
        <p:nvGrpSpPr>
          <p:cNvPr id="8" name="Group 8"/>
          <p:cNvGrpSpPr/>
          <p:nvPr/>
        </p:nvGrpSpPr>
        <p:grpSpPr>
          <a:xfrm>
            <a:off x="990600" y="1943100"/>
            <a:ext cx="16306800" cy="7620000"/>
            <a:chOff x="0" y="0"/>
            <a:chExt cx="4395197" cy="4338427"/>
          </a:xfrm>
        </p:grpSpPr>
        <p:sp>
          <p:nvSpPr>
            <p:cNvPr id="9" name="Freeform 9"/>
            <p:cNvSpPr/>
            <p:nvPr/>
          </p:nvSpPr>
          <p:spPr>
            <a:xfrm>
              <a:off x="0" y="0"/>
              <a:ext cx="4395197" cy="4338427"/>
            </a:xfrm>
            <a:custGeom>
              <a:avLst/>
              <a:gdLst/>
              <a:ahLst/>
              <a:cxnLst/>
              <a:rect l="l" t="t" r="r" b="b"/>
              <a:pathLst>
                <a:path w="4395197" h="4338427">
                  <a:moveTo>
                    <a:pt x="4270737" y="4338427"/>
                  </a:moveTo>
                  <a:lnTo>
                    <a:pt x="124460" y="4338427"/>
                  </a:lnTo>
                  <a:cubicBezTo>
                    <a:pt x="55880" y="4338427"/>
                    <a:pt x="0" y="4282548"/>
                    <a:pt x="0" y="4213968"/>
                  </a:cubicBezTo>
                  <a:lnTo>
                    <a:pt x="0" y="124460"/>
                  </a:lnTo>
                  <a:cubicBezTo>
                    <a:pt x="0" y="55880"/>
                    <a:pt x="55880" y="0"/>
                    <a:pt x="124460" y="0"/>
                  </a:cubicBezTo>
                  <a:lnTo>
                    <a:pt x="4270737" y="0"/>
                  </a:lnTo>
                  <a:cubicBezTo>
                    <a:pt x="4339317" y="0"/>
                    <a:pt x="4395197" y="55880"/>
                    <a:pt x="4395197" y="124460"/>
                  </a:cubicBezTo>
                  <a:lnTo>
                    <a:pt x="4395197" y="4213968"/>
                  </a:lnTo>
                  <a:cubicBezTo>
                    <a:pt x="4395197" y="4282548"/>
                    <a:pt x="4339317" y="4338427"/>
                    <a:pt x="4270737" y="4338427"/>
                  </a:cubicBezTo>
                  <a:close/>
                </a:path>
              </a:pathLst>
            </a:custGeom>
            <a:solidFill>
              <a:srgbClr val="EFBF6E"/>
            </a:solidFill>
          </p:spPr>
        </p:sp>
      </p:grpSp>
      <p:grpSp>
        <p:nvGrpSpPr>
          <p:cNvPr id="10" name="Group 10"/>
          <p:cNvGrpSpPr/>
          <p:nvPr/>
        </p:nvGrpSpPr>
        <p:grpSpPr>
          <a:xfrm>
            <a:off x="1276349" y="2263403"/>
            <a:ext cx="15731491" cy="7082658"/>
            <a:chOff x="0" y="122467"/>
            <a:chExt cx="4083826" cy="3364880"/>
          </a:xfrm>
        </p:grpSpPr>
        <p:sp>
          <p:nvSpPr>
            <p:cNvPr id="11" name="Freeform 11"/>
            <p:cNvSpPr/>
            <p:nvPr/>
          </p:nvSpPr>
          <p:spPr>
            <a:xfrm>
              <a:off x="0" y="122467"/>
              <a:ext cx="4083826" cy="3364880"/>
            </a:xfrm>
            <a:custGeom>
              <a:avLst/>
              <a:gdLst/>
              <a:ahLst/>
              <a:cxnLst/>
              <a:rect l="l" t="t" r="r" b="b"/>
              <a:pathLst>
                <a:path w="4083826" h="3487348">
                  <a:moveTo>
                    <a:pt x="3959366" y="3487348"/>
                  </a:moveTo>
                  <a:lnTo>
                    <a:pt x="124460" y="3487348"/>
                  </a:lnTo>
                  <a:cubicBezTo>
                    <a:pt x="55880" y="3487348"/>
                    <a:pt x="0" y="3431468"/>
                    <a:pt x="0" y="3362888"/>
                  </a:cubicBezTo>
                  <a:lnTo>
                    <a:pt x="0" y="124460"/>
                  </a:lnTo>
                  <a:cubicBezTo>
                    <a:pt x="0" y="55880"/>
                    <a:pt x="55880" y="0"/>
                    <a:pt x="124460" y="0"/>
                  </a:cubicBezTo>
                  <a:lnTo>
                    <a:pt x="3959366" y="0"/>
                  </a:lnTo>
                  <a:cubicBezTo>
                    <a:pt x="4027946" y="0"/>
                    <a:pt x="4083826" y="55880"/>
                    <a:pt x="4083826" y="124460"/>
                  </a:cubicBezTo>
                  <a:lnTo>
                    <a:pt x="4083826" y="3362889"/>
                  </a:lnTo>
                  <a:cubicBezTo>
                    <a:pt x="4083826" y="3431468"/>
                    <a:pt x="4027946" y="3487348"/>
                    <a:pt x="3959366" y="3487348"/>
                  </a:cubicBezTo>
                  <a:close/>
                </a:path>
              </a:pathLst>
            </a:custGeom>
            <a:solidFill>
              <a:srgbClr val="FAF9F5"/>
            </a:solidFill>
          </p:spPr>
        </p:sp>
      </p:grpSp>
      <p:pic>
        <p:nvPicPr>
          <p:cNvPr id="17" name="Picture 1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660144" y="1081369"/>
            <a:ext cx="476250" cy="476250"/>
          </a:xfrm>
          <a:prstGeom prst="rect">
            <a:avLst/>
          </a:prstGeom>
        </p:spPr>
      </p:pic>
      <p:grpSp>
        <p:nvGrpSpPr>
          <p:cNvPr id="18" name="Group 18"/>
          <p:cNvGrpSpPr/>
          <p:nvPr/>
        </p:nvGrpSpPr>
        <p:grpSpPr>
          <a:xfrm>
            <a:off x="16208655" y="1146544"/>
            <a:ext cx="400915" cy="400915"/>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0" name="Group 20"/>
          <p:cNvGrpSpPr/>
          <p:nvPr/>
        </p:nvGrpSpPr>
        <p:grpSpPr>
          <a:xfrm>
            <a:off x="15551304" y="1146544"/>
            <a:ext cx="400915" cy="400915"/>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2" name="Group 22"/>
          <p:cNvGrpSpPr/>
          <p:nvPr/>
        </p:nvGrpSpPr>
        <p:grpSpPr>
          <a:xfrm>
            <a:off x="16866005" y="1146544"/>
            <a:ext cx="400915" cy="400915"/>
            <a:chOff x="0" y="0"/>
            <a:chExt cx="660400" cy="660400"/>
          </a:xfrm>
        </p:grpSpPr>
        <p:sp>
          <p:nvSpPr>
            <p:cNvPr id="23" name="Freeform 2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26" name="TextBox 26"/>
          <p:cNvSpPr txBox="1"/>
          <p:nvPr/>
        </p:nvSpPr>
        <p:spPr>
          <a:xfrm>
            <a:off x="1706109" y="1263305"/>
            <a:ext cx="5013899" cy="492571"/>
          </a:xfrm>
          <a:prstGeom prst="rect">
            <a:avLst/>
          </a:prstGeom>
        </p:spPr>
        <p:txBody>
          <a:bodyPr wrap="square" lIns="0" tIns="0" rIns="0" bIns="0" rtlCol="0" anchor="t">
            <a:spAutoFit/>
          </a:bodyPr>
          <a:lstStyle/>
          <a:p>
            <a:pPr>
              <a:lnSpc>
                <a:spcPts val="3300"/>
              </a:lnSpc>
            </a:pPr>
            <a:r>
              <a:rPr lang="en-US" sz="6000" b="1" dirty="0">
                <a:solidFill>
                  <a:srgbClr val="002060"/>
                </a:solidFill>
                <a:latin typeface="Arial" panose="020B0604020202020204" pitchFamily="34" charset="0"/>
                <a:cs typeface="Arial" panose="020B0604020202020204" pitchFamily="34" charset="0"/>
              </a:rPr>
              <a:t>KHỞI ĐỘNG</a:t>
            </a:r>
          </a:p>
        </p:txBody>
      </p:sp>
      <p:grpSp>
        <p:nvGrpSpPr>
          <p:cNvPr id="29" name="Group 28"/>
          <p:cNvGrpSpPr/>
          <p:nvPr/>
        </p:nvGrpSpPr>
        <p:grpSpPr>
          <a:xfrm>
            <a:off x="1257274" y="2907259"/>
            <a:ext cx="15735326" cy="4369786"/>
            <a:chOff x="1103622" y="6192655"/>
            <a:chExt cx="10845610" cy="4409190"/>
          </a:xfrm>
        </p:grpSpPr>
        <p:sp>
          <p:nvSpPr>
            <p:cNvPr id="24" name="Rectangle 23"/>
            <p:cNvSpPr/>
            <p:nvPr/>
          </p:nvSpPr>
          <p:spPr>
            <a:xfrm>
              <a:off x="2819400" y="6192655"/>
              <a:ext cx="9129832" cy="4409190"/>
            </a:xfrm>
            <a:prstGeom prst="rect">
              <a:avLst/>
            </a:prstGeom>
          </p:spPr>
          <p:txBody>
            <a:bodyPr wrap="square">
              <a:spAutoFit/>
            </a:bodyPr>
            <a:lstStyle/>
            <a:p>
              <a:pPr algn="just">
                <a:lnSpc>
                  <a:spcPct val="150000"/>
                </a:lnSpc>
              </a:pPr>
              <a:r>
                <a:rPr lang="en-GB" sz="3800">
                  <a:latin typeface="Arial" panose="020B0604020202020204" pitchFamily="34" charset="0"/>
                  <a:cs typeface="Arial" panose="020B0604020202020204" pitchFamily="34" charset="0"/>
                </a:rPr>
                <a:t>Theo em, những hành động sau đây là đúng hay sai, vì sao?</a:t>
              </a:r>
            </a:p>
            <a:p>
              <a:pPr algn="just">
                <a:lnSpc>
                  <a:spcPct val="150000"/>
                </a:lnSpc>
              </a:pPr>
              <a:r>
                <a:rPr lang="en-GB" sz="3800">
                  <a:latin typeface="Arial" panose="020B0604020202020204" pitchFamily="34" charset="0"/>
                  <a:cs typeface="Arial" panose="020B0604020202020204" pitchFamily="34" charset="0"/>
                </a:rPr>
                <a:t>a) Đưa một bài thơ trong sách vào bài trình chiếu của mình nhưng không nêu tên tác giả?</a:t>
              </a:r>
            </a:p>
            <a:p>
              <a:pPr algn="just">
                <a:lnSpc>
                  <a:spcPct val="150000"/>
                </a:lnSpc>
              </a:pPr>
              <a:r>
                <a:rPr lang="en-GB" sz="3800">
                  <a:latin typeface="Arial" panose="020B0604020202020204" pitchFamily="34" charset="0"/>
                  <a:cs typeface="Arial" panose="020B0604020202020204" pitchFamily="34" charset="0"/>
                </a:rPr>
                <a:t>b) Xem bức thư gửi cho bạn khác khi chưa được sự đồng ý của người viết thư? </a:t>
              </a:r>
              <a:endParaRPr lang="en-US" sz="380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5"/>
            <a:stretch>
              <a:fillRect/>
            </a:stretch>
          </p:blipFill>
          <p:spPr>
            <a:xfrm>
              <a:off x="1103622" y="6324759"/>
              <a:ext cx="1572904" cy="2200847"/>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528" t="28304" r="2851" b="34503"/>
          <a:stretch>
            <a:fillRect/>
          </a:stretch>
        </p:blipFill>
        <p:spPr>
          <a:xfrm>
            <a:off x="0" y="0"/>
            <a:ext cx="18288000" cy="10287000"/>
          </a:xfrm>
          <a:prstGeom prst="rect">
            <a:avLst/>
          </a:prstGeom>
        </p:spPr>
      </p:pic>
      <p:grpSp>
        <p:nvGrpSpPr>
          <p:cNvPr id="42" name="Group 41"/>
          <p:cNvGrpSpPr/>
          <p:nvPr/>
        </p:nvGrpSpPr>
        <p:grpSpPr>
          <a:xfrm>
            <a:off x="3525230" y="850614"/>
            <a:ext cx="11237539" cy="2159288"/>
            <a:chOff x="3352800" y="540768"/>
            <a:chExt cx="11237539" cy="2159288"/>
          </a:xfrm>
        </p:grpSpPr>
        <p:grpSp>
          <p:nvGrpSpPr>
            <p:cNvPr id="27" name="Group 27"/>
            <p:cNvGrpSpPr/>
            <p:nvPr/>
          </p:nvGrpSpPr>
          <p:grpSpPr>
            <a:xfrm>
              <a:off x="3352800" y="540768"/>
              <a:ext cx="11237539" cy="2159288"/>
              <a:chOff x="0" y="2"/>
              <a:chExt cx="6122549" cy="1176445"/>
            </a:xfrm>
          </p:grpSpPr>
          <p:sp>
            <p:nvSpPr>
              <p:cNvPr id="28" name="Freeform 28"/>
              <p:cNvSpPr/>
              <p:nvPr/>
            </p:nvSpPr>
            <p:spPr>
              <a:xfrm>
                <a:off x="0" y="2"/>
                <a:ext cx="6122549" cy="1176445"/>
              </a:xfrm>
              <a:custGeom>
                <a:avLst/>
                <a:gdLst/>
                <a:ahLst/>
                <a:cxnLst/>
                <a:rect l="l" t="t" r="r" b="b"/>
                <a:pathLst>
                  <a:path w="6122549" h="1943741">
                    <a:moveTo>
                      <a:pt x="5998089" y="1943740"/>
                    </a:moveTo>
                    <a:lnTo>
                      <a:pt x="124460" y="1943740"/>
                    </a:lnTo>
                    <a:cubicBezTo>
                      <a:pt x="55880" y="1943740"/>
                      <a:pt x="0" y="1887861"/>
                      <a:pt x="0" y="1819280"/>
                    </a:cubicBezTo>
                    <a:lnTo>
                      <a:pt x="0" y="124460"/>
                    </a:lnTo>
                    <a:cubicBezTo>
                      <a:pt x="0" y="55880"/>
                      <a:pt x="55880" y="0"/>
                      <a:pt x="124460" y="0"/>
                    </a:cubicBezTo>
                    <a:lnTo>
                      <a:pt x="5998089" y="0"/>
                    </a:lnTo>
                    <a:cubicBezTo>
                      <a:pt x="6066669" y="0"/>
                      <a:pt x="6122549" y="55880"/>
                      <a:pt x="6122549" y="124460"/>
                    </a:cubicBezTo>
                    <a:lnTo>
                      <a:pt x="6122549" y="1819281"/>
                    </a:lnTo>
                    <a:cubicBezTo>
                      <a:pt x="6122549" y="1887861"/>
                      <a:pt x="6066669" y="1943741"/>
                      <a:pt x="5998089" y="1943741"/>
                    </a:cubicBezTo>
                    <a:close/>
                  </a:path>
                </a:pathLst>
              </a:custGeom>
              <a:solidFill>
                <a:srgbClr val="FAF9F5"/>
              </a:solidFill>
            </p:spPr>
          </p:sp>
        </p:grpSp>
        <p:sp>
          <p:nvSpPr>
            <p:cNvPr id="29" name="TextBox 29"/>
            <p:cNvSpPr txBox="1"/>
            <p:nvPr/>
          </p:nvSpPr>
          <p:spPr>
            <a:xfrm>
              <a:off x="3851626" y="1271807"/>
              <a:ext cx="10239886" cy="923330"/>
            </a:xfrm>
            <a:prstGeom prst="rect">
              <a:avLst/>
            </a:prstGeom>
          </p:spPr>
          <p:txBody>
            <a:bodyPr lIns="0" tIns="0" rIns="0" bIns="0" rtlCol="0" anchor="t">
              <a:spAutoFit/>
            </a:bodyPr>
            <a:lstStyle/>
            <a:p>
              <a:pPr algn="ctr">
                <a:lnSpc>
                  <a:spcPts val="7200"/>
                </a:lnSpc>
              </a:pPr>
              <a:r>
                <a:rPr lang="vi-VN" sz="6600" b="1">
                  <a:solidFill>
                    <a:schemeClr val="accent2">
                      <a:lumMod val="75000"/>
                    </a:schemeClr>
                  </a:solidFill>
                  <a:latin typeface="Arial" panose="020B0604020202020204" pitchFamily="34" charset="0"/>
                  <a:cs typeface="Arial" panose="020B0604020202020204" pitchFamily="34" charset="0"/>
                </a:rPr>
                <a:t>HƯỚNG DẪN VỀ NHÀ</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grpSp>
          <p:nvGrpSpPr>
            <p:cNvPr id="30" name="Group 30"/>
            <p:cNvGrpSpPr/>
            <p:nvPr/>
          </p:nvGrpSpPr>
          <p:grpSpPr>
            <a:xfrm>
              <a:off x="13462269" y="743896"/>
              <a:ext cx="324784" cy="324784"/>
              <a:chOff x="0" y="-268026"/>
              <a:chExt cx="660400" cy="660400"/>
            </a:xfrm>
          </p:grpSpPr>
          <p:sp>
            <p:nvSpPr>
              <p:cNvPr id="31" name="Freeform 31"/>
              <p:cNvSpPr/>
              <p:nvPr/>
            </p:nvSpPr>
            <p:spPr>
              <a:xfrm>
                <a:off x="0" y="-268026"/>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2" name="Group 32"/>
            <p:cNvGrpSpPr/>
            <p:nvPr/>
          </p:nvGrpSpPr>
          <p:grpSpPr>
            <a:xfrm>
              <a:off x="12995419" y="743896"/>
              <a:ext cx="324784" cy="324784"/>
              <a:chOff x="0" y="-268026"/>
              <a:chExt cx="660400" cy="660400"/>
            </a:xfrm>
          </p:grpSpPr>
          <p:sp>
            <p:nvSpPr>
              <p:cNvPr id="33" name="Freeform 33"/>
              <p:cNvSpPr/>
              <p:nvPr/>
            </p:nvSpPr>
            <p:spPr>
              <a:xfrm>
                <a:off x="0" y="-268026"/>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4" name="Group 34"/>
            <p:cNvGrpSpPr/>
            <p:nvPr/>
          </p:nvGrpSpPr>
          <p:grpSpPr>
            <a:xfrm>
              <a:off x="13929120" y="743896"/>
              <a:ext cx="324784" cy="324784"/>
              <a:chOff x="0" y="-268026"/>
              <a:chExt cx="660400" cy="660400"/>
            </a:xfrm>
          </p:grpSpPr>
          <p:sp>
            <p:nvSpPr>
              <p:cNvPr id="35" name="Freeform 35"/>
              <p:cNvSpPr/>
              <p:nvPr/>
            </p:nvSpPr>
            <p:spPr>
              <a:xfrm>
                <a:off x="0" y="-268026"/>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grpSp>
        <p:nvGrpSpPr>
          <p:cNvPr id="8" name="Group 7"/>
          <p:cNvGrpSpPr/>
          <p:nvPr/>
        </p:nvGrpSpPr>
        <p:grpSpPr>
          <a:xfrm>
            <a:off x="533400" y="3578494"/>
            <a:ext cx="5332795" cy="5676423"/>
            <a:chOff x="533400" y="3578494"/>
            <a:chExt cx="5332795" cy="5676423"/>
          </a:xfrm>
        </p:grpSpPr>
        <p:grpSp>
          <p:nvGrpSpPr>
            <p:cNvPr id="46" name="Group 45"/>
            <p:cNvGrpSpPr/>
            <p:nvPr/>
          </p:nvGrpSpPr>
          <p:grpSpPr>
            <a:xfrm>
              <a:off x="533400" y="3578494"/>
              <a:ext cx="5332795" cy="5676423"/>
              <a:chOff x="533400" y="3907012"/>
              <a:chExt cx="5332795" cy="5676423"/>
            </a:xfrm>
          </p:grpSpPr>
          <p:grpSp>
            <p:nvGrpSpPr>
              <p:cNvPr id="3" name="Group 3"/>
              <p:cNvGrpSpPr/>
              <p:nvPr/>
            </p:nvGrpSpPr>
            <p:grpSpPr>
              <a:xfrm>
                <a:off x="533400" y="3907012"/>
                <a:ext cx="5332795" cy="4603273"/>
                <a:chOff x="0" y="0"/>
                <a:chExt cx="2905467" cy="2175189"/>
              </a:xfrm>
            </p:grpSpPr>
            <p:sp>
              <p:nvSpPr>
                <p:cNvPr id="4" name="Freeform 4"/>
                <p:cNvSpPr/>
                <p:nvPr/>
              </p:nvSpPr>
              <p:spPr>
                <a:xfrm>
                  <a:off x="0" y="0"/>
                  <a:ext cx="2905467" cy="2175189"/>
                </a:xfrm>
                <a:custGeom>
                  <a:avLst/>
                  <a:gdLst/>
                  <a:ahLst/>
                  <a:cxnLst/>
                  <a:rect l="l" t="t" r="r" b="b"/>
                  <a:pathLst>
                    <a:path w="2905467" h="2175189">
                      <a:moveTo>
                        <a:pt x="2781007" y="2175189"/>
                      </a:moveTo>
                      <a:lnTo>
                        <a:pt x="124460" y="2175189"/>
                      </a:lnTo>
                      <a:cubicBezTo>
                        <a:pt x="55880" y="2175189"/>
                        <a:pt x="0" y="2119309"/>
                        <a:pt x="0" y="2050729"/>
                      </a:cubicBezTo>
                      <a:lnTo>
                        <a:pt x="0" y="124460"/>
                      </a:lnTo>
                      <a:cubicBezTo>
                        <a:pt x="0" y="55880"/>
                        <a:pt x="55880" y="0"/>
                        <a:pt x="124460" y="0"/>
                      </a:cubicBezTo>
                      <a:lnTo>
                        <a:pt x="2781007" y="0"/>
                      </a:lnTo>
                      <a:cubicBezTo>
                        <a:pt x="2849587" y="0"/>
                        <a:pt x="2905467" y="55880"/>
                        <a:pt x="2905467" y="124460"/>
                      </a:cubicBezTo>
                      <a:lnTo>
                        <a:pt x="2905467" y="2050729"/>
                      </a:lnTo>
                      <a:cubicBezTo>
                        <a:pt x="2905467" y="2119309"/>
                        <a:pt x="2849587" y="2175189"/>
                        <a:pt x="2781007" y="2175189"/>
                      </a:cubicBezTo>
                      <a:close/>
                    </a:path>
                  </a:pathLst>
                </a:custGeom>
                <a:solidFill>
                  <a:srgbClr val="E49592"/>
                </a:solidFill>
              </p:spPr>
            </p:sp>
          </p:grpSp>
          <p:grpSp>
            <p:nvGrpSpPr>
              <p:cNvPr id="5" name="Group 5"/>
              <p:cNvGrpSpPr/>
              <p:nvPr/>
            </p:nvGrpSpPr>
            <p:grpSpPr>
              <a:xfrm>
                <a:off x="533400" y="4200030"/>
                <a:ext cx="5332795" cy="5383405"/>
                <a:chOff x="0" y="0"/>
                <a:chExt cx="2905467" cy="2680580"/>
              </a:xfrm>
            </p:grpSpPr>
            <p:sp>
              <p:nvSpPr>
                <p:cNvPr id="6" name="Freeform 6"/>
                <p:cNvSpPr/>
                <p:nvPr/>
              </p:nvSpPr>
              <p:spPr>
                <a:xfrm>
                  <a:off x="0" y="0"/>
                  <a:ext cx="2905467" cy="2680580"/>
                </a:xfrm>
                <a:custGeom>
                  <a:avLst/>
                  <a:gdLst/>
                  <a:ahLst/>
                  <a:cxnLst/>
                  <a:rect l="l" t="t" r="r" b="b"/>
                  <a:pathLst>
                    <a:path w="2905467" h="2680580">
                      <a:moveTo>
                        <a:pt x="2781007" y="2680580"/>
                      </a:moveTo>
                      <a:lnTo>
                        <a:pt x="124460" y="2680580"/>
                      </a:lnTo>
                      <a:cubicBezTo>
                        <a:pt x="55880" y="2680580"/>
                        <a:pt x="0" y="2624700"/>
                        <a:pt x="0" y="2556120"/>
                      </a:cubicBezTo>
                      <a:lnTo>
                        <a:pt x="0" y="124460"/>
                      </a:lnTo>
                      <a:cubicBezTo>
                        <a:pt x="0" y="55880"/>
                        <a:pt x="55880" y="0"/>
                        <a:pt x="124460" y="0"/>
                      </a:cubicBezTo>
                      <a:lnTo>
                        <a:pt x="2781007" y="0"/>
                      </a:lnTo>
                      <a:cubicBezTo>
                        <a:pt x="2849587" y="0"/>
                        <a:pt x="2905467" y="55880"/>
                        <a:pt x="2905467" y="124460"/>
                      </a:cubicBezTo>
                      <a:lnTo>
                        <a:pt x="2905467" y="2556120"/>
                      </a:lnTo>
                      <a:cubicBezTo>
                        <a:pt x="2905467" y="2624700"/>
                        <a:pt x="2849587" y="2680580"/>
                        <a:pt x="2781007" y="2680580"/>
                      </a:cubicBezTo>
                      <a:close/>
                    </a:path>
                  </a:pathLst>
                </a:custGeom>
                <a:solidFill>
                  <a:srgbClr val="FAF9F5"/>
                </a:solidFill>
              </p:spPr>
            </p:sp>
          </p:grpSp>
          <p:sp>
            <p:nvSpPr>
              <p:cNvPr id="43" name="Rectangle 42"/>
              <p:cNvSpPr/>
              <p:nvPr/>
            </p:nvSpPr>
            <p:spPr>
              <a:xfrm>
                <a:off x="837597" y="6054941"/>
                <a:ext cx="4724400" cy="1998176"/>
              </a:xfrm>
              <a:prstGeom prst="rect">
                <a:avLst/>
              </a:prstGeom>
            </p:spPr>
            <p:txBody>
              <a:bodyPr wrap="square">
                <a:spAutoFit/>
              </a:bodyPr>
              <a:lstStyle/>
              <a:p>
                <a:pPr algn="ctr">
                  <a:lnSpc>
                    <a:spcPct val="150000"/>
                  </a:lnSpc>
                </a:pPr>
                <a:r>
                  <a:rPr lang="vi-VN" sz="4400">
                    <a:latin typeface="Arial" panose="020B0604020202020204" pitchFamily="34" charset="0"/>
                    <a:cs typeface="Arial" panose="020B0604020202020204" pitchFamily="34" charset="0"/>
                  </a:rPr>
                  <a:t>Ôn tập kiến thức đã học trong bài</a:t>
                </a:r>
                <a:endParaRPr lang="en-US" sz="4400" dirty="0">
                  <a:latin typeface="Arial" panose="020B0604020202020204" pitchFamily="34" charset="0"/>
                  <a:cs typeface="Arial" panose="020B0604020202020204" pitchFamily="34" charset="0"/>
                </a:endParaRPr>
              </a:p>
            </p:txBody>
          </p:sp>
        </p:grpSp>
        <p:sp>
          <p:nvSpPr>
            <p:cNvPr id="7" name="TextBox 6"/>
            <p:cNvSpPr txBox="1"/>
            <p:nvPr/>
          </p:nvSpPr>
          <p:spPr>
            <a:xfrm>
              <a:off x="1866297" y="4359894"/>
              <a:ext cx="2667000" cy="1323439"/>
            </a:xfrm>
            <a:prstGeom prst="rect">
              <a:avLst/>
            </a:prstGeom>
            <a:noFill/>
          </p:spPr>
          <p:txBody>
            <a:bodyPr wrap="square" rtlCol="0">
              <a:spAutoFit/>
            </a:bodyPr>
            <a:lstStyle/>
            <a:p>
              <a:pPr algn="ctr"/>
              <a:r>
                <a:rPr lang="vi-VN" sz="8000" b="1">
                  <a:solidFill>
                    <a:schemeClr val="tx2">
                      <a:lumMod val="75000"/>
                    </a:schemeClr>
                  </a:solidFill>
                  <a:latin typeface="Arial" panose="020B0604020202020204" pitchFamily="34" charset="0"/>
                  <a:cs typeface="Arial" panose="020B0604020202020204" pitchFamily="34" charset="0"/>
                </a:rPr>
                <a:t>01</a:t>
              </a:r>
              <a:endParaRPr lang="en-US" sz="8000" b="1">
                <a:solidFill>
                  <a:schemeClr val="tx2">
                    <a:lumMod val="75000"/>
                  </a:schemeClr>
                </a:solidFill>
                <a:latin typeface="Arial" panose="020B0604020202020204" pitchFamily="34" charset="0"/>
                <a:cs typeface="Arial" panose="020B0604020202020204" pitchFamily="34" charset="0"/>
              </a:endParaRPr>
            </a:p>
          </p:txBody>
        </p:sp>
      </p:grpSp>
      <p:grpSp>
        <p:nvGrpSpPr>
          <p:cNvPr id="9" name="Group 8"/>
          <p:cNvGrpSpPr/>
          <p:nvPr/>
        </p:nvGrpSpPr>
        <p:grpSpPr>
          <a:xfrm>
            <a:off x="11853104" y="3578494"/>
            <a:ext cx="5943600" cy="5676423"/>
            <a:chOff x="11853104" y="3578494"/>
            <a:chExt cx="5943600" cy="5676423"/>
          </a:xfrm>
        </p:grpSpPr>
        <p:grpSp>
          <p:nvGrpSpPr>
            <p:cNvPr id="48" name="Group 47"/>
            <p:cNvGrpSpPr/>
            <p:nvPr/>
          </p:nvGrpSpPr>
          <p:grpSpPr>
            <a:xfrm>
              <a:off x="11853104" y="3578494"/>
              <a:ext cx="5943600" cy="5676423"/>
              <a:chOff x="12039600" y="3907012"/>
              <a:chExt cx="5943600" cy="5676423"/>
            </a:xfrm>
          </p:grpSpPr>
          <p:grpSp>
            <p:nvGrpSpPr>
              <p:cNvPr id="17" name="Group 17"/>
              <p:cNvGrpSpPr/>
              <p:nvPr/>
            </p:nvGrpSpPr>
            <p:grpSpPr>
              <a:xfrm>
                <a:off x="12039600" y="3907012"/>
                <a:ext cx="5943600" cy="4603273"/>
                <a:chOff x="0" y="0"/>
                <a:chExt cx="2905467" cy="2175189"/>
              </a:xfrm>
            </p:grpSpPr>
            <p:sp>
              <p:nvSpPr>
                <p:cNvPr id="18" name="Freeform 18"/>
                <p:cNvSpPr/>
                <p:nvPr/>
              </p:nvSpPr>
              <p:spPr>
                <a:xfrm>
                  <a:off x="0" y="0"/>
                  <a:ext cx="2905467" cy="2175189"/>
                </a:xfrm>
                <a:custGeom>
                  <a:avLst/>
                  <a:gdLst/>
                  <a:ahLst/>
                  <a:cxnLst/>
                  <a:rect l="l" t="t" r="r" b="b"/>
                  <a:pathLst>
                    <a:path w="2905467" h="2175189">
                      <a:moveTo>
                        <a:pt x="2781007" y="2175189"/>
                      </a:moveTo>
                      <a:lnTo>
                        <a:pt x="124460" y="2175189"/>
                      </a:lnTo>
                      <a:cubicBezTo>
                        <a:pt x="55880" y="2175189"/>
                        <a:pt x="0" y="2119309"/>
                        <a:pt x="0" y="2050729"/>
                      </a:cubicBezTo>
                      <a:lnTo>
                        <a:pt x="0" y="124460"/>
                      </a:lnTo>
                      <a:cubicBezTo>
                        <a:pt x="0" y="55880"/>
                        <a:pt x="55880" y="0"/>
                        <a:pt x="124460" y="0"/>
                      </a:cubicBezTo>
                      <a:lnTo>
                        <a:pt x="2781007" y="0"/>
                      </a:lnTo>
                      <a:cubicBezTo>
                        <a:pt x="2849587" y="0"/>
                        <a:pt x="2905467" y="55880"/>
                        <a:pt x="2905467" y="124460"/>
                      </a:cubicBezTo>
                      <a:lnTo>
                        <a:pt x="2905467" y="2050729"/>
                      </a:lnTo>
                      <a:cubicBezTo>
                        <a:pt x="2905467" y="2119309"/>
                        <a:pt x="2849587" y="2175189"/>
                        <a:pt x="2781007" y="2175189"/>
                      </a:cubicBezTo>
                      <a:close/>
                    </a:path>
                  </a:pathLst>
                </a:custGeom>
                <a:solidFill>
                  <a:srgbClr val="E49592"/>
                </a:solidFill>
              </p:spPr>
            </p:sp>
          </p:grpSp>
          <p:grpSp>
            <p:nvGrpSpPr>
              <p:cNvPr id="19" name="Group 19"/>
              <p:cNvGrpSpPr/>
              <p:nvPr/>
            </p:nvGrpSpPr>
            <p:grpSpPr>
              <a:xfrm>
                <a:off x="12039600" y="4200030"/>
                <a:ext cx="5943600" cy="5383405"/>
                <a:chOff x="0" y="0"/>
                <a:chExt cx="2905467" cy="2680580"/>
              </a:xfrm>
            </p:grpSpPr>
            <p:sp>
              <p:nvSpPr>
                <p:cNvPr id="20" name="Freeform 20"/>
                <p:cNvSpPr/>
                <p:nvPr/>
              </p:nvSpPr>
              <p:spPr>
                <a:xfrm>
                  <a:off x="0" y="0"/>
                  <a:ext cx="2905467" cy="2680580"/>
                </a:xfrm>
                <a:custGeom>
                  <a:avLst/>
                  <a:gdLst/>
                  <a:ahLst/>
                  <a:cxnLst/>
                  <a:rect l="l" t="t" r="r" b="b"/>
                  <a:pathLst>
                    <a:path w="2905467" h="2680580">
                      <a:moveTo>
                        <a:pt x="2781007" y="2680580"/>
                      </a:moveTo>
                      <a:lnTo>
                        <a:pt x="124460" y="2680580"/>
                      </a:lnTo>
                      <a:cubicBezTo>
                        <a:pt x="55880" y="2680580"/>
                        <a:pt x="0" y="2624700"/>
                        <a:pt x="0" y="2556120"/>
                      </a:cubicBezTo>
                      <a:lnTo>
                        <a:pt x="0" y="124460"/>
                      </a:lnTo>
                      <a:cubicBezTo>
                        <a:pt x="0" y="55880"/>
                        <a:pt x="55880" y="0"/>
                        <a:pt x="124460" y="0"/>
                      </a:cubicBezTo>
                      <a:lnTo>
                        <a:pt x="2781007" y="0"/>
                      </a:lnTo>
                      <a:cubicBezTo>
                        <a:pt x="2849587" y="0"/>
                        <a:pt x="2905467" y="55880"/>
                        <a:pt x="2905467" y="124460"/>
                      </a:cubicBezTo>
                      <a:lnTo>
                        <a:pt x="2905467" y="2556120"/>
                      </a:lnTo>
                      <a:cubicBezTo>
                        <a:pt x="2905467" y="2624700"/>
                        <a:pt x="2849587" y="2680580"/>
                        <a:pt x="2781007" y="2680580"/>
                      </a:cubicBezTo>
                      <a:close/>
                    </a:path>
                  </a:pathLst>
                </a:custGeom>
                <a:solidFill>
                  <a:srgbClr val="FAF9F5"/>
                </a:solidFill>
              </p:spPr>
            </p:sp>
          </p:grpSp>
          <p:sp>
            <p:nvSpPr>
              <p:cNvPr id="45" name="Rectangle 44"/>
              <p:cNvSpPr/>
              <p:nvPr/>
            </p:nvSpPr>
            <p:spPr>
              <a:xfrm>
                <a:off x="12180925" y="6012489"/>
                <a:ext cx="5660950" cy="2014334"/>
              </a:xfrm>
              <a:prstGeom prst="rect">
                <a:avLst/>
              </a:prstGeom>
            </p:spPr>
            <p:txBody>
              <a:bodyPr wrap="square">
                <a:spAutoFit/>
              </a:bodyPr>
              <a:lstStyle/>
              <a:p>
                <a:pPr algn="ctr">
                  <a:lnSpc>
                    <a:spcPct val="150000"/>
                  </a:lnSpc>
                </a:pPr>
                <a:r>
                  <a:rPr lang="vi-VN" sz="4400"/>
                  <a:t>Chuẩn bị trước </a:t>
                </a:r>
                <a:r>
                  <a:rPr lang="en-GB" sz="4400"/>
                  <a:t>bài tiếp theo.</a:t>
                </a:r>
                <a:endParaRPr lang="en-US" sz="4400" dirty="0">
                  <a:cs typeface="Arial" panose="020B0604020202020204" pitchFamily="34" charset="0"/>
                </a:endParaRPr>
              </a:p>
            </p:txBody>
          </p:sp>
        </p:grpSp>
        <p:sp>
          <p:nvSpPr>
            <p:cNvPr id="36" name="TextBox 35"/>
            <p:cNvSpPr txBox="1"/>
            <p:nvPr/>
          </p:nvSpPr>
          <p:spPr>
            <a:xfrm>
              <a:off x="13491404" y="4380726"/>
              <a:ext cx="2667000" cy="1323439"/>
            </a:xfrm>
            <a:prstGeom prst="rect">
              <a:avLst/>
            </a:prstGeom>
            <a:noFill/>
          </p:spPr>
          <p:txBody>
            <a:bodyPr wrap="square" rtlCol="0">
              <a:spAutoFit/>
            </a:bodyPr>
            <a:lstStyle/>
            <a:p>
              <a:pPr algn="ctr"/>
              <a:r>
                <a:rPr lang="vi-VN" sz="8000" b="1">
                  <a:solidFill>
                    <a:schemeClr val="tx2">
                      <a:lumMod val="75000"/>
                    </a:schemeClr>
                  </a:solidFill>
                  <a:latin typeface="Arial" panose="020B0604020202020204" pitchFamily="34" charset="0"/>
                  <a:cs typeface="Arial" panose="020B0604020202020204" pitchFamily="34" charset="0"/>
                </a:rPr>
                <a:t>02</a:t>
              </a:r>
              <a:endParaRPr lang="en-US" sz="8000" b="1">
                <a:solidFill>
                  <a:schemeClr val="tx2">
                    <a:lumMod val="75000"/>
                  </a:schemeClr>
                </a:solidFill>
                <a:latin typeface="Arial" panose="020B0604020202020204" pitchFamily="34" charset="0"/>
                <a:cs typeface="Arial" panose="020B0604020202020204" pitchFamily="34" charset="0"/>
              </a:endParaRPr>
            </a:p>
          </p:txBody>
        </p:sp>
      </p:grpSp>
      <p:pic>
        <p:nvPicPr>
          <p:cNvPr id="37" name="Picture 14"/>
          <p:cNvPicPr>
            <a:picLocks noChangeAspect="1"/>
          </p:cNvPicPr>
          <p:nvPr/>
        </p:nvPicPr>
        <p:blipFill>
          <a:blip r:embed="rId4"/>
          <a:srcRect/>
          <a:stretch>
            <a:fillRect/>
          </a:stretch>
        </p:blipFill>
        <p:spPr>
          <a:xfrm>
            <a:off x="6030272" y="4966693"/>
            <a:ext cx="5640553" cy="3186913"/>
          </a:xfrm>
          <a:prstGeom prst="rect">
            <a:avLst/>
          </a:prstGeom>
        </p:spPr>
      </p:pic>
    </p:spTree>
    <p:extLst>
      <p:ext uri="{BB962C8B-B14F-4D97-AF65-F5344CB8AC3E}">
        <p14:creationId xmlns:p14="http://schemas.microsoft.com/office/powerpoint/2010/main" val="305787944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3" name="Group 3"/>
          <p:cNvGrpSpPr/>
          <p:nvPr/>
        </p:nvGrpSpPr>
        <p:grpSpPr>
          <a:xfrm>
            <a:off x="589579" y="571735"/>
            <a:ext cx="17123233" cy="9143765"/>
            <a:chOff x="0" y="0"/>
            <a:chExt cx="9329252" cy="4981798"/>
          </a:xfrm>
        </p:grpSpPr>
        <p:sp>
          <p:nvSpPr>
            <p:cNvPr id="4" name="Freeform 4"/>
            <p:cNvSpPr/>
            <p:nvPr/>
          </p:nvSpPr>
          <p:spPr>
            <a:xfrm>
              <a:off x="0" y="0"/>
              <a:ext cx="9329252" cy="4981798"/>
            </a:xfrm>
            <a:custGeom>
              <a:avLst/>
              <a:gdLst/>
              <a:ahLst/>
              <a:cxnLst/>
              <a:rect l="l" t="t" r="r" b="b"/>
              <a:pathLst>
                <a:path w="9329252" h="4981798">
                  <a:moveTo>
                    <a:pt x="9204792" y="4981798"/>
                  </a:moveTo>
                  <a:lnTo>
                    <a:pt x="124460" y="4981798"/>
                  </a:lnTo>
                  <a:cubicBezTo>
                    <a:pt x="55880" y="4981798"/>
                    <a:pt x="0" y="4925918"/>
                    <a:pt x="0" y="4857338"/>
                  </a:cubicBezTo>
                  <a:lnTo>
                    <a:pt x="0" y="124460"/>
                  </a:lnTo>
                  <a:cubicBezTo>
                    <a:pt x="0" y="55880"/>
                    <a:pt x="55880" y="0"/>
                    <a:pt x="124460" y="0"/>
                  </a:cubicBezTo>
                  <a:lnTo>
                    <a:pt x="9204792" y="0"/>
                  </a:lnTo>
                  <a:cubicBezTo>
                    <a:pt x="9273372" y="0"/>
                    <a:pt x="9329252" y="55880"/>
                    <a:pt x="9329252" y="124460"/>
                  </a:cubicBezTo>
                  <a:lnTo>
                    <a:pt x="9329252" y="4857338"/>
                  </a:lnTo>
                  <a:cubicBezTo>
                    <a:pt x="9329252" y="4925918"/>
                    <a:pt x="9273372" y="4981798"/>
                    <a:pt x="9204792" y="4981798"/>
                  </a:cubicBezTo>
                  <a:close/>
                </a:path>
              </a:pathLst>
            </a:custGeom>
            <a:solidFill>
              <a:srgbClr val="FAF9F5"/>
            </a:solidFill>
          </p:spPr>
        </p:sp>
      </p:grpSp>
      <p:grpSp>
        <p:nvGrpSpPr>
          <p:cNvPr id="5" name="Group 5"/>
          <p:cNvGrpSpPr/>
          <p:nvPr/>
        </p:nvGrpSpPr>
        <p:grpSpPr>
          <a:xfrm>
            <a:off x="1778668" y="822689"/>
            <a:ext cx="4339324" cy="1212121"/>
            <a:chOff x="0" y="0"/>
            <a:chExt cx="2364194" cy="660400"/>
          </a:xfrm>
        </p:grpSpPr>
        <p:sp>
          <p:nvSpPr>
            <p:cNvPr id="6" name="Freeform 6"/>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EFBF6E"/>
            </a:solidFill>
          </p:spPr>
        </p:sp>
      </p:grpSp>
      <p:grpSp>
        <p:nvGrpSpPr>
          <p:cNvPr id="7" name="Group 7"/>
          <p:cNvGrpSpPr/>
          <p:nvPr/>
        </p:nvGrpSpPr>
        <p:grpSpPr>
          <a:xfrm>
            <a:off x="6263584" y="822689"/>
            <a:ext cx="1212121" cy="1212121"/>
            <a:chOff x="0" y="0"/>
            <a:chExt cx="660400" cy="660400"/>
          </a:xfrm>
        </p:grpSpPr>
        <p:sp>
          <p:nvSpPr>
            <p:cNvPr id="8" name="Freeform 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9" name="Group 9"/>
          <p:cNvGrpSpPr/>
          <p:nvPr/>
        </p:nvGrpSpPr>
        <p:grpSpPr>
          <a:xfrm>
            <a:off x="684829" y="1657350"/>
            <a:ext cx="16932733" cy="7962900"/>
            <a:chOff x="0" y="0"/>
            <a:chExt cx="9225462" cy="4338427"/>
          </a:xfrm>
        </p:grpSpPr>
        <p:sp>
          <p:nvSpPr>
            <p:cNvPr id="10" name="Freeform 10"/>
            <p:cNvSpPr/>
            <p:nvPr/>
          </p:nvSpPr>
          <p:spPr>
            <a:xfrm>
              <a:off x="0" y="0"/>
              <a:ext cx="9225462" cy="4338427"/>
            </a:xfrm>
            <a:custGeom>
              <a:avLst/>
              <a:gdLst/>
              <a:ahLst/>
              <a:cxnLst/>
              <a:rect l="l" t="t" r="r" b="b"/>
              <a:pathLst>
                <a:path w="9225462" h="4338427">
                  <a:moveTo>
                    <a:pt x="9101002" y="4338427"/>
                  </a:moveTo>
                  <a:lnTo>
                    <a:pt x="124460" y="4338427"/>
                  </a:lnTo>
                  <a:cubicBezTo>
                    <a:pt x="55880" y="4338427"/>
                    <a:pt x="0" y="4282548"/>
                    <a:pt x="0" y="4213968"/>
                  </a:cubicBezTo>
                  <a:lnTo>
                    <a:pt x="0" y="124460"/>
                  </a:lnTo>
                  <a:cubicBezTo>
                    <a:pt x="0" y="55880"/>
                    <a:pt x="55880" y="0"/>
                    <a:pt x="124460" y="0"/>
                  </a:cubicBezTo>
                  <a:lnTo>
                    <a:pt x="9101002" y="0"/>
                  </a:lnTo>
                  <a:cubicBezTo>
                    <a:pt x="9169582" y="0"/>
                    <a:pt x="9225462" y="55880"/>
                    <a:pt x="9225462" y="124460"/>
                  </a:cubicBezTo>
                  <a:lnTo>
                    <a:pt x="9225462" y="4213968"/>
                  </a:lnTo>
                  <a:cubicBezTo>
                    <a:pt x="9225462" y="4282548"/>
                    <a:pt x="9169582" y="4338427"/>
                    <a:pt x="9101002" y="4338427"/>
                  </a:cubicBezTo>
                  <a:close/>
                </a:path>
              </a:pathLst>
            </a:custGeom>
            <a:solidFill>
              <a:srgbClr val="EFBF6E"/>
            </a:solidFill>
          </p:spPr>
        </p:sp>
      </p:grpSp>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1418" y="860789"/>
            <a:ext cx="606061" cy="606061"/>
          </a:xfrm>
          <a:prstGeom prst="rect">
            <a:avLst/>
          </a:prstGeom>
        </p:spPr>
      </p:pic>
      <p:grpSp>
        <p:nvGrpSpPr>
          <p:cNvPr id="12" name="Group 12"/>
          <p:cNvGrpSpPr/>
          <p:nvPr/>
        </p:nvGrpSpPr>
        <p:grpSpPr>
          <a:xfrm>
            <a:off x="1028700" y="1969856"/>
            <a:ext cx="14596178" cy="803358"/>
            <a:chOff x="0" y="0"/>
            <a:chExt cx="17505273" cy="963471"/>
          </a:xfrm>
        </p:grpSpPr>
        <p:sp>
          <p:nvSpPr>
            <p:cNvPr id="13" name="Freeform 13"/>
            <p:cNvSpPr/>
            <p:nvPr/>
          </p:nvSpPr>
          <p:spPr>
            <a:xfrm>
              <a:off x="0" y="0"/>
              <a:ext cx="17506542" cy="963471"/>
            </a:xfrm>
            <a:custGeom>
              <a:avLst/>
              <a:gdLst/>
              <a:ahLst/>
              <a:cxnLst/>
              <a:rect l="l" t="t" r="r" b="b"/>
              <a:pathLst>
                <a:path w="17506542" h="963471">
                  <a:moveTo>
                    <a:pt x="16952823" y="963471"/>
                  </a:moveTo>
                  <a:lnTo>
                    <a:pt x="553720" y="963471"/>
                  </a:lnTo>
                  <a:cubicBezTo>
                    <a:pt x="247650" y="963471"/>
                    <a:pt x="0" y="747748"/>
                    <a:pt x="0" y="482275"/>
                  </a:cubicBezTo>
                  <a:cubicBezTo>
                    <a:pt x="0" y="215697"/>
                    <a:pt x="247650" y="0"/>
                    <a:pt x="553720" y="0"/>
                  </a:cubicBezTo>
                  <a:lnTo>
                    <a:pt x="16952823" y="0"/>
                  </a:lnTo>
                  <a:cubicBezTo>
                    <a:pt x="17258892" y="0"/>
                    <a:pt x="17506542" y="215697"/>
                    <a:pt x="17506542" y="482275"/>
                  </a:cubicBezTo>
                  <a:cubicBezTo>
                    <a:pt x="17505273" y="747748"/>
                    <a:pt x="17257623" y="963471"/>
                    <a:pt x="16952823" y="963471"/>
                  </a:cubicBezTo>
                  <a:close/>
                </a:path>
              </a:pathLst>
            </a:custGeom>
            <a:solidFill>
              <a:srgbClr val="FAF9F5"/>
            </a:solidFill>
          </p:spPr>
        </p:sp>
      </p:grpSp>
      <p:grpSp>
        <p:nvGrpSpPr>
          <p:cNvPr id="14" name="Group 14"/>
          <p:cNvGrpSpPr/>
          <p:nvPr/>
        </p:nvGrpSpPr>
        <p:grpSpPr>
          <a:xfrm>
            <a:off x="1028700" y="3067050"/>
            <a:ext cx="16244990" cy="6248400"/>
            <a:chOff x="0" y="0"/>
            <a:chExt cx="8850759" cy="3404316"/>
          </a:xfrm>
        </p:grpSpPr>
        <p:sp>
          <p:nvSpPr>
            <p:cNvPr id="15" name="Freeform 15"/>
            <p:cNvSpPr/>
            <p:nvPr/>
          </p:nvSpPr>
          <p:spPr>
            <a:xfrm>
              <a:off x="0" y="0"/>
              <a:ext cx="8850759" cy="3404316"/>
            </a:xfrm>
            <a:custGeom>
              <a:avLst/>
              <a:gdLst/>
              <a:ahLst/>
              <a:cxnLst/>
              <a:rect l="l" t="t" r="r" b="b"/>
              <a:pathLst>
                <a:path w="8850759" h="3404316">
                  <a:moveTo>
                    <a:pt x="8726299" y="3404316"/>
                  </a:moveTo>
                  <a:lnTo>
                    <a:pt x="124460" y="3404316"/>
                  </a:lnTo>
                  <a:cubicBezTo>
                    <a:pt x="55880" y="3404316"/>
                    <a:pt x="0" y="3348436"/>
                    <a:pt x="0" y="3279856"/>
                  </a:cubicBezTo>
                  <a:lnTo>
                    <a:pt x="0" y="124460"/>
                  </a:lnTo>
                  <a:cubicBezTo>
                    <a:pt x="0" y="55880"/>
                    <a:pt x="55880" y="0"/>
                    <a:pt x="124460" y="0"/>
                  </a:cubicBezTo>
                  <a:lnTo>
                    <a:pt x="8726299" y="0"/>
                  </a:lnTo>
                  <a:cubicBezTo>
                    <a:pt x="8794879" y="0"/>
                    <a:pt x="8850759" y="55880"/>
                    <a:pt x="8850759" y="124460"/>
                  </a:cubicBezTo>
                  <a:lnTo>
                    <a:pt x="8850759" y="3279856"/>
                  </a:lnTo>
                  <a:cubicBezTo>
                    <a:pt x="8850759" y="3348436"/>
                    <a:pt x="8794879" y="3404316"/>
                    <a:pt x="8726299" y="3404316"/>
                  </a:cubicBezTo>
                  <a:close/>
                </a:path>
              </a:pathLst>
            </a:custGeom>
            <a:solidFill>
              <a:srgbClr val="FAF9F5"/>
            </a:solidFill>
          </p:spPr>
        </p:sp>
      </p:grpSp>
      <p:grpSp>
        <p:nvGrpSpPr>
          <p:cNvPr id="16" name="Group 16"/>
          <p:cNvGrpSpPr/>
          <p:nvPr/>
        </p:nvGrpSpPr>
        <p:grpSpPr>
          <a:xfrm>
            <a:off x="16098473" y="860789"/>
            <a:ext cx="506933" cy="506933"/>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8" name="Group 18"/>
          <p:cNvGrpSpPr/>
          <p:nvPr/>
        </p:nvGrpSpPr>
        <p:grpSpPr>
          <a:xfrm>
            <a:off x="15371411" y="860789"/>
            <a:ext cx="506933" cy="506933"/>
            <a:chOff x="0" y="0"/>
            <a:chExt cx="660400" cy="660400"/>
          </a:xfrm>
        </p:grpSpPr>
        <p:sp>
          <p:nvSpPr>
            <p:cNvPr id="19" name="Freeform 19"/>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20" name="Group 20"/>
          <p:cNvGrpSpPr/>
          <p:nvPr/>
        </p:nvGrpSpPr>
        <p:grpSpPr>
          <a:xfrm>
            <a:off x="16825535" y="860789"/>
            <a:ext cx="506933" cy="506933"/>
            <a:chOff x="0" y="0"/>
            <a:chExt cx="660400" cy="660400"/>
          </a:xfrm>
        </p:grpSpPr>
        <p:sp>
          <p:nvSpPr>
            <p:cNvPr id="21" name="Freeform 2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pic>
        <p:nvPicPr>
          <p:cNvPr id="22"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707823" y="2133409"/>
            <a:ext cx="476250" cy="47625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330650" y="2143100"/>
            <a:ext cx="587613" cy="456869"/>
          </a:xfrm>
          <a:prstGeom prst="rect">
            <a:avLst/>
          </a:prstGeom>
        </p:spPr>
      </p:pic>
      <p:sp>
        <p:nvSpPr>
          <p:cNvPr id="29" name="TextBox 28"/>
          <p:cNvSpPr txBox="1"/>
          <p:nvPr/>
        </p:nvSpPr>
        <p:spPr>
          <a:xfrm>
            <a:off x="2026632" y="3858829"/>
            <a:ext cx="14234735" cy="3557512"/>
          </a:xfrm>
          <a:prstGeom prst="rect">
            <a:avLst/>
          </a:prstGeom>
          <a:noFill/>
        </p:spPr>
        <p:txBody>
          <a:bodyPr wrap="square" rtlCol="0">
            <a:spAutoFit/>
          </a:bodyPr>
          <a:lstStyle/>
          <a:p>
            <a:pPr algn="ctr">
              <a:lnSpc>
                <a:spcPct val="150000"/>
              </a:lnSpc>
            </a:pPr>
            <a:r>
              <a:rPr lang="en-US" sz="8000" b="1" dirty="0">
                <a:solidFill>
                  <a:schemeClr val="accent4">
                    <a:lumMod val="50000"/>
                  </a:schemeClr>
                </a:solidFill>
                <a:latin typeface="Arial" panose="020B0604020202020204" pitchFamily="34" charset="0"/>
                <a:cs typeface="Arial" panose="020B0604020202020204" pitchFamily="34" charset="0"/>
              </a:rPr>
              <a:t>CẢM ƠN CÁC EM ĐÃ CHÚ Ý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2" name="Group 2"/>
          <p:cNvGrpSpPr/>
          <p:nvPr/>
        </p:nvGrpSpPr>
        <p:grpSpPr>
          <a:xfrm>
            <a:off x="589579" y="571735"/>
            <a:ext cx="17123233" cy="9143765"/>
            <a:chOff x="0" y="0"/>
            <a:chExt cx="9329252" cy="4981798"/>
          </a:xfrm>
        </p:grpSpPr>
        <p:sp>
          <p:nvSpPr>
            <p:cNvPr id="3" name="Freeform 3"/>
            <p:cNvSpPr/>
            <p:nvPr/>
          </p:nvSpPr>
          <p:spPr>
            <a:xfrm>
              <a:off x="0" y="0"/>
              <a:ext cx="9329252" cy="4981798"/>
            </a:xfrm>
            <a:custGeom>
              <a:avLst/>
              <a:gdLst/>
              <a:ahLst/>
              <a:cxnLst/>
              <a:rect l="l" t="t" r="r" b="b"/>
              <a:pathLst>
                <a:path w="9329252" h="4981798">
                  <a:moveTo>
                    <a:pt x="9204792" y="4981798"/>
                  </a:moveTo>
                  <a:lnTo>
                    <a:pt x="124460" y="4981798"/>
                  </a:lnTo>
                  <a:cubicBezTo>
                    <a:pt x="55880" y="4981798"/>
                    <a:pt x="0" y="4925918"/>
                    <a:pt x="0" y="4857338"/>
                  </a:cubicBezTo>
                  <a:lnTo>
                    <a:pt x="0" y="124460"/>
                  </a:lnTo>
                  <a:cubicBezTo>
                    <a:pt x="0" y="55880"/>
                    <a:pt x="55880" y="0"/>
                    <a:pt x="124460" y="0"/>
                  </a:cubicBezTo>
                  <a:lnTo>
                    <a:pt x="9204792" y="0"/>
                  </a:lnTo>
                  <a:cubicBezTo>
                    <a:pt x="9273372" y="0"/>
                    <a:pt x="9329252" y="55880"/>
                    <a:pt x="9329252" y="124460"/>
                  </a:cubicBezTo>
                  <a:lnTo>
                    <a:pt x="9329252" y="4857338"/>
                  </a:lnTo>
                  <a:cubicBezTo>
                    <a:pt x="9329252" y="4925918"/>
                    <a:pt x="9273372" y="4981798"/>
                    <a:pt x="9204792" y="4981798"/>
                  </a:cubicBezTo>
                  <a:close/>
                </a:path>
              </a:pathLst>
            </a:custGeom>
            <a:solidFill>
              <a:srgbClr val="FAF9F5"/>
            </a:solidFill>
          </p:spPr>
        </p:sp>
      </p:grpSp>
      <p:grpSp>
        <p:nvGrpSpPr>
          <p:cNvPr id="4" name="Group 4"/>
          <p:cNvGrpSpPr/>
          <p:nvPr/>
        </p:nvGrpSpPr>
        <p:grpSpPr>
          <a:xfrm>
            <a:off x="1778668" y="822689"/>
            <a:ext cx="4339324" cy="1212121"/>
            <a:chOff x="0" y="0"/>
            <a:chExt cx="2364194" cy="660400"/>
          </a:xfrm>
        </p:grpSpPr>
        <p:sp>
          <p:nvSpPr>
            <p:cNvPr id="5" name="Freeform 5"/>
            <p:cNvSpPr/>
            <p:nvPr/>
          </p:nvSpPr>
          <p:spPr>
            <a:xfrm>
              <a:off x="0" y="0"/>
              <a:ext cx="2364194" cy="660400"/>
            </a:xfrm>
            <a:custGeom>
              <a:avLst/>
              <a:gdLst/>
              <a:ahLst/>
              <a:cxnLst/>
              <a:rect l="l" t="t" r="r" b="b"/>
              <a:pathLst>
                <a:path w="2364194" h="660400">
                  <a:moveTo>
                    <a:pt x="2239734" y="660400"/>
                  </a:moveTo>
                  <a:lnTo>
                    <a:pt x="124460" y="660400"/>
                  </a:lnTo>
                  <a:cubicBezTo>
                    <a:pt x="55880" y="660400"/>
                    <a:pt x="0" y="604520"/>
                    <a:pt x="0" y="535940"/>
                  </a:cubicBezTo>
                  <a:lnTo>
                    <a:pt x="0" y="124460"/>
                  </a:lnTo>
                  <a:cubicBezTo>
                    <a:pt x="0" y="55880"/>
                    <a:pt x="55880" y="0"/>
                    <a:pt x="124460" y="0"/>
                  </a:cubicBezTo>
                  <a:lnTo>
                    <a:pt x="2239734" y="0"/>
                  </a:lnTo>
                  <a:cubicBezTo>
                    <a:pt x="2308314" y="0"/>
                    <a:pt x="2364194" y="55880"/>
                    <a:pt x="2364194" y="124460"/>
                  </a:cubicBezTo>
                  <a:lnTo>
                    <a:pt x="2364194" y="535940"/>
                  </a:lnTo>
                  <a:cubicBezTo>
                    <a:pt x="2364194" y="604520"/>
                    <a:pt x="2308314" y="660400"/>
                    <a:pt x="2239734" y="660400"/>
                  </a:cubicBezTo>
                  <a:close/>
                </a:path>
              </a:pathLst>
            </a:custGeom>
            <a:solidFill>
              <a:srgbClr val="87944D"/>
            </a:solidFill>
          </p:spPr>
        </p:sp>
      </p:grpSp>
      <p:grpSp>
        <p:nvGrpSpPr>
          <p:cNvPr id="6" name="Group 6"/>
          <p:cNvGrpSpPr/>
          <p:nvPr/>
        </p:nvGrpSpPr>
        <p:grpSpPr>
          <a:xfrm>
            <a:off x="6263584" y="822689"/>
            <a:ext cx="1212121" cy="1212121"/>
            <a:chOff x="0" y="0"/>
            <a:chExt cx="660400" cy="660400"/>
          </a:xfrm>
        </p:grpSpPr>
        <p:sp>
          <p:nvSpPr>
            <p:cNvPr id="7" name="Freeform 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8" name="Group 8"/>
          <p:cNvGrpSpPr/>
          <p:nvPr/>
        </p:nvGrpSpPr>
        <p:grpSpPr>
          <a:xfrm>
            <a:off x="684829" y="1657350"/>
            <a:ext cx="16932733" cy="7962900"/>
            <a:chOff x="0" y="0"/>
            <a:chExt cx="9225462" cy="4338427"/>
          </a:xfrm>
        </p:grpSpPr>
        <p:sp>
          <p:nvSpPr>
            <p:cNvPr id="9" name="Freeform 9"/>
            <p:cNvSpPr/>
            <p:nvPr/>
          </p:nvSpPr>
          <p:spPr>
            <a:xfrm>
              <a:off x="0" y="0"/>
              <a:ext cx="9225462" cy="4338427"/>
            </a:xfrm>
            <a:custGeom>
              <a:avLst/>
              <a:gdLst/>
              <a:ahLst/>
              <a:cxnLst/>
              <a:rect l="l" t="t" r="r" b="b"/>
              <a:pathLst>
                <a:path w="9225462" h="4338427">
                  <a:moveTo>
                    <a:pt x="9101002" y="4338427"/>
                  </a:moveTo>
                  <a:lnTo>
                    <a:pt x="124460" y="4338427"/>
                  </a:lnTo>
                  <a:cubicBezTo>
                    <a:pt x="55880" y="4338427"/>
                    <a:pt x="0" y="4282548"/>
                    <a:pt x="0" y="4213968"/>
                  </a:cubicBezTo>
                  <a:lnTo>
                    <a:pt x="0" y="124460"/>
                  </a:lnTo>
                  <a:cubicBezTo>
                    <a:pt x="0" y="55880"/>
                    <a:pt x="55880" y="0"/>
                    <a:pt x="124460" y="0"/>
                  </a:cubicBezTo>
                  <a:lnTo>
                    <a:pt x="9101002" y="0"/>
                  </a:lnTo>
                  <a:cubicBezTo>
                    <a:pt x="9169582" y="0"/>
                    <a:pt x="9225462" y="55880"/>
                    <a:pt x="9225462" y="124460"/>
                  </a:cubicBezTo>
                  <a:lnTo>
                    <a:pt x="9225462" y="4213968"/>
                  </a:lnTo>
                  <a:cubicBezTo>
                    <a:pt x="9225462" y="4282548"/>
                    <a:pt x="9169582" y="4338427"/>
                    <a:pt x="9101002" y="4338427"/>
                  </a:cubicBezTo>
                  <a:close/>
                </a:path>
              </a:pathLst>
            </a:custGeom>
            <a:solidFill>
              <a:srgbClr val="87944D"/>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1418" y="860789"/>
            <a:ext cx="606061" cy="606061"/>
          </a:xfrm>
          <a:prstGeom prst="rect">
            <a:avLst/>
          </a:prstGeom>
        </p:spPr>
      </p:pic>
      <p:grpSp>
        <p:nvGrpSpPr>
          <p:cNvPr id="13" name="Group 13"/>
          <p:cNvGrpSpPr/>
          <p:nvPr/>
        </p:nvGrpSpPr>
        <p:grpSpPr>
          <a:xfrm>
            <a:off x="1028700" y="3858827"/>
            <a:ext cx="16244990" cy="5456621"/>
            <a:chOff x="0" y="431384"/>
            <a:chExt cx="8850759" cy="2972931"/>
          </a:xfrm>
        </p:grpSpPr>
        <p:sp>
          <p:nvSpPr>
            <p:cNvPr id="14" name="Freeform 14"/>
            <p:cNvSpPr/>
            <p:nvPr/>
          </p:nvSpPr>
          <p:spPr>
            <a:xfrm>
              <a:off x="0" y="431384"/>
              <a:ext cx="8850759" cy="2972931"/>
            </a:xfrm>
            <a:custGeom>
              <a:avLst/>
              <a:gdLst/>
              <a:ahLst/>
              <a:cxnLst/>
              <a:rect l="l" t="t" r="r" b="b"/>
              <a:pathLst>
                <a:path w="8850759" h="3404316">
                  <a:moveTo>
                    <a:pt x="8726299" y="3404316"/>
                  </a:moveTo>
                  <a:lnTo>
                    <a:pt x="124460" y="3404316"/>
                  </a:lnTo>
                  <a:cubicBezTo>
                    <a:pt x="55880" y="3404316"/>
                    <a:pt x="0" y="3348436"/>
                    <a:pt x="0" y="3279856"/>
                  </a:cubicBezTo>
                  <a:lnTo>
                    <a:pt x="0" y="124460"/>
                  </a:lnTo>
                  <a:cubicBezTo>
                    <a:pt x="0" y="55880"/>
                    <a:pt x="55880" y="0"/>
                    <a:pt x="124460" y="0"/>
                  </a:cubicBezTo>
                  <a:lnTo>
                    <a:pt x="8726299" y="0"/>
                  </a:lnTo>
                  <a:cubicBezTo>
                    <a:pt x="8794879" y="0"/>
                    <a:pt x="8850759" y="55880"/>
                    <a:pt x="8850759" y="124460"/>
                  </a:cubicBezTo>
                  <a:lnTo>
                    <a:pt x="8850759" y="3279856"/>
                  </a:lnTo>
                  <a:cubicBezTo>
                    <a:pt x="8850759" y="3348436"/>
                    <a:pt x="8794879" y="3404316"/>
                    <a:pt x="8726299" y="3404316"/>
                  </a:cubicBezTo>
                  <a:close/>
                </a:path>
              </a:pathLst>
            </a:custGeom>
            <a:solidFill>
              <a:srgbClr val="FAF9F5"/>
            </a:solidFill>
          </p:spPr>
        </p:sp>
      </p:grpSp>
      <p:grpSp>
        <p:nvGrpSpPr>
          <p:cNvPr id="15" name="Group 15"/>
          <p:cNvGrpSpPr/>
          <p:nvPr/>
        </p:nvGrpSpPr>
        <p:grpSpPr>
          <a:xfrm>
            <a:off x="16098473" y="860789"/>
            <a:ext cx="506933" cy="506933"/>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7" name="Group 17"/>
          <p:cNvGrpSpPr/>
          <p:nvPr/>
        </p:nvGrpSpPr>
        <p:grpSpPr>
          <a:xfrm>
            <a:off x="15371411" y="860789"/>
            <a:ext cx="506933" cy="506933"/>
            <a:chOff x="0" y="0"/>
            <a:chExt cx="660400" cy="660400"/>
          </a:xfrm>
        </p:grpSpPr>
        <p:sp>
          <p:nvSpPr>
            <p:cNvPr id="18" name="Freeform 1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grpSp>
        <p:nvGrpSpPr>
          <p:cNvPr id="19" name="Group 19"/>
          <p:cNvGrpSpPr/>
          <p:nvPr/>
        </p:nvGrpSpPr>
        <p:grpSpPr>
          <a:xfrm>
            <a:off x="16825535" y="860789"/>
            <a:ext cx="506933" cy="506933"/>
            <a:chOff x="0" y="0"/>
            <a:chExt cx="660400" cy="660400"/>
          </a:xfrm>
        </p:grpSpPr>
        <p:sp>
          <p:nvSpPr>
            <p:cNvPr id="20" name="Freeform 2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7944D"/>
            </a:solidFill>
          </p:spPr>
        </p:sp>
      </p:grpSp>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707823" y="2133409"/>
            <a:ext cx="476250" cy="476250"/>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34005" y="2301219"/>
            <a:ext cx="587613" cy="456869"/>
          </a:xfrm>
          <a:prstGeom prst="rect">
            <a:avLst/>
          </a:prstGeom>
        </p:spPr>
      </p:pic>
      <p:sp>
        <p:nvSpPr>
          <p:cNvPr id="23" name="Rounded Rectangle 22"/>
          <p:cNvSpPr/>
          <p:nvPr/>
        </p:nvSpPr>
        <p:spPr>
          <a:xfrm>
            <a:off x="959518" y="1992995"/>
            <a:ext cx="15069774" cy="1599343"/>
          </a:xfrm>
          <a:prstGeom prst="roundRect">
            <a:avLst>
              <a:gd name="adj" fmla="val 50000"/>
            </a:avLst>
          </a:prstGeom>
          <a:solidFill>
            <a:srgbClr val="FAF9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65119" y="2020352"/>
            <a:ext cx="14066232" cy="1624163"/>
          </a:xfrm>
          <a:prstGeom prst="rect">
            <a:avLst/>
          </a:prstGeom>
          <a:noFill/>
        </p:spPr>
        <p:txBody>
          <a:bodyPr wrap="square" rtlCol="0">
            <a:spAutoFit/>
          </a:bodyPr>
          <a:lstStyle/>
          <a:p>
            <a:pPr algn="ctr">
              <a:lnSpc>
                <a:spcPct val="130000"/>
              </a:lnSpc>
            </a:pPr>
            <a:r>
              <a:rPr lang="vi-VN" sz="4000" b="1">
                <a:solidFill>
                  <a:srgbClr val="C00000"/>
                </a:solidFill>
              </a:rPr>
              <a:t>CHỦ ĐỀ D: ĐẠO ĐỨC, PHÁP LUẬT VÀ VĂN HÓA TRONG MÔI TRƯỜNG SỐ</a:t>
            </a:r>
            <a:endParaRPr lang="en-US" sz="4000" b="1">
              <a:solidFill>
                <a:srgbClr val="C00000"/>
              </a:solidFill>
            </a:endParaRPr>
          </a:p>
        </p:txBody>
      </p:sp>
      <p:sp>
        <p:nvSpPr>
          <p:cNvPr id="26" name="TextBox 25"/>
          <p:cNvSpPr txBox="1"/>
          <p:nvPr/>
        </p:nvSpPr>
        <p:spPr>
          <a:xfrm>
            <a:off x="2281094" y="4426999"/>
            <a:ext cx="14089895" cy="2554545"/>
          </a:xfrm>
          <a:prstGeom prst="rect">
            <a:avLst/>
          </a:prstGeom>
          <a:noFill/>
        </p:spPr>
        <p:txBody>
          <a:bodyPr wrap="square" rtlCol="0">
            <a:spAutoFit/>
          </a:bodyPr>
          <a:lstStyle/>
          <a:p>
            <a:pPr algn="ctr"/>
            <a:r>
              <a:rPr lang="en-GB" sz="8000" b="1">
                <a:solidFill>
                  <a:schemeClr val="accent4">
                    <a:lumMod val="50000"/>
                  </a:schemeClr>
                </a:solidFill>
              </a:rPr>
              <a:t>TÔN TRỌNG QUYỀN TÁC GIẢ KHI SỬ DỤNG NỘI DUNG THÔNG TIN</a:t>
            </a:r>
            <a:endParaRPr lang="en-US" sz="8000" b="1">
              <a:solidFill>
                <a:schemeClr val="accent4">
                  <a:lumMod val="50000"/>
                </a:schemeClr>
              </a:solidFill>
            </a:endParaRPr>
          </a:p>
        </p:txBody>
      </p:sp>
    </p:spTree>
  </p:cSld>
  <p:clrMapOvr>
    <a:masterClrMapping/>
  </p:clrMapOvr>
  <p:transition spd="med">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607844">
            <a:off x="-614868" y="157097"/>
            <a:ext cx="4777626" cy="450888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06216" y="827821"/>
            <a:ext cx="4830520" cy="5209384"/>
          </a:xfrm>
          <a:prstGeom prst="rect">
            <a:avLst/>
          </a:prstGeom>
        </p:spPr>
      </p:pic>
      <p:grpSp>
        <p:nvGrpSpPr>
          <p:cNvPr id="5" name="Group 5"/>
          <p:cNvGrpSpPr/>
          <p:nvPr/>
        </p:nvGrpSpPr>
        <p:grpSpPr>
          <a:xfrm>
            <a:off x="-82362" y="5934499"/>
            <a:ext cx="4912882" cy="2958750"/>
            <a:chOff x="0" y="0"/>
            <a:chExt cx="3729760" cy="2241867"/>
          </a:xfrm>
        </p:grpSpPr>
        <p:sp>
          <p:nvSpPr>
            <p:cNvPr id="6" name="Freeform 6"/>
            <p:cNvSpPr/>
            <p:nvPr/>
          </p:nvSpPr>
          <p:spPr>
            <a:xfrm>
              <a:off x="0" y="0"/>
              <a:ext cx="3729760" cy="2241867"/>
            </a:xfrm>
            <a:custGeom>
              <a:avLst/>
              <a:gdLst/>
              <a:ahLst/>
              <a:cxnLst/>
              <a:rect l="l" t="t" r="r" b="b"/>
              <a:pathLst>
                <a:path w="3729760" h="2241867">
                  <a:moveTo>
                    <a:pt x="3605300" y="2241867"/>
                  </a:moveTo>
                  <a:lnTo>
                    <a:pt x="124460" y="2241867"/>
                  </a:lnTo>
                  <a:cubicBezTo>
                    <a:pt x="55880" y="2241867"/>
                    <a:pt x="0" y="2185987"/>
                    <a:pt x="0" y="2117407"/>
                  </a:cubicBezTo>
                  <a:lnTo>
                    <a:pt x="0" y="124460"/>
                  </a:lnTo>
                  <a:cubicBezTo>
                    <a:pt x="0" y="55880"/>
                    <a:pt x="55880" y="0"/>
                    <a:pt x="124460" y="0"/>
                  </a:cubicBezTo>
                  <a:lnTo>
                    <a:pt x="3605300" y="0"/>
                  </a:lnTo>
                  <a:cubicBezTo>
                    <a:pt x="3673880" y="0"/>
                    <a:pt x="3729760" y="55880"/>
                    <a:pt x="3729760" y="124460"/>
                  </a:cubicBezTo>
                  <a:lnTo>
                    <a:pt x="3729760" y="2117407"/>
                  </a:lnTo>
                  <a:cubicBezTo>
                    <a:pt x="3729760" y="2185987"/>
                    <a:pt x="3673880" y="2241867"/>
                    <a:pt x="3605300" y="2241867"/>
                  </a:cubicBezTo>
                  <a:close/>
                </a:path>
              </a:pathLst>
            </a:custGeom>
            <a:solidFill>
              <a:srgbClr val="FAF9F5"/>
            </a:solidFill>
          </p:spPr>
        </p:sp>
      </p:grpSp>
      <p:grpSp>
        <p:nvGrpSpPr>
          <p:cNvPr id="7" name="Group 7"/>
          <p:cNvGrpSpPr/>
          <p:nvPr/>
        </p:nvGrpSpPr>
        <p:grpSpPr>
          <a:xfrm>
            <a:off x="5035447" y="571618"/>
            <a:ext cx="12670169" cy="9143765"/>
            <a:chOff x="0" y="0"/>
            <a:chExt cx="5238290" cy="4981798"/>
          </a:xfrm>
        </p:grpSpPr>
        <p:sp>
          <p:nvSpPr>
            <p:cNvPr id="8" name="Freeform 8"/>
            <p:cNvSpPr/>
            <p:nvPr/>
          </p:nvSpPr>
          <p:spPr>
            <a:xfrm>
              <a:off x="0" y="0"/>
              <a:ext cx="5238290" cy="4981798"/>
            </a:xfrm>
            <a:custGeom>
              <a:avLst/>
              <a:gdLst/>
              <a:ahLst/>
              <a:cxnLst/>
              <a:rect l="l" t="t" r="r" b="b"/>
              <a:pathLst>
                <a:path w="5238290" h="4981798">
                  <a:moveTo>
                    <a:pt x="5113830" y="4981798"/>
                  </a:moveTo>
                  <a:lnTo>
                    <a:pt x="124460" y="4981798"/>
                  </a:lnTo>
                  <a:cubicBezTo>
                    <a:pt x="55880" y="4981798"/>
                    <a:pt x="0" y="4925918"/>
                    <a:pt x="0" y="4857338"/>
                  </a:cubicBezTo>
                  <a:lnTo>
                    <a:pt x="0" y="124460"/>
                  </a:lnTo>
                  <a:cubicBezTo>
                    <a:pt x="0" y="55880"/>
                    <a:pt x="55880" y="0"/>
                    <a:pt x="124460" y="0"/>
                  </a:cubicBezTo>
                  <a:lnTo>
                    <a:pt x="5113830" y="0"/>
                  </a:lnTo>
                  <a:cubicBezTo>
                    <a:pt x="5182410" y="0"/>
                    <a:pt x="5238290" y="55880"/>
                    <a:pt x="5238290" y="124460"/>
                  </a:cubicBezTo>
                  <a:lnTo>
                    <a:pt x="5238290" y="4857338"/>
                  </a:lnTo>
                  <a:cubicBezTo>
                    <a:pt x="5238290" y="4925918"/>
                    <a:pt x="5182410" y="4981798"/>
                    <a:pt x="5113830" y="4981798"/>
                  </a:cubicBezTo>
                  <a:close/>
                </a:path>
              </a:pathLst>
            </a:custGeom>
            <a:solidFill>
              <a:srgbClr val="FAF9F5"/>
            </a:solidFill>
          </p:spPr>
        </p:sp>
      </p:grpSp>
      <p:grpSp>
        <p:nvGrpSpPr>
          <p:cNvPr id="9" name="Group 9"/>
          <p:cNvGrpSpPr/>
          <p:nvPr/>
        </p:nvGrpSpPr>
        <p:grpSpPr>
          <a:xfrm>
            <a:off x="5158975" y="1657232"/>
            <a:ext cx="12451391" cy="7962900"/>
            <a:chOff x="0" y="0"/>
            <a:chExt cx="5134500" cy="4338427"/>
          </a:xfrm>
        </p:grpSpPr>
        <p:sp>
          <p:nvSpPr>
            <p:cNvPr id="10" name="Freeform 10"/>
            <p:cNvSpPr/>
            <p:nvPr/>
          </p:nvSpPr>
          <p:spPr>
            <a:xfrm>
              <a:off x="0" y="0"/>
              <a:ext cx="5134500" cy="4338427"/>
            </a:xfrm>
            <a:custGeom>
              <a:avLst/>
              <a:gdLst/>
              <a:ahLst/>
              <a:cxnLst/>
              <a:rect l="l" t="t" r="r" b="b"/>
              <a:pathLst>
                <a:path w="5134500" h="4338427">
                  <a:moveTo>
                    <a:pt x="5010040" y="4338427"/>
                  </a:moveTo>
                  <a:lnTo>
                    <a:pt x="124460" y="4338427"/>
                  </a:lnTo>
                  <a:cubicBezTo>
                    <a:pt x="55880" y="4338427"/>
                    <a:pt x="0" y="4282548"/>
                    <a:pt x="0" y="4213968"/>
                  </a:cubicBezTo>
                  <a:lnTo>
                    <a:pt x="0" y="124460"/>
                  </a:lnTo>
                  <a:cubicBezTo>
                    <a:pt x="0" y="55880"/>
                    <a:pt x="55880" y="0"/>
                    <a:pt x="124460" y="0"/>
                  </a:cubicBezTo>
                  <a:lnTo>
                    <a:pt x="5010040" y="0"/>
                  </a:lnTo>
                  <a:cubicBezTo>
                    <a:pt x="5078620" y="0"/>
                    <a:pt x="5134500" y="55880"/>
                    <a:pt x="5134500" y="124460"/>
                  </a:cubicBezTo>
                  <a:lnTo>
                    <a:pt x="5134500" y="4213968"/>
                  </a:lnTo>
                  <a:cubicBezTo>
                    <a:pt x="5134500" y="4282548"/>
                    <a:pt x="5078620" y="4338427"/>
                    <a:pt x="5010040" y="4338427"/>
                  </a:cubicBezTo>
                  <a:close/>
                </a:path>
              </a:pathLst>
            </a:custGeom>
            <a:solidFill>
              <a:srgbClr val="EFBF6E"/>
            </a:solidFill>
          </p:spPr>
        </p:sp>
      </p:grpSp>
      <p:grpSp>
        <p:nvGrpSpPr>
          <p:cNvPr id="13" name="Group 13"/>
          <p:cNvGrpSpPr/>
          <p:nvPr/>
        </p:nvGrpSpPr>
        <p:grpSpPr>
          <a:xfrm>
            <a:off x="16272473" y="919065"/>
            <a:ext cx="400915" cy="400915"/>
            <a:chOff x="0" y="0"/>
            <a:chExt cx="660400" cy="660400"/>
          </a:xfrm>
        </p:grpSpPr>
        <p:sp>
          <p:nvSpPr>
            <p:cNvPr id="14" name="Freeform 1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5" name="Group 15"/>
          <p:cNvGrpSpPr/>
          <p:nvPr/>
        </p:nvGrpSpPr>
        <p:grpSpPr>
          <a:xfrm>
            <a:off x="15615123" y="919065"/>
            <a:ext cx="400915" cy="400915"/>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7" name="Group 17"/>
          <p:cNvGrpSpPr/>
          <p:nvPr/>
        </p:nvGrpSpPr>
        <p:grpSpPr>
          <a:xfrm>
            <a:off x="16929824" y="919065"/>
            <a:ext cx="400915" cy="400915"/>
            <a:chOff x="0" y="0"/>
            <a:chExt cx="660400" cy="660400"/>
          </a:xfrm>
        </p:grpSpPr>
        <p:sp>
          <p:nvSpPr>
            <p:cNvPr id="18" name="Freeform 1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9" name="Group 19"/>
          <p:cNvGrpSpPr/>
          <p:nvPr/>
        </p:nvGrpSpPr>
        <p:grpSpPr>
          <a:xfrm>
            <a:off x="3534559" y="6229295"/>
            <a:ext cx="324784" cy="324784"/>
            <a:chOff x="0" y="0"/>
            <a:chExt cx="660400" cy="660400"/>
          </a:xfrm>
        </p:grpSpPr>
        <p:sp>
          <p:nvSpPr>
            <p:cNvPr id="20" name="Freeform 2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1" name="Group 21"/>
          <p:cNvGrpSpPr/>
          <p:nvPr/>
        </p:nvGrpSpPr>
        <p:grpSpPr>
          <a:xfrm>
            <a:off x="2972459" y="6229295"/>
            <a:ext cx="324784" cy="324784"/>
            <a:chOff x="0" y="0"/>
            <a:chExt cx="660400" cy="660400"/>
          </a:xfrm>
        </p:grpSpPr>
        <p:sp>
          <p:nvSpPr>
            <p:cNvPr id="22" name="Freeform 2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3" name="Group 23"/>
          <p:cNvGrpSpPr/>
          <p:nvPr/>
        </p:nvGrpSpPr>
        <p:grpSpPr>
          <a:xfrm>
            <a:off x="4096660" y="6229295"/>
            <a:ext cx="324784" cy="324784"/>
            <a:chOff x="0" y="0"/>
            <a:chExt cx="660400" cy="660400"/>
          </a:xfrm>
        </p:grpSpPr>
        <p:sp>
          <p:nvSpPr>
            <p:cNvPr id="24" name="Freeform 2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49592"/>
            </a:solidFill>
          </p:spPr>
        </p:sp>
      </p:grpSp>
      <p:grpSp>
        <p:nvGrpSpPr>
          <p:cNvPr id="25" name="Group 25"/>
          <p:cNvGrpSpPr/>
          <p:nvPr/>
        </p:nvGrpSpPr>
        <p:grpSpPr>
          <a:xfrm>
            <a:off x="5240375" y="2404133"/>
            <a:ext cx="12087302" cy="1184888"/>
            <a:chOff x="0" y="0"/>
            <a:chExt cx="4826465" cy="1220568"/>
          </a:xfrm>
        </p:grpSpPr>
        <p:sp>
          <p:nvSpPr>
            <p:cNvPr id="26" name="Freeform 26"/>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sp>
        <p:nvSpPr>
          <p:cNvPr id="29" name="TextBox 29"/>
          <p:cNvSpPr txBox="1"/>
          <p:nvPr/>
        </p:nvSpPr>
        <p:spPr>
          <a:xfrm>
            <a:off x="-209776" y="6709072"/>
            <a:ext cx="5038050" cy="1661993"/>
          </a:xfrm>
          <a:prstGeom prst="rect">
            <a:avLst/>
          </a:prstGeom>
        </p:spPr>
        <p:txBody>
          <a:bodyPr wrap="square" lIns="0" tIns="0" rIns="0" bIns="0" rtlCol="0" anchor="t">
            <a:spAutoFit/>
          </a:bodyPr>
          <a:lstStyle/>
          <a:p>
            <a:pPr algn="ctr"/>
            <a:r>
              <a:rPr lang="en-US" sz="5400" b="1" dirty="0">
                <a:solidFill>
                  <a:srgbClr val="C00000"/>
                </a:solidFill>
                <a:latin typeface="Arial" panose="020B0604020202020204" pitchFamily="34" charset="0"/>
                <a:cs typeface="Arial" panose="020B0604020202020204" pitchFamily="34" charset="0"/>
              </a:rPr>
              <a:t>NỘI </a:t>
            </a:r>
            <a:r>
              <a:rPr lang="en-US" sz="5400" b="1">
                <a:solidFill>
                  <a:srgbClr val="C00000"/>
                </a:solidFill>
                <a:latin typeface="Arial" panose="020B0604020202020204" pitchFamily="34" charset="0"/>
                <a:cs typeface="Arial" panose="020B0604020202020204" pitchFamily="34" charset="0"/>
              </a:rPr>
              <a:t>DUNG </a:t>
            </a:r>
          </a:p>
          <a:p>
            <a:pPr algn="ctr"/>
            <a:r>
              <a:rPr lang="en-US" sz="5400" b="1">
                <a:solidFill>
                  <a:srgbClr val="C00000"/>
                </a:solidFill>
                <a:latin typeface="Arial" panose="020B0604020202020204" pitchFamily="34" charset="0"/>
                <a:cs typeface="Arial" panose="020B0604020202020204" pitchFamily="34" charset="0"/>
              </a:rPr>
              <a:t>BÀI </a:t>
            </a:r>
            <a:r>
              <a:rPr lang="en-US" sz="5400" b="1" dirty="0">
                <a:solidFill>
                  <a:srgbClr val="C00000"/>
                </a:solidFill>
                <a:latin typeface="Arial" panose="020B0604020202020204" pitchFamily="34" charset="0"/>
                <a:cs typeface="Arial" panose="020B0604020202020204" pitchFamily="34" charset="0"/>
              </a:rPr>
              <a:t>HỌC</a:t>
            </a:r>
          </a:p>
        </p:txBody>
      </p:sp>
      <p:grpSp>
        <p:nvGrpSpPr>
          <p:cNvPr id="33" name="Group 25"/>
          <p:cNvGrpSpPr/>
          <p:nvPr/>
        </p:nvGrpSpPr>
        <p:grpSpPr>
          <a:xfrm>
            <a:off x="5234490" y="3903092"/>
            <a:ext cx="12093186" cy="1834798"/>
            <a:chOff x="0" y="0"/>
            <a:chExt cx="4826465" cy="1220568"/>
          </a:xfrm>
        </p:grpSpPr>
        <p:sp>
          <p:nvSpPr>
            <p:cNvPr id="36" name="Freeform 26"/>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sp>
        <p:nvSpPr>
          <p:cNvPr id="30" name="Rectangle 29"/>
          <p:cNvSpPr/>
          <p:nvPr/>
        </p:nvSpPr>
        <p:spPr>
          <a:xfrm>
            <a:off x="5297665" y="2601516"/>
            <a:ext cx="12961322" cy="830997"/>
          </a:xfrm>
          <a:prstGeom prst="rect">
            <a:avLst/>
          </a:prstGeom>
        </p:spPr>
        <p:txBody>
          <a:bodyPr wrap="square">
            <a:spAutoFit/>
          </a:bodyPr>
          <a:lstStyle/>
          <a:p>
            <a:r>
              <a:rPr lang="en-US" sz="4800" b="1">
                <a:latin typeface="Arial" panose="020B0604020202020204" pitchFamily="34" charset="0"/>
                <a:cs typeface="Arial" panose="020B0604020202020204" pitchFamily="34" charset="0"/>
              </a:rPr>
              <a:t>1. Bản quyền nội dung thông tin</a:t>
            </a:r>
          </a:p>
        </p:txBody>
      </p:sp>
      <p:sp>
        <p:nvSpPr>
          <p:cNvPr id="31" name="Rectangle 30"/>
          <p:cNvSpPr/>
          <p:nvPr/>
        </p:nvSpPr>
        <p:spPr>
          <a:xfrm>
            <a:off x="5297665" y="4168230"/>
            <a:ext cx="11658358" cy="1569660"/>
          </a:xfrm>
          <a:prstGeom prst="rect">
            <a:avLst/>
          </a:prstGeom>
        </p:spPr>
        <p:txBody>
          <a:bodyPr wrap="square">
            <a:spAutoFit/>
          </a:bodyPr>
          <a:lstStyle/>
          <a:p>
            <a:pPr algn="just"/>
            <a:r>
              <a:rPr lang="vi-VN" sz="4800" b="1">
                <a:latin typeface="Arial" panose="020B0604020202020204" pitchFamily="34" charset="0"/>
                <a:cs typeface="Arial" panose="020B0604020202020204" pitchFamily="34" charset="0"/>
              </a:rPr>
              <a:t>2. </a:t>
            </a:r>
            <a:r>
              <a:rPr lang="en-US" sz="4800" b="1">
                <a:latin typeface="Arial" panose="020B0604020202020204" pitchFamily="34" charset="0"/>
                <a:cs typeface="Arial" panose="020B0604020202020204" pitchFamily="34" charset="0"/>
              </a:rPr>
              <a:t>Tôn trọng bản quyền nội dung thông tin</a:t>
            </a:r>
          </a:p>
        </p:txBody>
      </p:sp>
      <p:grpSp>
        <p:nvGrpSpPr>
          <p:cNvPr id="11" name="Group 25">
            <a:extLst>
              <a:ext uri="{FF2B5EF4-FFF2-40B4-BE49-F238E27FC236}">
                <a16:creationId xmlns:a16="http://schemas.microsoft.com/office/drawing/2014/main" id="{F19FA41A-86DC-0A24-4659-815A648CF995}"/>
              </a:ext>
            </a:extLst>
          </p:cNvPr>
          <p:cNvGrpSpPr/>
          <p:nvPr/>
        </p:nvGrpSpPr>
        <p:grpSpPr>
          <a:xfrm>
            <a:off x="5204011" y="6098864"/>
            <a:ext cx="12093186" cy="2092635"/>
            <a:chOff x="0" y="0"/>
            <a:chExt cx="4826465" cy="1220568"/>
          </a:xfrm>
        </p:grpSpPr>
        <p:sp>
          <p:nvSpPr>
            <p:cNvPr id="12" name="Freeform 26">
              <a:extLst>
                <a:ext uri="{FF2B5EF4-FFF2-40B4-BE49-F238E27FC236}">
                  <a16:creationId xmlns:a16="http://schemas.microsoft.com/office/drawing/2014/main" id="{ADC60366-1B0F-854C-E2AC-055B064AD506}"/>
                </a:ext>
              </a:extLst>
            </p:cNvPr>
            <p:cNvSpPr/>
            <p:nvPr/>
          </p:nvSpPr>
          <p:spPr>
            <a:xfrm>
              <a:off x="0" y="0"/>
              <a:ext cx="4826465" cy="1220568"/>
            </a:xfrm>
            <a:custGeom>
              <a:avLst/>
              <a:gdLst/>
              <a:ahLst/>
              <a:cxnLst/>
              <a:rect l="l" t="t" r="r" b="b"/>
              <a:pathLst>
                <a:path w="4826465" h="1220568">
                  <a:moveTo>
                    <a:pt x="4702005" y="1220568"/>
                  </a:moveTo>
                  <a:lnTo>
                    <a:pt x="124460" y="1220568"/>
                  </a:lnTo>
                  <a:cubicBezTo>
                    <a:pt x="55880" y="1220568"/>
                    <a:pt x="0" y="1164688"/>
                    <a:pt x="0" y="1096108"/>
                  </a:cubicBezTo>
                  <a:lnTo>
                    <a:pt x="0" y="124460"/>
                  </a:lnTo>
                  <a:cubicBezTo>
                    <a:pt x="0" y="55880"/>
                    <a:pt x="55880" y="0"/>
                    <a:pt x="124460" y="0"/>
                  </a:cubicBezTo>
                  <a:lnTo>
                    <a:pt x="4702005" y="0"/>
                  </a:lnTo>
                  <a:cubicBezTo>
                    <a:pt x="4770585" y="0"/>
                    <a:pt x="4826465" y="55880"/>
                    <a:pt x="4826465" y="124460"/>
                  </a:cubicBezTo>
                  <a:lnTo>
                    <a:pt x="4826465" y="1096108"/>
                  </a:lnTo>
                  <a:cubicBezTo>
                    <a:pt x="4826465" y="1164688"/>
                    <a:pt x="4770585" y="1220568"/>
                    <a:pt x="4702005" y="1220568"/>
                  </a:cubicBezTo>
                  <a:close/>
                </a:path>
              </a:pathLst>
            </a:custGeom>
            <a:solidFill>
              <a:srgbClr val="FAF9F5"/>
            </a:solidFill>
          </p:spPr>
        </p:sp>
      </p:grpSp>
      <p:sp>
        <p:nvSpPr>
          <p:cNvPr id="27" name="Rectangle 26">
            <a:extLst>
              <a:ext uri="{FF2B5EF4-FFF2-40B4-BE49-F238E27FC236}">
                <a16:creationId xmlns:a16="http://schemas.microsoft.com/office/drawing/2014/main" id="{1D44E9CC-99B3-5971-C8B9-1E5B0A0DC66B}"/>
              </a:ext>
            </a:extLst>
          </p:cNvPr>
          <p:cNvSpPr/>
          <p:nvPr/>
        </p:nvSpPr>
        <p:spPr>
          <a:xfrm>
            <a:off x="5267186" y="6364003"/>
            <a:ext cx="11658358" cy="1569660"/>
          </a:xfrm>
          <a:prstGeom prst="rect">
            <a:avLst/>
          </a:prstGeom>
        </p:spPr>
        <p:txBody>
          <a:bodyPr wrap="square">
            <a:spAutoFit/>
          </a:bodyPr>
          <a:lstStyle/>
          <a:p>
            <a:pPr algn="just"/>
            <a:r>
              <a:rPr lang="en-GB" sz="4800" b="1">
                <a:latin typeface="Arial" panose="020B0604020202020204" pitchFamily="34" charset="0"/>
                <a:cs typeface="Arial" panose="020B0604020202020204" pitchFamily="34" charset="0"/>
              </a:rPr>
              <a:t>3</a:t>
            </a:r>
            <a:r>
              <a:rPr lang="vi-VN" sz="4800" b="1">
                <a:latin typeface="Arial" panose="020B0604020202020204" pitchFamily="34" charset="0"/>
                <a:cs typeface="Arial" panose="020B0604020202020204" pitchFamily="34" charset="0"/>
              </a:rPr>
              <a:t>. </a:t>
            </a:r>
            <a:r>
              <a:rPr lang="en-US" sz="4800" b="1">
                <a:latin typeface="Arial" panose="020B0604020202020204" pitchFamily="34" charset="0"/>
                <a:cs typeface="Arial" panose="020B0604020202020204" pitchFamily="34" charset="0"/>
              </a:rPr>
              <a:t>Tôn trọng sự bảo mật và riêng tư của thông tin</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22" name="Group 21"/>
          <p:cNvGrpSpPr/>
          <p:nvPr/>
        </p:nvGrpSpPr>
        <p:grpSpPr>
          <a:xfrm>
            <a:off x="3360772" y="1299458"/>
            <a:ext cx="11718855" cy="7522111"/>
            <a:chOff x="4283144" y="1048419"/>
            <a:chExt cx="11718855" cy="7522111"/>
          </a:xfrm>
        </p:grpSpPr>
        <p:grpSp>
          <p:nvGrpSpPr>
            <p:cNvPr id="3" name="Group 3"/>
            <p:cNvGrpSpPr/>
            <p:nvPr/>
          </p:nvGrpSpPr>
          <p:grpSpPr>
            <a:xfrm>
              <a:off x="4283144" y="1048419"/>
              <a:ext cx="11718855" cy="7522111"/>
              <a:chOff x="0" y="0"/>
              <a:chExt cx="5816376" cy="3733422"/>
            </a:xfrm>
          </p:grpSpPr>
          <p:sp>
            <p:nvSpPr>
              <p:cNvPr id="4" name="Freeform 4"/>
              <p:cNvSpPr/>
              <p:nvPr/>
            </p:nvSpPr>
            <p:spPr>
              <a:xfrm>
                <a:off x="0" y="0"/>
                <a:ext cx="5816376" cy="3733422"/>
              </a:xfrm>
              <a:custGeom>
                <a:avLst/>
                <a:gdLst/>
                <a:ahLst/>
                <a:cxnLst/>
                <a:rect l="l" t="t" r="r" b="b"/>
                <a:pathLst>
                  <a:path w="5816376" h="3733422">
                    <a:moveTo>
                      <a:pt x="5691916" y="3733422"/>
                    </a:moveTo>
                    <a:lnTo>
                      <a:pt x="124460" y="3733422"/>
                    </a:lnTo>
                    <a:cubicBezTo>
                      <a:pt x="55880" y="3733422"/>
                      <a:pt x="0" y="3677542"/>
                      <a:pt x="0" y="3608961"/>
                    </a:cubicBezTo>
                    <a:lnTo>
                      <a:pt x="0" y="124460"/>
                    </a:lnTo>
                    <a:cubicBezTo>
                      <a:pt x="0" y="55880"/>
                      <a:pt x="55880" y="0"/>
                      <a:pt x="124460" y="0"/>
                    </a:cubicBezTo>
                    <a:lnTo>
                      <a:pt x="5691916" y="0"/>
                    </a:lnTo>
                    <a:cubicBezTo>
                      <a:pt x="5760496" y="0"/>
                      <a:pt x="5816376" y="55880"/>
                      <a:pt x="5816376" y="124460"/>
                    </a:cubicBezTo>
                    <a:lnTo>
                      <a:pt x="5816376" y="3608962"/>
                    </a:lnTo>
                    <a:cubicBezTo>
                      <a:pt x="5816376" y="3677542"/>
                      <a:pt x="5760496" y="3733422"/>
                      <a:pt x="5691916" y="3733422"/>
                    </a:cubicBezTo>
                    <a:close/>
                  </a:path>
                </a:pathLst>
              </a:custGeom>
              <a:solidFill>
                <a:srgbClr val="FAF9F5"/>
              </a:solidFill>
            </p:spPr>
          </p:sp>
        </p:grpSp>
        <p:grpSp>
          <p:nvGrpSpPr>
            <p:cNvPr id="5" name="Group 5"/>
            <p:cNvGrpSpPr/>
            <p:nvPr/>
          </p:nvGrpSpPr>
          <p:grpSpPr>
            <a:xfrm>
              <a:off x="4378395" y="2905033"/>
              <a:ext cx="11509738" cy="5570249"/>
              <a:chOff x="0" y="325390"/>
              <a:chExt cx="5712586" cy="2764661"/>
            </a:xfrm>
          </p:grpSpPr>
          <p:sp>
            <p:nvSpPr>
              <p:cNvPr id="6" name="Freeform 6"/>
              <p:cNvSpPr/>
              <p:nvPr/>
            </p:nvSpPr>
            <p:spPr>
              <a:xfrm>
                <a:off x="0" y="325390"/>
                <a:ext cx="5712586" cy="2764661"/>
              </a:xfrm>
              <a:custGeom>
                <a:avLst/>
                <a:gdLst/>
                <a:ahLst/>
                <a:cxnLst/>
                <a:rect l="l" t="t" r="r" b="b"/>
                <a:pathLst>
                  <a:path w="5712586" h="3090051">
                    <a:moveTo>
                      <a:pt x="5588126" y="3090051"/>
                    </a:moveTo>
                    <a:lnTo>
                      <a:pt x="124460" y="3090051"/>
                    </a:lnTo>
                    <a:cubicBezTo>
                      <a:pt x="55880" y="3090051"/>
                      <a:pt x="0" y="3034171"/>
                      <a:pt x="0" y="2965591"/>
                    </a:cubicBezTo>
                    <a:lnTo>
                      <a:pt x="0" y="124460"/>
                    </a:lnTo>
                    <a:cubicBezTo>
                      <a:pt x="0" y="55880"/>
                      <a:pt x="55880" y="0"/>
                      <a:pt x="124460" y="0"/>
                    </a:cubicBezTo>
                    <a:lnTo>
                      <a:pt x="5588126" y="0"/>
                    </a:lnTo>
                    <a:cubicBezTo>
                      <a:pt x="5656706" y="0"/>
                      <a:pt x="5712586" y="55880"/>
                      <a:pt x="5712586" y="124460"/>
                    </a:cubicBezTo>
                    <a:lnTo>
                      <a:pt x="5712586" y="2965591"/>
                    </a:lnTo>
                    <a:cubicBezTo>
                      <a:pt x="5712586" y="3034171"/>
                      <a:pt x="5656706" y="3090051"/>
                      <a:pt x="5588126" y="3090051"/>
                    </a:cubicBezTo>
                    <a:close/>
                  </a:path>
                </a:pathLst>
              </a:custGeom>
              <a:solidFill>
                <a:srgbClr val="EFBF6E"/>
              </a:solidFill>
            </p:spPr>
          </p:sp>
        </p:grpSp>
        <p:grpSp>
          <p:nvGrpSpPr>
            <p:cNvPr id="7" name="Group 7"/>
            <p:cNvGrpSpPr/>
            <p:nvPr/>
          </p:nvGrpSpPr>
          <p:grpSpPr>
            <a:xfrm>
              <a:off x="4647518" y="3267217"/>
              <a:ext cx="10900639" cy="4922314"/>
              <a:chOff x="0" y="-204102"/>
              <a:chExt cx="5410274" cy="2443074"/>
            </a:xfrm>
          </p:grpSpPr>
          <p:sp>
            <p:nvSpPr>
              <p:cNvPr id="8" name="Freeform 8"/>
              <p:cNvSpPr/>
              <p:nvPr/>
            </p:nvSpPr>
            <p:spPr>
              <a:xfrm>
                <a:off x="0" y="-204102"/>
                <a:ext cx="5410274" cy="2443074"/>
              </a:xfrm>
              <a:custGeom>
                <a:avLst/>
                <a:gdLst/>
                <a:ahLst/>
                <a:cxnLst/>
                <a:rect l="l" t="t" r="r" b="b"/>
                <a:pathLst>
                  <a:path w="5410274" h="2238972">
                    <a:moveTo>
                      <a:pt x="5285813" y="2238972"/>
                    </a:moveTo>
                    <a:lnTo>
                      <a:pt x="124460" y="2238972"/>
                    </a:lnTo>
                    <a:cubicBezTo>
                      <a:pt x="55880" y="2238972"/>
                      <a:pt x="0" y="2183092"/>
                      <a:pt x="0" y="2114512"/>
                    </a:cubicBezTo>
                    <a:lnTo>
                      <a:pt x="0" y="124460"/>
                    </a:lnTo>
                    <a:cubicBezTo>
                      <a:pt x="0" y="55880"/>
                      <a:pt x="55880" y="0"/>
                      <a:pt x="124460" y="0"/>
                    </a:cubicBezTo>
                    <a:lnTo>
                      <a:pt x="5285814" y="0"/>
                    </a:lnTo>
                    <a:cubicBezTo>
                      <a:pt x="5354394" y="0"/>
                      <a:pt x="5410274" y="55880"/>
                      <a:pt x="5410274" y="124460"/>
                    </a:cubicBezTo>
                    <a:lnTo>
                      <a:pt x="5410274" y="2114512"/>
                    </a:lnTo>
                    <a:cubicBezTo>
                      <a:pt x="5410274" y="2183092"/>
                      <a:pt x="5354394" y="2238972"/>
                      <a:pt x="5285814" y="2238972"/>
                    </a:cubicBezTo>
                    <a:close/>
                  </a:path>
                </a:pathLst>
              </a:custGeom>
              <a:solidFill>
                <a:srgbClr val="FAF9F5"/>
              </a:solidFill>
            </p:spPr>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720829" y="3520642"/>
              <a:ext cx="522792" cy="522792"/>
            </a:xfrm>
            <a:prstGeom prst="rect">
              <a:avLst/>
            </a:prstGeom>
          </p:spPr>
        </p:pic>
        <p:grpSp>
          <p:nvGrpSpPr>
            <p:cNvPr id="12" name="Group 12"/>
            <p:cNvGrpSpPr/>
            <p:nvPr/>
          </p:nvGrpSpPr>
          <p:grpSpPr>
            <a:xfrm>
              <a:off x="14520372" y="1448470"/>
              <a:ext cx="400915" cy="400915"/>
              <a:chOff x="0" y="0"/>
              <a:chExt cx="660400" cy="660400"/>
            </a:xfrm>
          </p:grpSpPr>
          <p:sp>
            <p:nvSpPr>
              <p:cNvPr id="13" name="Freeform 1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4" name="Group 14"/>
            <p:cNvGrpSpPr/>
            <p:nvPr/>
          </p:nvGrpSpPr>
          <p:grpSpPr>
            <a:xfrm>
              <a:off x="13863021" y="1448470"/>
              <a:ext cx="400915" cy="400915"/>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6" name="Group 16"/>
            <p:cNvGrpSpPr/>
            <p:nvPr/>
          </p:nvGrpSpPr>
          <p:grpSpPr>
            <a:xfrm>
              <a:off x="15177722" y="1448470"/>
              <a:ext cx="400915" cy="40091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8" name="TextBox 18"/>
            <p:cNvSpPr txBox="1"/>
            <p:nvPr/>
          </p:nvSpPr>
          <p:spPr>
            <a:xfrm>
              <a:off x="8744858" y="2101749"/>
              <a:ext cx="2795425" cy="597664"/>
            </a:xfrm>
            <a:prstGeom prst="rect">
              <a:avLst/>
            </a:prstGeom>
          </p:spPr>
          <p:txBody>
            <a:bodyPr wrap="square" lIns="0" tIns="0" rIns="0" bIns="0" rtlCol="0" anchor="t">
              <a:spAutoFit/>
            </a:bodyPr>
            <a:lstStyle/>
            <a:p>
              <a:pPr algn="ctr">
                <a:lnSpc>
                  <a:spcPts val="3300"/>
                </a:lnSpc>
              </a:pPr>
              <a:r>
                <a:rPr lang="vi-VN" sz="9600" b="1">
                  <a:solidFill>
                    <a:srgbClr val="C00000"/>
                  </a:solidFill>
                  <a:latin typeface="Arial" panose="020B0604020202020204" pitchFamily="34" charset="0"/>
                  <a:cs typeface="Arial" panose="020B0604020202020204" pitchFamily="34" charset="0"/>
                </a:rPr>
                <a:t>01</a:t>
              </a:r>
              <a:endParaRPr lang="en-US" sz="9600" b="1" dirty="0">
                <a:solidFill>
                  <a:srgbClr val="C00000"/>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13191" y="1729510"/>
            <a:ext cx="2010056" cy="2067213"/>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613" y="5143500"/>
            <a:ext cx="4765105" cy="5172648"/>
          </a:xfrm>
          <a:prstGeom prst="rect">
            <a:avLst/>
          </a:prstGeom>
        </p:spPr>
      </p:pic>
      <p:sp>
        <p:nvSpPr>
          <p:cNvPr id="20" name="Rectangle 19"/>
          <p:cNvSpPr/>
          <p:nvPr/>
        </p:nvSpPr>
        <p:spPr>
          <a:xfrm>
            <a:off x="3943892" y="4630947"/>
            <a:ext cx="10032163" cy="2554545"/>
          </a:xfrm>
          <a:prstGeom prst="rect">
            <a:avLst/>
          </a:prstGeom>
        </p:spPr>
        <p:txBody>
          <a:bodyPr wrap="square">
            <a:spAutoFit/>
          </a:bodyPr>
          <a:lstStyle/>
          <a:p>
            <a:pPr algn="ctr"/>
            <a:r>
              <a:rPr lang="en-US" sz="8000" b="1">
                <a:solidFill>
                  <a:schemeClr val="accent5">
                    <a:lumMod val="50000"/>
                  </a:schemeClr>
                </a:solidFill>
                <a:latin typeface="Arial" panose="020B0604020202020204" pitchFamily="34" charset="0"/>
                <a:cs typeface="Arial" panose="020B0604020202020204" pitchFamily="34" charset="0"/>
              </a:rPr>
              <a:t>BẢN QUYỀN NỘI DUNG THÔNG TIN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pic>
        <p:nvPicPr>
          <p:cNvPr id="2" name="Picture 1"/>
          <p:cNvPicPr>
            <a:picLocks noChangeAspect="1"/>
          </p:cNvPicPr>
          <p:nvPr/>
        </p:nvPicPr>
        <p:blipFill>
          <a:blip r:embed="rId2"/>
          <a:stretch>
            <a:fillRect/>
          </a:stretch>
        </p:blipFill>
        <p:spPr>
          <a:xfrm>
            <a:off x="16002000" y="723900"/>
            <a:ext cx="1444877" cy="323116"/>
          </a:xfrm>
          <a:prstGeom prst="rect">
            <a:avLst/>
          </a:prstGeom>
        </p:spPr>
      </p:pic>
      <p:grpSp>
        <p:nvGrpSpPr>
          <p:cNvPr id="6" name="Group 5"/>
          <p:cNvGrpSpPr/>
          <p:nvPr/>
        </p:nvGrpSpPr>
        <p:grpSpPr>
          <a:xfrm>
            <a:off x="660192" y="1222337"/>
            <a:ext cx="16275258" cy="1572549"/>
            <a:chOff x="660192" y="1222337"/>
            <a:chExt cx="16275258" cy="1572549"/>
          </a:xfrm>
        </p:grpSpPr>
        <p:sp>
          <p:nvSpPr>
            <p:cNvPr id="4" name="TextBox 3"/>
            <p:cNvSpPr txBox="1"/>
            <p:nvPr/>
          </p:nvSpPr>
          <p:spPr>
            <a:xfrm>
              <a:off x="2381250" y="1688278"/>
              <a:ext cx="14554200" cy="707886"/>
            </a:xfrm>
            <a:prstGeom prst="rect">
              <a:avLst/>
            </a:prstGeom>
            <a:noFill/>
          </p:spPr>
          <p:txBody>
            <a:bodyPr wrap="square" rtlCol="0">
              <a:spAutoFit/>
            </a:bodyPr>
            <a:lstStyle/>
            <a:p>
              <a:pPr algn="just"/>
              <a:r>
                <a:rPr lang="vi-VN" sz="4000" i="1">
                  <a:latin typeface="Arial" panose="020B0604020202020204" pitchFamily="34" charset="0"/>
                  <a:cs typeface="Arial" panose="020B0604020202020204" pitchFamily="34" charset="0"/>
                </a:rPr>
                <a:t>Đọc thông tin SGK trang 2</a:t>
              </a:r>
              <a:r>
                <a:rPr lang="en-GB" sz="4000" i="1">
                  <a:latin typeface="Arial" panose="020B0604020202020204" pitchFamily="34" charset="0"/>
                  <a:cs typeface="Arial" panose="020B0604020202020204" pitchFamily="34" charset="0"/>
                </a:rPr>
                <a:t>4  </a:t>
              </a:r>
              <a:r>
                <a:rPr lang="vi-VN" sz="4000" i="1">
                  <a:latin typeface="Arial" panose="020B0604020202020204" pitchFamily="34" charset="0"/>
                  <a:cs typeface="Arial" panose="020B0604020202020204" pitchFamily="34" charset="0"/>
                </a:rPr>
                <a:t>và trả lời câu hỏi:</a:t>
              </a:r>
              <a:endParaRPr lang="en-US" sz="4000" i="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60192" y="1222337"/>
              <a:ext cx="1691846" cy="1572549"/>
            </a:xfrm>
            <a:prstGeom prst="rect">
              <a:avLst/>
            </a:prstGeom>
          </p:spPr>
        </p:pic>
      </p:grpSp>
      <p:sp>
        <p:nvSpPr>
          <p:cNvPr id="10" name="Rectangle 9"/>
          <p:cNvSpPr/>
          <p:nvPr/>
        </p:nvSpPr>
        <p:spPr>
          <a:xfrm>
            <a:off x="1047750" y="2857500"/>
            <a:ext cx="13335000" cy="901593"/>
          </a:xfrm>
          <a:prstGeom prst="rect">
            <a:avLst/>
          </a:prstGeom>
        </p:spPr>
        <p:txBody>
          <a:bodyPr wrap="square">
            <a:spAutoFit/>
          </a:bodyPr>
          <a:lstStyle/>
          <a:p>
            <a:pPr marL="571500" lvl="0" indent="-571500" algn="just">
              <a:lnSpc>
                <a:spcPct val="150000"/>
              </a:lnSpc>
              <a:buFont typeface="Wingdings" panose="05000000000000000000" pitchFamily="2" charset="2"/>
              <a:buChar char="Ø"/>
            </a:pPr>
            <a:r>
              <a:rPr lang="en-US" sz="4000" dirty="0" err="1">
                <a:solidFill>
                  <a:prstClr val="black"/>
                </a:solidFill>
                <a:latin typeface="Arial" panose="020B0604020202020204" pitchFamily="34" charset="0"/>
                <a:cs typeface="Arial" panose="020B0604020202020204" pitchFamily="34" charset="0"/>
              </a:rPr>
              <a:t>Em</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hiểu</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thế</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nào</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về</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thông</a:t>
            </a:r>
            <a:r>
              <a:rPr lang="en-US" sz="4000" dirty="0">
                <a:solidFill>
                  <a:prstClr val="black"/>
                </a:solidFill>
                <a:latin typeface="Arial" panose="020B0604020202020204" pitchFamily="34" charset="0"/>
                <a:cs typeface="Arial" panose="020B0604020202020204" pitchFamily="34" charset="0"/>
              </a:rPr>
              <a:t> tin </a:t>
            </a:r>
            <a:r>
              <a:rPr lang="en-US" sz="4000" dirty="0" err="1">
                <a:solidFill>
                  <a:prstClr val="black"/>
                </a:solidFill>
                <a:latin typeface="Arial" panose="020B0604020202020204" pitchFamily="34" charset="0"/>
                <a:cs typeface="Arial" panose="020B0604020202020204" pitchFamily="34" charset="0"/>
              </a:rPr>
              <a:t>có</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bản</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quyền</a:t>
            </a:r>
            <a:r>
              <a:rPr lang="en-US" sz="4000" dirty="0">
                <a:solidFill>
                  <a:prstClr val="black"/>
                </a:solidFill>
                <a:latin typeface="Arial" panose="020B0604020202020204" pitchFamily="34" charset="0"/>
                <a:cs typeface="Arial" panose="020B0604020202020204" pitchFamily="34" charset="0"/>
              </a:rPr>
              <a:t>?</a:t>
            </a:r>
          </a:p>
        </p:txBody>
      </p:sp>
      <p:sp>
        <p:nvSpPr>
          <p:cNvPr id="11" name="Rectangle 10"/>
          <p:cNvSpPr/>
          <p:nvPr/>
        </p:nvSpPr>
        <p:spPr>
          <a:xfrm>
            <a:off x="1047750" y="5460335"/>
            <a:ext cx="15887700" cy="901593"/>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a:latin typeface="Arial" panose="020B0604020202020204" pitchFamily="34" charset="0"/>
                <a:cs typeface="Arial" panose="020B0604020202020204" pitchFamily="34" charset="0"/>
              </a:rPr>
              <a:t>Em làm thế nào để sử dụng nội dung thông tin có bản quyền?</a:t>
            </a:r>
          </a:p>
        </p:txBody>
      </p:sp>
      <p:sp>
        <p:nvSpPr>
          <p:cNvPr id="13" name="Rectangle 12"/>
          <p:cNvSpPr/>
          <p:nvPr/>
        </p:nvSpPr>
        <p:spPr>
          <a:xfrm>
            <a:off x="5010151" y="4143083"/>
            <a:ext cx="12687300" cy="1200329"/>
          </a:xfrm>
          <a:prstGeom prst="rect">
            <a:avLst/>
          </a:prstGeom>
        </p:spPr>
        <p:txBody>
          <a:bodyPr wrap="square">
            <a:spAutoFit/>
          </a:bodyPr>
          <a:lstStyle/>
          <a:p>
            <a:r>
              <a:rPr lang="vi-VN" sz="3600" dirty="0">
                <a:solidFill>
                  <a:srgbClr val="002060"/>
                </a:solidFill>
                <a:latin typeface="Arial" panose="020B0604020202020204" pitchFamily="34" charset="0"/>
                <a:cs typeface="Arial" panose="020B0604020202020204" pitchFamily="34" charset="0"/>
              </a:rPr>
              <a:t>L</a:t>
            </a:r>
            <a:r>
              <a:rPr lang="en-US" sz="3600" dirty="0">
                <a:solidFill>
                  <a:srgbClr val="002060"/>
                </a:solidFill>
                <a:latin typeface="Arial" panose="020B0604020202020204" pitchFamily="34" charset="0"/>
                <a:cs typeface="Arial" panose="020B0604020202020204" pitchFamily="34" charset="0"/>
              </a:rPr>
              <a:t>à </a:t>
            </a:r>
            <a:r>
              <a:rPr lang="en-US" sz="3600" dirty="0" err="1">
                <a:solidFill>
                  <a:srgbClr val="002060"/>
                </a:solidFill>
                <a:latin typeface="Arial" panose="020B0604020202020204" pitchFamily="34" charset="0"/>
                <a:cs typeface="Arial" panose="020B0604020202020204" pitchFamily="34" charset="0"/>
              </a:rPr>
              <a:t>tác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giả</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hoặc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chủ</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sở</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hữu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của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nội</a:t>
            </a:r>
            <a:r>
              <a:rPr lang="en-US" sz="3600" dirty="0">
                <a:solidFill>
                  <a:srgbClr val="002060"/>
                </a:solidFill>
                <a:latin typeface="Arial" panose="020B0604020202020204" pitchFamily="34" charset="0"/>
                <a:cs typeface="Arial" panose="020B0604020202020204" pitchFamily="34" charset="0"/>
              </a:rPr>
              <a:t> dung </a:t>
            </a:r>
            <a:r>
              <a:rPr lang="en-US" sz="3600" dirty="0" err="1">
                <a:solidFill>
                  <a:srgbClr val="002060"/>
                </a:solidFill>
                <a:latin typeface="Arial" panose="020B0604020202020204" pitchFamily="34" charset="0"/>
                <a:cs typeface="Arial" panose="020B0604020202020204" pitchFamily="34" charset="0"/>
              </a:rPr>
              <a:t>thông</a:t>
            </a:r>
            <a:r>
              <a:rPr lang="en-US" sz="3600" dirty="0">
                <a:solidFill>
                  <a:srgbClr val="002060"/>
                </a:solidFill>
                <a:latin typeface="Arial" panose="020B0604020202020204" pitchFamily="34" charset="0"/>
                <a:cs typeface="Arial" panose="020B0604020202020204" pitchFamily="34" charset="0"/>
              </a:rPr>
              <a:t> tin </a:t>
            </a:r>
            <a:r>
              <a:rPr lang="en-US" sz="3600" dirty="0" err="1">
                <a:solidFill>
                  <a:srgbClr val="002060"/>
                </a:solidFill>
                <a:latin typeface="Arial" panose="020B0604020202020204" pitchFamily="34" charset="0"/>
                <a:cs typeface="Arial" panose="020B0604020202020204" pitchFamily="34" charset="0"/>
              </a:rPr>
              <a:t>được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cấp</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quản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quyền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nội</a:t>
            </a:r>
            <a:r>
              <a:rPr lang="en-US" sz="3600" dirty="0">
                <a:solidFill>
                  <a:srgbClr val="002060"/>
                </a:solidFill>
                <a:latin typeface="Arial" panose="020B0604020202020204" pitchFamily="34" charset="0"/>
                <a:cs typeface="Arial" panose="020B0604020202020204" pitchFamily="34" charset="0"/>
              </a:rPr>
              <a:t> dung </a:t>
            </a:r>
            <a:r>
              <a:rPr lang="en-US" sz="3600" dirty="0" err="1">
                <a:solidFill>
                  <a:srgbClr val="002060"/>
                </a:solidFill>
                <a:latin typeface="Arial" panose="020B0604020202020204" pitchFamily="34" charset="0"/>
                <a:cs typeface="Arial" panose="020B0604020202020204" pitchFamily="34" charset="0"/>
              </a:rPr>
              <a:t>thông</a:t>
            </a:r>
            <a:r>
              <a:rPr lang="en-US" sz="3600" dirty="0">
                <a:solidFill>
                  <a:srgbClr val="002060"/>
                </a:solidFill>
                <a:latin typeface="Arial" panose="020B0604020202020204" pitchFamily="34" charset="0"/>
                <a:cs typeface="Arial" panose="020B0604020202020204" pitchFamily="34" charset="0"/>
              </a:rPr>
              <a:t> tin. </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900" y="3802894"/>
            <a:ext cx="1219200" cy="1032256"/>
          </a:xfrm>
          <a:prstGeom prst="rect">
            <a:avLst/>
          </a:prstGeom>
        </p:spPr>
      </p:pic>
      <p:sp>
        <p:nvSpPr>
          <p:cNvPr id="30" name="Rectangle 29"/>
          <p:cNvSpPr/>
          <p:nvPr/>
        </p:nvSpPr>
        <p:spPr>
          <a:xfrm>
            <a:off x="5177790" y="6738602"/>
            <a:ext cx="12706350" cy="820674"/>
          </a:xfrm>
          <a:prstGeom prst="rect">
            <a:avLst/>
          </a:prstGeom>
        </p:spPr>
        <p:txBody>
          <a:bodyPr wrap="square">
            <a:spAutoFit/>
          </a:bodyPr>
          <a:lstStyle/>
          <a:p>
            <a:pPr algn="just">
              <a:lnSpc>
                <a:spcPct val="150000"/>
              </a:lnSpc>
            </a:pPr>
            <a:r>
              <a:rPr lang="en-US" sz="3600">
                <a:solidFill>
                  <a:srgbClr val="002060"/>
                </a:solidFill>
                <a:latin typeface="Arial" panose="020B0604020202020204" pitchFamily="34" charset="0"/>
                <a:cs typeface="Arial" panose="020B0604020202020204" pitchFamily="34" charset="0"/>
              </a:rPr>
              <a:t>Phải được người có bản quyền cho phép sử dụng.</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8590" y="6738602"/>
            <a:ext cx="1219200" cy="1032256"/>
          </a:xfrm>
          <a:prstGeom prst="rect">
            <a:avLst/>
          </a:prstGeom>
        </p:spPr>
      </p:pic>
      <p:pic>
        <p:nvPicPr>
          <p:cNvPr id="16" name="Picture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81000" y="7870924"/>
            <a:ext cx="3111708" cy="2073176"/>
          </a:xfrm>
          <a:prstGeom prst="rect">
            <a:avLst/>
          </a:prstGeom>
        </p:spPr>
      </p:pic>
    </p:spTree>
    <p:extLst>
      <p:ext uri="{BB962C8B-B14F-4D97-AF65-F5344CB8AC3E}">
        <p14:creationId xmlns:p14="http://schemas.microsoft.com/office/powerpoint/2010/main" val="368449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left)">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22" name="Group 21"/>
          <p:cNvGrpSpPr/>
          <p:nvPr/>
        </p:nvGrpSpPr>
        <p:grpSpPr>
          <a:xfrm>
            <a:off x="3360772" y="1299458"/>
            <a:ext cx="11718855" cy="7522111"/>
            <a:chOff x="4283144" y="1048419"/>
            <a:chExt cx="11718855" cy="7522111"/>
          </a:xfrm>
        </p:grpSpPr>
        <p:grpSp>
          <p:nvGrpSpPr>
            <p:cNvPr id="3" name="Group 3"/>
            <p:cNvGrpSpPr/>
            <p:nvPr/>
          </p:nvGrpSpPr>
          <p:grpSpPr>
            <a:xfrm>
              <a:off x="4283144" y="1048419"/>
              <a:ext cx="11718855" cy="7522111"/>
              <a:chOff x="0" y="0"/>
              <a:chExt cx="5816376" cy="3733422"/>
            </a:xfrm>
          </p:grpSpPr>
          <p:sp>
            <p:nvSpPr>
              <p:cNvPr id="4" name="Freeform 4"/>
              <p:cNvSpPr/>
              <p:nvPr/>
            </p:nvSpPr>
            <p:spPr>
              <a:xfrm>
                <a:off x="0" y="0"/>
                <a:ext cx="5816376" cy="3733422"/>
              </a:xfrm>
              <a:custGeom>
                <a:avLst/>
                <a:gdLst/>
                <a:ahLst/>
                <a:cxnLst/>
                <a:rect l="l" t="t" r="r" b="b"/>
                <a:pathLst>
                  <a:path w="5816376" h="3733422">
                    <a:moveTo>
                      <a:pt x="5691916" y="3733422"/>
                    </a:moveTo>
                    <a:lnTo>
                      <a:pt x="124460" y="3733422"/>
                    </a:lnTo>
                    <a:cubicBezTo>
                      <a:pt x="55880" y="3733422"/>
                      <a:pt x="0" y="3677542"/>
                      <a:pt x="0" y="3608961"/>
                    </a:cubicBezTo>
                    <a:lnTo>
                      <a:pt x="0" y="124460"/>
                    </a:lnTo>
                    <a:cubicBezTo>
                      <a:pt x="0" y="55880"/>
                      <a:pt x="55880" y="0"/>
                      <a:pt x="124460" y="0"/>
                    </a:cubicBezTo>
                    <a:lnTo>
                      <a:pt x="5691916" y="0"/>
                    </a:lnTo>
                    <a:cubicBezTo>
                      <a:pt x="5760496" y="0"/>
                      <a:pt x="5816376" y="55880"/>
                      <a:pt x="5816376" y="124460"/>
                    </a:cubicBezTo>
                    <a:lnTo>
                      <a:pt x="5816376" y="3608962"/>
                    </a:lnTo>
                    <a:cubicBezTo>
                      <a:pt x="5816376" y="3677542"/>
                      <a:pt x="5760496" y="3733422"/>
                      <a:pt x="5691916" y="3733422"/>
                    </a:cubicBezTo>
                    <a:close/>
                  </a:path>
                </a:pathLst>
              </a:custGeom>
              <a:solidFill>
                <a:srgbClr val="FAF9F5"/>
              </a:solidFill>
            </p:spPr>
          </p:sp>
        </p:grpSp>
        <p:grpSp>
          <p:nvGrpSpPr>
            <p:cNvPr id="5" name="Group 5"/>
            <p:cNvGrpSpPr/>
            <p:nvPr/>
          </p:nvGrpSpPr>
          <p:grpSpPr>
            <a:xfrm>
              <a:off x="4378395" y="2905033"/>
              <a:ext cx="11509738" cy="5570249"/>
              <a:chOff x="0" y="325390"/>
              <a:chExt cx="5712586" cy="2764661"/>
            </a:xfrm>
          </p:grpSpPr>
          <p:sp>
            <p:nvSpPr>
              <p:cNvPr id="6" name="Freeform 6"/>
              <p:cNvSpPr/>
              <p:nvPr/>
            </p:nvSpPr>
            <p:spPr>
              <a:xfrm>
                <a:off x="0" y="325390"/>
                <a:ext cx="5712586" cy="2764661"/>
              </a:xfrm>
              <a:custGeom>
                <a:avLst/>
                <a:gdLst/>
                <a:ahLst/>
                <a:cxnLst/>
                <a:rect l="l" t="t" r="r" b="b"/>
                <a:pathLst>
                  <a:path w="5712586" h="3090051">
                    <a:moveTo>
                      <a:pt x="5588126" y="3090051"/>
                    </a:moveTo>
                    <a:lnTo>
                      <a:pt x="124460" y="3090051"/>
                    </a:lnTo>
                    <a:cubicBezTo>
                      <a:pt x="55880" y="3090051"/>
                      <a:pt x="0" y="3034171"/>
                      <a:pt x="0" y="2965591"/>
                    </a:cubicBezTo>
                    <a:lnTo>
                      <a:pt x="0" y="124460"/>
                    </a:lnTo>
                    <a:cubicBezTo>
                      <a:pt x="0" y="55880"/>
                      <a:pt x="55880" y="0"/>
                      <a:pt x="124460" y="0"/>
                    </a:cubicBezTo>
                    <a:lnTo>
                      <a:pt x="5588126" y="0"/>
                    </a:lnTo>
                    <a:cubicBezTo>
                      <a:pt x="5656706" y="0"/>
                      <a:pt x="5712586" y="55880"/>
                      <a:pt x="5712586" y="124460"/>
                    </a:cubicBezTo>
                    <a:lnTo>
                      <a:pt x="5712586" y="2965591"/>
                    </a:lnTo>
                    <a:cubicBezTo>
                      <a:pt x="5712586" y="3034171"/>
                      <a:pt x="5656706" y="3090051"/>
                      <a:pt x="5588126" y="3090051"/>
                    </a:cubicBezTo>
                    <a:close/>
                  </a:path>
                </a:pathLst>
              </a:custGeom>
              <a:solidFill>
                <a:srgbClr val="EFBF6E"/>
              </a:solidFill>
            </p:spPr>
          </p:sp>
        </p:grpSp>
        <p:grpSp>
          <p:nvGrpSpPr>
            <p:cNvPr id="7" name="Group 7"/>
            <p:cNvGrpSpPr/>
            <p:nvPr/>
          </p:nvGrpSpPr>
          <p:grpSpPr>
            <a:xfrm>
              <a:off x="4647518" y="3267217"/>
              <a:ext cx="10900639" cy="4922314"/>
              <a:chOff x="0" y="-204102"/>
              <a:chExt cx="5410274" cy="2443074"/>
            </a:xfrm>
          </p:grpSpPr>
          <p:sp>
            <p:nvSpPr>
              <p:cNvPr id="8" name="Freeform 8"/>
              <p:cNvSpPr/>
              <p:nvPr/>
            </p:nvSpPr>
            <p:spPr>
              <a:xfrm>
                <a:off x="0" y="-204102"/>
                <a:ext cx="5410274" cy="2443074"/>
              </a:xfrm>
              <a:custGeom>
                <a:avLst/>
                <a:gdLst/>
                <a:ahLst/>
                <a:cxnLst/>
                <a:rect l="l" t="t" r="r" b="b"/>
                <a:pathLst>
                  <a:path w="5410274" h="2238972">
                    <a:moveTo>
                      <a:pt x="5285813" y="2238972"/>
                    </a:moveTo>
                    <a:lnTo>
                      <a:pt x="124460" y="2238972"/>
                    </a:lnTo>
                    <a:cubicBezTo>
                      <a:pt x="55880" y="2238972"/>
                      <a:pt x="0" y="2183092"/>
                      <a:pt x="0" y="2114512"/>
                    </a:cubicBezTo>
                    <a:lnTo>
                      <a:pt x="0" y="124460"/>
                    </a:lnTo>
                    <a:cubicBezTo>
                      <a:pt x="0" y="55880"/>
                      <a:pt x="55880" y="0"/>
                      <a:pt x="124460" y="0"/>
                    </a:cubicBezTo>
                    <a:lnTo>
                      <a:pt x="5285814" y="0"/>
                    </a:lnTo>
                    <a:cubicBezTo>
                      <a:pt x="5354394" y="0"/>
                      <a:pt x="5410274" y="55880"/>
                      <a:pt x="5410274" y="124460"/>
                    </a:cubicBezTo>
                    <a:lnTo>
                      <a:pt x="5410274" y="2114512"/>
                    </a:lnTo>
                    <a:cubicBezTo>
                      <a:pt x="5410274" y="2183092"/>
                      <a:pt x="5354394" y="2238972"/>
                      <a:pt x="5285814" y="2238972"/>
                    </a:cubicBezTo>
                    <a:close/>
                  </a:path>
                </a:pathLst>
              </a:custGeom>
              <a:solidFill>
                <a:srgbClr val="FAF9F5"/>
              </a:solidFill>
            </p:spPr>
          </p:sp>
        </p:grpSp>
        <p:grpSp>
          <p:nvGrpSpPr>
            <p:cNvPr id="12" name="Group 12"/>
            <p:cNvGrpSpPr/>
            <p:nvPr/>
          </p:nvGrpSpPr>
          <p:grpSpPr>
            <a:xfrm>
              <a:off x="14520372" y="1448470"/>
              <a:ext cx="400915" cy="400915"/>
              <a:chOff x="0" y="0"/>
              <a:chExt cx="660400" cy="660400"/>
            </a:xfrm>
          </p:grpSpPr>
          <p:sp>
            <p:nvSpPr>
              <p:cNvPr id="13" name="Freeform 1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4" name="Group 14"/>
            <p:cNvGrpSpPr/>
            <p:nvPr/>
          </p:nvGrpSpPr>
          <p:grpSpPr>
            <a:xfrm>
              <a:off x="13863021" y="1448470"/>
              <a:ext cx="400915" cy="400915"/>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6" name="Group 16"/>
            <p:cNvGrpSpPr/>
            <p:nvPr/>
          </p:nvGrpSpPr>
          <p:grpSpPr>
            <a:xfrm>
              <a:off x="15177722" y="1448470"/>
              <a:ext cx="400915" cy="40091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8" name="TextBox 18"/>
            <p:cNvSpPr txBox="1"/>
            <p:nvPr/>
          </p:nvSpPr>
          <p:spPr>
            <a:xfrm>
              <a:off x="8744858" y="2101749"/>
              <a:ext cx="2795425" cy="597664"/>
            </a:xfrm>
            <a:prstGeom prst="rect">
              <a:avLst/>
            </a:prstGeom>
          </p:spPr>
          <p:txBody>
            <a:bodyPr wrap="square" lIns="0" tIns="0" rIns="0" bIns="0" rtlCol="0" anchor="t">
              <a:spAutoFit/>
            </a:bodyPr>
            <a:lstStyle/>
            <a:p>
              <a:pPr algn="ctr">
                <a:lnSpc>
                  <a:spcPts val="3300"/>
                </a:lnSpc>
              </a:pPr>
              <a:r>
                <a:rPr lang="vi-VN" sz="9600" b="1">
                  <a:solidFill>
                    <a:schemeClr val="accent6">
                      <a:lumMod val="75000"/>
                    </a:schemeClr>
                  </a:solidFill>
                  <a:latin typeface="Arial" panose="020B0604020202020204" pitchFamily="34" charset="0"/>
                  <a:cs typeface="Arial" panose="020B0604020202020204" pitchFamily="34" charset="0"/>
                </a:rPr>
                <a:t>02</a:t>
              </a:r>
              <a:endParaRPr lang="en-US" sz="9600" b="1" dirty="0">
                <a:solidFill>
                  <a:schemeClr val="accent6">
                    <a:lumMod val="75000"/>
                  </a:schemeClr>
                </a:solidFill>
                <a:latin typeface="Arial" panose="020B0604020202020204" pitchFamily="34" charset="0"/>
                <a:cs typeface="Arial" panose="020B0604020202020204" pitchFamily="34" charset="0"/>
              </a:endParaRPr>
            </a:p>
          </p:txBody>
        </p:sp>
      </p:grpSp>
      <p:sp>
        <p:nvSpPr>
          <p:cNvPr id="20" name="Rectangle 19"/>
          <p:cNvSpPr/>
          <p:nvPr/>
        </p:nvSpPr>
        <p:spPr>
          <a:xfrm>
            <a:off x="3820398" y="4662524"/>
            <a:ext cx="10900638" cy="2308324"/>
          </a:xfrm>
          <a:prstGeom prst="rect">
            <a:avLst/>
          </a:prstGeom>
        </p:spPr>
        <p:txBody>
          <a:bodyPr wrap="square">
            <a:spAutoFit/>
          </a:bodyPr>
          <a:lstStyle/>
          <a:p>
            <a:pPr algn="ctr"/>
            <a:r>
              <a:rPr lang="en-GB" sz="7200" b="1">
                <a:solidFill>
                  <a:schemeClr val="accent4">
                    <a:lumMod val="50000"/>
                  </a:schemeClr>
                </a:solidFill>
              </a:rPr>
              <a:t>TÔN TRỌNG BẢN QUYỀN NỘI DUNG THÔNG TIN</a:t>
            </a:r>
            <a:endParaRPr lang="en-US" sz="7200">
              <a:solidFill>
                <a:schemeClr val="accent4">
                  <a:lumMod val="50000"/>
                </a:schemeClr>
              </a:solidFill>
            </a:endParaRPr>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9137" y="1393459"/>
            <a:ext cx="3202896" cy="2124797"/>
          </a:xfrm>
          <a:prstGeom prst="rect">
            <a:avLst/>
          </a:prstGeom>
        </p:spPr>
      </p:pic>
      <p:pic>
        <p:nvPicPr>
          <p:cNvPr id="10" name="Picture 9"/>
          <p:cNvPicPr>
            <a:picLocks noChangeAspect="1"/>
          </p:cNvPicPr>
          <p:nvPr/>
        </p:nvPicPr>
        <p:blipFill>
          <a:blip r:embed="rId4"/>
          <a:stretch>
            <a:fillRect/>
          </a:stretch>
        </p:blipFill>
        <p:spPr>
          <a:xfrm>
            <a:off x="12988427" y="7498672"/>
            <a:ext cx="4781608" cy="2764162"/>
          </a:xfrm>
          <a:prstGeom prst="rect">
            <a:avLst/>
          </a:prstGeom>
        </p:spPr>
      </p:pic>
    </p:spTree>
    <p:extLst>
      <p:ext uri="{BB962C8B-B14F-4D97-AF65-F5344CB8AC3E}">
        <p14:creationId xmlns:p14="http://schemas.microsoft.com/office/powerpoint/2010/main" val="847037684"/>
      </p:ext>
    </p:extLst>
  </p:cSld>
  <p:clrMapOvr>
    <a:masterClrMapping/>
  </p:clrMapOvr>
  <p:transition spd="med">
    <p:plus/>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EDD"/>
        </a:solidFill>
        <a:effectLst/>
      </p:bgPr>
    </p:bg>
    <p:spTree>
      <p:nvGrpSpPr>
        <p:cNvPr id="1" name=""/>
        <p:cNvGrpSpPr/>
        <p:nvPr/>
      </p:nvGrpSpPr>
      <p:grpSpPr>
        <a:xfrm>
          <a:off x="0" y="0"/>
          <a:ext cx="0" cy="0"/>
          <a:chOff x="0" y="0"/>
          <a:chExt cx="0" cy="0"/>
        </a:xfrm>
      </p:grpSpPr>
      <p:grpSp>
        <p:nvGrpSpPr>
          <p:cNvPr id="34" name="Group 19"/>
          <p:cNvGrpSpPr/>
          <p:nvPr/>
        </p:nvGrpSpPr>
        <p:grpSpPr>
          <a:xfrm>
            <a:off x="381000" y="342900"/>
            <a:ext cx="17526000" cy="9601200"/>
            <a:chOff x="0" y="0"/>
            <a:chExt cx="4217216" cy="2283383"/>
          </a:xfrm>
        </p:grpSpPr>
        <p:sp>
          <p:nvSpPr>
            <p:cNvPr id="35" name="Freeform 20"/>
            <p:cNvSpPr/>
            <p:nvPr/>
          </p:nvSpPr>
          <p:spPr>
            <a:xfrm>
              <a:off x="0" y="0"/>
              <a:ext cx="4217216" cy="2283383"/>
            </a:xfrm>
            <a:custGeom>
              <a:avLst/>
              <a:gdLst/>
              <a:ahLst/>
              <a:cxnLst/>
              <a:rect l="l" t="t" r="r" b="b"/>
              <a:pathLst>
                <a:path w="4217216" h="2283383">
                  <a:moveTo>
                    <a:pt x="4092756" y="2283383"/>
                  </a:moveTo>
                  <a:lnTo>
                    <a:pt x="124460" y="2283383"/>
                  </a:lnTo>
                  <a:cubicBezTo>
                    <a:pt x="55880" y="2283383"/>
                    <a:pt x="0" y="2227503"/>
                    <a:pt x="0" y="2158923"/>
                  </a:cubicBezTo>
                  <a:lnTo>
                    <a:pt x="0" y="124460"/>
                  </a:lnTo>
                  <a:cubicBezTo>
                    <a:pt x="0" y="55880"/>
                    <a:pt x="55880" y="0"/>
                    <a:pt x="124460" y="0"/>
                  </a:cubicBezTo>
                  <a:lnTo>
                    <a:pt x="4092756" y="0"/>
                  </a:lnTo>
                  <a:cubicBezTo>
                    <a:pt x="4161336" y="0"/>
                    <a:pt x="4217216" y="55880"/>
                    <a:pt x="4217216" y="124460"/>
                  </a:cubicBezTo>
                  <a:lnTo>
                    <a:pt x="4217216" y="2158923"/>
                  </a:lnTo>
                  <a:cubicBezTo>
                    <a:pt x="4217216" y="2227503"/>
                    <a:pt x="4161336" y="2283383"/>
                    <a:pt x="4092756" y="2283383"/>
                  </a:cubicBezTo>
                  <a:close/>
                </a:path>
              </a:pathLst>
            </a:custGeom>
            <a:solidFill>
              <a:srgbClr val="FAF9F5"/>
            </a:solidFill>
          </p:spPr>
        </p:sp>
      </p:grpSp>
      <p:grpSp>
        <p:nvGrpSpPr>
          <p:cNvPr id="36" name="Group 30"/>
          <p:cNvGrpSpPr/>
          <p:nvPr/>
        </p:nvGrpSpPr>
        <p:grpSpPr>
          <a:xfrm>
            <a:off x="16306800" y="723900"/>
            <a:ext cx="324784" cy="324784"/>
            <a:chOff x="0" y="0"/>
            <a:chExt cx="660400" cy="660400"/>
          </a:xfrm>
        </p:grpSpPr>
        <p:sp>
          <p:nvSpPr>
            <p:cNvPr id="37" name="Freeform 31"/>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38" name="Group 32"/>
          <p:cNvGrpSpPr/>
          <p:nvPr/>
        </p:nvGrpSpPr>
        <p:grpSpPr>
          <a:xfrm>
            <a:off x="15744699" y="723900"/>
            <a:ext cx="324784" cy="324784"/>
            <a:chOff x="0" y="0"/>
            <a:chExt cx="660400" cy="660400"/>
          </a:xfrm>
        </p:grpSpPr>
        <p:sp>
          <p:nvSpPr>
            <p:cNvPr id="39" name="Freeform 3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40" name="Group 34"/>
          <p:cNvGrpSpPr/>
          <p:nvPr/>
        </p:nvGrpSpPr>
        <p:grpSpPr>
          <a:xfrm>
            <a:off x="16868900" y="723900"/>
            <a:ext cx="324784" cy="324784"/>
            <a:chOff x="0" y="0"/>
            <a:chExt cx="660400" cy="660400"/>
          </a:xfrm>
        </p:grpSpPr>
        <p:sp>
          <p:nvSpPr>
            <p:cNvPr id="41" name="Freeform 3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sp>
        <p:nvSpPr>
          <p:cNvPr id="11" name="Câu hỏi">
            <a:extLst>
              <a:ext uri="{FF2B5EF4-FFF2-40B4-BE49-F238E27FC236}">
                <a16:creationId xmlns:a16="http://schemas.microsoft.com/office/drawing/2014/main" id="{4ADFFF1A-F500-CC57-185E-00F4826D0836}"/>
              </a:ext>
            </a:extLst>
          </p:cNvPr>
          <p:cNvSpPr/>
          <p:nvPr/>
        </p:nvSpPr>
        <p:spPr>
          <a:xfrm>
            <a:off x="990600" y="2028518"/>
            <a:ext cx="16203084" cy="283996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4400" b="1" noProof="1">
                <a:solidFill>
                  <a:schemeClr val="tx1"/>
                </a:solidFill>
                <a:latin typeface="Arial" panose="020B0604020202020204" pitchFamily="34" charset="0"/>
                <a:cs typeface="Arial" panose="020B0604020202020204" pitchFamily="34" charset="0"/>
              </a:rPr>
              <a:t>Theo em, mỗi hành động nào dưới đây xảy ra trong trường hợp nào thì sẽ bị coi là vi phạm bản quyền nội dung thông tin?</a:t>
            </a:r>
            <a:endParaRPr lang="en-US" sz="4400">
              <a:solidFill>
                <a:schemeClr val="tx1"/>
              </a:solidFill>
              <a:latin typeface="Arial" panose="020B0604020202020204" pitchFamily="34" charset="0"/>
              <a:cs typeface="Arial" panose="020B0604020202020204" pitchFamily="34" charset="0"/>
            </a:endParaRPr>
          </a:p>
        </p:txBody>
      </p:sp>
      <p:sp>
        <p:nvSpPr>
          <p:cNvPr id="12" name="Đáp án đúng">
            <a:extLst>
              <a:ext uri="{FF2B5EF4-FFF2-40B4-BE49-F238E27FC236}">
                <a16:creationId xmlns:a16="http://schemas.microsoft.com/office/drawing/2014/main" id="{8B66CBE4-2DB9-BCF7-D1C4-281B894BFE17}"/>
              </a:ext>
            </a:extLst>
          </p:cNvPr>
          <p:cNvSpPr/>
          <p:nvPr/>
        </p:nvSpPr>
        <p:spPr>
          <a:xfrm>
            <a:off x="1006678" y="5117819"/>
            <a:ext cx="16187005" cy="199603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4400">
                <a:solidFill>
                  <a:schemeClr val="tx1"/>
                </a:solidFill>
                <a:latin typeface="Arial" panose="020B0604020202020204" pitchFamily="34" charset="0"/>
                <a:cs typeface="Arial" panose="020B0604020202020204" pitchFamily="34" charset="0"/>
              </a:rPr>
              <a:t>1. Trình diễn một bài hát với một số đoạn lời bài hát bị thay đổi.</a:t>
            </a:r>
            <a:endParaRPr lang="en-US" sz="4400" dirty="0">
              <a:solidFill>
                <a:schemeClr val="tx1"/>
              </a:solidFill>
              <a:latin typeface="Arial" panose="020B0604020202020204" pitchFamily="34" charset="0"/>
              <a:cs typeface="Arial" panose="020B0604020202020204" pitchFamily="34" charset="0"/>
            </a:endParaRPr>
          </a:p>
        </p:txBody>
      </p:sp>
      <p:pic>
        <p:nvPicPr>
          <p:cNvPr id="16"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2362" y="-63726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769225" y="-637266"/>
            <a:ext cx="487363" cy="487363"/>
          </a:xfrm>
          <a:prstGeom prst="rect">
            <a:avLst/>
          </a:prstGeom>
        </p:spPr>
      </p:pic>
      <p:sp>
        <p:nvSpPr>
          <p:cNvPr id="4" name="TextBox 3">
            <a:extLst>
              <a:ext uri="{FF2B5EF4-FFF2-40B4-BE49-F238E27FC236}">
                <a16:creationId xmlns:a16="http://schemas.microsoft.com/office/drawing/2014/main" id="{7334DE6F-FF40-3D63-A1C9-C30E255B2026}"/>
              </a:ext>
            </a:extLst>
          </p:cNvPr>
          <p:cNvSpPr txBox="1"/>
          <p:nvPr/>
        </p:nvSpPr>
        <p:spPr>
          <a:xfrm>
            <a:off x="2771911" y="618117"/>
            <a:ext cx="13859673" cy="861133"/>
          </a:xfrm>
          <a:prstGeom prst="rect">
            <a:avLst/>
          </a:prstGeom>
          <a:noFill/>
        </p:spPr>
        <p:txBody>
          <a:bodyPr wrap="square" rtlCol="0">
            <a:spAutoFit/>
          </a:bodyPr>
          <a:lstStyle/>
          <a:p>
            <a:pPr algn="just">
              <a:lnSpc>
                <a:spcPct val="150000"/>
              </a:lnSpc>
            </a:pPr>
            <a:r>
              <a:rPr lang="vi-VN" sz="3800" i="1">
                <a:latin typeface="Arial" panose="020B0604020202020204" pitchFamily="34" charset="0"/>
                <a:cs typeface="Arial" panose="020B0604020202020204" pitchFamily="34" charset="0"/>
              </a:rPr>
              <a:t>Đọc thông tin SGK, </a:t>
            </a:r>
            <a:r>
              <a:rPr lang="en-GB" sz="3800" i="1">
                <a:latin typeface="Arial" panose="020B0604020202020204" pitchFamily="34" charset="0"/>
                <a:cs typeface="Arial" panose="020B0604020202020204" pitchFamily="34" charset="0"/>
              </a:rPr>
              <a:t>và trả lời câu hỏi:</a:t>
            </a:r>
            <a:endParaRPr lang="en-US" sz="3800">
              <a:latin typeface="Arial" panose="020B0604020202020204" pitchFamily="34" charset="0"/>
              <a:cs typeface="Arial" panose="020B0604020202020204" pitchFamily="34" charset="0"/>
            </a:endParaRPr>
          </a:p>
        </p:txBody>
      </p:sp>
      <p:pic>
        <p:nvPicPr>
          <p:cNvPr id="5" name="Picture 13">
            <a:extLst>
              <a:ext uri="{FF2B5EF4-FFF2-40B4-BE49-F238E27FC236}">
                <a16:creationId xmlns:a16="http://schemas.microsoft.com/office/drawing/2014/main" id="{F240E3B3-6D34-9FA3-5E4D-F65EFEE20AC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81877" y="298791"/>
            <a:ext cx="1256523" cy="1760453"/>
          </a:xfrm>
          <a:prstGeom prst="rect">
            <a:avLst/>
          </a:prstGeom>
        </p:spPr>
      </p:pic>
      <p:sp>
        <p:nvSpPr>
          <p:cNvPr id="6" name="Đáp án đúng">
            <a:extLst>
              <a:ext uri="{FF2B5EF4-FFF2-40B4-BE49-F238E27FC236}">
                <a16:creationId xmlns:a16="http://schemas.microsoft.com/office/drawing/2014/main" id="{376B65F1-83C9-03CB-5F89-404A69C020A6}"/>
              </a:ext>
            </a:extLst>
          </p:cNvPr>
          <p:cNvSpPr/>
          <p:nvPr/>
        </p:nvSpPr>
        <p:spPr>
          <a:xfrm>
            <a:off x="1006679" y="7363193"/>
            <a:ext cx="16187004" cy="199603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400" dirty="0">
                <a:solidFill>
                  <a:schemeClr val="tx1"/>
                </a:solidFill>
                <a:latin typeface="Arial" panose="020B0604020202020204" pitchFamily="34" charset="0"/>
                <a:cs typeface="Arial" panose="020B0604020202020204" pitchFamily="34" charset="0"/>
              </a:rPr>
              <a:t>2</a:t>
            </a:r>
            <a:r>
              <a:rPr lang="en-US" sz="4400">
                <a:solidFill>
                  <a:schemeClr val="tx1"/>
                </a:solidFill>
                <a:latin typeface="Arial" panose="020B0604020202020204" pitchFamily="34" charset="0"/>
                <a:cs typeface="Arial" panose="020B0604020202020204" pitchFamily="34" charset="0"/>
              </a:rPr>
              <a:t>. Cắt ghép video từ các phim nổi tiếng để phát lại trên mạng xã hội như Facebook, Youtube.</a:t>
            </a:r>
            <a:endParaRPr lang="en-US"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82639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12"/>
                                        </p:tgtEl>
                                        <p:attrNameLst>
                                          <p:attrName>fillcolor</p:attrName>
                                        </p:attrNameLst>
                                      </p:cBhvr>
                                      <p:to>
                                        <a:srgbClr val="92D050"/>
                                      </p:to>
                                    </p:animClr>
                                    <p:set>
                                      <p:cBhvr>
                                        <p:cTn id="21" dur="500" fill="hold"/>
                                        <p:tgtEl>
                                          <p:spTgt spid="12"/>
                                        </p:tgtEl>
                                        <p:attrNameLst>
                                          <p:attrName>fill.type</p:attrName>
                                        </p:attrNameLst>
                                      </p:cBhvr>
                                      <p:to>
                                        <p:strVal val="solid"/>
                                      </p:to>
                                    </p:set>
                                    <p:set>
                                      <p:cBhvr>
                                        <p:cTn id="22" dur="500" fill="hold"/>
                                        <p:tgtEl>
                                          <p:spTgt spid="12"/>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35" fill="hold"/>
                                        <p:tgtEl>
                                          <p:spTgt spid="16"/>
                                        </p:tgtEl>
                                      </p:cBhvr>
                                    </p:cmd>
                                  </p:childTnLst>
                                </p:cTn>
                              </p:par>
                              <p:par>
                                <p:cTn id="25" presetID="26" presetClass="emph" presetSubtype="0" repeatCount="4000" fill="hold" grpId="1" nodeType="with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28" fill="hold" display="0">
                  <p:stCondLst>
                    <p:cond delay="indefinite"/>
                  </p:stCondLst>
                  <p:endCondLst>
                    <p:cond evt="onStopAudio" delay="0">
                      <p:tgtEl>
                        <p:sldTgt/>
                      </p:tgtEl>
                    </p:cond>
                  </p:endCondLst>
                </p:cTn>
                <p:tgtEl>
                  <p:spTgt spid="16"/>
                </p:tgtEl>
              </p:cMediaNode>
            </p:audio>
            <p:audio>
              <p:cMediaNode vol="80000">
                <p:cTn id="29" fill="hold" display="0">
                  <p:stCondLst>
                    <p:cond delay="indefinite"/>
                  </p:stCondLst>
                  <p:endCondLst>
                    <p:cond evt="onStopAudio" delay="0">
                      <p:tgtEl>
                        <p:sldTgt/>
                      </p:tgtEl>
                    </p:cond>
                  </p:endCondLst>
                </p:cTn>
                <p:tgtEl>
                  <p:spTgt spid="21"/>
                </p:tgtEl>
              </p:cMediaNode>
            </p:audio>
            <p:seq concurrent="1" nextAc="seek">
              <p:cTn id="30" restart="whenNotActive" fill="hold" evtFilter="cancelBubble" nodeType="interactiveSeq">
                <p:stCondLst>
                  <p:cond evt="onClick" delay="0">
                    <p:tgtEl>
                      <p:spTgt spid="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
                                        </p:tgtEl>
                                        <p:attrNameLst>
                                          <p:attrName>fillcolor</p:attrName>
                                        </p:attrNameLst>
                                      </p:cBhvr>
                                      <p:to>
                                        <a:srgbClr val="92D050"/>
                                      </p:to>
                                    </p:animClr>
                                    <p:set>
                                      <p:cBhvr>
                                        <p:cTn id="35" dur="500" fill="hold"/>
                                        <p:tgtEl>
                                          <p:spTgt spid="6"/>
                                        </p:tgtEl>
                                        <p:attrNameLst>
                                          <p:attrName>fill.type</p:attrName>
                                        </p:attrNameLst>
                                      </p:cBhvr>
                                      <p:to>
                                        <p:strVal val="solid"/>
                                      </p:to>
                                    </p:set>
                                    <p:set>
                                      <p:cBhvr>
                                        <p:cTn id="36" dur="500" fill="hold"/>
                                        <p:tgtEl>
                                          <p:spTgt spid="6"/>
                                        </p:tgtEl>
                                        <p:attrNameLst>
                                          <p:attrName>fill.on</p:attrName>
                                        </p:attrNameLst>
                                      </p:cBhvr>
                                      <p:to>
                                        <p:strVal val="tru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6"/>
                                        </p:tgtEl>
                                      </p:cBhvr>
                                    </p:animEffect>
                                    <p:animScale>
                                      <p:cBhvr>
                                        <p:cTn id="39" dur="250" autoRev="1" fill="hold"/>
                                        <p:tgtEl>
                                          <p:spTgt spid="6"/>
                                        </p:tgtEl>
                                      </p:cBhvr>
                                      <p:by x="105000" y="105000"/>
                                    </p:animScale>
                                  </p:childTnLst>
                                </p:cTn>
                              </p:par>
                            </p:childTnLst>
                          </p:cTn>
                        </p:par>
                      </p:childTnLst>
                    </p:cTn>
                  </p:par>
                </p:childTnLst>
              </p:cTn>
              <p:nextCondLst>
                <p:cond evt="onClick" delay="0">
                  <p:tgtEl>
                    <p:spTgt spid="6"/>
                  </p:tgtEl>
                </p:cond>
              </p:nextCondLst>
            </p:seq>
          </p:childTnLst>
        </p:cTn>
      </p:par>
    </p:tnLst>
    <p:bldLst>
      <p:bldP spid="11" grpId="0" animBg="1"/>
      <p:bldP spid="12" grpId="0" animBg="1"/>
      <p:bldP spid="12"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8324" t="25114" r="8244" b="41682"/>
          <a:stretch>
            <a:fillRect/>
          </a:stretch>
        </p:blipFill>
        <p:spPr>
          <a:xfrm>
            <a:off x="0" y="0"/>
            <a:ext cx="18288000" cy="10287000"/>
          </a:xfrm>
          <a:prstGeom prst="rect">
            <a:avLst/>
          </a:prstGeom>
        </p:spPr>
      </p:pic>
      <p:grpSp>
        <p:nvGrpSpPr>
          <p:cNvPr id="22" name="Group 21"/>
          <p:cNvGrpSpPr/>
          <p:nvPr/>
        </p:nvGrpSpPr>
        <p:grpSpPr>
          <a:xfrm>
            <a:off x="2743200" y="1001444"/>
            <a:ext cx="13487400" cy="8561656"/>
            <a:chOff x="4283144" y="1048419"/>
            <a:chExt cx="11718855" cy="7522111"/>
          </a:xfrm>
        </p:grpSpPr>
        <p:grpSp>
          <p:nvGrpSpPr>
            <p:cNvPr id="3" name="Group 3"/>
            <p:cNvGrpSpPr/>
            <p:nvPr/>
          </p:nvGrpSpPr>
          <p:grpSpPr>
            <a:xfrm>
              <a:off x="4283144" y="1048419"/>
              <a:ext cx="11718855" cy="7522111"/>
              <a:chOff x="0" y="0"/>
              <a:chExt cx="5816376" cy="3733422"/>
            </a:xfrm>
          </p:grpSpPr>
          <p:sp>
            <p:nvSpPr>
              <p:cNvPr id="4" name="Freeform 4"/>
              <p:cNvSpPr/>
              <p:nvPr/>
            </p:nvSpPr>
            <p:spPr>
              <a:xfrm>
                <a:off x="0" y="0"/>
                <a:ext cx="5816376" cy="3733422"/>
              </a:xfrm>
              <a:custGeom>
                <a:avLst/>
                <a:gdLst/>
                <a:ahLst/>
                <a:cxnLst/>
                <a:rect l="l" t="t" r="r" b="b"/>
                <a:pathLst>
                  <a:path w="5816376" h="3733422">
                    <a:moveTo>
                      <a:pt x="5691916" y="3733422"/>
                    </a:moveTo>
                    <a:lnTo>
                      <a:pt x="124460" y="3733422"/>
                    </a:lnTo>
                    <a:cubicBezTo>
                      <a:pt x="55880" y="3733422"/>
                      <a:pt x="0" y="3677542"/>
                      <a:pt x="0" y="3608961"/>
                    </a:cubicBezTo>
                    <a:lnTo>
                      <a:pt x="0" y="124460"/>
                    </a:lnTo>
                    <a:cubicBezTo>
                      <a:pt x="0" y="55880"/>
                      <a:pt x="55880" y="0"/>
                      <a:pt x="124460" y="0"/>
                    </a:cubicBezTo>
                    <a:lnTo>
                      <a:pt x="5691916" y="0"/>
                    </a:lnTo>
                    <a:cubicBezTo>
                      <a:pt x="5760496" y="0"/>
                      <a:pt x="5816376" y="55880"/>
                      <a:pt x="5816376" y="124460"/>
                    </a:cubicBezTo>
                    <a:lnTo>
                      <a:pt x="5816376" y="3608962"/>
                    </a:lnTo>
                    <a:cubicBezTo>
                      <a:pt x="5816376" y="3677542"/>
                      <a:pt x="5760496" y="3733422"/>
                      <a:pt x="5691916" y="3733422"/>
                    </a:cubicBezTo>
                    <a:close/>
                  </a:path>
                </a:pathLst>
              </a:custGeom>
              <a:solidFill>
                <a:srgbClr val="FAF9F5"/>
              </a:solidFill>
            </p:spPr>
          </p:sp>
        </p:grpSp>
        <p:grpSp>
          <p:nvGrpSpPr>
            <p:cNvPr id="5" name="Group 5"/>
            <p:cNvGrpSpPr/>
            <p:nvPr/>
          </p:nvGrpSpPr>
          <p:grpSpPr>
            <a:xfrm>
              <a:off x="4378395" y="2249436"/>
              <a:ext cx="11509738" cy="6225846"/>
              <a:chOff x="0" y="0"/>
              <a:chExt cx="5712586" cy="3090051"/>
            </a:xfrm>
          </p:grpSpPr>
          <p:sp>
            <p:nvSpPr>
              <p:cNvPr id="6" name="Freeform 6"/>
              <p:cNvSpPr/>
              <p:nvPr/>
            </p:nvSpPr>
            <p:spPr>
              <a:xfrm>
                <a:off x="0" y="0"/>
                <a:ext cx="5712586" cy="3090051"/>
              </a:xfrm>
              <a:custGeom>
                <a:avLst/>
                <a:gdLst/>
                <a:ahLst/>
                <a:cxnLst/>
                <a:rect l="l" t="t" r="r" b="b"/>
                <a:pathLst>
                  <a:path w="5712586" h="3090051">
                    <a:moveTo>
                      <a:pt x="5588126" y="3090051"/>
                    </a:moveTo>
                    <a:lnTo>
                      <a:pt x="124460" y="3090051"/>
                    </a:lnTo>
                    <a:cubicBezTo>
                      <a:pt x="55880" y="3090051"/>
                      <a:pt x="0" y="3034171"/>
                      <a:pt x="0" y="2965591"/>
                    </a:cubicBezTo>
                    <a:lnTo>
                      <a:pt x="0" y="124460"/>
                    </a:lnTo>
                    <a:cubicBezTo>
                      <a:pt x="0" y="55880"/>
                      <a:pt x="55880" y="0"/>
                      <a:pt x="124460" y="0"/>
                    </a:cubicBezTo>
                    <a:lnTo>
                      <a:pt x="5588126" y="0"/>
                    </a:lnTo>
                    <a:cubicBezTo>
                      <a:pt x="5656706" y="0"/>
                      <a:pt x="5712586" y="55880"/>
                      <a:pt x="5712586" y="124460"/>
                    </a:cubicBezTo>
                    <a:lnTo>
                      <a:pt x="5712586" y="2965591"/>
                    </a:lnTo>
                    <a:cubicBezTo>
                      <a:pt x="5712586" y="3034171"/>
                      <a:pt x="5656706" y="3090051"/>
                      <a:pt x="5588126" y="3090051"/>
                    </a:cubicBezTo>
                    <a:close/>
                  </a:path>
                </a:pathLst>
              </a:custGeom>
              <a:solidFill>
                <a:srgbClr val="EFBF6E"/>
              </a:solidFill>
            </p:spPr>
          </p:sp>
        </p:grpSp>
        <p:grpSp>
          <p:nvGrpSpPr>
            <p:cNvPr id="7" name="Group 7"/>
            <p:cNvGrpSpPr/>
            <p:nvPr/>
          </p:nvGrpSpPr>
          <p:grpSpPr>
            <a:xfrm>
              <a:off x="4647518" y="2648619"/>
              <a:ext cx="10900639" cy="5540912"/>
              <a:chOff x="0" y="-511128"/>
              <a:chExt cx="5410274" cy="2750100"/>
            </a:xfrm>
          </p:grpSpPr>
          <p:sp>
            <p:nvSpPr>
              <p:cNvPr id="8" name="Freeform 8"/>
              <p:cNvSpPr/>
              <p:nvPr/>
            </p:nvSpPr>
            <p:spPr>
              <a:xfrm>
                <a:off x="0" y="-511128"/>
                <a:ext cx="5410274" cy="2750100"/>
              </a:xfrm>
              <a:custGeom>
                <a:avLst/>
                <a:gdLst/>
                <a:ahLst/>
                <a:cxnLst/>
                <a:rect l="l" t="t" r="r" b="b"/>
                <a:pathLst>
                  <a:path w="5410274" h="2238972">
                    <a:moveTo>
                      <a:pt x="5285813" y="2238972"/>
                    </a:moveTo>
                    <a:lnTo>
                      <a:pt x="124460" y="2238972"/>
                    </a:lnTo>
                    <a:cubicBezTo>
                      <a:pt x="55880" y="2238972"/>
                      <a:pt x="0" y="2183092"/>
                      <a:pt x="0" y="2114512"/>
                    </a:cubicBezTo>
                    <a:lnTo>
                      <a:pt x="0" y="124460"/>
                    </a:lnTo>
                    <a:cubicBezTo>
                      <a:pt x="0" y="55880"/>
                      <a:pt x="55880" y="0"/>
                      <a:pt x="124460" y="0"/>
                    </a:cubicBezTo>
                    <a:lnTo>
                      <a:pt x="5285814" y="0"/>
                    </a:lnTo>
                    <a:cubicBezTo>
                      <a:pt x="5354394" y="0"/>
                      <a:pt x="5410274" y="55880"/>
                      <a:pt x="5410274" y="124460"/>
                    </a:cubicBezTo>
                    <a:lnTo>
                      <a:pt x="5410274" y="2114512"/>
                    </a:lnTo>
                    <a:cubicBezTo>
                      <a:pt x="5410274" y="2183092"/>
                      <a:pt x="5354394" y="2238972"/>
                      <a:pt x="5285814" y="2238972"/>
                    </a:cubicBezTo>
                    <a:close/>
                  </a:path>
                </a:pathLst>
              </a:custGeom>
              <a:solidFill>
                <a:srgbClr val="FAF9F5"/>
              </a:solidFill>
            </p:spPr>
          </p:sp>
        </p:grpSp>
        <p:grpSp>
          <p:nvGrpSpPr>
            <p:cNvPr id="12" name="Group 12"/>
            <p:cNvGrpSpPr/>
            <p:nvPr/>
          </p:nvGrpSpPr>
          <p:grpSpPr>
            <a:xfrm>
              <a:off x="14520372" y="1448470"/>
              <a:ext cx="400915" cy="400915"/>
              <a:chOff x="0" y="0"/>
              <a:chExt cx="660400" cy="660400"/>
            </a:xfrm>
          </p:grpSpPr>
          <p:sp>
            <p:nvSpPr>
              <p:cNvPr id="13" name="Freeform 13"/>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4" name="Group 14"/>
            <p:cNvGrpSpPr/>
            <p:nvPr/>
          </p:nvGrpSpPr>
          <p:grpSpPr>
            <a:xfrm>
              <a:off x="13863021" y="1448470"/>
              <a:ext cx="400915" cy="400915"/>
              <a:chOff x="0" y="0"/>
              <a:chExt cx="660400" cy="660400"/>
            </a:xfrm>
          </p:grpSpPr>
          <p:sp>
            <p:nvSpPr>
              <p:cNvPr id="15" name="Freeform 1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nvGrpSpPr>
            <p:cNvPr id="16" name="Group 16"/>
            <p:cNvGrpSpPr/>
            <p:nvPr/>
          </p:nvGrpSpPr>
          <p:grpSpPr>
            <a:xfrm>
              <a:off x="15177722" y="1448470"/>
              <a:ext cx="400915" cy="400915"/>
              <a:chOff x="0" y="0"/>
              <a:chExt cx="660400" cy="660400"/>
            </a:xfrm>
          </p:grpSpPr>
          <p:sp>
            <p:nvSpPr>
              <p:cNvPr id="17" name="Freeform 17"/>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EFBF6E"/>
              </a:solidFill>
            </p:spPr>
          </p:sp>
        </p:grpSp>
      </p:grpSp>
      <p:pic>
        <p:nvPicPr>
          <p:cNvPr id="21"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5610" y="2574928"/>
            <a:ext cx="3211027" cy="7712072"/>
          </a:xfrm>
          <a:prstGeom prst="rect">
            <a:avLst/>
          </a:prstGeom>
        </p:spPr>
      </p:pic>
      <p:sp>
        <p:nvSpPr>
          <p:cNvPr id="20" name="TextBox 18"/>
          <p:cNvSpPr txBox="1"/>
          <p:nvPr/>
        </p:nvSpPr>
        <p:spPr>
          <a:xfrm>
            <a:off x="7391400" y="1654800"/>
            <a:ext cx="4157771" cy="475066"/>
          </a:xfrm>
          <a:prstGeom prst="rect">
            <a:avLst/>
          </a:prstGeom>
        </p:spPr>
        <p:txBody>
          <a:bodyPr wrap="square" lIns="0" tIns="0" rIns="0" bIns="0" rtlCol="0" anchor="t">
            <a:spAutoFit/>
          </a:bodyPr>
          <a:lstStyle/>
          <a:p>
            <a:pPr algn="ctr">
              <a:lnSpc>
                <a:spcPts val="3300"/>
              </a:lnSpc>
            </a:pPr>
            <a:r>
              <a:rPr lang="vi-VN" sz="5400" b="1">
                <a:solidFill>
                  <a:srgbClr val="C00000"/>
                </a:solidFill>
                <a:latin typeface="Arial" panose="020B0604020202020204" pitchFamily="34" charset="0"/>
                <a:cs typeface="Arial" panose="020B0604020202020204" pitchFamily="34" charset="0"/>
              </a:rPr>
              <a:t>GHI NHỚ</a:t>
            </a:r>
            <a:endParaRPr lang="en-US" sz="5400" b="1" dirty="0">
              <a:solidFill>
                <a:srgbClr val="C00000"/>
              </a:solidFill>
              <a:latin typeface="Arial" panose="020B0604020202020204" pitchFamily="34" charset="0"/>
              <a:cs typeface="Arial" panose="020B0604020202020204" pitchFamily="34" charset="0"/>
            </a:endParaRPr>
          </a:p>
        </p:txBody>
      </p:sp>
      <p:sp>
        <p:nvSpPr>
          <p:cNvPr id="10" name="Rectangle 9"/>
          <p:cNvSpPr/>
          <p:nvPr/>
        </p:nvSpPr>
        <p:spPr>
          <a:xfrm>
            <a:off x="3753434" y="3829600"/>
            <a:ext cx="11233359" cy="2123658"/>
          </a:xfrm>
          <a:prstGeom prst="rect">
            <a:avLst/>
          </a:prstGeom>
        </p:spPr>
        <p:txBody>
          <a:bodyPr wrap="square">
            <a:spAutoFit/>
          </a:bodyPr>
          <a:lstStyle/>
          <a:p>
            <a:pPr algn="just"/>
            <a:r>
              <a:rPr lang="en-GB" sz="4400">
                <a:latin typeface="Arial" panose="020B0604020202020204" pitchFamily="34" charset="0"/>
                <a:cs typeface="Arial" panose="020B0604020202020204" pitchFamily="34" charset="0"/>
              </a:rPr>
              <a:t>Vi phạm bản quyền nội dung thông tin là vi phạm chuẩn mực đạo đức, không tôn trọng pháp luật và thiếu văn hoá.</a:t>
            </a:r>
            <a:endParaRPr lang="en-US" sz="440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13447560" y="7233225"/>
            <a:ext cx="3827719" cy="2789394"/>
          </a:xfrm>
          <a:prstGeom prst="rect">
            <a:avLst/>
          </a:prstGeom>
        </p:spPr>
      </p:pic>
    </p:spTree>
    <p:extLst>
      <p:ext uri="{BB962C8B-B14F-4D97-AF65-F5344CB8AC3E}">
        <p14:creationId xmlns:p14="http://schemas.microsoft.com/office/powerpoint/2010/main" val="639499797"/>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TotalTime>
  <Words>840</Words>
  <Application>Microsoft Office PowerPoint</Application>
  <PresentationFormat>Custom</PresentationFormat>
  <Paragraphs>68</Paragraphs>
  <Slides>21</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Wingdings</vt:lpstr>
      <vt:lpstr>Arial</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do cuong</cp:lastModifiedBy>
  <cp:revision>72</cp:revision>
  <dcterms:created xsi:type="dcterms:W3CDTF">2006-08-16T00:00:00Z</dcterms:created>
  <dcterms:modified xsi:type="dcterms:W3CDTF">2024-07-02T13:23:50Z</dcterms:modified>
  <dc:identifier>DAFARKD_w7U</dc:identifier>
</cp:coreProperties>
</file>