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6" r:id="rId5"/>
    <p:sldId id="263" r:id="rId6"/>
    <p:sldId id="265" r:id="rId7"/>
    <p:sldId id="269" r:id="rId8"/>
    <p:sldId id="258" r:id="rId9"/>
    <p:sldId id="270" r:id="rId10"/>
    <p:sldId id="264" r:id="rId11"/>
    <p:sldId id="271" r:id="rId12"/>
    <p:sldId id="260" r:id="rId13"/>
    <p:sldId id="272" r:id="rId14"/>
    <p:sldId id="273" r:id="rId15"/>
    <p:sldId id="274" r:id="rId16"/>
    <p:sldId id="275" r:id="rId17"/>
    <p:sldId id="267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8" autoAdjust="0"/>
    <p:restoredTop sz="94622" autoAdjust="0"/>
  </p:normalViewPr>
  <p:slideViewPr>
    <p:cSldViewPr>
      <p:cViewPr>
        <p:scale>
          <a:sx n="35" d="100"/>
          <a:sy n="35" d="100"/>
        </p:scale>
        <p:origin x="1088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01BAE-AE11-4FE9-9F7D-4F8318CF681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0BE03-1432-4C83-B8BB-532FFB8EE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0BE03-1432-4C83-B8BB-532FFB8EE1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2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0BE03-1432-4C83-B8BB-532FFB8EE1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0BE03-1432-4C83-B8BB-532FFB8EE1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5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16.svg"/><Relationship Id="rId7" Type="http://schemas.openxmlformats.org/officeDocument/2006/relationships/image" Target="../media/image40.sv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2.svg"/><Relationship Id="rId5" Type="http://schemas.openxmlformats.org/officeDocument/2006/relationships/image" Target="../media/image38.svg"/><Relationship Id="rId10" Type="http://schemas.openxmlformats.org/officeDocument/2006/relationships/image" Target="../media/image11.png"/><Relationship Id="rId4" Type="http://schemas.openxmlformats.org/officeDocument/2006/relationships/image" Target="../media/image37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9.sv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5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45.svg"/><Relationship Id="rId5" Type="http://schemas.openxmlformats.org/officeDocument/2006/relationships/image" Target="../media/image55.svg"/><Relationship Id="rId10" Type="http://schemas.openxmlformats.org/officeDocument/2006/relationships/image" Target="../media/image44.png"/><Relationship Id="rId4" Type="http://schemas.openxmlformats.org/officeDocument/2006/relationships/image" Target="../media/image54.png"/><Relationship Id="rId9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6.svg"/><Relationship Id="rId7" Type="http://schemas.openxmlformats.org/officeDocument/2006/relationships/image" Target="../media/image1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svg"/><Relationship Id="rId7" Type="http://schemas.openxmlformats.org/officeDocument/2006/relationships/image" Target="../media/image2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Relationship Id="rId9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3" Type="http://schemas.openxmlformats.org/officeDocument/2006/relationships/image" Target="../media/image16.svg"/><Relationship Id="rId7" Type="http://schemas.openxmlformats.org/officeDocument/2006/relationships/image" Target="../media/image66.svg"/><Relationship Id="rId12" Type="http://schemas.openxmlformats.org/officeDocument/2006/relationships/image" Target="../media/image7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5" Type="http://schemas.openxmlformats.org/officeDocument/2006/relationships/image" Target="../media/image64.svg"/><Relationship Id="rId15" Type="http://schemas.openxmlformats.org/officeDocument/2006/relationships/image" Target="../media/image32.sv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sv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2.svg"/><Relationship Id="rId5" Type="http://schemas.openxmlformats.org/officeDocument/2006/relationships/image" Target="../media/image24.svg"/><Relationship Id="rId10" Type="http://schemas.openxmlformats.org/officeDocument/2006/relationships/image" Target="../media/image11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svg"/><Relationship Id="rId7" Type="http://schemas.openxmlformats.org/officeDocument/2006/relationships/image" Target="../media/image2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hyperlink" Target="https://www.hoc10.vn/doc-sach/tieng-viet-5-tap-1/1/678/64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6.svg"/><Relationship Id="rId7" Type="http://schemas.openxmlformats.org/officeDocument/2006/relationships/image" Target="../media/image3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45.svg"/><Relationship Id="rId12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38.svg"/><Relationship Id="rId10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57857" y="8944223"/>
            <a:ext cx="21616511" cy="10835276"/>
          </a:xfrm>
          <a:custGeom>
            <a:avLst/>
            <a:gdLst/>
            <a:ahLst/>
            <a:cxnLst/>
            <a:rect l="l" t="t" r="r" b="b"/>
            <a:pathLst>
              <a:path w="21616511" h="10835276">
                <a:moveTo>
                  <a:pt x="0" y="0"/>
                </a:moveTo>
                <a:lnTo>
                  <a:pt x="21616511" y="0"/>
                </a:lnTo>
                <a:lnTo>
                  <a:pt x="21616511" y="10835276"/>
                </a:lnTo>
                <a:lnTo>
                  <a:pt x="0" y="1083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02254" y="1028700"/>
            <a:ext cx="12283492" cy="8352775"/>
          </a:xfrm>
          <a:custGeom>
            <a:avLst/>
            <a:gdLst/>
            <a:ahLst/>
            <a:cxnLst/>
            <a:rect l="l" t="t" r="r" b="b"/>
            <a:pathLst>
              <a:path w="12283492" h="8352775">
                <a:moveTo>
                  <a:pt x="0" y="0"/>
                </a:moveTo>
                <a:lnTo>
                  <a:pt x="12283492" y="0"/>
                </a:lnTo>
                <a:lnTo>
                  <a:pt x="12283492" y="8352775"/>
                </a:lnTo>
                <a:lnTo>
                  <a:pt x="0" y="8352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14114" y="9924400"/>
            <a:ext cx="3086100" cy="591791"/>
            <a:chOff x="0" y="0"/>
            <a:chExt cx="812800" cy="1558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55863"/>
            </a:xfrm>
            <a:custGeom>
              <a:avLst/>
              <a:gdLst/>
              <a:ahLst/>
              <a:cxnLst/>
              <a:rect l="l" t="t" r="r" b="b"/>
              <a:pathLst>
                <a:path w="812800" h="155863">
                  <a:moveTo>
                    <a:pt x="406400" y="0"/>
                  </a:moveTo>
                  <a:cubicBezTo>
                    <a:pt x="181951" y="0"/>
                    <a:pt x="0" y="34891"/>
                    <a:pt x="0" y="77931"/>
                  </a:cubicBezTo>
                  <a:cubicBezTo>
                    <a:pt x="0" y="120972"/>
                    <a:pt x="181951" y="155863"/>
                    <a:pt x="406400" y="155863"/>
                  </a:cubicBezTo>
                  <a:cubicBezTo>
                    <a:pt x="630849" y="155863"/>
                    <a:pt x="812800" y="120972"/>
                    <a:pt x="812800" y="77931"/>
                  </a:cubicBezTo>
                  <a:cubicBezTo>
                    <a:pt x="812800" y="3489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-33013"/>
              <a:ext cx="660400" cy="174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137771" y="4967401"/>
            <a:ext cx="4506022" cy="5413395"/>
          </a:xfrm>
          <a:custGeom>
            <a:avLst/>
            <a:gdLst/>
            <a:ahLst/>
            <a:cxnLst/>
            <a:rect l="l" t="t" r="r" b="b"/>
            <a:pathLst>
              <a:path w="5511844" h="6621758">
                <a:moveTo>
                  <a:pt x="0" y="0"/>
                </a:moveTo>
                <a:lnTo>
                  <a:pt x="5511844" y="0"/>
                </a:lnTo>
                <a:lnTo>
                  <a:pt x="5511844" y="6621758"/>
                </a:lnTo>
                <a:lnTo>
                  <a:pt x="0" y="66217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3451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308131" y="9924400"/>
            <a:ext cx="3086100" cy="591791"/>
            <a:chOff x="0" y="0"/>
            <a:chExt cx="812800" cy="1558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55863"/>
            </a:xfrm>
            <a:custGeom>
              <a:avLst/>
              <a:gdLst/>
              <a:ahLst/>
              <a:cxnLst/>
              <a:rect l="l" t="t" r="r" b="b"/>
              <a:pathLst>
                <a:path w="812800" h="155863">
                  <a:moveTo>
                    <a:pt x="406400" y="0"/>
                  </a:moveTo>
                  <a:cubicBezTo>
                    <a:pt x="181951" y="0"/>
                    <a:pt x="0" y="34891"/>
                    <a:pt x="0" y="77931"/>
                  </a:cubicBezTo>
                  <a:cubicBezTo>
                    <a:pt x="0" y="120972"/>
                    <a:pt x="181951" y="155863"/>
                    <a:pt x="406400" y="155863"/>
                  </a:cubicBezTo>
                  <a:cubicBezTo>
                    <a:pt x="630849" y="155863"/>
                    <a:pt x="812800" y="120972"/>
                    <a:pt x="812800" y="77931"/>
                  </a:cubicBezTo>
                  <a:cubicBezTo>
                    <a:pt x="812800" y="3489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33013"/>
              <a:ext cx="660400" cy="174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487276" y="6461536"/>
            <a:ext cx="2872305" cy="3936235"/>
          </a:xfrm>
          <a:custGeom>
            <a:avLst/>
            <a:gdLst/>
            <a:ahLst/>
            <a:cxnLst/>
            <a:rect l="l" t="t" r="r" b="b"/>
            <a:pathLst>
              <a:path w="2872305" h="3936235">
                <a:moveTo>
                  <a:pt x="0" y="0"/>
                </a:moveTo>
                <a:lnTo>
                  <a:pt x="2872304" y="0"/>
                </a:lnTo>
                <a:lnTo>
                  <a:pt x="2872304" y="3936235"/>
                </a:lnTo>
                <a:lnTo>
                  <a:pt x="0" y="39362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23257" r="-316263"/>
            </a:stretch>
          </a:blipFill>
        </p:spPr>
      </p:sp>
      <p:sp>
        <p:nvSpPr>
          <p:cNvPr id="13" name="Freeform 13"/>
          <p:cNvSpPr/>
          <p:nvPr/>
        </p:nvSpPr>
        <p:spPr>
          <a:xfrm rot="-490337">
            <a:off x="14269422" y="5485045"/>
            <a:ext cx="2032646" cy="2753585"/>
          </a:xfrm>
          <a:custGeom>
            <a:avLst/>
            <a:gdLst/>
            <a:ahLst/>
            <a:cxnLst/>
            <a:rect l="l" t="t" r="r" b="b"/>
            <a:pathLst>
              <a:path w="2458490" h="3330467">
                <a:moveTo>
                  <a:pt x="0" y="0"/>
                </a:moveTo>
                <a:lnTo>
                  <a:pt x="2458491" y="0"/>
                </a:lnTo>
                <a:lnTo>
                  <a:pt x="2458491" y="3330468"/>
                </a:lnTo>
                <a:lnTo>
                  <a:pt x="0" y="33304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829173" y="918456"/>
            <a:ext cx="399053" cy="39905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000002" y="2423272"/>
            <a:ext cx="399053" cy="39905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995178" y="4159641"/>
            <a:ext cx="399053" cy="39905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7100816" y="2622798"/>
            <a:ext cx="399053" cy="39905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958340" y="718929"/>
            <a:ext cx="399053" cy="39905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453650" y="-513416"/>
            <a:ext cx="19337990" cy="1001476"/>
            <a:chOff x="0" y="0"/>
            <a:chExt cx="5093133" cy="2637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093133" cy="263763"/>
            </a:xfrm>
            <a:custGeom>
              <a:avLst/>
              <a:gdLst/>
              <a:ahLst/>
              <a:cxnLst/>
              <a:rect l="l" t="t" r="r" b="b"/>
              <a:pathLst>
                <a:path w="5093133" h="263763">
                  <a:moveTo>
                    <a:pt x="20418" y="0"/>
                  </a:moveTo>
                  <a:lnTo>
                    <a:pt x="5072716" y="0"/>
                  </a:lnTo>
                  <a:cubicBezTo>
                    <a:pt x="5083992" y="0"/>
                    <a:pt x="5093133" y="9141"/>
                    <a:pt x="5093133" y="20418"/>
                  </a:cubicBezTo>
                  <a:lnTo>
                    <a:pt x="5093133" y="243345"/>
                  </a:lnTo>
                  <a:cubicBezTo>
                    <a:pt x="5093133" y="254622"/>
                    <a:pt x="5083992" y="263763"/>
                    <a:pt x="5072716" y="263763"/>
                  </a:cubicBezTo>
                  <a:lnTo>
                    <a:pt x="20418" y="263763"/>
                  </a:lnTo>
                  <a:cubicBezTo>
                    <a:pt x="9141" y="263763"/>
                    <a:pt x="0" y="254622"/>
                    <a:pt x="0" y="243345"/>
                  </a:cubicBezTo>
                  <a:lnTo>
                    <a:pt x="0" y="20418"/>
                  </a:lnTo>
                  <a:cubicBezTo>
                    <a:pt x="0" y="9141"/>
                    <a:pt x="9141" y="0"/>
                    <a:pt x="20418" y="0"/>
                  </a:cubicBezTo>
                  <a:close/>
                </a:path>
              </a:pathLst>
            </a:custGeom>
            <a:solidFill>
              <a:srgbClr val="FC914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093133" cy="311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421786" y="3142801"/>
            <a:ext cx="1417665" cy="1415893"/>
          </a:xfrm>
          <a:custGeom>
            <a:avLst/>
            <a:gdLst/>
            <a:ahLst/>
            <a:cxnLst/>
            <a:rect l="l" t="t" r="r" b="b"/>
            <a:pathLst>
              <a:path w="1417665" h="1415893">
                <a:moveTo>
                  <a:pt x="0" y="0"/>
                </a:moveTo>
                <a:lnTo>
                  <a:pt x="1417664" y="0"/>
                </a:lnTo>
                <a:lnTo>
                  <a:pt x="1417664" y="1415893"/>
                </a:lnTo>
                <a:lnTo>
                  <a:pt x="0" y="14158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4" name="Freeform 34"/>
          <p:cNvSpPr/>
          <p:nvPr/>
        </p:nvSpPr>
        <p:spPr>
          <a:xfrm>
            <a:off x="16085846" y="5205087"/>
            <a:ext cx="1240723" cy="1239172"/>
          </a:xfrm>
          <a:custGeom>
            <a:avLst/>
            <a:gdLst/>
            <a:ahLst/>
            <a:cxnLst/>
            <a:rect l="l" t="t" r="r" b="b"/>
            <a:pathLst>
              <a:path w="1240723" h="1239172">
                <a:moveTo>
                  <a:pt x="0" y="0"/>
                </a:moveTo>
                <a:lnTo>
                  <a:pt x="1240723" y="0"/>
                </a:lnTo>
                <a:lnTo>
                  <a:pt x="1240723" y="1239172"/>
                </a:lnTo>
                <a:lnTo>
                  <a:pt x="0" y="12391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7D03EA-AFAB-4A01-9E49-941A4A63BAD1}"/>
              </a:ext>
            </a:extLst>
          </p:cNvPr>
          <p:cNvSpPr/>
          <p:nvPr/>
        </p:nvSpPr>
        <p:spPr>
          <a:xfrm>
            <a:off x="3904501" y="3057585"/>
            <a:ext cx="1087829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400" b="1" cap="none" spc="0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</a:p>
          <a:p>
            <a:pPr algn="ctr"/>
            <a:r>
              <a:rPr lang="en-US" sz="9400" b="1" cap="none" spc="0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EM ĐẾN VỚI </a:t>
            </a:r>
          </a:p>
          <a:p>
            <a:pPr algn="ctr"/>
            <a:r>
              <a:rPr lang="en-US" sz="9400" b="1" cap="none" spc="0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8644475">
            <a:off x="14961320" y="-2571932"/>
            <a:ext cx="6647475" cy="8296380"/>
          </a:xfrm>
          <a:custGeom>
            <a:avLst/>
            <a:gdLst/>
            <a:ahLst/>
            <a:cxnLst/>
            <a:rect l="l" t="t" r="r" b="b"/>
            <a:pathLst>
              <a:path w="6647475" h="8296380">
                <a:moveTo>
                  <a:pt x="0" y="0"/>
                </a:moveTo>
                <a:lnTo>
                  <a:pt x="6647474" y="0"/>
                </a:lnTo>
                <a:lnTo>
                  <a:pt x="6647474" y="8296380"/>
                </a:lnTo>
                <a:lnTo>
                  <a:pt x="0" y="8296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53256" y="10064855"/>
            <a:ext cx="5268119" cy="715997"/>
          </a:xfrm>
          <a:custGeom>
            <a:avLst/>
            <a:gdLst/>
            <a:ahLst/>
            <a:cxnLst/>
            <a:rect l="l" t="t" r="r" b="b"/>
            <a:pathLst>
              <a:path w="10536231" h="2146757">
                <a:moveTo>
                  <a:pt x="0" y="0"/>
                </a:moveTo>
                <a:lnTo>
                  <a:pt x="10536231" y="0"/>
                </a:lnTo>
                <a:lnTo>
                  <a:pt x="10536231" y="2146758"/>
                </a:lnTo>
                <a:lnTo>
                  <a:pt x="0" y="2146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83000" y="8758163"/>
            <a:ext cx="3736720" cy="1414537"/>
          </a:xfrm>
          <a:custGeom>
            <a:avLst/>
            <a:gdLst/>
            <a:ahLst/>
            <a:cxnLst/>
            <a:rect l="l" t="t" r="r" b="b"/>
            <a:pathLst>
              <a:path w="7473434" h="4241174">
                <a:moveTo>
                  <a:pt x="0" y="0"/>
                </a:moveTo>
                <a:lnTo>
                  <a:pt x="7473434" y="0"/>
                </a:lnTo>
                <a:lnTo>
                  <a:pt x="7473434" y="4241173"/>
                </a:lnTo>
                <a:lnTo>
                  <a:pt x="0" y="4241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4935200" y="9072190"/>
            <a:ext cx="1287244" cy="1176710"/>
          </a:xfrm>
          <a:custGeom>
            <a:avLst/>
            <a:gdLst/>
            <a:ahLst/>
            <a:cxnLst/>
            <a:rect l="l" t="t" r="r" b="b"/>
            <a:pathLst>
              <a:path w="2574487" h="3528102">
                <a:moveTo>
                  <a:pt x="0" y="0"/>
                </a:moveTo>
                <a:lnTo>
                  <a:pt x="2574486" y="0"/>
                </a:lnTo>
                <a:lnTo>
                  <a:pt x="2574486" y="3528102"/>
                </a:lnTo>
                <a:lnTo>
                  <a:pt x="0" y="35281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23257" r="-316263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3714395" y="3110968"/>
            <a:ext cx="421487" cy="42148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5245037">
            <a:off x="16414468" y="5046775"/>
            <a:ext cx="1470622" cy="1468784"/>
          </a:xfrm>
          <a:custGeom>
            <a:avLst/>
            <a:gdLst/>
            <a:ahLst/>
            <a:cxnLst/>
            <a:rect l="l" t="t" r="r" b="b"/>
            <a:pathLst>
              <a:path w="1470622" h="1468784">
                <a:moveTo>
                  <a:pt x="0" y="0"/>
                </a:moveTo>
                <a:lnTo>
                  <a:pt x="1470622" y="0"/>
                </a:lnTo>
                <a:lnTo>
                  <a:pt x="1470622" y="1468784"/>
                </a:lnTo>
                <a:lnTo>
                  <a:pt x="0" y="14687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5972356" y="762317"/>
            <a:ext cx="1629920" cy="1627882"/>
          </a:xfrm>
          <a:custGeom>
            <a:avLst/>
            <a:gdLst/>
            <a:ahLst/>
            <a:cxnLst/>
            <a:rect l="l" t="t" r="r" b="b"/>
            <a:pathLst>
              <a:path w="1629920" h="1627882">
                <a:moveTo>
                  <a:pt x="0" y="0"/>
                </a:moveTo>
                <a:lnTo>
                  <a:pt x="1629919" y="0"/>
                </a:lnTo>
                <a:lnTo>
                  <a:pt x="1629919" y="1627882"/>
                </a:lnTo>
                <a:lnTo>
                  <a:pt x="0" y="16278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6E549C96-B37D-4FAA-912A-E6AA80844B35}"/>
              </a:ext>
            </a:extLst>
          </p:cNvPr>
          <p:cNvSpPr/>
          <p:nvPr/>
        </p:nvSpPr>
        <p:spPr>
          <a:xfrm>
            <a:off x="371440" y="-1257300"/>
            <a:ext cx="14403203" cy="11506200"/>
          </a:xfrm>
          <a:custGeom>
            <a:avLst/>
            <a:gdLst/>
            <a:ahLst/>
            <a:cxnLst/>
            <a:rect l="l" t="t" r="r" b="b"/>
            <a:pathLst>
              <a:path w="9658491" h="21765614">
                <a:moveTo>
                  <a:pt x="0" y="0"/>
                </a:moveTo>
                <a:lnTo>
                  <a:pt x="9658491" y="0"/>
                </a:lnTo>
                <a:lnTo>
                  <a:pt x="9658491" y="21765615"/>
                </a:lnTo>
                <a:lnTo>
                  <a:pt x="0" y="217656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b="-43046"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D5E466-E19A-4629-9813-9D151D504416}"/>
              </a:ext>
            </a:extLst>
          </p:cNvPr>
          <p:cNvSpPr txBox="1"/>
          <p:nvPr/>
        </p:nvSpPr>
        <p:spPr>
          <a:xfrm>
            <a:off x="1828800" y="1799736"/>
            <a:ext cx="11719560" cy="654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156845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  <a:tabLst>
                <a:tab pos="952500" algn="l"/>
              </a:tabLst>
            </a:pPr>
            <a:r>
              <a:rPr lang="en-US" sz="4000" dirty="0" err="1">
                <a:solidFill>
                  <a:srgbClr val="683E3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điển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(do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b="1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b="1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b="1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b="1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điển</a:t>
            </a:r>
            <a:r>
              <a:rPr lang="en-US" sz="4000" b="1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000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en-US" sz="4000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en-US" sz="4000" spc="-3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?)</a:t>
            </a:r>
          </a:p>
          <a:p>
            <a:pPr marL="571500" marR="156845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  <a:tabLst>
                <a:tab pos="952500" algn="l"/>
              </a:tabLst>
            </a:pPr>
            <a:r>
              <a:rPr lang="en-US" sz="4000" b="1" dirty="0" err="1">
                <a:solidFill>
                  <a:srgbClr val="683E3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b="1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6476285" y="3449047"/>
            <a:ext cx="399053" cy="39905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12" name="Freeform 6">
            <a:extLst>
              <a:ext uri="{FF2B5EF4-FFF2-40B4-BE49-F238E27FC236}">
                <a16:creationId xmlns:a16="http://schemas.microsoft.com/office/drawing/2014/main" id="{B1B7718D-366F-4CF8-AF53-EDC5574F9C5E}"/>
              </a:ext>
            </a:extLst>
          </p:cNvPr>
          <p:cNvSpPr/>
          <p:nvPr/>
        </p:nvSpPr>
        <p:spPr>
          <a:xfrm rot="8547619">
            <a:off x="-898633" y="-3520071"/>
            <a:ext cx="6647475" cy="8296380"/>
          </a:xfrm>
          <a:custGeom>
            <a:avLst/>
            <a:gdLst/>
            <a:ahLst/>
            <a:cxnLst/>
            <a:rect l="l" t="t" r="r" b="b"/>
            <a:pathLst>
              <a:path w="6647475" h="8296380">
                <a:moveTo>
                  <a:pt x="0" y="0"/>
                </a:moveTo>
                <a:lnTo>
                  <a:pt x="6647475" y="0"/>
                </a:lnTo>
                <a:lnTo>
                  <a:pt x="6647475" y="8296381"/>
                </a:lnTo>
                <a:lnTo>
                  <a:pt x="0" y="8296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2F9CACCB-E860-44EF-A74E-59E98AACA805}"/>
              </a:ext>
            </a:extLst>
          </p:cNvPr>
          <p:cNvGrpSpPr/>
          <p:nvPr/>
        </p:nvGrpSpPr>
        <p:grpSpPr>
          <a:xfrm rot="9212053">
            <a:off x="16537883" y="5009891"/>
            <a:ext cx="399053" cy="399053"/>
            <a:chOff x="0" y="0"/>
            <a:chExt cx="812800" cy="812800"/>
          </a:xfrm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E188C55F-6EF6-45BA-8F3F-D9EE8448526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A1DAB9-FAFD-4BFB-A94A-2CB7BD397B5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DC3F2A11-7450-438E-BB72-CE77FE819F99}"/>
              </a:ext>
            </a:extLst>
          </p:cNvPr>
          <p:cNvGrpSpPr/>
          <p:nvPr/>
        </p:nvGrpSpPr>
        <p:grpSpPr>
          <a:xfrm>
            <a:off x="555220" y="877614"/>
            <a:ext cx="399053" cy="399053"/>
            <a:chOff x="0" y="0"/>
            <a:chExt cx="812800" cy="81280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6DFC7A8-CAEC-4146-83D4-81F6F61495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A8A5CD4A-00AE-402B-9F73-FCFC670796DC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C48BA803-6721-49FE-A498-317D16542C6C}"/>
              </a:ext>
            </a:extLst>
          </p:cNvPr>
          <p:cNvGrpSpPr/>
          <p:nvPr/>
        </p:nvGrpSpPr>
        <p:grpSpPr>
          <a:xfrm>
            <a:off x="15302786" y="8760875"/>
            <a:ext cx="399053" cy="399053"/>
            <a:chOff x="0" y="0"/>
            <a:chExt cx="812800" cy="812800"/>
          </a:xfrm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A7219457-1392-432F-B71A-CCE4EA7351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58F2FC86-EC40-4D9A-BC80-81391E364B7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09A226A7-37FD-4AA0-A88A-B05BF4E50F50}"/>
              </a:ext>
            </a:extLst>
          </p:cNvPr>
          <p:cNvGrpSpPr/>
          <p:nvPr/>
        </p:nvGrpSpPr>
        <p:grpSpPr>
          <a:xfrm>
            <a:off x="11832685" y="1276667"/>
            <a:ext cx="399053" cy="399053"/>
            <a:chOff x="0" y="0"/>
            <a:chExt cx="812800" cy="812800"/>
          </a:xfrm>
        </p:grpSpPr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8F2B1202-0E06-4676-8564-ECAB3DB733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3CC13464-18F5-4481-B271-33B829485B1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F8398A-A7FF-4B6E-B1FC-DE9E478152D7}"/>
              </a:ext>
            </a:extLst>
          </p:cNvPr>
          <p:cNvGrpSpPr/>
          <p:nvPr/>
        </p:nvGrpSpPr>
        <p:grpSpPr>
          <a:xfrm>
            <a:off x="2146245" y="877614"/>
            <a:ext cx="15586535" cy="6294906"/>
            <a:chOff x="1981200" y="1058394"/>
            <a:chExt cx="15586535" cy="6294906"/>
          </a:xfrm>
        </p:grpSpPr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6C276C41-6F07-469C-BBFB-D8B67B847479}"/>
                </a:ext>
              </a:extLst>
            </p:cNvPr>
            <p:cNvSpPr/>
            <p:nvPr/>
          </p:nvSpPr>
          <p:spPr>
            <a:xfrm>
              <a:off x="1981200" y="2171700"/>
              <a:ext cx="14894138" cy="5181600"/>
            </a:xfrm>
            <a:custGeom>
              <a:avLst/>
              <a:gdLst>
                <a:gd name="connsiteX0" fmla="*/ 0 w 3262749"/>
                <a:gd name="connsiteY0" fmla="*/ 389661 h 1028700"/>
                <a:gd name="connsiteX1" fmla="*/ 389661 w 3262749"/>
                <a:gd name="connsiteY1" fmla="*/ 0 h 1028700"/>
                <a:gd name="connsiteX2" fmla="*/ 1010518 w 3262749"/>
                <a:gd name="connsiteY2" fmla="*/ 0 h 1028700"/>
                <a:gd name="connsiteX3" fmla="*/ 1656209 w 3262749"/>
                <a:gd name="connsiteY3" fmla="*/ 0 h 1028700"/>
                <a:gd name="connsiteX4" fmla="*/ 2326734 w 3262749"/>
                <a:gd name="connsiteY4" fmla="*/ 0 h 1028700"/>
                <a:gd name="connsiteX5" fmla="*/ 2873088 w 3262749"/>
                <a:gd name="connsiteY5" fmla="*/ 0 h 1028700"/>
                <a:gd name="connsiteX6" fmla="*/ 3262749 w 3262749"/>
                <a:gd name="connsiteY6" fmla="*/ 389661 h 1028700"/>
                <a:gd name="connsiteX7" fmla="*/ 3262749 w 3262749"/>
                <a:gd name="connsiteY7" fmla="*/ 639039 h 1028700"/>
                <a:gd name="connsiteX8" fmla="*/ 2873088 w 3262749"/>
                <a:gd name="connsiteY8" fmla="*/ 1028700 h 1028700"/>
                <a:gd name="connsiteX9" fmla="*/ 2202563 w 3262749"/>
                <a:gd name="connsiteY9" fmla="*/ 1028700 h 1028700"/>
                <a:gd name="connsiteX10" fmla="*/ 1606540 w 3262749"/>
                <a:gd name="connsiteY10" fmla="*/ 1028700 h 1028700"/>
                <a:gd name="connsiteX11" fmla="*/ 985683 w 3262749"/>
                <a:gd name="connsiteY11" fmla="*/ 1028700 h 1028700"/>
                <a:gd name="connsiteX12" fmla="*/ 389661 w 3262749"/>
                <a:gd name="connsiteY12" fmla="*/ 1028700 h 1028700"/>
                <a:gd name="connsiteX13" fmla="*/ 0 w 3262749"/>
                <a:gd name="connsiteY13" fmla="*/ 639039 h 1028700"/>
                <a:gd name="connsiteX14" fmla="*/ 0 w 3262749"/>
                <a:gd name="connsiteY14" fmla="*/ 389661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62749" h="1028700" fill="none" extrusionOk="0">
                  <a:moveTo>
                    <a:pt x="0" y="389661"/>
                  </a:moveTo>
                  <a:cubicBezTo>
                    <a:pt x="4997" y="162308"/>
                    <a:pt x="155526" y="-2119"/>
                    <a:pt x="389661" y="0"/>
                  </a:cubicBezTo>
                  <a:cubicBezTo>
                    <a:pt x="673970" y="11893"/>
                    <a:pt x="824760" y="1593"/>
                    <a:pt x="1010518" y="0"/>
                  </a:cubicBezTo>
                  <a:cubicBezTo>
                    <a:pt x="1196276" y="-1593"/>
                    <a:pt x="1453976" y="22116"/>
                    <a:pt x="1656209" y="0"/>
                  </a:cubicBezTo>
                  <a:cubicBezTo>
                    <a:pt x="1858442" y="-22116"/>
                    <a:pt x="2041296" y="-25530"/>
                    <a:pt x="2326734" y="0"/>
                  </a:cubicBezTo>
                  <a:cubicBezTo>
                    <a:pt x="2612172" y="25530"/>
                    <a:pt x="2600533" y="15461"/>
                    <a:pt x="2873088" y="0"/>
                  </a:cubicBezTo>
                  <a:cubicBezTo>
                    <a:pt x="3103522" y="665"/>
                    <a:pt x="3275474" y="175666"/>
                    <a:pt x="3262749" y="389661"/>
                  </a:cubicBezTo>
                  <a:cubicBezTo>
                    <a:pt x="3257946" y="485150"/>
                    <a:pt x="3262056" y="585879"/>
                    <a:pt x="3262749" y="639039"/>
                  </a:cubicBezTo>
                  <a:cubicBezTo>
                    <a:pt x="3251224" y="846575"/>
                    <a:pt x="3111328" y="985895"/>
                    <a:pt x="2873088" y="1028700"/>
                  </a:cubicBezTo>
                  <a:cubicBezTo>
                    <a:pt x="2546173" y="1002156"/>
                    <a:pt x="2387861" y="1033654"/>
                    <a:pt x="2202563" y="1028700"/>
                  </a:cubicBezTo>
                  <a:cubicBezTo>
                    <a:pt x="2017265" y="1023746"/>
                    <a:pt x="1891703" y="1028169"/>
                    <a:pt x="1606540" y="1028700"/>
                  </a:cubicBezTo>
                  <a:cubicBezTo>
                    <a:pt x="1321377" y="1029231"/>
                    <a:pt x="1183991" y="1034311"/>
                    <a:pt x="985683" y="1028700"/>
                  </a:cubicBezTo>
                  <a:cubicBezTo>
                    <a:pt x="787375" y="1023089"/>
                    <a:pt x="520990" y="1032296"/>
                    <a:pt x="389661" y="1028700"/>
                  </a:cubicBezTo>
                  <a:cubicBezTo>
                    <a:pt x="195932" y="1027221"/>
                    <a:pt x="-33157" y="847387"/>
                    <a:pt x="0" y="639039"/>
                  </a:cubicBezTo>
                  <a:cubicBezTo>
                    <a:pt x="-8358" y="540757"/>
                    <a:pt x="8384" y="461820"/>
                    <a:pt x="0" y="389661"/>
                  </a:cubicBezTo>
                  <a:close/>
                </a:path>
                <a:path w="3262749" h="1028700" stroke="0" extrusionOk="0">
                  <a:moveTo>
                    <a:pt x="0" y="389661"/>
                  </a:moveTo>
                  <a:cubicBezTo>
                    <a:pt x="-1022" y="152582"/>
                    <a:pt x="215636" y="22644"/>
                    <a:pt x="389661" y="0"/>
                  </a:cubicBezTo>
                  <a:cubicBezTo>
                    <a:pt x="590132" y="-17238"/>
                    <a:pt x="761915" y="32977"/>
                    <a:pt x="1060186" y="0"/>
                  </a:cubicBezTo>
                  <a:cubicBezTo>
                    <a:pt x="1358457" y="-32977"/>
                    <a:pt x="1383693" y="-23424"/>
                    <a:pt x="1606540" y="0"/>
                  </a:cubicBezTo>
                  <a:cubicBezTo>
                    <a:pt x="1829387" y="23424"/>
                    <a:pt x="2076288" y="5879"/>
                    <a:pt x="2202563" y="0"/>
                  </a:cubicBezTo>
                  <a:cubicBezTo>
                    <a:pt x="2328838" y="-5879"/>
                    <a:pt x="2709137" y="17646"/>
                    <a:pt x="2873088" y="0"/>
                  </a:cubicBezTo>
                  <a:cubicBezTo>
                    <a:pt x="3117727" y="28068"/>
                    <a:pt x="3221831" y="165697"/>
                    <a:pt x="3262749" y="389661"/>
                  </a:cubicBezTo>
                  <a:cubicBezTo>
                    <a:pt x="3251915" y="472437"/>
                    <a:pt x="3268913" y="524487"/>
                    <a:pt x="3262749" y="639039"/>
                  </a:cubicBezTo>
                  <a:cubicBezTo>
                    <a:pt x="3298285" y="830036"/>
                    <a:pt x="3108432" y="1001461"/>
                    <a:pt x="2873088" y="1028700"/>
                  </a:cubicBezTo>
                  <a:cubicBezTo>
                    <a:pt x="2646249" y="1049427"/>
                    <a:pt x="2444106" y="1057061"/>
                    <a:pt x="2301900" y="1028700"/>
                  </a:cubicBezTo>
                  <a:cubicBezTo>
                    <a:pt x="2159694" y="1000339"/>
                    <a:pt x="1836889" y="1006356"/>
                    <a:pt x="1631375" y="1028700"/>
                  </a:cubicBezTo>
                  <a:cubicBezTo>
                    <a:pt x="1425861" y="1051044"/>
                    <a:pt x="1293818" y="1010457"/>
                    <a:pt x="1010518" y="1028700"/>
                  </a:cubicBezTo>
                  <a:cubicBezTo>
                    <a:pt x="727218" y="1046943"/>
                    <a:pt x="517117" y="1020808"/>
                    <a:pt x="389661" y="1028700"/>
                  </a:cubicBezTo>
                  <a:cubicBezTo>
                    <a:pt x="193862" y="1022098"/>
                    <a:pt x="35412" y="864103"/>
                    <a:pt x="0" y="639039"/>
                  </a:cubicBezTo>
                  <a:cubicBezTo>
                    <a:pt x="-6951" y="521816"/>
                    <a:pt x="-3437" y="510907"/>
                    <a:pt x="0" y="389661"/>
                  </a:cubicBezTo>
                  <a:close/>
                </a:path>
              </a:pathLst>
            </a:custGeom>
            <a:ln w="12700">
              <a:solidFill>
                <a:srgbClr val="FF6600"/>
              </a:solidFill>
              <a:prstDash val="lgDash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57748" defTabSz="1219170">
                <a:lnSpc>
                  <a:spcPct val="150000"/>
                </a:lnSpc>
                <a:buClr>
                  <a:srgbClr val="000000"/>
                </a:buClr>
              </a:pPr>
              <a:endPara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F745AD-C02A-4DCB-B967-75771371A327}"/>
                </a:ext>
              </a:extLst>
            </p:cNvPr>
            <p:cNvSpPr/>
            <p:nvPr/>
          </p:nvSpPr>
          <p:spPr>
            <a:xfrm>
              <a:off x="3706020" y="4038660"/>
              <a:ext cx="11995819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>
                  <a:ln w="22225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92D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169B410-571A-4B3F-AA2A-D890D133EEF3}"/>
                </a:ext>
              </a:extLst>
            </p:cNvPr>
            <p:cNvSpPr/>
            <p:nvPr/>
          </p:nvSpPr>
          <p:spPr>
            <a:xfrm flipH="1">
              <a:off x="14554200" y="1058394"/>
              <a:ext cx="3013535" cy="2926896"/>
            </a:xfrm>
            <a:custGeom>
              <a:avLst/>
              <a:gdLst/>
              <a:ahLst/>
              <a:cxnLst/>
              <a:rect l="l" t="t" r="r" b="b"/>
              <a:pathLst>
                <a:path w="4236602" h="4114800">
                  <a:moveTo>
                    <a:pt x="4236602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236602" y="4114800"/>
                  </a:lnTo>
                  <a:lnTo>
                    <a:pt x="4236602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7">
            <a:extLst>
              <a:ext uri="{FF2B5EF4-FFF2-40B4-BE49-F238E27FC236}">
                <a16:creationId xmlns:a16="http://schemas.microsoft.com/office/drawing/2014/main" id="{C526B238-A3A1-44D7-A034-BE85D7D6912A}"/>
              </a:ext>
            </a:extLst>
          </p:cNvPr>
          <p:cNvSpPr/>
          <p:nvPr/>
        </p:nvSpPr>
        <p:spPr>
          <a:xfrm>
            <a:off x="-333756" y="3619500"/>
            <a:ext cx="8106156" cy="8229600"/>
          </a:xfrm>
          <a:custGeom>
            <a:avLst/>
            <a:gdLst/>
            <a:ahLst/>
            <a:cxnLst/>
            <a:rect l="l" t="t" r="r" b="b"/>
            <a:pathLst>
              <a:path w="8106156" h="8229600">
                <a:moveTo>
                  <a:pt x="0" y="0"/>
                </a:moveTo>
                <a:lnTo>
                  <a:pt x="8106156" y="0"/>
                </a:lnTo>
                <a:lnTo>
                  <a:pt x="81061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7" name="Freeform 21">
            <a:extLst>
              <a:ext uri="{FF2B5EF4-FFF2-40B4-BE49-F238E27FC236}">
                <a16:creationId xmlns:a16="http://schemas.microsoft.com/office/drawing/2014/main" id="{382266F3-766C-4ADC-9B9F-AB6BD2B2369E}"/>
              </a:ext>
            </a:extLst>
          </p:cNvPr>
          <p:cNvSpPr/>
          <p:nvPr/>
        </p:nvSpPr>
        <p:spPr>
          <a:xfrm>
            <a:off x="2425104" y="1596185"/>
            <a:ext cx="1092415" cy="1091050"/>
          </a:xfrm>
          <a:custGeom>
            <a:avLst/>
            <a:gdLst/>
            <a:ahLst/>
            <a:cxnLst/>
            <a:rect l="l" t="t" r="r" b="b"/>
            <a:pathLst>
              <a:path w="1092415" h="1091050">
                <a:moveTo>
                  <a:pt x="0" y="0"/>
                </a:moveTo>
                <a:lnTo>
                  <a:pt x="1092416" y="0"/>
                </a:lnTo>
                <a:lnTo>
                  <a:pt x="1092416" y="1091049"/>
                </a:lnTo>
                <a:lnTo>
                  <a:pt x="0" y="10910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4">
            <a:extLst>
              <a:ext uri="{FF2B5EF4-FFF2-40B4-BE49-F238E27FC236}">
                <a16:creationId xmlns:a16="http://schemas.microsoft.com/office/drawing/2014/main" id="{234320D4-9603-4184-8551-DF2C452328D5}"/>
              </a:ext>
            </a:extLst>
          </p:cNvPr>
          <p:cNvSpPr/>
          <p:nvPr/>
        </p:nvSpPr>
        <p:spPr>
          <a:xfrm rot="9212053">
            <a:off x="15513369" y="6245488"/>
            <a:ext cx="1240723" cy="1239172"/>
          </a:xfrm>
          <a:custGeom>
            <a:avLst/>
            <a:gdLst/>
            <a:ahLst/>
            <a:cxnLst/>
            <a:rect l="l" t="t" r="r" b="b"/>
            <a:pathLst>
              <a:path w="1240723" h="1239172">
                <a:moveTo>
                  <a:pt x="0" y="0"/>
                </a:moveTo>
                <a:lnTo>
                  <a:pt x="1240723" y="0"/>
                </a:lnTo>
                <a:lnTo>
                  <a:pt x="1240723" y="1239172"/>
                </a:lnTo>
                <a:lnTo>
                  <a:pt x="0" y="12391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2809298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83516" y="7557574"/>
            <a:ext cx="22055031" cy="968163"/>
            <a:chOff x="0" y="0"/>
            <a:chExt cx="5808733" cy="2549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08733" cy="254989"/>
            </a:xfrm>
            <a:custGeom>
              <a:avLst/>
              <a:gdLst/>
              <a:ahLst/>
              <a:cxnLst/>
              <a:rect l="l" t="t" r="r" b="b"/>
              <a:pathLst>
                <a:path w="5808733" h="254989">
                  <a:moveTo>
                    <a:pt x="17902" y="0"/>
                  </a:moveTo>
                  <a:lnTo>
                    <a:pt x="5790830" y="0"/>
                  </a:lnTo>
                  <a:cubicBezTo>
                    <a:pt x="5800718" y="0"/>
                    <a:pt x="5808733" y="8015"/>
                    <a:pt x="5808733" y="17902"/>
                  </a:cubicBezTo>
                  <a:lnTo>
                    <a:pt x="5808733" y="237087"/>
                  </a:lnTo>
                  <a:cubicBezTo>
                    <a:pt x="5808733" y="241835"/>
                    <a:pt x="5806846" y="246389"/>
                    <a:pt x="5803489" y="249746"/>
                  </a:cubicBezTo>
                  <a:cubicBezTo>
                    <a:pt x="5800132" y="253103"/>
                    <a:pt x="5795578" y="254989"/>
                    <a:pt x="5790830" y="254989"/>
                  </a:cubicBezTo>
                  <a:lnTo>
                    <a:pt x="17902" y="254989"/>
                  </a:lnTo>
                  <a:cubicBezTo>
                    <a:pt x="13154" y="254989"/>
                    <a:pt x="8601" y="253103"/>
                    <a:pt x="5243" y="249746"/>
                  </a:cubicBezTo>
                  <a:cubicBezTo>
                    <a:pt x="1886" y="246389"/>
                    <a:pt x="0" y="241835"/>
                    <a:pt x="0" y="237087"/>
                  </a:cubicBezTo>
                  <a:lnTo>
                    <a:pt x="0" y="17902"/>
                  </a:lnTo>
                  <a:cubicBezTo>
                    <a:pt x="0" y="13154"/>
                    <a:pt x="1886" y="8601"/>
                    <a:pt x="5243" y="5243"/>
                  </a:cubicBezTo>
                  <a:cubicBezTo>
                    <a:pt x="8601" y="1886"/>
                    <a:pt x="13154" y="0"/>
                    <a:pt x="17902" y="0"/>
                  </a:cubicBezTo>
                  <a:close/>
                </a:path>
              </a:pathLst>
            </a:custGeom>
            <a:solidFill>
              <a:srgbClr val="FC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808733" cy="302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439700" y="8296505"/>
            <a:ext cx="20784661" cy="2154824"/>
          </a:xfrm>
          <a:custGeom>
            <a:avLst/>
            <a:gdLst/>
            <a:ahLst/>
            <a:cxnLst/>
            <a:rect l="l" t="t" r="r" b="b"/>
            <a:pathLst>
              <a:path w="20784661" h="2154824">
                <a:moveTo>
                  <a:pt x="0" y="0"/>
                </a:moveTo>
                <a:lnTo>
                  <a:pt x="20784660" y="0"/>
                </a:lnTo>
                <a:lnTo>
                  <a:pt x="20784660" y="2154824"/>
                </a:lnTo>
                <a:lnTo>
                  <a:pt x="0" y="2154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6" t="-1078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047037" y="8000969"/>
            <a:ext cx="15297756" cy="5312493"/>
          </a:xfrm>
          <a:custGeom>
            <a:avLst/>
            <a:gdLst/>
            <a:ahLst/>
            <a:cxnLst/>
            <a:rect l="l" t="t" r="r" b="b"/>
            <a:pathLst>
              <a:path w="15297756" h="5312493">
                <a:moveTo>
                  <a:pt x="0" y="0"/>
                </a:moveTo>
                <a:lnTo>
                  <a:pt x="15297756" y="0"/>
                </a:lnTo>
                <a:lnTo>
                  <a:pt x="15297756" y="5312494"/>
                </a:lnTo>
                <a:lnTo>
                  <a:pt x="0" y="53124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2628233" y="3330280"/>
            <a:ext cx="399053" cy="39905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112251" y="7158521"/>
            <a:ext cx="399053" cy="39905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D080674-57E6-4DCD-B1CD-F9C4ECAC5759}"/>
              </a:ext>
            </a:extLst>
          </p:cNvPr>
          <p:cNvGrpSpPr/>
          <p:nvPr/>
        </p:nvGrpSpPr>
        <p:grpSpPr>
          <a:xfrm>
            <a:off x="2132548" y="1585488"/>
            <a:ext cx="13183651" cy="5181600"/>
            <a:chOff x="672938" y="2104595"/>
            <a:chExt cx="14894138" cy="5181600"/>
          </a:xfrm>
        </p:grpSpPr>
        <p:sp>
          <p:nvSpPr>
            <p:cNvPr id="26" name="Rectangle: Rounded Corners 8">
              <a:extLst>
                <a:ext uri="{FF2B5EF4-FFF2-40B4-BE49-F238E27FC236}">
                  <a16:creationId xmlns:a16="http://schemas.microsoft.com/office/drawing/2014/main" id="{85967868-A40E-4199-BE54-F5DE41918365}"/>
                </a:ext>
              </a:extLst>
            </p:cNvPr>
            <p:cNvSpPr/>
            <p:nvPr/>
          </p:nvSpPr>
          <p:spPr>
            <a:xfrm>
              <a:off x="672938" y="2104595"/>
              <a:ext cx="14894138" cy="5181600"/>
            </a:xfrm>
            <a:custGeom>
              <a:avLst/>
              <a:gdLst>
                <a:gd name="connsiteX0" fmla="*/ 0 w 3262749"/>
                <a:gd name="connsiteY0" fmla="*/ 389661 h 1028700"/>
                <a:gd name="connsiteX1" fmla="*/ 389661 w 3262749"/>
                <a:gd name="connsiteY1" fmla="*/ 0 h 1028700"/>
                <a:gd name="connsiteX2" fmla="*/ 1010518 w 3262749"/>
                <a:gd name="connsiteY2" fmla="*/ 0 h 1028700"/>
                <a:gd name="connsiteX3" fmla="*/ 1656209 w 3262749"/>
                <a:gd name="connsiteY3" fmla="*/ 0 h 1028700"/>
                <a:gd name="connsiteX4" fmla="*/ 2326734 w 3262749"/>
                <a:gd name="connsiteY4" fmla="*/ 0 h 1028700"/>
                <a:gd name="connsiteX5" fmla="*/ 2873088 w 3262749"/>
                <a:gd name="connsiteY5" fmla="*/ 0 h 1028700"/>
                <a:gd name="connsiteX6" fmla="*/ 3262749 w 3262749"/>
                <a:gd name="connsiteY6" fmla="*/ 389661 h 1028700"/>
                <a:gd name="connsiteX7" fmla="*/ 3262749 w 3262749"/>
                <a:gd name="connsiteY7" fmla="*/ 639039 h 1028700"/>
                <a:gd name="connsiteX8" fmla="*/ 2873088 w 3262749"/>
                <a:gd name="connsiteY8" fmla="*/ 1028700 h 1028700"/>
                <a:gd name="connsiteX9" fmla="*/ 2202563 w 3262749"/>
                <a:gd name="connsiteY9" fmla="*/ 1028700 h 1028700"/>
                <a:gd name="connsiteX10" fmla="*/ 1606540 w 3262749"/>
                <a:gd name="connsiteY10" fmla="*/ 1028700 h 1028700"/>
                <a:gd name="connsiteX11" fmla="*/ 985683 w 3262749"/>
                <a:gd name="connsiteY11" fmla="*/ 1028700 h 1028700"/>
                <a:gd name="connsiteX12" fmla="*/ 389661 w 3262749"/>
                <a:gd name="connsiteY12" fmla="*/ 1028700 h 1028700"/>
                <a:gd name="connsiteX13" fmla="*/ 0 w 3262749"/>
                <a:gd name="connsiteY13" fmla="*/ 639039 h 1028700"/>
                <a:gd name="connsiteX14" fmla="*/ 0 w 3262749"/>
                <a:gd name="connsiteY14" fmla="*/ 389661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62749" h="1028700" fill="none" extrusionOk="0">
                  <a:moveTo>
                    <a:pt x="0" y="389661"/>
                  </a:moveTo>
                  <a:cubicBezTo>
                    <a:pt x="4997" y="162308"/>
                    <a:pt x="155526" y="-2119"/>
                    <a:pt x="389661" y="0"/>
                  </a:cubicBezTo>
                  <a:cubicBezTo>
                    <a:pt x="673970" y="11893"/>
                    <a:pt x="824760" y="1593"/>
                    <a:pt x="1010518" y="0"/>
                  </a:cubicBezTo>
                  <a:cubicBezTo>
                    <a:pt x="1196276" y="-1593"/>
                    <a:pt x="1453976" y="22116"/>
                    <a:pt x="1656209" y="0"/>
                  </a:cubicBezTo>
                  <a:cubicBezTo>
                    <a:pt x="1858442" y="-22116"/>
                    <a:pt x="2041296" y="-25530"/>
                    <a:pt x="2326734" y="0"/>
                  </a:cubicBezTo>
                  <a:cubicBezTo>
                    <a:pt x="2612172" y="25530"/>
                    <a:pt x="2600533" y="15461"/>
                    <a:pt x="2873088" y="0"/>
                  </a:cubicBezTo>
                  <a:cubicBezTo>
                    <a:pt x="3103522" y="665"/>
                    <a:pt x="3275474" y="175666"/>
                    <a:pt x="3262749" y="389661"/>
                  </a:cubicBezTo>
                  <a:cubicBezTo>
                    <a:pt x="3257946" y="485150"/>
                    <a:pt x="3262056" y="585879"/>
                    <a:pt x="3262749" y="639039"/>
                  </a:cubicBezTo>
                  <a:cubicBezTo>
                    <a:pt x="3251224" y="846575"/>
                    <a:pt x="3111328" y="985895"/>
                    <a:pt x="2873088" y="1028700"/>
                  </a:cubicBezTo>
                  <a:cubicBezTo>
                    <a:pt x="2546173" y="1002156"/>
                    <a:pt x="2387861" y="1033654"/>
                    <a:pt x="2202563" y="1028700"/>
                  </a:cubicBezTo>
                  <a:cubicBezTo>
                    <a:pt x="2017265" y="1023746"/>
                    <a:pt x="1891703" y="1028169"/>
                    <a:pt x="1606540" y="1028700"/>
                  </a:cubicBezTo>
                  <a:cubicBezTo>
                    <a:pt x="1321377" y="1029231"/>
                    <a:pt x="1183991" y="1034311"/>
                    <a:pt x="985683" y="1028700"/>
                  </a:cubicBezTo>
                  <a:cubicBezTo>
                    <a:pt x="787375" y="1023089"/>
                    <a:pt x="520990" y="1032296"/>
                    <a:pt x="389661" y="1028700"/>
                  </a:cubicBezTo>
                  <a:cubicBezTo>
                    <a:pt x="195932" y="1027221"/>
                    <a:pt x="-33157" y="847387"/>
                    <a:pt x="0" y="639039"/>
                  </a:cubicBezTo>
                  <a:cubicBezTo>
                    <a:pt x="-8358" y="540757"/>
                    <a:pt x="8384" y="461820"/>
                    <a:pt x="0" y="389661"/>
                  </a:cubicBezTo>
                  <a:close/>
                </a:path>
                <a:path w="3262749" h="1028700" stroke="0" extrusionOk="0">
                  <a:moveTo>
                    <a:pt x="0" y="389661"/>
                  </a:moveTo>
                  <a:cubicBezTo>
                    <a:pt x="-1022" y="152582"/>
                    <a:pt x="215636" y="22644"/>
                    <a:pt x="389661" y="0"/>
                  </a:cubicBezTo>
                  <a:cubicBezTo>
                    <a:pt x="590132" y="-17238"/>
                    <a:pt x="761915" y="32977"/>
                    <a:pt x="1060186" y="0"/>
                  </a:cubicBezTo>
                  <a:cubicBezTo>
                    <a:pt x="1358457" y="-32977"/>
                    <a:pt x="1383693" y="-23424"/>
                    <a:pt x="1606540" y="0"/>
                  </a:cubicBezTo>
                  <a:cubicBezTo>
                    <a:pt x="1829387" y="23424"/>
                    <a:pt x="2076288" y="5879"/>
                    <a:pt x="2202563" y="0"/>
                  </a:cubicBezTo>
                  <a:cubicBezTo>
                    <a:pt x="2328838" y="-5879"/>
                    <a:pt x="2709137" y="17646"/>
                    <a:pt x="2873088" y="0"/>
                  </a:cubicBezTo>
                  <a:cubicBezTo>
                    <a:pt x="3117727" y="28068"/>
                    <a:pt x="3221831" y="165697"/>
                    <a:pt x="3262749" y="389661"/>
                  </a:cubicBezTo>
                  <a:cubicBezTo>
                    <a:pt x="3251915" y="472437"/>
                    <a:pt x="3268913" y="524487"/>
                    <a:pt x="3262749" y="639039"/>
                  </a:cubicBezTo>
                  <a:cubicBezTo>
                    <a:pt x="3298285" y="830036"/>
                    <a:pt x="3108432" y="1001461"/>
                    <a:pt x="2873088" y="1028700"/>
                  </a:cubicBezTo>
                  <a:cubicBezTo>
                    <a:pt x="2646249" y="1049427"/>
                    <a:pt x="2444106" y="1057061"/>
                    <a:pt x="2301900" y="1028700"/>
                  </a:cubicBezTo>
                  <a:cubicBezTo>
                    <a:pt x="2159694" y="1000339"/>
                    <a:pt x="1836889" y="1006356"/>
                    <a:pt x="1631375" y="1028700"/>
                  </a:cubicBezTo>
                  <a:cubicBezTo>
                    <a:pt x="1425861" y="1051044"/>
                    <a:pt x="1293818" y="1010457"/>
                    <a:pt x="1010518" y="1028700"/>
                  </a:cubicBezTo>
                  <a:cubicBezTo>
                    <a:pt x="727218" y="1046943"/>
                    <a:pt x="517117" y="1020808"/>
                    <a:pt x="389661" y="1028700"/>
                  </a:cubicBezTo>
                  <a:cubicBezTo>
                    <a:pt x="193862" y="1022098"/>
                    <a:pt x="35412" y="864103"/>
                    <a:pt x="0" y="639039"/>
                  </a:cubicBezTo>
                  <a:cubicBezTo>
                    <a:pt x="-6951" y="521816"/>
                    <a:pt x="-3437" y="510907"/>
                    <a:pt x="0" y="389661"/>
                  </a:cubicBezTo>
                  <a:close/>
                </a:path>
              </a:pathLst>
            </a:custGeom>
            <a:ln w="12700">
              <a:solidFill>
                <a:srgbClr val="FF6600"/>
              </a:solidFill>
              <a:prstDash val="lgDash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57748" defTabSz="1219170">
                <a:lnSpc>
                  <a:spcPct val="150000"/>
                </a:lnSpc>
                <a:buClr>
                  <a:srgbClr val="000000"/>
                </a:buClr>
              </a:pPr>
              <a:endPara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293879-87B8-47F0-9A84-CDF4F591B19C}"/>
                </a:ext>
              </a:extLst>
            </p:cNvPr>
            <p:cNvSpPr/>
            <p:nvPr/>
          </p:nvSpPr>
          <p:spPr>
            <a:xfrm>
              <a:off x="1680439" y="3101392"/>
              <a:ext cx="12664335" cy="30469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>
                  <a:ln w="22225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92D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TRÌNH BÀY </a:t>
              </a:r>
            </a:p>
            <a:p>
              <a:pPr algn="ctr"/>
              <a:r>
                <a:rPr lang="en-US" sz="9600" b="1" cap="none" spc="0" dirty="0">
                  <a:ln w="22225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92D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KẾT QUẢ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4008567" y="2446229"/>
            <a:ext cx="3069338" cy="9378533"/>
          </a:xfrm>
          <a:custGeom>
            <a:avLst/>
            <a:gdLst/>
            <a:ahLst/>
            <a:cxnLst/>
            <a:rect l="l" t="t" r="r" b="b"/>
            <a:pathLst>
              <a:path w="3069338" h="9378533">
                <a:moveTo>
                  <a:pt x="0" y="0"/>
                </a:moveTo>
                <a:lnTo>
                  <a:pt x="3069338" y="0"/>
                </a:lnTo>
                <a:lnTo>
                  <a:pt x="3069338" y="9378533"/>
                </a:lnTo>
                <a:lnTo>
                  <a:pt x="0" y="937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610026" y="7240945"/>
            <a:ext cx="7315200" cy="3666744"/>
          </a:xfrm>
          <a:custGeom>
            <a:avLst/>
            <a:gdLst/>
            <a:ahLst/>
            <a:cxnLst/>
            <a:rect l="l" t="t" r="r" b="b"/>
            <a:pathLst>
              <a:path w="7315200" h="3666744">
                <a:moveTo>
                  <a:pt x="0" y="0"/>
                </a:moveTo>
                <a:lnTo>
                  <a:pt x="7315200" y="0"/>
                </a:lnTo>
                <a:lnTo>
                  <a:pt x="7315200" y="3666744"/>
                </a:lnTo>
                <a:lnTo>
                  <a:pt x="0" y="3666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733496" y="1257300"/>
            <a:ext cx="1830534" cy="1777906"/>
          </a:xfrm>
          <a:custGeom>
            <a:avLst/>
            <a:gdLst/>
            <a:ahLst/>
            <a:cxnLst/>
            <a:rect l="l" t="t" r="r" b="b"/>
            <a:pathLst>
              <a:path w="1830534" h="1777906">
                <a:moveTo>
                  <a:pt x="1830534" y="0"/>
                </a:moveTo>
                <a:lnTo>
                  <a:pt x="0" y="0"/>
                </a:lnTo>
                <a:lnTo>
                  <a:pt x="0" y="1777906"/>
                </a:lnTo>
                <a:lnTo>
                  <a:pt x="1830534" y="1777906"/>
                </a:lnTo>
                <a:lnTo>
                  <a:pt x="183053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1025205" y="5181600"/>
            <a:ext cx="4117237" cy="4946320"/>
          </a:xfrm>
          <a:custGeom>
            <a:avLst/>
            <a:gdLst/>
            <a:ahLst/>
            <a:cxnLst/>
            <a:rect l="l" t="t" r="r" b="b"/>
            <a:pathLst>
              <a:path w="4117237" h="4946320">
                <a:moveTo>
                  <a:pt x="0" y="0"/>
                </a:moveTo>
                <a:lnTo>
                  <a:pt x="4117237" y="0"/>
                </a:lnTo>
                <a:lnTo>
                  <a:pt x="4117237" y="4946320"/>
                </a:lnTo>
                <a:lnTo>
                  <a:pt x="0" y="4946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63451"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8644475">
            <a:off x="14961320" y="-2571932"/>
            <a:ext cx="6647475" cy="8296380"/>
          </a:xfrm>
          <a:custGeom>
            <a:avLst/>
            <a:gdLst/>
            <a:ahLst/>
            <a:cxnLst/>
            <a:rect l="l" t="t" r="r" b="b"/>
            <a:pathLst>
              <a:path w="6647475" h="8296380">
                <a:moveTo>
                  <a:pt x="0" y="0"/>
                </a:moveTo>
                <a:lnTo>
                  <a:pt x="6647474" y="0"/>
                </a:lnTo>
                <a:lnTo>
                  <a:pt x="6647474" y="8296380"/>
                </a:lnTo>
                <a:lnTo>
                  <a:pt x="0" y="8296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3714395" y="3110968"/>
            <a:ext cx="421487" cy="42148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972356" y="762317"/>
            <a:ext cx="1629920" cy="1627882"/>
          </a:xfrm>
          <a:custGeom>
            <a:avLst/>
            <a:gdLst/>
            <a:ahLst/>
            <a:cxnLst/>
            <a:rect l="l" t="t" r="r" b="b"/>
            <a:pathLst>
              <a:path w="1629920" h="1627882">
                <a:moveTo>
                  <a:pt x="0" y="0"/>
                </a:moveTo>
                <a:lnTo>
                  <a:pt x="1629919" y="0"/>
                </a:lnTo>
                <a:lnTo>
                  <a:pt x="1629919" y="1627882"/>
                </a:lnTo>
                <a:lnTo>
                  <a:pt x="0" y="1627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6E549C96-B37D-4FAA-912A-E6AA80844B35}"/>
              </a:ext>
            </a:extLst>
          </p:cNvPr>
          <p:cNvSpPr/>
          <p:nvPr/>
        </p:nvSpPr>
        <p:spPr>
          <a:xfrm>
            <a:off x="303397" y="-1219200"/>
            <a:ext cx="14403203" cy="11506200"/>
          </a:xfrm>
          <a:custGeom>
            <a:avLst/>
            <a:gdLst/>
            <a:ahLst/>
            <a:cxnLst/>
            <a:rect l="l" t="t" r="r" b="b"/>
            <a:pathLst>
              <a:path w="9658491" h="21765614">
                <a:moveTo>
                  <a:pt x="0" y="0"/>
                </a:moveTo>
                <a:lnTo>
                  <a:pt x="9658491" y="0"/>
                </a:lnTo>
                <a:lnTo>
                  <a:pt x="9658491" y="21765615"/>
                </a:lnTo>
                <a:lnTo>
                  <a:pt x="0" y="21765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43046"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D5E466-E19A-4629-9813-9D151D504416}"/>
              </a:ext>
            </a:extLst>
          </p:cNvPr>
          <p:cNvSpPr txBox="1"/>
          <p:nvPr/>
        </p:nvSpPr>
        <p:spPr>
          <a:xfrm>
            <a:off x="1760757" y="1978528"/>
            <a:ext cx="11719560" cy="64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6065" indent="196850" algn="just">
              <a:lnSpc>
                <a:spcPct val="150000"/>
              </a:lnSpc>
            </a:pPr>
            <a:r>
              <a:rPr lang="en-US" sz="4000" kern="1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000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4000" kern="1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4000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kern="100" spc="-65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kern="1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4000" kern="1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i="1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b="1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kern="1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4000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4000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b="1" kern="100" spc="-6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b="1" kern="1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4000" kern="100" spc="-1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000" b="1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kern="100" spc="-7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spc="-1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kern="100" spc="-1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kern="100" dirty="0">
              <a:solidFill>
                <a:srgbClr val="683E38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265430" indent="196850" algn="just">
              <a:lnSpc>
                <a:spcPct val="150000"/>
              </a:lnSpc>
            </a:pPr>
            <a:r>
              <a:rPr lang="en-US" sz="4000" kern="1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b="1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4000" kern="1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kern="100" spc="-2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b="1" kern="1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b="1" kern="100" dirty="0">
                <a:solidFill>
                  <a:srgbClr val="683E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marR="156845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  <a:tabLst>
                <a:tab pos="952500" algn="l"/>
              </a:tabLst>
            </a:pPr>
            <a:endParaRPr lang="en-US" sz="4000" dirty="0">
              <a:solidFill>
                <a:srgbClr val="683E3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97D02A0B-E2B7-4D70-BD88-46667BE4F227}"/>
              </a:ext>
            </a:extLst>
          </p:cNvPr>
          <p:cNvSpPr/>
          <p:nvPr/>
        </p:nvSpPr>
        <p:spPr>
          <a:xfrm flipH="1">
            <a:off x="13583610" y="4308294"/>
            <a:ext cx="4551990" cy="5940606"/>
          </a:xfrm>
          <a:custGeom>
            <a:avLst/>
            <a:gdLst/>
            <a:ahLst/>
            <a:cxnLst/>
            <a:rect l="l" t="t" r="r" b="b"/>
            <a:pathLst>
              <a:path w="6305931" h="8229600">
                <a:moveTo>
                  <a:pt x="0" y="0"/>
                </a:moveTo>
                <a:lnTo>
                  <a:pt x="6305931" y="0"/>
                </a:lnTo>
                <a:lnTo>
                  <a:pt x="630593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04EDB746-BFF9-4B34-84D5-94A63E87B1E6}"/>
              </a:ext>
            </a:extLst>
          </p:cNvPr>
          <p:cNvSpPr/>
          <p:nvPr/>
        </p:nvSpPr>
        <p:spPr>
          <a:xfrm rot="5245037">
            <a:off x="488668" y="8117493"/>
            <a:ext cx="1470622" cy="1468784"/>
          </a:xfrm>
          <a:custGeom>
            <a:avLst/>
            <a:gdLst/>
            <a:ahLst/>
            <a:cxnLst/>
            <a:rect l="l" t="t" r="r" b="b"/>
            <a:pathLst>
              <a:path w="1470622" h="1468784">
                <a:moveTo>
                  <a:pt x="0" y="0"/>
                </a:moveTo>
                <a:lnTo>
                  <a:pt x="1470622" y="0"/>
                </a:lnTo>
                <a:lnTo>
                  <a:pt x="1470622" y="1468784"/>
                </a:lnTo>
                <a:lnTo>
                  <a:pt x="0" y="1468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332157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F4674E71-8AA3-48B3-9215-388FC31AE603}"/>
              </a:ext>
            </a:extLst>
          </p:cNvPr>
          <p:cNvSpPr/>
          <p:nvPr/>
        </p:nvSpPr>
        <p:spPr>
          <a:xfrm rot="8547619">
            <a:off x="-898633" y="-3520071"/>
            <a:ext cx="6647475" cy="8296380"/>
          </a:xfrm>
          <a:custGeom>
            <a:avLst/>
            <a:gdLst/>
            <a:ahLst/>
            <a:cxnLst/>
            <a:rect l="l" t="t" r="r" b="b"/>
            <a:pathLst>
              <a:path w="6647475" h="8296380">
                <a:moveTo>
                  <a:pt x="0" y="0"/>
                </a:moveTo>
                <a:lnTo>
                  <a:pt x="6647475" y="0"/>
                </a:lnTo>
                <a:lnTo>
                  <a:pt x="6647475" y="8296381"/>
                </a:lnTo>
                <a:lnTo>
                  <a:pt x="0" y="8296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C45998D9-2A50-4D83-9810-2B669B1E2367}"/>
              </a:ext>
            </a:extLst>
          </p:cNvPr>
          <p:cNvGrpSpPr/>
          <p:nvPr/>
        </p:nvGrpSpPr>
        <p:grpSpPr>
          <a:xfrm rot="9212053">
            <a:off x="2238873" y="9128854"/>
            <a:ext cx="399053" cy="399053"/>
            <a:chOff x="0" y="0"/>
            <a:chExt cx="812800" cy="812800"/>
          </a:xfrm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B360A7E1-C950-4DD9-AE4C-F8C42A0341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DC3F5AF7-60CD-4B8A-A79E-6C45B6978A8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27" name="Freeform 24">
            <a:extLst>
              <a:ext uri="{FF2B5EF4-FFF2-40B4-BE49-F238E27FC236}">
                <a16:creationId xmlns:a16="http://schemas.microsoft.com/office/drawing/2014/main" id="{17F058DB-5861-4F02-96D3-4E86B4C7A8F7}"/>
              </a:ext>
            </a:extLst>
          </p:cNvPr>
          <p:cNvSpPr/>
          <p:nvPr/>
        </p:nvSpPr>
        <p:spPr>
          <a:xfrm rot="9212053">
            <a:off x="15423503" y="904554"/>
            <a:ext cx="1240723" cy="1239172"/>
          </a:xfrm>
          <a:custGeom>
            <a:avLst/>
            <a:gdLst/>
            <a:ahLst/>
            <a:cxnLst/>
            <a:rect l="l" t="t" r="r" b="b"/>
            <a:pathLst>
              <a:path w="1240723" h="1239172">
                <a:moveTo>
                  <a:pt x="0" y="0"/>
                </a:moveTo>
                <a:lnTo>
                  <a:pt x="1240723" y="0"/>
                </a:lnTo>
                <a:lnTo>
                  <a:pt x="1240723" y="1239172"/>
                </a:lnTo>
                <a:lnTo>
                  <a:pt x="0" y="12391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16476285" y="3449047"/>
            <a:ext cx="399053" cy="39905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6C276C41-6F07-469C-BBFB-D8B67B847479}"/>
              </a:ext>
            </a:extLst>
          </p:cNvPr>
          <p:cNvSpPr/>
          <p:nvPr/>
        </p:nvSpPr>
        <p:spPr>
          <a:xfrm>
            <a:off x="3149025" y="2778597"/>
            <a:ext cx="10806855" cy="4343400"/>
          </a:xfrm>
          <a:custGeom>
            <a:avLst/>
            <a:gdLst>
              <a:gd name="connsiteX0" fmla="*/ 0 w 3262749"/>
              <a:gd name="connsiteY0" fmla="*/ 389661 h 1028700"/>
              <a:gd name="connsiteX1" fmla="*/ 389661 w 3262749"/>
              <a:gd name="connsiteY1" fmla="*/ 0 h 1028700"/>
              <a:gd name="connsiteX2" fmla="*/ 1010518 w 3262749"/>
              <a:gd name="connsiteY2" fmla="*/ 0 h 1028700"/>
              <a:gd name="connsiteX3" fmla="*/ 1656209 w 3262749"/>
              <a:gd name="connsiteY3" fmla="*/ 0 h 1028700"/>
              <a:gd name="connsiteX4" fmla="*/ 2326734 w 3262749"/>
              <a:gd name="connsiteY4" fmla="*/ 0 h 1028700"/>
              <a:gd name="connsiteX5" fmla="*/ 2873088 w 3262749"/>
              <a:gd name="connsiteY5" fmla="*/ 0 h 1028700"/>
              <a:gd name="connsiteX6" fmla="*/ 3262749 w 3262749"/>
              <a:gd name="connsiteY6" fmla="*/ 389661 h 1028700"/>
              <a:gd name="connsiteX7" fmla="*/ 3262749 w 3262749"/>
              <a:gd name="connsiteY7" fmla="*/ 639039 h 1028700"/>
              <a:gd name="connsiteX8" fmla="*/ 2873088 w 3262749"/>
              <a:gd name="connsiteY8" fmla="*/ 1028700 h 1028700"/>
              <a:gd name="connsiteX9" fmla="*/ 2202563 w 3262749"/>
              <a:gd name="connsiteY9" fmla="*/ 1028700 h 1028700"/>
              <a:gd name="connsiteX10" fmla="*/ 1606540 w 3262749"/>
              <a:gd name="connsiteY10" fmla="*/ 1028700 h 1028700"/>
              <a:gd name="connsiteX11" fmla="*/ 985683 w 3262749"/>
              <a:gd name="connsiteY11" fmla="*/ 1028700 h 1028700"/>
              <a:gd name="connsiteX12" fmla="*/ 389661 w 3262749"/>
              <a:gd name="connsiteY12" fmla="*/ 1028700 h 1028700"/>
              <a:gd name="connsiteX13" fmla="*/ 0 w 3262749"/>
              <a:gd name="connsiteY13" fmla="*/ 639039 h 1028700"/>
              <a:gd name="connsiteX14" fmla="*/ 0 w 3262749"/>
              <a:gd name="connsiteY14" fmla="*/ 389661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62749" h="1028700" fill="none" extrusionOk="0">
                <a:moveTo>
                  <a:pt x="0" y="389661"/>
                </a:moveTo>
                <a:cubicBezTo>
                  <a:pt x="4997" y="162308"/>
                  <a:pt x="155526" y="-2119"/>
                  <a:pt x="389661" y="0"/>
                </a:cubicBezTo>
                <a:cubicBezTo>
                  <a:pt x="673970" y="11893"/>
                  <a:pt x="824760" y="1593"/>
                  <a:pt x="1010518" y="0"/>
                </a:cubicBezTo>
                <a:cubicBezTo>
                  <a:pt x="1196276" y="-1593"/>
                  <a:pt x="1453976" y="22116"/>
                  <a:pt x="1656209" y="0"/>
                </a:cubicBezTo>
                <a:cubicBezTo>
                  <a:pt x="1858442" y="-22116"/>
                  <a:pt x="2041296" y="-25530"/>
                  <a:pt x="2326734" y="0"/>
                </a:cubicBezTo>
                <a:cubicBezTo>
                  <a:pt x="2612172" y="25530"/>
                  <a:pt x="2600533" y="15461"/>
                  <a:pt x="2873088" y="0"/>
                </a:cubicBezTo>
                <a:cubicBezTo>
                  <a:pt x="3103522" y="665"/>
                  <a:pt x="3275474" y="175666"/>
                  <a:pt x="3262749" y="389661"/>
                </a:cubicBezTo>
                <a:cubicBezTo>
                  <a:pt x="3257946" y="485150"/>
                  <a:pt x="3262056" y="585879"/>
                  <a:pt x="3262749" y="639039"/>
                </a:cubicBezTo>
                <a:cubicBezTo>
                  <a:pt x="3251224" y="846575"/>
                  <a:pt x="3111328" y="985895"/>
                  <a:pt x="2873088" y="1028700"/>
                </a:cubicBezTo>
                <a:cubicBezTo>
                  <a:pt x="2546173" y="1002156"/>
                  <a:pt x="2387861" y="1033654"/>
                  <a:pt x="2202563" y="1028700"/>
                </a:cubicBezTo>
                <a:cubicBezTo>
                  <a:pt x="2017265" y="1023746"/>
                  <a:pt x="1891703" y="1028169"/>
                  <a:pt x="1606540" y="1028700"/>
                </a:cubicBezTo>
                <a:cubicBezTo>
                  <a:pt x="1321377" y="1029231"/>
                  <a:pt x="1183991" y="1034311"/>
                  <a:pt x="985683" y="1028700"/>
                </a:cubicBezTo>
                <a:cubicBezTo>
                  <a:pt x="787375" y="1023089"/>
                  <a:pt x="520990" y="1032296"/>
                  <a:pt x="389661" y="1028700"/>
                </a:cubicBezTo>
                <a:cubicBezTo>
                  <a:pt x="195932" y="1027221"/>
                  <a:pt x="-33157" y="847387"/>
                  <a:pt x="0" y="639039"/>
                </a:cubicBezTo>
                <a:cubicBezTo>
                  <a:pt x="-8358" y="540757"/>
                  <a:pt x="8384" y="461820"/>
                  <a:pt x="0" y="389661"/>
                </a:cubicBezTo>
                <a:close/>
              </a:path>
              <a:path w="3262749" h="1028700" stroke="0" extrusionOk="0">
                <a:moveTo>
                  <a:pt x="0" y="389661"/>
                </a:moveTo>
                <a:cubicBezTo>
                  <a:pt x="-1022" y="152582"/>
                  <a:pt x="215636" y="22644"/>
                  <a:pt x="389661" y="0"/>
                </a:cubicBezTo>
                <a:cubicBezTo>
                  <a:pt x="590132" y="-17238"/>
                  <a:pt x="761915" y="32977"/>
                  <a:pt x="1060186" y="0"/>
                </a:cubicBezTo>
                <a:cubicBezTo>
                  <a:pt x="1358457" y="-32977"/>
                  <a:pt x="1383693" y="-23424"/>
                  <a:pt x="1606540" y="0"/>
                </a:cubicBezTo>
                <a:cubicBezTo>
                  <a:pt x="1829387" y="23424"/>
                  <a:pt x="2076288" y="5879"/>
                  <a:pt x="2202563" y="0"/>
                </a:cubicBezTo>
                <a:cubicBezTo>
                  <a:pt x="2328838" y="-5879"/>
                  <a:pt x="2709137" y="17646"/>
                  <a:pt x="2873088" y="0"/>
                </a:cubicBezTo>
                <a:cubicBezTo>
                  <a:pt x="3117727" y="28068"/>
                  <a:pt x="3221831" y="165697"/>
                  <a:pt x="3262749" y="389661"/>
                </a:cubicBezTo>
                <a:cubicBezTo>
                  <a:pt x="3251915" y="472437"/>
                  <a:pt x="3268913" y="524487"/>
                  <a:pt x="3262749" y="639039"/>
                </a:cubicBezTo>
                <a:cubicBezTo>
                  <a:pt x="3298285" y="830036"/>
                  <a:pt x="3108432" y="1001461"/>
                  <a:pt x="2873088" y="1028700"/>
                </a:cubicBezTo>
                <a:cubicBezTo>
                  <a:pt x="2646249" y="1049427"/>
                  <a:pt x="2444106" y="1057061"/>
                  <a:pt x="2301900" y="1028700"/>
                </a:cubicBezTo>
                <a:cubicBezTo>
                  <a:pt x="2159694" y="1000339"/>
                  <a:pt x="1836889" y="1006356"/>
                  <a:pt x="1631375" y="1028700"/>
                </a:cubicBezTo>
                <a:cubicBezTo>
                  <a:pt x="1425861" y="1051044"/>
                  <a:pt x="1293818" y="1010457"/>
                  <a:pt x="1010518" y="1028700"/>
                </a:cubicBezTo>
                <a:cubicBezTo>
                  <a:pt x="727218" y="1046943"/>
                  <a:pt x="517117" y="1020808"/>
                  <a:pt x="389661" y="1028700"/>
                </a:cubicBezTo>
                <a:cubicBezTo>
                  <a:pt x="193862" y="1022098"/>
                  <a:pt x="35412" y="864103"/>
                  <a:pt x="0" y="639039"/>
                </a:cubicBezTo>
                <a:cubicBezTo>
                  <a:pt x="-6951" y="521816"/>
                  <a:pt x="-3437" y="510907"/>
                  <a:pt x="0" y="389661"/>
                </a:cubicBezTo>
                <a:close/>
              </a:path>
            </a:pathLst>
          </a:custGeom>
          <a:ln w="12700">
            <a:solidFill>
              <a:srgbClr val="FF66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57748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400" dirty="0">
                <a:solidFill>
                  <a:srgbClr val="683E38"/>
                </a:solidFill>
              </a:rPr>
              <a:t>    </a:t>
            </a:r>
            <a:r>
              <a:rPr lang="en-US" sz="4400" dirty="0" err="1">
                <a:solidFill>
                  <a:srgbClr val="683E38"/>
                </a:solidFill>
              </a:rPr>
              <a:t>Đặt</a:t>
            </a:r>
            <a:r>
              <a:rPr lang="en-US" sz="4400" dirty="0">
                <a:solidFill>
                  <a:srgbClr val="683E38"/>
                </a:solidFill>
              </a:rPr>
              <a:t> 2 </a:t>
            </a:r>
            <a:r>
              <a:rPr lang="en-US" sz="4400" dirty="0" err="1">
                <a:solidFill>
                  <a:srgbClr val="683E38"/>
                </a:solidFill>
              </a:rPr>
              <a:t>câu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với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một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từ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đa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nghĩa</a:t>
            </a:r>
            <a:r>
              <a:rPr lang="en-US" sz="4400" dirty="0">
                <a:solidFill>
                  <a:srgbClr val="683E38"/>
                </a:solidFill>
              </a:rPr>
              <a:t> ở BT3:</a:t>
            </a:r>
          </a:p>
          <a:p>
            <a:pPr marL="1329248" indent="-571500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4400" dirty="0" err="1">
                <a:solidFill>
                  <a:srgbClr val="683E38"/>
                </a:solidFill>
              </a:rPr>
              <a:t>Một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câu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dùng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từ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theo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nghĩa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gốc</a:t>
            </a:r>
            <a:r>
              <a:rPr lang="en-US" sz="4400" dirty="0">
                <a:solidFill>
                  <a:srgbClr val="683E38"/>
                </a:solidFill>
              </a:rPr>
              <a:t>;</a:t>
            </a:r>
          </a:p>
          <a:p>
            <a:pPr marL="1329248" indent="-571500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4400" dirty="0" err="1">
                <a:solidFill>
                  <a:srgbClr val="683E38"/>
                </a:solidFill>
              </a:rPr>
              <a:t>Một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câu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dùng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từ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theo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nghĩa</a:t>
            </a:r>
            <a:r>
              <a:rPr lang="en-US" sz="4400" dirty="0">
                <a:solidFill>
                  <a:srgbClr val="683E38"/>
                </a:solidFill>
              </a:rPr>
              <a:t> </a:t>
            </a:r>
            <a:r>
              <a:rPr lang="en-US" sz="4400" dirty="0" err="1">
                <a:solidFill>
                  <a:srgbClr val="683E38"/>
                </a:solidFill>
              </a:rPr>
              <a:t>chuyển</a:t>
            </a:r>
            <a:r>
              <a:rPr lang="en-US" sz="4400" dirty="0">
                <a:solidFill>
                  <a:srgbClr val="683E38"/>
                </a:solidFill>
              </a:rPr>
              <a:t>.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C897BAE1-21E7-40D0-B02C-0944486F30FB}"/>
              </a:ext>
            </a:extLst>
          </p:cNvPr>
          <p:cNvSpPr txBox="1"/>
          <p:nvPr/>
        </p:nvSpPr>
        <p:spPr>
          <a:xfrm>
            <a:off x="2736418" y="1851346"/>
            <a:ext cx="3242880" cy="503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5400" b="1" i="1" u="sng" dirty="0" err="1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Bài</a:t>
            </a:r>
            <a:r>
              <a:rPr lang="en-US" sz="5400" b="1" i="1" u="sng" dirty="0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 </a:t>
            </a:r>
            <a:r>
              <a:rPr lang="en-US" sz="5400" b="1" i="1" u="sng" dirty="0" err="1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tập</a:t>
            </a:r>
            <a:r>
              <a:rPr lang="en-US" sz="5400" b="1" i="1" u="sng" dirty="0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 4:</a:t>
            </a: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CDB09442-DEB3-45B0-991E-34F19F93942E}"/>
              </a:ext>
            </a:extLst>
          </p:cNvPr>
          <p:cNvGrpSpPr/>
          <p:nvPr/>
        </p:nvGrpSpPr>
        <p:grpSpPr>
          <a:xfrm>
            <a:off x="555220" y="877614"/>
            <a:ext cx="399053" cy="399053"/>
            <a:chOff x="0" y="0"/>
            <a:chExt cx="812800" cy="81280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013409E-0808-49DE-93B7-7F110087AD2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C36B18B7-7527-4E7F-AF84-1A8E8811116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29" name="Group 13">
            <a:extLst>
              <a:ext uri="{FF2B5EF4-FFF2-40B4-BE49-F238E27FC236}">
                <a16:creationId xmlns:a16="http://schemas.microsoft.com/office/drawing/2014/main" id="{45C1FA60-F1FE-43D3-8D96-E884956B35C2}"/>
              </a:ext>
            </a:extLst>
          </p:cNvPr>
          <p:cNvGrpSpPr/>
          <p:nvPr/>
        </p:nvGrpSpPr>
        <p:grpSpPr>
          <a:xfrm>
            <a:off x="8153400" y="8018069"/>
            <a:ext cx="399053" cy="399053"/>
            <a:chOff x="0" y="0"/>
            <a:chExt cx="812800" cy="812800"/>
          </a:xfrm>
        </p:grpSpPr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15B0029-2745-4215-8F01-DA2D742774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A0D0522A-8646-43CF-ADB0-8FA638CDDF1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32" name="Freeform 21">
            <a:extLst>
              <a:ext uri="{FF2B5EF4-FFF2-40B4-BE49-F238E27FC236}">
                <a16:creationId xmlns:a16="http://schemas.microsoft.com/office/drawing/2014/main" id="{C7415E75-69D4-4CB3-B90A-D46D27BEF0B8}"/>
              </a:ext>
            </a:extLst>
          </p:cNvPr>
          <p:cNvSpPr/>
          <p:nvPr/>
        </p:nvSpPr>
        <p:spPr>
          <a:xfrm>
            <a:off x="954273" y="6102879"/>
            <a:ext cx="1092415" cy="1091050"/>
          </a:xfrm>
          <a:custGeom>
            <a:avLst/>
            <a:gdLst/>
            <a:ahLst/>
            <a:cxnLst/>
            <a:rect l="l" t="t" r="r" b="b"/>
            <a:pathLst>
              <a:path w="1092415" h="1091050">
                <a:moveTo>
                  <a:pt x="0" y="0"/>
                </a:moveTo>
                <a:lnTo>
                  <a:pt x="1092416" y="0"/>
                </a:lnTo>
                <a:lnTo>
                  <a:pt x="1092416" y="1091049"/>
                </a:lnTo>
                <a:lnTo>
                  <a:pt x="0" y="109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3" name="Group 13">
            <a:extLst>
              <a:ext uri="{FF2B5EF4-FFF2-40B4-BE49-F238E27FC236}">
                <a16:creationId xmlns:a16="http://schemas.microsoft.com/office/drawing/2014/main" id="{13FCD643-4659-41A7-8555-4A733CE1A2AA}"/>
              </a:ext>
            </a:extLst>
          </p:cNvPr>
          <p:cNvGrpSpPr/>
          <p:nvPr/>
        </p:nvGrpSpPr>
        <p:grpSpPr>
          <a:xfrm>
            <a:off x="11832685" y="1276667"/>
            <a:ext cx="399053" cy="399053"/>
            <a:chOff x="0" y="0"/>
            <a:chExt cx="812800" cy="812800"/>
          </a:xfrm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ED57D7C9-6FA3-4D29-87CE-BCA54A0B63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7D3994EA-0AF3-438F-A7C8-F1CE1282992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36" name="Freeform 2">
            <a:extLst>
              <a:ext uri="{FF2B5EF4-FFF2-40B4-BE49-F238E27FC236}">
                <a16:creationId xmlns:a16="http://schemas.microsoft.com/office/drawing/2014/main" id="{D077EC71-4309-4AA0-B5E6-E061E9D3355F}"/>
              </a:ext>
            </a:extLst>
          </p:cNvPr>
          <p:cNvSpPr/>
          <p:nvPr/>
        </p:nvSpPr>
        <p:spPr>
          <a:xfrm>
            <a:off x="12743360" y="4271430"/>
            <a:ext cx="4590367" cy="6042140"/>
          </a:xfrm>
          <a:custGeom>
            <a:avLst/>
            <a:gdLst/>
            <a:ahLst/>
            <a:cxnLst/>
            <a:rect l="l" t="t" r="r" b="b"/>
            <a:pathLst>
              <a:path w="6252236" h="8229600">
                <a:moveTo>
                  <a:pt x="0" y="0"/>
                </a:moveTo>
                <a:lnTo>
                  <a:pt x="6252236" y="0"/>
                </a:lnTo>
                <a:lnTo>
                  <a:pt x="625223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05783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02767" y="840344"/>
            <a:ext cx="10288077" cy="13926330"/>
          </a:xfrm>
          <a:custGeom>
            <a:avLst/>
            <a:gdLst/>
            <a:ahLst/>
            <a:cxnLst/>
            <a:rect l="l" t="t" r="r" b="b"/>
            <a:pathLst>
              <a:path w="10288077" h="13926330">
                <a:moveTo>
                  <a:pt x="0" y="0"/>
                </a:moveTo>
                <a:lnTo>
                  <a:pt x="10288076" y="0"/>
                </a:lnTo>
                <a:lnTo>
                  <a:pt x="10288076" y="13926330"/>
                </a:lnTo>
                <a:lnTo>
                  <a:pt x="0" y="13926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5498069">
            <a:off x="8881820" y="6319199"/>
            <a:ext cx="502063" cy="3550970"/>
          </a:xfrm>
          <a:custGeom>
            <a:avLst/>
            <a:gdLst/>
            <a:ahLst/>
            <a:cxnLst/>
            <a:rect l="l" t="t" r="r" b="b"/>
            <a:pathLst>
              <a:path w="502063" h="3550970">
                <a:moveTo>
                  <a:pt x="0" y="0"/>
                </a:moveTo>
                <a:lnTo>
                  <a:pt x="502062" y="0"/>
                </a:lnTo>
                <a:lnTo>
                  <a:pt x="502062" y="3550970"/>
                </a:lnTo>
                <a:lnTo>
                  <a:pt x="0" y="35509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29204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907965" y="3832190"/>
            <a:ext cx="399053" cy="39905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4597" y="1028700"/>
            <a:ext cx="399053" cy="39905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187861" y="3830138"/>
            <a:ext cx="399053" cy="39905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476619" y="6231680"/>
            <a:ext cx="4900441" cy="6070366"/>
          </a:xfrm>
          <a:custGeom>
            <a:avLst/>
            <a:gdLst/>
            <a:ahLst/>
            <a:cxnLst/>
            <a:rect l="l" t="t" r="r" b="b"/>
            <a:pathLst>
              <a:path w="4900441" h="6070366">
                <a:moveTo>
                  <a:pt x="0" y="0"/>
                </a:moveTo>
                <a:lnTo>
                  <a:pt x="4900440" y="0"/>
                </a:lnTo>
                <a:lnTo>
                  <a:pt x="4900440" y="6070366"/>
                </a:lnTo>
                <a:lnTo>
                  <a:pt x="0" y="6070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2159333" y="7625359"/>
            <a:ext cx="4900441" cy="6070366"/>
          </a:xfrm>
          <a:custGeom>
            <a:avLst/>
            <a:gdLst/>
            <a:ahLst/>
            <a:cxnLst/>
            <a:rect l="l" t="t" r="r" b="b"/>
            <a:pathLst>
              <a:path w="4900441" h="6070366">
                <a:moveTo>
                  <a:pt x="4900440" y="0"/>
                </a:moveTo>
                <a:lnTo>
                  <a:pt x="0" y="0"/>
                </a:lnTo>
                <a:lnTo>
                  <a:pt x="0" y="6070365"/>
                </a:lnTo>
                <a:lnTo>
                  <a:pt x="4900440" y="6070365"/>
                </a:lnTo>
                <a:lnTo>
                  <a:pt x="49004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860247" y="5542553"/>
            <a:ext cx="399053" cy="39905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892772" y="4029665"/>
            <a:ext cx="1441758" cy="1439956"/>
          </a:xfrm>
          <a:custGeom>
            <a:avLst/>
            <a:gdLst/>
            <a:ahLst/>
            <a:cxnLst/>
            <a:rect l="l" t="t" r="r" b="b"/>
            <a:pathLst>
              <a:path w="1441758" h="1439956">
                <a:moveTo>
                  <a:pt x="0" y="0"/>
                </a:moveTo>
                <a:lnTo>
                  <a:pt x="1441757" y="0"/>
                </a:lnTo>
                <a:lnTo>
                  <a:pt x="1441757" y="1439955"/>
                </a:lnTo>
                <a:lnTo>
                  <a:pt x="0" y="14399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1" name="Freeform 21"/>
          <p:cNvSpPr/>
          <p:nvPr/>
        </p:nvSpPr>
        <p:spPr>
          <a:xfrm>
            <a:off x="16139368" y="508249"/>
            <a:ext cx="1441758" cy="1439956"/>
          </a:xfrm>
          <a:custGeom>
            <a:avLst/>
            <a:gdLst/>
            <a:ahLst/>
            <a:cxnLst/>
            <a:rect l="l" t="t" r="r" b="b"/>
            <a:pathLst>
              <a:path w="1441758" h="1439956">
                <a:moveTo>
                  <a:pt x="0" y="0"/>
                </a:moveTo>
                <a:lnTo>
                  <a:pt x="1441758" y="0"/>
                </a:lnTo>
                <a:lnTo>
                  <a:pt x="1441758" y="1439955"/>
                </a:lnTo>
                <a:lnTo>
                  <a:pt x="0" y="14399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02543E-B28B-477A-B095-771EAE0146CF}"/>
              </a:ext>
            </a:extLst>
          </p:cNvPr>
          <p:cNvSpPr/>
          <p:nvPr/>
        </p:nvSpPr>
        <p:spPr>
          <a:xfrm>
            <a:off x="5864623" y="3538723"/>
            <a:ext cx="6614311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400" b="1" cap="none" spc="0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884290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F4674E71-8AA3-48B3-9215-388FC31AE603}"/>
              </a:ext>
            </a:extLst>
          </p:cNvPr>
          <p:cNvSpPr/>
          <p:nvPr/>
        </p:nvSpPr>
        <p:spPr>
          <a:xfrm rot="8547619">
            <a:off x="-898633" y="-3520071"/>
            <a:ext cx="6647475" cy="8296380"/>
          </a:xfrm>
          <a:custGeom>
            <a:avLst/>
            <a:gdLst/>
            <a:ahLst/>
            <a:cxnLst/>
            <a:rect l="l" t="t" r="r" b="b"/>
            <a:pathLst>
              <a:path w="6647475" h="8296380">
                <a:moveTo>
                  <a:pt x="0" y="0"/>
                </a:moveTo>
                <a:lnTo>
                  <a:pt x="6647475" y="0"/>
                </a:lnTo>
                <a:lnTo>
                  <a:pt x="6647475" y="8296381"/>
                </a:lnTo>
                <a:lnTo>
                  <a:pt x="0" y="8296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C45998D9-2A50-4D83-9810-2B669B1E2367}"/>
              </a:ext>
            </a:extLst>
          </p:cNvPr>
          <p:cNvGrpSpPr/>
          <p:nvPr/>
        </p:nvGrpSpPr>
        <p:grpSpPr>
          <a:xfrm rot="9212053">
            <a:off x="750433" y="4675796"/>
            <a:ext cx="399053" cy="399053"/>
            <a:chOff x="0" y="0"/>
            <a:chExt cx="812800" cy="812800"/>
          </a:xfrm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B360A7E1-C950-4DD9-AE4C-F8C42A0341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DC3F5AF7-60CD-4B8A-A79E-6C45B6978A8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27" name="Freeform 24">
            <a:extLst>
              <a:ext uri="{FF2B5EF4-FFF2-40B4-BE49-F238E27FC236}">
                <a16:creationId xmlns:a16="http://schemas.microsoft.com/office/drawing/2014/main" id="{17F058DB-5861-4F02-96D3-4E86B4C7A8F7}"/>
              </a:ext>
            </a:extLst>
          </p:cNvPr>
          <p:cNvSpPr/>
          <p:nvPr/>
        </p:nvSpPr>
        <p:spPr>
          <a:xfrm rot="9212053">
            <a:off x="16328252" y="8284958"/>
            <a:ext cx="1240723" cy="1239172"/>
          </a:xfrm>
          <a:custGeom>
            <a:avLst/>
            <a:gdLst/>
            <a:ahLst/>
            <a:cxnLst/>
            <a:rect l="l" t="t" r="r" b="b"/>
            <a:pathLst>
              <a:path w="1240723" h="1239172">
                <a:moveTo>
                  <a:pt x="0" y="0"/>
                </a:moveTo>
                <a:lnTo>
                  <a:pt x="1240723" y="0"/>
                </a:lnTo>
                <a:lnTo>
                  <a:pt x="1240723" y="1239172"/>
                </a:lnTo>
                <a:lnTo>
                  <a:pt x="0" y="12391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16476285" y="3449047"/>
            <a:ext cx="399053" cy="39905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6C276C41-6F07-469C-BBFB-D8B67B847479}"/>
              </a:ext>
            </a:extLst>
          </p:cNvPr>
          <p:cNvSpPr/>
          <p:nvPr/>
        </p:nvSpPr>
        <p:spPr>
          <a:xfrm>
            <a:off x="2286001" y="2552700"/>
            <a:ext cx="14551926" cy="4343400"/>
          </a:xfrm>
          <a:custGeom>
            <a:avLst/>
            <a:gdLst>
              <a:gd name="connsiteX0" fmla="*/ 0 w 3262749"/>
              <a:gd name="connsiteY0" fmla="*/ 389661 h 1028700"/>
              <a:gd name="connsiteX1" fmla="*/ 389661 w 3262749"/>
              <a:gd name="connsiteY1" fmla="*/ 0 h 1028700"/>
              <a:gd name="connsiteX2" fmla="*/ 1010518 w 3262749"/>
              <a:gd name="connsiteY2" fmla="*/ 0 h 1028700"/>
              <a:gd name="connsiteX3" fmla="*/ 1656209 w 3262749"/>
              <a:gd name="connsiteY3" fmla="*/ 0 h 1028700"/>
              <a:gd name="connsiteX4" fmla="*/ 2326734 w 3262749"/>
              <a:gd name="connsiteY4" fmla="*/ 0 h 1028700"/>
              <a:gd name="connsiteX5" fmla="*/ 2873088 w 3262749"/>
              <a:gd name="connsiteY5" fmla="*/ 0 h 1028700"/>
              <a:gd name="connsiteX6" fmla="*/ 3262749 w 3262749"/>
              <a:gd name="connsiteY6" fmla="*/ 389661 h 1028700"/>
              <a:gd name="connsiteX7" fmla="*/ 3262749 w 3262749"/>
              <a:gd name="connsiteY7" fmla="*/ 639039 h 1028700"/>
              <a:gd name="connsiteX8" fmla="*/ 2873088 w 3262749"/>
              <a:gd name="connsiteY8" fmla="*/ 1028700 h 1028700"/>
              <a:gd name="connsiteX9" fmla="*/ 2202563 w 3262749"/>
              <a:gd name="connsiteY9" fmla="*/ 1028700 h 1028700"/>
              <a:gd name="connsiteX10" fmla="*/ 1606540 w 3262749"/>
              <a:gd name="connsiteY10" fmla="*/ 1028700 h 1028700"/>
              <a:gd name="connsiteX11" fmla="*/ 985683 w 3262749"/>
              <a:gd name="connsiteY11" fmla="*/ 1028700 h 1028700"/>
              <a:gd name="connsiteX12" fmla="*/ 389661 w 3262749"/>
              <a:gd name="connsiteY12" fmla="*/ 1028700 h 1028700"/>
              <a:gd name="connsiteX13" fmla="*/ 0 w 3262749"/>
              <a:gd name="connsiteY13" fmla="*/ 639039 h 1028700"/>
              <a:gd name="connsiteX14" fmla="*/ 0 w 3262749"/>
              <a:gd name="connsiteY14" fmla="*/ 389661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62749" h="1028700" fill="none" extrusionOk="0">
                <a:moveTo>
                  <a:pt x="0" y="389661"/>
                </a:moveTo>
                <a:cubicBezTo>
                  <a:pt x="4997" y="162308"/>
                  <a:pt x="155526" y="-2119"/>
                  <a:pt x="389661" y="0"/>
                </a:cubicBezTo>
                <a:cubicBezTo>
                  <a:pt x="673970" y="11893"/>
                  <a:pt x="824760" y="1593"/>
                  <a:pt x="1010518" y="0"/>
                </a:cubicBezTo>
                <a:cubicBezTo>
                  <a:pt x="1196276" y="-1593"/>
                  <a:pt x="1453976" y="22116"/>
                  <a:pt x="1656209" y="0"/>
                </a:cubicBezTo>
                <a:cubicBezTo>
                  <a:pt x="1858442" y="-22116"/>
                  <a:pt x="2041296" y="-25530"/>
                  <a:pt x="2326734" y="0"/>
                </a:cubicBezTo>
                <a:cubicBezTo>
                  <a:pt x="2612172" y="25530"/>
                  <a:pt x="2600533" y="15461"/>
                  <a:pt x="2873088" y="0"/>
                </a:cubicBezTo>
                <a:cubicBezTo>
                  <a:pt x="3103522" y="665"/>
                  <a:pt x="3275474" y="175666"/>
                  <a:pt x="3262749" y="389661"/>
                </a:cubicBezTo>
                <a:cubicBezTo>
                  <a:pt x="3257946" y="485150"/>
                  <a:pt x="3262056" y="585879"/>
                  <a:pt x="3262749" y="639039"/>
                </a:cubicBezTo>
                <a:cubicBezTo>
                  <a:pt x="3251224" y="846575"/>
                  <a:pt x="3111328" y="985895"/>
                  <a:pt x="2873088" y="1028700"/>
                </a:cubicBezTo>
                <a:cubicBezTo>
                  <a:pt x="2546173" y="1002156"/>
                  <a:pt x="2387861" y="1033654"/>
                  <a:pt x="2202563" y="1028700"/>
                </a:cubicBezTo>
                <a:cubicBezTo>
                  <a:pt x="2017265" y="1023746"/>
                  <a:pt x="1891703" y="1028169"/>
                  <a:pt x="1606540" y="1028700"/>
                </a:cubicBezTo>
                <a:cubicBezTo>
                  <a:pt x="1321377" y="1029231"/>
                  <a:pt x="1183991" y="1034311"/>
                  <a:pt x="985683" y="1028700"/>
                </a:cubicBezTo>
                <a:cubicBezTo>
                  <a:pt x="787375" y="1023089"/>
                  <a:pt x="520990" y="1032296"/>
                  <a:pt x="389661" y="1028700"/>
                </a:cubicBezTo>
                <a:cubicBezTo>
                  <a:pt x="195932" y="1027221"/>
                  <a:pt x="-33157" y="847387"/>
                  <a:pt x="0" y="639039"/>
                </a:cubicBezTo>
                <a:cubicBezTo>
                  <a:pt x="-8358" y="540757"/>
                  <a:pt x="8384" y="461820"/>
                  <a:pt x="0" y="389661"/>
                </a:cubicBezTo>
                <a:close/>
              </a:path>
              <a:path w="3262749" h="1028700" stroke="0" extrusionOk="0">
                <a:moveTo>
                  <a:pt x="0" y="389661"/>
                </a:moveTo>
                <a:cubicBezTo>
                  <a:pt x="-1022" y="152582"/>
                  <a:pt x="215636" y="22644"/>
                  <a:pt x="389661" y="0"/>
                </a:cubicBezTo>
                <a:cubicBezTo>
                  <a:pt x="590132" y="-17238"/>
                  <a:pt x="761915" y="32977"/>
                  <a:pt x="1060186" y="0"/>
                </a:cubicBezTo>
                <a:cubicBezTo>
                  <a:pt x="1358457" y="-32977"/>
                  <a:pt x="1383693" y="-23424"/>
                  <a:pt x="1606540" y="0"/>
                </a:cubicBezTo>
                <a:cubicBezTo>
                  <a:pt x="1829387" y="23424"/>
                  <a:pt x="2076288" y="5879"/>
                  <a:pt x="2202563" y="0"/>
                </a:cubicBezTo>
                <a:cubicBezTo>
                  <a:pt x="2328838" y="-5879"/>
                  <a:pt x="2709137" y="17646"/>
                  <a:pt x="2873088" y="0"/>
                </a:cubicBezTo>
                <a:cubicBezTo>
                  <a:pt x="3117727" y="28068"/>
                  <a:pt x="3221831" y="165697"/>
                  <a:pt x="3262749" y="389661"/>
                </a:cubicBezTo>
                <a:cubicBezTo>
                  <a:pt x="3251915" y="472437"/>
                  <a:pt x="3268913" y="524487"/>
                  <a:pt x="3262749" y="639039"/>
                </a:cubicBezTo>
                <a:cubicBezTo>
                  <a:pt x="3298285" y="830036"/>
                  <a:pt x="3108432" y="1001461"/>
                  <a:pt x="2873088" y="1028700"/>
                </a:cubicBezTo>
                <a:cubicBezTo>
                  <a:pt x="2646249" y="1049427"/>
                  <a:pt x="2444106" y="1057061"/>
                  <a:pt x="2301900" y="1028700"/>
                </a:cubicBezTo>
                <a:cubicBezTo>
                  <a:pt x="2159694" y="1000339"/>
                  <a:pt x="1836889" y="1006356"/>
                  <a:pt x="1631375" y="1028700"/>
                </a:cubicBezTo>
                <a:cubicBezTo>
                  <a:pt x="1425861" y="1051044"/>
                  <a:pt x="1293818" y="1010457"/>
                  <a:pt x="1010518" y="1028700"/>
                </a:cubicBezTo>
                <a:cubicBezTo>
                  <a:pt x="727218" y="1046943"/>
                  <a:pt x="517117" y="1020808"/>
                  <a:pt x="389661" y="1028700"/>
                </a:cubicBezTo>
                <a:cubicBezTo>
                  <a:pt x="193862" y="1022098"/>
                  <a:pt x="35412" y="864103"/>
                  <a:pt x="0" y="639039"/>
                </a:cubicBezTo>
                <a:cubicBezTo>
                  <a:pt x="-6951" y="521816"/>
                  <a:pt x="-3437" y="510907"/>
                  <a:pt x="0" y="389661"/>
                </a:cubicBezTo>
                <a:close/>
              </a:path>
            </a:pathLst>
          </a:custGeom>
          <a:ln w="12700">
            <a:solidFill>
              <a:srgbClr val="FF66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57748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Nối tiếp đặt câu có từ đa nghĩa mà nghĩa gốc chỉ các bộ phận trên cơ thể người.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C897BAE1-21E7-40D0-B02C-0944486F30FB}"/>
              </a:ext>
            </a:extLst>
          </p:cNvPr>
          <p:cNvSpPr txBox="1"/>
          <p:nvPr/>
        </p:nvSpPr>
        <p:spPr>
          <a:xfrm>
            <a:off x="3178779" y="1896379"/>
            <a:ext cx="4197782" cy="503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5400" b="1" i="1" u="sng" dirty="0" err="1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Vận</a:t>
            </a:r>
            <a:r>
              <a:rPr lang="en-US" sz="5400" b="1" i="1" u="sng" dirty="0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 </a:t>
            </a:r>
            <a:r>
              <a:rPr lang="en-US" sz="5400" b="1" i="1" u="sng" dirty="0" err="1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dụng</a:t>
            </a:r>
            <a:r>
              <a:rPr lang="en-US" sz="5400" b="1" i="1" u="sng" dirty="0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:</a:t>
            </a: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CDB09442-DEB3-45B0-991E-34F19F93942E}"/>
              </a:ext>
            </a:extLst>
          </p:cNvPr>
          <p:cNvGrpSpPr/>
          <p:nvPr/>
        </p:nvGrpSpPr>
        <p:grpSpPr>
          <a:xfrm>
            <a:off x="555220" y="877614"/>
            <a:ext cx="399053" cy="399053"/>
            <a:chOff x="0" y="0"/>
            <a:chExt cx="812800" cy="81280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013409E-0808-49DE-93B7-7F110087AD2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C36B18B7-7527-4E7F-AF84-1A8E8811116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29" name="Group 13">
            <a:extLst>
              <a:ext uri="{FF2B5EF4-FFF2-40B4-BE49-F238E27FC236}">
                <a16:creationId xmlns:a16="http://schemas.microsoft.com/office/drawing/2014/main" id="{45C1FA60-F1FE-43D3-8D96-E884956B35C2}"/>
              </a:ext>
            </a:extLst>
          </p:cNvPr>
          <p:cNvGrpSpPr/>
          <p:nvPr/>
        </p:nvGrpSpPr>
        <p:grpSpPr>
          <a:xfrm>
            <a:off x="8153400" y="8018069"/>
            <a:ext cx="399053" cy="399053"/>
            <a:chOff x="0" y="0"/>
            <a:chExt cx="812800" cy="812800"/>
          </a:xfrm>
        </p:grpSpPr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15B0029-2745-4215-8F01-DA2D742774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A0D0522A-8646-43CF-ADB0-8FA638CDDF1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33" name="Group 13">
            <a:extLst>
              <a:ext uri="{FF2B5EF4-FFF2-40B4-BE49-F238E27FC236}">
                <a16:creationId xmlns:a16="http://schemas.microsoft.com/office/drawing/2014/main" id="{13FCD643-4659-41A7-8555-4A733CE1A2AA}"/>
              </a:ext>
            </a:extLst>
          </p:cNvPr>
          <p:cNvGrpSpPr/>
          <p:nvPr/>
        </p:nvGrpSpPr>
        <p:grpSpPr>
          <a:xfrm>
            <a:off x="11832685" y="1276667"/>
            <a:ext cx="399053" cy="399053"/>
            <a:chOff x="0" y="0"/>
            <a:chExt cx="812800" cy="812800"/>
          </a:xfrm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ED57D7C9-6FA3-4D29-87CE-BCA54A0B63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7D3994EA-0AF3-438F-A7C8-F1CE1282992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37" name="Freeform 4">
            <a:extLst>
              <a:ext uri="{FF2B5EF4-FFF2-40B4-BE49-F238E27FC236}">
                <a16:creationId xmlns:a16="http://schemas.microsoft.com/office/drawing/2014/main" id="{BE69C642-0DAB-4BA8-B422-925D738878D6}"/>
              </a:ext>
            </a:extLst>
          </p:cNvPr>
          <p:cNvSpPr/>
          <p:nvPr/>
        </p:nvSpPr>
        <p:spPr>
          <a:xfrm>
            <a:off x="611609" y="6384468"/>
            <a:ext cx="5134341" cy="3635832"/>
          </a:xfrm>
          <a:custGeom>
            <a:avLst/>
            <a:gdLst/>
            <a:ahLst/>
            <a:cxnLst/>
            <a:rect l="l" t="t" r="r" b="b"/>
            <a:pathLst>
              <a:path w="11570615" h="8229600">
                <a:moveTo>
                  <a:pt x="0" y="0"/>
                </a:moveTo>
                <a:lnTo>
                  <a:pt x="11570616" y="0"/>
                </a:lnTo>
                <a:lnTo>
                  <a:pt x="115706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4">
            <a:extLst>
              <a:ext uri="{FF2B5EF4-FFF2-40B4-BE49-F238E27FC236}">
                <a16:creationId xmlns:a16="http://schemas.microsoft.com/office/drawing/2014/main" id="{556B5DA9-957A-429D-8548-B156A469DE3D}"/>
              </a:ext>
            </a:extLst>
          </p:cNvPr>
          <p:cNvSpPr/>
          <p:nvPr/>
        </p:nvSpPr>
        <p:spPr>
          <a:xfrm rot="1800000">
            <a:off x="13885451" y="1079642"/>
            <a:ext cx="2966914" cy="2691987"/>
          </a:xfrm>
          <a:custGeom>
            <a:avLst/>
            <a:gdLst/>
            <a:ahLst/>
            <a:cxnLst/>
            <a:rect l="l" t="t" r="r" b="b"/>
            <a:pathLst>
              <a:path w="4275117" h="4114800">
                <a:moveTo>
                  <a:pt x="0" y="0"/>
                </a:moveTo>
                <a:lnTo>
                  <a:pt x="4275117" y="0"/>
                </a:lnTo>
                <a:lnTo>
                  <a:pt x="42751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58793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510908">
            <a:off x="-2246288" y="-1732359"/>
            <a:ext cx="5964541" cy="7444045"/>
          </a:xfrm>
          <a:custGeom>
            <a:avLst/>
            <a:gdLst/>
            <a:ahLst/>
            <a:cxnLst/>
            <a:rect l="l" t="t" r="r" b="b"/>
            <a:pathLst>
              <a:path w="5964541" h="7444045">
                <a:moveTo>
                  <a:pt x="0" y="0"/>
                </a:moveTo>
                <a:lnTo>
                  <a:pt x="5964541" y="0"/>
                </a:lnTo>
                <a:lnTo>
                  <a:pt x="5964541" y="7444045"/>
                </a:lnTo>
                <a:lnTo>
                  <a:pt x="0" y="74440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8572" y="6381962"/>
            <a:ext cx="18505145" cy="5004394"/>
          </a:xfrm>
          <a:custGeom>
            <a:avLst/>
            <a:gdLst/>
            <a:ahLst/>
            <a:cxnLst/>
            <a:rect l="l" t="t" r="r" b="b"/>
            <a:pathLst>
              <a:path w="18505145" h="5004394">
                <a:moveTo>
                  <a:pt x="0" y="0"/>
                </a:moveTo>
                <a:lnTo>
                  <a:pt x="18505144" y="0"/>
                </a:lnTo>
                <a:lnTo>
                  <a:pt x="18505144" y="5004394"/>
                </a:lnTo>
                <a:lnTo>
                  <a:pt x="0" y="500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68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652328" y="1122980"/>
            <a:ext cx="13129393" cy="6695991"/>
          </a:xfrm>
          <a:custGeom>
            <a:avLst/>
            <a:gdLst/>
            <a:ahLst/>
            <a:cxnLst/>
            <a:rect l="l" t="t" r="r" b="b"/>
            <a:pathLst>
              <a:path w="12367988" h="6307674">
                <a:moveTo>
                  <a:pt x="0" y="0"/>
                </a:moveTo>
                <a:lnTo>
                  <a:pt x="12367988" y="0"/>
                </a:lnTo>
                <a:lnTo>
                  <a:pt x="12367988" y="6307674"/>
                </a:lnTo>
                <a:lnTo>
                  <a:pt x="0" y="63076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-174549" y="5131808"/>
            <a:ext cx="4165577" cy="5004394"/>
          </a:xfrm>
          <a:custGeom>
            <a:avLst/>
            <a:gdLst/>
            <a:ahLst/>
            <a:cxnLst/>
            <a:rect l="l" t="t" r="r" b="b"/>
            <a:pathLst>
              <a:path w="4747171" h="5703103">
                <a:moveTo>
                  <a:pt x="0" y="0"/>
                </a:moveTo>
                <a:lnTo>
                  <a:pt x="4747171" y="0"/>
                </a:lnTo>
                <a:lnTo>
                  <a:pt x="4747171" y="5703103"/>
                </a:lnTo>
                <a:lnTo>
                  <a:pt x="0" y="5703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345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88925" y="8297337"/>
            <a:ext cx="1169901" cy="1332186"/>
          </a:xfrm>
          <a:custGeom>
            <a:avLst/>
            <a:gdLst/>
            <a:ahLst/>
            <a:cxnLst/>
            <a:rect l="l" t="t" r="r" b="b"/>
            <a:pathLst>
              <a:path w="1169901" h="1332186">
                <a:moveTo>
                  <a:pt x="0" y="0"/>
                </a:moveTo>
                <a:lnTo>
                  <a:pt x="1169902" y="0"/>
                </a:lnTo>
                <a:lnTo>
                  <a:pt x="1169902" y="1332185"/>
                </a:lnTo>
                <a:lnTo>
                  <a:pt x="0" y="13321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3479" y="829173"/>
            <a:ext cx="1345122" cy="1531712"/>
          </a:xfrm>
          <a:custGeom>
            <a:avLst/>
            <a:gdLst/>
            <a:ahLst/>
            <a:cxnLst/>
            <a:rect l="l" t="t" r="r" b="b"/>
            <a:pathLst>
              <a:path w="1345122" h="1531712">
                <a:moveTo>
                  <a:pt x="0" y="0"/>
                </a:moveTo>
                <a:lnTo>
                  <a:pt x="1345122" y="0"/>
                </a:lnTo>
                <a:lnTo>
                  <a:pt x="1345122" y="1531713"/>
                </a:lnTo>
                <a:lnTo>
                  <a:pt x="0" y="15317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44489" y="1205303"/>
            <a:ext cx="859721" cy="978979"/>
          </a:xfrm>
          <a:custGeom>
            <a:avLst/>
            <a:gdLst/>
            <a:ahLst/>
            <a:cxnLst/>
            <a:rect l="l" t="t" r="r" b="b"/>
            <a:pathLst>
              <a:path w="859721" h="978979">
                <a:moveTo>
                  <a:pt x="0" y="0"/>
                </a:moveTo>
                <a:lnTo>
                  <a:pt x="859721" y="0"/>
                </a:lnTo>
                <a:lnTo>
                  <a:pt x="859721" y="978979"/>
                </a:lnTo>
                <a:lnTo>
                  <a:pt x="0" y="9789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5661369" y="5665162"/>
            <a:ext cx="399053" cy="39905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059773" y="3503305"/>
            <a:ext cx="399053" cy="39905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576344" y="829173"/>
            <a:ext cx="399053" cy="39905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456055" y="9058773"/>
            <a:ext cx="399053" cy="39905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flipH="1">
            <a:off x="14023464" y="5152512"/>
            <a:ext cx="3426210" cy="4109398"/>
          </a:xfrm>
          <a:custGeom>
            <a:avLst/>
            <a:gdLst/>
            <a:ahLst/>
            <a:cxnLst/>
            <a:rect l="l" t="t" r="r" b="b"/>
            <a:pathLst>
              <a:path w="4121956" h="4943876">
                <a:moveTo>
                  <a:pt x="4121956" y="0"/>
                </a:moveTo>
                <a:lnTo>
                  <a:pt x="0" y="0"/>
                </a:lnTo>
                <a:lnTo>
                  <a:pt x="0" y="4943876"/>
                </a:lnTo>
                <a:lnTo>
                  <a:pt x="4121956" y="4943876"/>
                </a:lnTo>
                <a:lnTo>
                  <a:pt x="412195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5498069">
            <a:off x="8892969" y="5284951"/>
            <a:ext cx="502063" cy="3550970"/>
          </a:xfrm>
          <a:custGeom>
            <a:avLst/>
            <a:gdLst/>
            <a:ahLst/>
            <a:cxnLst/>
            <a:rect l="l" t="t" r="r" b="b"/>
            <a:pathLst>
              <a:path w="502063" h="3550970">
                <a:moveTo>
                  <a:pt x="0" y="0"/>
                </a:moveTo>
                <a:lnTo>
                  <a:pt x="502062" y="0"/>
                </a:lnTo>
                <a:lnTo>
                  <a:pt x="502062" y="3550970"/>
                </a:lnTo>
                <a:lnTo>
                  <a:pt x="0" y="35509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229204"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326514" y="4943973"/>
            <a:ext cx="399053" cy="39905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DAC1A38-0DA8-49C8-B4C3-E88B2B9E2119}"/>
              </a:ext>
            </a:extLst>
          </p:cNvPr>
          <p:cNvSpPr/>
          <p:nvPr/>
        </p:nvSpPr>
        <p:spPr>
          <a:xfrm>
            <a:off x="3809694" y="2637550"/>
            <a:ext cx="10668306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CÁC EM</a:t>
            </a:r>
          </a:p>
          <a:p>
            <a:pPr algn="ctr"/>
            <a:r>
              <a:rPr lang="en-US" sz="11500" b="1" cap="none" spc="0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HỌC TỐT!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57800" y="-5914954"/>
            <a:ext cx="12200813" cy="21765614"/>
          </a:xfrm>
          <a:custGeom>
            <a:avLst/>
            <a:gdLst/>
            <a:ahLst/>
            <a:cxnLst/>
            <a:rect l="l" t="t" r="r" b="b"/>
            <a:pathLst>
              <a:path w="9658491" h="21765614">
                <a:moveTo>
                  <a:pt x="0" y="0"/>
                </a:moveTo>
                <a:lnTo>
                  <a:pt x="9658491" y="0"/>
                </a:lnTo>
                <a:lnTo>
                  <a:pt x="9658491" y="21765615"/>
                </a:lnTo>
                <a:lnTo>
                  <a:pt x="0" y="21765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823818">
            <a:off x="-3571403" y="4215654"/>
            <a:ext cx="6647475" cy="8296380"/>
          </a:xfrm>
          <a:custGeom>
            <a:avLst/>
            <a:gdLst/>
            <a:ahLst/>
            <a:cxnLst/>
            <a:rect l="l" t="t" r="r" b="b"/>
            <a:pathLst>
              <a:path w="6647475" h="8296380">
                <a:moveTo>
                  <a:pt x="0" y="0"/>
                </a:moveTo>
                <a:lnTo>
                  <a:pt x="6647475" y="0"/>
                </a:lnTo>
                <a:lnTo>
                  <a:pt x="6647475" y="8296380"/>
                </a:lnTo>
                <a:lnTo>
                  <a:pt x="0" y="8296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757226"/>
            <a:ext cx="3924300" cy="3782044"/>
          </a:xfrm>
          <a:custGeom>
            <a:avLst/>
            <a:gdLst/>
            <a:ahLst/>
            <a:cxnLst/>
            <a:rect l="l" t="t" r="r" b="b"/>
            <a:pathLst>
              <a:path w="6053368" h="5833933">
                <a:moveTo>
                  <a:pt x="0" y="0"/>
                </a:moveTo>
                <a:lnTo>
                  <a:pt x="6053368" y="0"/>
                </a:lnTo>
                <a:lnTo>
                  <a:pt x="6053368" y="5833933"/>
                </a:lnTo>
                <a:lnTo>
                  <a:pt x="0" y="5833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11951" y="4914900"/>
            <a:ext cx="4900441" cy="6070366"/>
          </a:xfrm>
          <a:custGeom>
            <a:avLst/>
            <a:gdLst/>
            <a:ahLst/>
            <a:cxnLst/>
            <a:rect l="l" t="t" r="r" b="b"/>
            <a:pathLst>
              <a:path w="4900441" h="6070366">
                <a:moveTo>
                  <a:pt x="0" y="0"/>
                </a:moveTo>
                <a:lnTo>
                  <a:pt x="4900440" y="0"/>
                </a:lnTo>
                <a:lnTo>
                  <a:pt x="4900440" y="6070366"/>
                </a:lnTo>
                <a:lnTo>
                  <a:pt x="0" y="60703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561062" y="829173"/>
            <a:ext cx="399053" cy="39905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293509" y="4179298"/>
            <a:ext cx="399053" cy="39905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293509" y="936126"/>
            <a:ext cx="1555522" cy="1553578"/>
          </a:xfrm>
          <a:custGeom>
            <a:avLst/>
            <a:gdLst/>
            <a:ahLst/>
            <a:cxnLst/>
            <a:rect l="l" t="t" r="r" b="b"/>
            <a:pathLst>
              <a:path w="1555522" h="1553578">
                <a:moveTo>
                  <a:pt x="0" y="0"/>
                </a:moveTo>
                <a:lnTo>
                  <a:pt x="1555522" y="0"/>
                </a:lnTo>
                <a:lnTo>
                  <a:pt x="1555522" y="1553578"/>
                </a:lnTo>
                <a:lnTo>
                  <a:pt x="0" y="1553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35860B-87D0-451E-BD0A-017DA3841F4B}"/>
              </a:ext>
            </a:extLst>
          </p:cNvPr>
          <p:cNvSpPr/>
          <p:nvPr/>
        </p:nvSpPr>
        <p:spPr>
          <a:xfrm>
            <a:off x="6968573" y="1384213"/>
            <a:ext cx="7239482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400" b="1" cap="none" spc="0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A11814CF-C3E5-4FE7-96EE-428DCCB34773}"/>
              </a:ext>
            </a:extLst>
          </p:cNvPr>
          <p:cNvSpPr txBox="1"/>
          <p:nvPr/>
        </p:nvSpPr>
        <p:spPr>
          <a:xfrm>
            <a:off x="6761160" y="3511531"/>
            <a:ext cx="10310110" cy="53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6600" dirty="0" err="1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Trò</a:t>
            </a:r>
            <a:r>
              <a:rPr lang="en-US" sz="6600" dirty="0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 </a:t>
            </a:r>
            <a:r>
              <a:rPr lang="en-US" sz="6600" dirty="0" err="1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chơi</a:t>
            </a:r>
            <a:r>
              <a:rPr lang="en-US" sz="6600" dirty="0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: GỌI THUYỀN</a:t>
            </a:r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987F6A70-161F-44DD-8DF4-91B5852FC7A6}"/>
              </a:ext>
            </a:extLst>
          </p:cNvPr>
          <p:cNvSpPr txBox="1"/>
          <p:nvPr/>
        </p:nvSpPr>
        <p:spPr>
          <a:xfrm>
            <a:off x="6761160" y="4424958"/>
            <a:ext cx="10310110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b="1" i="1" dirty="0" err="1">
                <a:solidFill>
                  <a:srgbClr val="683E38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Luật</a:t>
            </a:r>
            <a:r>
              <a:rPr lang="en-US" sz="4400" b="1" i="1" dirty="0">
                <a:solidFill>
                  <a:srgbClr val="683E38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400" b="1" i="1" dirty="0" err="1">
                <a:solidFill>
                  <a:srgbClr val="683E38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chơi</a:t>
            </a:r>
            <a:r>
              <a:rPr lang="en-US" sz="4400" b="1" i="1" dirty="0">
                <a:solidFill>
                  <a:srgbClr val="683E38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:</a:t>
            </a:r>
          </a:p>
          <a:p>
            <a:r>
              <a:rPr lang="en-US" sz="4400" dirty="0">
                <a:solidFill>
                  <a:srgbClr val="683E38"/>
                </a:solidFill>
                <a:latin typeface="Arial" panose="020B0604020202020204" pitchFamily="34" charset="0"/>
                <a:cs typeface="Arial" panose="020B0604020202020204" pitchFamily="34" charset="0"/>
                <a:sym typeface="Quicksand Semi-Bold"/>
              </a:rPr>
              <a:t>+</a:t>
            </a:r>
            <a:r>
              <a:rPr lang="en-US" sz="4400" dirty="0">
                <a:solidFill>
                  <a:srgbClr val="683E38"/>
                </a:solidFill>
              </a:rPr>
              <a:t> GV</a:t>
            </a:r>
            <a:r>
              <a:rPr lang="vi-VN" sz="4400" dirty="0">
                <a:solidFill>
                  <a:srgbClr val="683E38"/>
                </a:solidFill>
              </a:rPr>
              <a:t> hô “gọi thuyền... gọi thuyền...”</a:t>
            </a:r>
            <a:endParaRPr lang="en-US" sz="4400" dirty="0">
              <a:solidFill>
                <a:srgbClr val="683E38"/>
              </a:solidFill>
            </a:endParaRPr>
          </a:p>
          <a:p>
            <a:r>
              <a:rPr lang="en-US" sz="4400" dirty="0">
                <a:solidFill>
                  <a:srgbClr val="683E38"/>
                </a:solidFill>
              </a:rPr>
              <a:t>+ HS: </a:t>
            </a:r>
            <a:r>
              <a:rPr lang="en-US" sz="4400" dirty="0" err="1">
                <a:solidFill>
                  <a:srgbClr val="683E38"/>
                </a:solidFill>
              </a:rPr>
              <a:t>Thuyền</a:t>
            </a:r>
            <a:r>
              <a:rPr lang="en-US" sz="4400" dirty="0">
                <a:solidFill>
                  <a:srgbClr val="683E38"/>
                </a:solidFill>
              </a:rPr>
              <a:t> ai? </a:t>
            </a:r>
            <a:r>
              <a:rPr lang="en-US" sz="4400" dirty="0" err="1">
                <a:solidFill>
                  <a:srgbClr val="683E38"/>
                </a:solidFill>
              </a:rPr>
              <a:t>thuyền</a:t>
            </a:r>
            <a:r>
              <a:rPr lang="en-US" sz="4400" dirty="0">
                <a:solidFill>
                  <a:srgbClr val="683E38"/>
                </a:solidFill>
              </a:rPr>
              <a:t> ai?</a:t>
            </a:r>
          </a:p>
          <a:p>
            <a:r>
              <a:rPr lang="en-US" sz="4400" dirty="0">
                <a:solidFill>
                  <a:srgbClr val="683E38"/>
                </a:solidFill>
              </a:rPr>
              <a:t>+ </a:t>
            </a:r>
            <a:r>
              <a:rPr lang="en-US" sz="4400" dirty="0" err="1">
                <a:solidFill>
                  <a:srgbClr val="683E38"/>
                </a:solidFill>
              </a:rPr>
              <a:t>Thuyền</a:t>
            </a:r>
            <a:r>
              <a:rPr lang="en-US" sz="4400" dirty="0">
                <a:solidFill>
                  <a:srgbClr val="683E38"/>
                </a:solidFill>
              </a:rPr>
              <a:t> .... (</a:t>
            </a:r>
            <a:r>
              <a:rPr lang="en-US" sz="4400" dirty="0" err="1">
                <a:solidFill>
                  <a:srgbClr val="683E38"/>
                </a:solidFill>
              </a:rPr>
              <a:t>tên</a:t>
            </a:r>
            <a:r>
              <a:rPr lang="en-US" sz="4400" dirty="0">
                <a:solidFill>
                  <a:srgbClr val="683E38"/>
                </a:solidFill>
              </a:rPr>
              <a:t> HS) </a:t>
            </a:r>
          </a:p>
          <a:p>
            <a:pPr algn="l"/>
            <a:endParaRPr lang="en-US" sz="4400" dirty="0">
              <a:solidFill>
                <a:srgbClr val="683E38"/>
              </a:solidFill>
              <a:latin typeface="Arial" panose="020B0604020202020204" pitchFamily="34" charset="0"/>
              <a:ea typeface="Quicksand Semi-Bold"/>
              <a:cs typeface="Arial" panose="020B0604020202020204" pitchFamily="34" charset="0"/>
              <a:sym typeface="Quicksand Semi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680" y="1128139"/>
            <a:ext cx="13101930" cy="7664629"/>
          </a:xfrm>
          <a:custGeom>
            <a:avLst/>
            <a:gdLst/>
            <a:ahLst/>
            <a:cxnLst/>
            <a:rect l="l" t="t" r="r" b="b"/>
            <a:pathLst>
              <a:path w="13101930" h="7664629">
                <a:moveTo>
                  <a:pt x="0" y="0"/>
                </a:moveTo>
                <a:lnTo>
                  <a:pt x="13101930" y="0"/>
                </a:lnTo>
                <a:lnTo>
                  <a:pt x="13101930" y="7664630"/>
                </a:lnTo>
                <a:lnTo>
                  <a:pt x="0" y="7664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743747" y="647700"/>
            <a:ext cx="4526480" cy="6620081"/>
          </a:xfrm>
          <a:custGeom>
            <a:avLst/>
            <a:gdLst/>
            <a:ahLst/>
            <a:cxnLst/>
            <a:rect l="l" t="t" r="r" b="b"/>
            <a:pathLst>
              <a:path w="4526480" h="6620081">
                <a:moveTo>
                  <a:pt x="0" y="0"/>
                </a:moveTo>
                <a:lnTo>
                  <a:pt x="4526480" y="0"/>
                </a:lnTo>
                <a:lnTo>
                  <a:pt x="4526480" y="6620081"/>
                </a:lnTo>
                <a:lnTo>
                  <a:pt x="0" y="66200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338942" y="2967629"/>
            <a:ext cx="5167040" cy="12016372"/>
          </a:xfrm>
          <a:custGeom>
            <a:avLst/>
            <a:gdLst/>
            <a:ahLst/>
            <a:cxnLst/>
            <a:rect l="l" t="t" r="r" b="b"/>
            <a:pathLst>
              <a:path w="5167040" h="12016372">
                <a:moveTo>
                  <a:pt x="5167040" y="0"/>
                </a:moveTo>
                <a:lnTo>
                  <a:pt x="0" y="0"/>
                </a:lnTo>
                <a:lnTo>
                  <a:pt x="0" y="12016372"/>
                </a:lnTo>
                <a:lnTo>
                  <a:pt x="5167040" y="12016372"/>
                </a:lnTo>
                <a:lnTo>
                  <a:pt x="51670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14387" y="8972717"/>
            <a:ext cx="5941949" cy="4114800"/>
          </a:xfrm>
          <a:custGeom>
            <a:avLst/>
            <a:gdLst/>
            <a:ahLst/>
            <a:cxnLst/>
            <a:rect l="l" t="t" r="r" b="b"/>
            <a:pathLst>
              <a:path w="5941949" h="4114800">
                <a:moveTo>
                  <a:pt x="0" y="0"/>
                </a:moveTo>
                <a:lnTo>
                  <a:pt x="5941949" y="0"/>
                </a:lnTo>
                <a:lnTo>
                  <a:pt x="5941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668000" y="307341"/>
            <a:ext cx="399053" cy="39905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69756" y="2532689"/>
            <a:ext cx="399053" cy="39905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263040" y="9312661"/>
            <a:ext cx="399053" cy="39905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076851" y="736874"/>
            <a:ext cx="1592905" cy="1590914"/>
          </a:xfrm>
          <a:custGeom>
            <a:avLst/>
            <a:gdLst/>
            <a:ahLst/>
            <a:cxnLst/>
            <a:rect l="l" t="t" r="r" b="b"/>
            <a:pathLst>
              <a:path w="1592905" h="1590914">
                <a:moveTo>
                  <a:pt x="0" y="0"/>
                </a:moveTo>
                <a:lnTo>
                  <a:pt x="1592905" y="0"/>
                </a:lnTo>
                <a:lnTo>
                  <a:pt x="1592905" y="1590913"/>
                </a:lnTo>
                <a:lnTo>
                  <a:pt x="0" y="1590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106680" y="7997311"/>
            <a:ext cx="1592905" cy="1590914"/>
          </a:xfrm>
          <a:custGeom>
            <a:avLst/>
            <a:gdLst/>
            <a:ahLst/>
            <a:cxnLst/>
            <a:rect l="l" t="t" r="r" b="b"/>
            <a:pathLst>
              <a:path w="1592905" h="1590914">
                <a:moveTo>
                  <a:pt x="0" y="0"/>
                </a:moveTo>
                <a:lnTo>
                  <a:pt x="1592904" y="0"/>
                </a:lnTo>
                <a:lnTo>
                  <a:pt x="1592904" y="1590914"/>
                </a:lnTo>
                <a:lnTo>
                  <a:pt x="0" y="15909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BCDBE3-E8CD-4CDE-BB38-147F35CB579D}"/>
              </a:ext>
            </a:extLst>
          </p:cNvPr>
          <p:cNvSpPr/>
          <p:nvPr/>
        </p:nvSpPr>
        <p:spPr>
          <a:xfrm>
            <a:off x="2084296" y="4229100"/>
            <a:ext cx="912160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</a:t>
            </a:r>
          </a:p>
          <a:p>
            <a:pPr algn="ctr"/>
            <a:r>
              <a:rPr lang="en-US" sz="96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ĐA NGHĨA</a:t>
            </a:r>
            <a:endParaRPr lang="en-US" sz="9600" b="1" cap="none" spc="0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202A3F-7CBD-4AEB-98C0-D2A55545AD38}"/>
              </a:ext>
            </a:extLst>
          </p:cNvPr>
          <p:cNvSpPr/>
          <p:nvPr/>
        </p:nvSpPr>
        <p:spPr>
          <a:xfrm>
            <a:off x="642498" y="2430840"/>
            <a:ext cx="8820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err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b="1" i="1" cap="none" spc="0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cap="none" spc="0" dirty="0" err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9600" b="1" i="1" cap="none" spc="0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cap="none" spc="0" dirty="0" err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9600" b="1" i="1" cap="none" spc="0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cap="none" spc="0" dirty="0" err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9600" b="1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9600" b="1" i="1" cap="none" spc="0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02767" y="840344"/>
            <a:ext cx="10288077" cy="13926330"/>
          </a:xfrm>
          <a:custGeom>
            <a:avLst/>
            <a:gdLst/>
            <a:ahLst/>
            <a:cxnLst/>
            <a:rect l="l" t="t" r="r" b="b"/>
            <a:pathLst>
              <a:path w="10288077" h="13926330">
                <a:moveTo>
                  <a:pt x="0" y="0"/>
                </a:moveTo>
                <a:lnTo>
                  <a:pt x="10288076" y="0"/>
                </a:lnTo>
                <a:lnTo>
                  <a:pt x="10288076" y="13926330"/>
                </a:lnTo>
                <a:lnTo>
                  <a:pt x="0" y="13926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5498069">
            <a:off x="8881820" y="6319199"/>
            <a:ext cx="502063" cy="3550970"/>
          </a:xfrm>
          <a:custGeom>
            <a:avLst/>
            <a:gdLst/>
            <a:ahLst/>
            <a:cxnLst/>
            <a:rect l="l" t="t" r="r" b="b"/>
            <a:pathLst>
              <a:path w="502063" h="3550970">
                <a:moveTo>
                  <a:pt x="0" y="0"/>
                </a:moveTo>
                <a:lnTo>
                  <a:pt x="502062" y="0"/>
                </a:lnTo>
                <a:lnTo>
                  <a:pt x="502062" y="3550970"/>
                </a:lnTo>
                <a:lnTo>
                  <a:pt x="0" y="35509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29204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907965" y="3832190"/>
            <a:ext cx="399053" cy="39905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4597" y="1028700"/>
            <a:ext cx="399053" cy="39905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187861" y="3830138"/>
            <a:ext cx="399053" cy="39905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476619" y="6231680"/>
            <a:ext cx="4900441" cy="6070366"/>
          </a:xfrm>
          <a:custGeom>
            <a:avLst/>
            <a:gdLst/>
            <a:ahLst/>
            <a:cxnLst/>
            <a:rect l="l" t="t" r="r" b="b"/>
            <a:pathLst>
              <a:path w="4900441" h="6070366">
                <a:moveTo>
                  <a:pt x="0" y="0"/>
                </a:moveTo>
                <a:lnTo>
                  <a:pt x="4900440" y="0"/>
                </a:lnTo>
                <a:lnTo>
                  <a:pt x="4900440" y="6070366"/>
                </a:lnTo>
                <a:lnTo>
                  <a:pt x="0" y="6070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2159333" y="7625359"/>
            <a:ext cx="4900441" cy="6070366"/>
          </a:xfrm>
          <a:custGeom>
            <a:avLst/>
            <a:gdLst/>
            <a:ahLst/>
            <a:cxnLst/>
            <a:rect l="l" t="t" r="r" b="b"/>
            <a:pathLst>
              <a:path w="4900441" h="6070366">
                <a:moveTo>
                  <a:pt x="4900440" y="0"/>
                </a:moveTo>
                <a:lnTo>
                  <a:pt x="0" y="0"/>
                </a:lnTo>
                <a:lnTo>
                  <a:pt x="0" y="6070365"/>
                </a:lnTo>
                <a:lnTo>
                  <a:pt x="4900440" y="6070365"/>
                </a:lnTo>
                <a:lnTo>
                  <a:pt x="49004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860247" y="5542553"/>
            <a:ext cx="399053" cy="39905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892772" y="4029665"/>
            <a:ext cx="1441758" cy="1439956"/>
          </a:xfrm>
          <a:custGeom>
            <a:avLst/>
            <a:gdLst/>
            <a:ahLst/>
            <a:cxnLst/>
            <a:rect l="l" t="t" r="r" b="b"/>
            <a:pathLst>
              <a:path w="1441758" h="1439956">
                <a:moveTo>
                  <a:pt x="0" y="0"/>
                </a:moveTo>
                <a:lnTo>
                  <a:pt x="1441757" y="0"/>
                </a:lnTo>
                <a:lnTo>
                  <a:pt x="1441757" y="1439955"/>
                </a:lnTo>
                <a:lnTo>
                  <a:pt x="0" y="14399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1" name="Freeform 21"/>
          <p:cNvSpPr/>
          <p:nvPr/>
        </p:nvSpPr>
        <p:spPr>
          <a:xfrm>
            <a:off x="16139368" y="508249"/>
            <a:ext cx="1441758" cy="1439956"/>
          </a:xfrm>
          <a:custGeom>
            <a:avLst/>
            <a:gdLst/>
            <a:ahLst/>
            <a:cxnLst/>
            <a:rect l="l" t="t" r="r" b="b"/>
            <a:pathLst>
              <a:path w="1441758" h="1439956">
                <a:moveTo>
                  <a:pt x="0" y="0"/>
                </a:moveTo>
                <a:lnTo>
                  <a:pt x="1441758" y="0"/>
                </a:lnTo>
                <a:lnTo>
                  <a:pt x="1441758" y="1439955"/>
                </a:lnTo>
                <a:lnTo>
                  <a:pt x="0" y="14399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02543E-B28B-477A-B095-771EAE0146CF}"/>
              </a:ext>
            </a:extLst>
          </p:cNvPr>
          <p:cNvSpPr/>
          <p:nvPr/>
        </p:nvSpPr>
        <p:spPr>
          <a:xfrm>
            <a:off x="5432612" y="3538723"/>
            <a:ext cx="7478330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400" b="1" cap="none" spc="0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  <a:p>
            <a:pPr algn="ctr"/>
            <a:r>
              <a:rPr lang="en-US" sz="94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lang="en-US" sz="9400" b="1" cap="none" spc="0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DF80A48-7727-411F-96ED-91A45806F13B}"/>
              </a:ext>
            </a:extLst>
          </p:cNvPr>
          <p:cNvGrpSpPr/>
          <p:nvPr/>
        </p:nvGrpSpPr>
        <p:grpSpPr>
          <a:xfrm>
            <a:off x="1710140" y="-38100"/>
            <a:ext cx="15892060" cy="10326643"/>
            <a:chOff x="1710140" y="-38100"/>
            <a:chExt cx="15892060" cy="1032664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1219912-2D35-4D10-AC1C-8E35011E2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95"/>
            <a:stretch/>
          </p:blipFill>
          <p:spPr>
            <a:xfrm>
              <a:off x="1710140" y="-38100"/>
              <a:ext cx="15892060" cy="10326643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856DAEA-257A-43CE-8DAE-10B6809BED19}"/>
                </a:ext>
              </a:extLst>
            </p:cNvPr>
            <p:cNvSpPr/>
            <p:nvPr/>
          </p:nvSpPr>
          <p:spPr>
            <a:xfrm>
              <a:off x="3276600" y="-38100"/>
              <a:ext cx="4572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 3"/>
          <p:cNvSpPr/>
          <p:nvPr/>
        </p:nvSpPr>
        <p:spPr>
          <a:xfrm>
            <a:off x="14298818" y="7658100"/>
            <a:ext cx="4336330" cy="2628900"/>
          </a:xfrm>
          <a:custGeom>
            <a:avLst/>
            <a:gdLst/>
            <a:ahLst/>
            <a:cxnLst/>
            <a:rect l="l" t="t" r="r" b="b"/>
            <a:pathLst>
              <a:path w="6787299" h="4114800">
                <a:moveTo>
                  <a:pt x="0" y="0"/>
                </a:moveTo>
                <a:lnTo>
                  <a:pt x="6787299" y="0"/>
                </a:lnTo>
                <a:lnTo>
                  <a:pt x="67872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209800" y="2866096"/>
            <a:ext cx="399053" cy="39905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181600" y="9887947"/>
            <a:ext cx="399053" cy="39905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136662" y="4533900"/>
            <a:ext cx="399053" cy="39905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28991" y="7658100"/>
            <a:ext cx="1092415" cy="1091050"/>
          </a:xfrm>
          <a:custGeom>
            <a:avLst/>
            <a:gdLst/>
            <a:ahLst/>
            <a:cxnLst/>
            <a:rect l="l" t="t" r="r" b="b"/>
            <a:pathLst>
              <a:path w="1092415" h="1091050">
                <a:moveTo>
                  <a:pt x="0" y="0"/>
                </a:moveTo>
                <a:lnTo>
                  <a:pt x="1092416" y="0"/>
                </a:lnTo>
                <a:lnTo>
                  <a:pt x="1092416" y="1091049"/>
                </a:lnTo>
                <a:lnTo>
                  <a:pt x="0" y="109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>
            <a:off x="16466983" y="0"/>
            <a:ext cx="1584634" cy="1582653"/>
          </a:xfrm>
          <a:custGeom>
            <a:avLst/>
            <a:gdLst/>
            <a:ahLst/>
            <a:cxnLst/>
            <a:rect l="l" t="t" r="r" b="b"/>
            <a:pathLst>
              <a:path w="1584634" h="1582653">
                <a:moveTo>
                  <a:pt x="0" y="0"/>
                </a:moveTo>
                <a:lnTo>
                  <a:pt x="1584633" y="0"/>
                </a:lnTo>
                <a:lnTo>
                  <a:pt x="1584633" y="1582653"/>
                </a:lnTo>
                <a:lnTo>
                  <a:pt x="0" y="1582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25" name="Picture 24">
            <a:hlinkClick r:id="rId7"/>
            <a:extLst>
              <a:ext uri="{FF2B5EF4-FFF2-40B4-BE49-F238E27FC236}">
                <a16:creationId xmlns:a16="http://schemas.microsoft.com/office/drawing/2014/main" id="{CCE778D6-C3C8-4544-9777-3A9405AFC5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20" y="4263776"/>
            <a:ext cx="3242880" cy="1794124"/>
          </a:xfrm>
          <a:prstGeom prst="rect">
            <a:avLst/>
          </a:prstGeom>
        </p:spPr>
      </p:pic>
      <p:sp>
        <p:nvSpPr>
          <p:cNvPr id="26" name="TextBox 27">
            <a:extLst>
              <a:ext uri="{FF2B5EF4-FFF2-40B4-BE49-F238E27FC236}">
                <a16:creationId xmlns:a16="http://schemas.microsoft.com/office/drawing/2014/main" id="{78047194-ED56-4D99-9EBA-EF4705F8D680}"/>
              </a:ext>
            </a:extLst>
          </p:cNvPr>
          <p:cNvSpPr txBox="1"/>
          <p:nvPr/>
        </p:nvSpPr>
        <p:spPr>
          <a:xfrm>
            <a:off x="399966" y="298250"/>
            <a:ext cx="3242880" cy="503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5400" b="1" i="1" u="sng" dirty="0" err="1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Bài</a:t>
            </a:r>
            <a:r>
              <a:rPr lang="en-US" sz="5400" b="1" i="1" u="sng" dirty="0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 </a:t>
            </a:r>
            <a:r>
              <a:rPr lang="en-US" sz="5400" b="1" i="1" u="sng" dirty="0" err="1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tập</a:t>
            </a:r>
            <a:r>
              <a:rPr lang="en-US" sz="5400" b="1" i="1" u="sng" dirty="0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 1: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F4674E71-8AA3-48B3-9215-388FC31AE603}"/>
              </a:ext>
            </a:extLst>
          </p:cNvPr>
          <p:cNvSpPr/>
          <p:nvPr/>
        </p:nvSpPr>
        <p:spPr>
          <a:xfrm rot="8547619">
            <a:off x="-898633" y="-3520071"/>
            <a:ext cx="6647475" cy="8296380"/>
          </a:xfrm>
          <a:custGeom>
            <a:avLst/>
            <a:gdLst/>
            <a:ahLst/>
            <a:cxnLst/>
            <a:rect l="l" t="t" r="r" b="b"/>
            <a:pathLst>
              <a:path w="6647475" h="8296380">
                <a:moveTo>
                  <a:pt x="0" y="0"/>
                </a:moveTo>
                <a:lnTo>
                  <a:pt x="6647475" y="0"/>
                </a:lnTo>
                <a:lnTo>
                  <a:pt x="6647475" y="8296381"/>
                </a:lnTo>
                <a:lnTo>
                  <a:pt x="0" y="8296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C45998D9-2A50-4D83-9810-2B669B1E2367}"/>
              </a:ext>
            </a:extLst>
          </p:cNvPr>
          <p:cNvGrpSpPr/>
          <p:nvPr/>
        </p:nvGrpSpPr>
        <p:grpSpPr>
          <a:xfrm rot="9212053">
            <a:off x="1372565" y="8090851"/>
            <a:ext cx="399053" cy="399053"/>
            <a:chOff x="0" y="0"/>
            <a:chExt cx="812800" cy="812800"/>
          </a:xfrm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B360A7E1-C950-4DD9-AE4C-F8C42A0341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DC3F5AF7-60CD-4B8A-A79E-6C45B6978A8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27" name="Freeform 24">
            <a:extLst>
              <a:ext uri="{FF2B5EF4-FFF2-40B4-BE49-F238E27FC236}">
                <a16:creationId xmlns:a16="http://schemas.microsoft.com/office/drawing/2014/main" id="{17F058DB-5861-4F02-96D3-4E86B4C7A8F7}"/>
              </a:ext>
            </a:extLst>
          </p:cNvPr>
          <p:cNvSpPr/>
          <p:nvPr/>
        </p:nvSpPr>
        <p:spPr>
          <a:xfrm rot="9212053">
            <a:off x="15423503" y="904554"/>
            <a:ext cx="1240723" cy="1239172"/>
          </a:xfrm>
          <a:custGeom>
            <a:avLst/>
            <a:gdLst/>
            <a:ahLst/>
            <a:cxnLst/>
            <a:rect l="l" t="t" r="r" b="b"/>
            <a:pathLst>
              <a:path w="1240723" h="1239172">
                <a:moveTo>
                  <a:pt x="0" y="0"/>
                </a:moveTo>
                <a:lnTo>
                  <a:pt x="1240723" y="0"/>
                </a:lnTo>
                <a:lnTo>
                  <a:pt x="1240723" y="1239172"/>
                </a:lnTo>
                <a:lnTo>
                  <a:pt x="0" y="12391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16476285" y="3449047"/>
            <a:ext cx="399053" cy="39905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6C276C41-6F07-469C-BBFB-D8B67B847479}"/>
              </a:ext>
            </a:extLst>
          </p:cNvPr>
          <p:cNvSpPr/>
          <p:nvPr/>
        </p:nvSpPr>
        <p:spPr>
          <a:xfrm>
            <a:off x="914400" y="2971800"/>
            <a:ext cx="16764000" cy="4343400"/>
          </a:xfrm>
          <a:custGeom>
            <a:avLst/>
            <a:gdLst>
              <a:gd name="connsiteX0" fmla="*/ 0 w 3262749"/>
              <a:gd name="connsiteY0" fmla="*/ 389661 h 1028700"/>
              <a:gd name="connsiteX1" fmla="*/ 389661 w 3262749"/>
              <a:gd name="connsiteY1" fmla="*/ 0 h 1028700"/>
              <a:gd name="connsiteX2" fmla="*/ 1010518 w 3262749"/>
              <a:gd name="connsiteY2" fmla="*/ 0 h 1028700"/>
              <a:gd name="connsiteX3" fmla="*/ 1656209 w 3262749"/>
              <a:gd name="connsiteY3" fmla="*/ 0 h 1028700"/>
              <a:gd name="connsiteX4" fmla="*/ 2326734 w 3262749"/>
              <a:gd name="connsiteY4" fmla="*/ 0 h 1028700"/>
              <a:gd name="connsiteX5" fmla="*/ 2873088 w 3262749"/>
              <a:gd name="connsiteY5" fmla="*/ 0 h 1028700"/>
              <a:gd name="connsiteX6" fmla="*/ 3262749 w 3262749"/>
              <a:gd name="connsiteY6" fmla="*/ 389661 h 1028700"/>
              <a:gd name="connsiteX7" fmla="*/ 3262749 w 3262749"/>
              <a:gd name="connsiteY7" fmla="*/ 639039 h 1028700"/>
              <a:gd name="connsiteX8" fmla="*/ 2873088 w 3262749"/>
              <a:gd name="connsiteY8" fmla="*/ 1028700 h 1028700"/>
              <a:gd name="connsiteX9" fmla="*/ 2202563 w 3262749"/>
              <a:gd name="connsiteY9" fmla="*/ 1028700 h 1028700"/>
              <a:gd name="connsiteX10" fmla="*/ 1606540 w 3262749"/>
              <a:gd name="connsiteY10" fmla="*/ 1028700 h 1028700"/>
              <a:gd name="connsiteX11" fmla="*/ 985683 w 3262749"/>
              <a:gd name="connsiteY11" fmla="*/ 1028700 h 1028700"/>
              <a:gd name="connsiteX12" fmla="*/ 389661 w 3262749"/>
              <a:gd name="connsiteY12" fmla="*/ 1028700 h 1028700"/>
              <a:gd name="connsiteX13" fmla="*/ 0 w 3262749"/>
              <a:gd name="connsiteY13" fmla="*/ 639039 h 1028700"/>
              <a:gd name="connsiteX14" fmla="*/ 0 w 3262749"/>
              <a:gd name="connsiteY14" fmla="*/ 389661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62749" h="1028700" fill="none" extrusionOk="0">
                <a:moveTo>
                  <a:pt x="0" y="389661"/>
                </a:moveTo>
                <a:cubicBezTo>
                  <a:pt x="4997" y="162308"/>
                  <a:pt x="155526" y="-2119"/>
                  <a:pt x="389661" y="0"/>
                </a:cubicBezTo>
                <a:cubicBezTo>
                  <a:pt x="673970" y="11893"/>
                  <a:pt x="824760" y="1593"/>
                  <a:pt x="1010518" y="0"/>
                </a:cubicBezTo>
                <a:cubicBezTo>
                  <a:pt x="1196276" y="-1593"/>
                  <a:pt x="1453976" y="22116"/>
                  <a:pt x="1656209" y="0"/>
                </a:cubicBezTo>
                <a:cubicBezTo>
                  <a:pt x="1858442" y="-22116"/>
                  <a:pt x="2041296" y="-25530"/>
                  <a:pt x="2326734" y="0"/>
                </a:cubicBezTo>
                <a:cubicBezTo>
                  <a:pt x="2612172" y="25530"/>
                  <a:pt x="2600533" y="15461"/>
                  <a:pt x="2873088" y="0"/>
                </a:cubicBezTo>
                <a:cubicBezTo>
                  <a:pt x="3103522" y="665"/>
                  <a:pt x="3275474" y="175666"/>
                  <a:pt x="3262749" y="389661"/>
                </a:cubicBezTo>
                <a:cubicBezTo>
                  <a:pt x="3257946" y="485150"/>
                  <a:pt x="3262056" y="585879"/>
                  <a:pt x="3262749" y="639039"/>
                </a:cubicBezTo>
                <a:cubicBezTo>
                  <a:pt x="3251224" y="846575"/>
                  <a:pt x="3111328" y="985895"/>
                  <a:pt x="2873088" y="1028700"/>
                </a:cubicBezTo>
                <a:cubicBezTo>
                  <a:pt x="2546173" y="1002156"/>
                  <a:pt x="2387861" y="1033654"/>
                  <a:pt x="2202563" y="1028700"/>
                </a:cubicBezTo>
                <a:cubicBezTo>
                  <a:pt x="2017265" y="1023746"/>
                  <a:pt x="1891703" y="1028169"/>
                  <a:pt x="1606540" y="1028700"/>
                </a:cubicBezTo>
                <a:cubicBezTo>
                  <a:pt x="1321377" y="1029231"/>
                  <a:pt x="1183991" y="1034311"/>
                  <a:pt x="985683" y="1028700"/>
                </a:cubicBezTo>
                <a:cubicBezTo>
                  <a:pt x="787375" y="1023089"/>
                  <a:pt x="520990" y="1032296"/>
                  <a:pt x="389661" y="1028700"/>
                </a:cubicBezTo>
                <a:cubicBezTo>
                  <a:pt x="195932" y="1027221"/>
                  <a:pt x="-33157" y="847387"/>
                  <a:pt x="0" y="639039"/>
                </a:cubicBezTo>
                <a:cubicBezTo>
                  <a:pt x="-8358" y="540757"/>
                  <a:pt x="8384" y="461820"/>
                  <a:pt x="0" y="389661"/>
                </a:cubicBezTo>
                <a:close/>
              </a:path>
              <a:path w="3262749" h="1028700" stroke="0" extrusionOk="0">
                <a:moveTo>
                  <a:pt x="0" y="389661"/>
                </a:moveTo>
                <a:cubicBezTo>
                  <a:pt x="-1022" y="152582"/>
                  <a:pt x="215636" y="22644"/>
                  <a:pt x="389661" y="0"/>
                </a:cubicBezTo>
                <a:cubicBezTo>
                  <a:pt x="590132" y="-17238"/>
                  <a:pt x="761915" y="32977"/>
                  <a:pt x="1060186" y="0"/>
                </a:cubicBezTo>
                <a:cubicBezTo>
                  <a:pt x="1358457" y="-32977"/>
                  <a:pt x="1383693" y="-23424"/>
                  <a:pt x="1606540" y="0"/>
                </a:cubicBezTo>
                <a:cubicBezTo>
                  <a:pt x="1829387" y="23424"/>
                  <a:pt x="2076288" y="5879"/>
                  <a:pt x="2202563" y="0"/>
                </a:cubicBezTo>
                <a:cubicBezTo>
                  <a:pt x="2328838" y="-5879"/>
                  <a:pt x="2709137" y="17646"/>
                  <a:pt x="2873088" y="0"/>
                </a:cubicBezTo>
                <a:cubicBezTo>
                  <a:pt x="3117727" y="28068"/>
                  <a:pt x="3221831" y="165697"/>
                  <a:pt x="3262749" y="389661"/>
                </a:cubicBezTo>
                <a:cubicBezTo>
                  <a:pt x="3251915" y="472437"/>
                  <a:pt x="3268913" y="524487"/>
                  <a:pt x="3262749" y="639039"/>
                </a:cubicBezTo>
                <a:cubicBezTo>
                  <a:pt x="3298285" y="830036"/>
                  <a:pt x="3108432" y="1001461"/>
                  <a:pt x="2873088" y="1028700"/>
                </a:cubicBezTo>
                <a:cubicBezTo>
                  <a:pt x="2646249" y="1049427"/>
                  <a:pt x="2444106" y="1057061"/>
                  <a:pt x="2301900" y="1028700"/>
                </a:cubicBezTo>
                <a:cubicBezTo>
                  <a:pt x="2159694" y="1000339"/>
                  <a:pt x="1836889" y="1006356"/>
                  <a:pt x="1631375" y="1028700"/>
                </a:cubicBezTo>
                <a:cubicBezTo>
                  <a:pt x="1425861" y="1051044"/>
                  <a:pt x="1293818" y="1010457"/>
                  <a:pt x="1010518" y="1028700"/>
                </a:cubicBezTo>
                <a:cubicBezTo>
                  <a:pt x="727218" y="1046943"/>
                  <a:pt x="517117" y="1020808"/>
                  <a:pt x="389661" y="1028700"/>
                </a:cubicBezTo>
                <a:cubicBezTo>
                  <a:pt x="193862" y="1022098"/>
                  <a:pt x="35412" y="864103"/>
                  <a:pt x="0" y="639039"/>
                </a:cubicBezTo>
                <a:cubicBezTo>
                  <a:pt x="-6951" y="521816"/>
                  <a:pt x="-3437" y="510907"/>
                  <a:pt x="0" y="389661"/>
                </a:cubicBezTo>
                <a:close/>
              </a:path>
            </a:pathLst>
          </a:custGeom>
          <a:ln w="12700">
            <a:solidFill>
              <a:srgbClr val="FF66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57748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đầu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BT1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dung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với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nghĩa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gốc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C897BAE1-21E7-40D0-B02C-0944486F30FB}"/>
              </a:ext>
            </a:extLst>
          </p:cNvPr>
          <p:cNvSpPr txBox="1"/>
          <p:nvPr/>
        </p:nvSpPr>
        <p:spPr>
          <a:xfrm>
            <a:off x="2133600" y="2171700"/>
            <a:ext cx="3242880" cy="503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5400" b="1" i="1" u="sng" dirty="0" err="1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Bài</a:t>
            </a:r>
            <a:r>
              <a:rPr lang="en-US" sz="5400" b="1" i="1" u="sng" dirty="0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 </a:t>
            </a:r>
            <a:r>
              <a:rPr lang="en-US" sz="5400" b="1" i="1" u="sng" dirty="0" err="1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tập</a:t>
            </a:r>
            <a:r>
              <a:rPr lang="en-US" sz="5400" b="1" i="1" u="sng" dirty="0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 2: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9F17446F-AEBE-4DE6-8EB5-220BC8FA826C}"/>
              </a:ext>
            </a:extLst>
          </p:cNvPr>
          <p:cNvSpPr/>
          <p:nvPr/>
        </p:nvSpPr>
        <p:spPr>
          <a:xfrm>
            <a:off x="11010778" y="9291261"/>
            <a:ext cx="8467401" cy="1694142"/>
          </a:xfrm>
          <a:custGeom>
            <a:avLst/>
            <a:gdLst/>
            <a:ahLst/>
            <a:cxnLst/>
            <a:rect l="l" t="t" r="r" b="b"/>
            <a:pathLst>
              <a:path w="10536231" h="2146757">
                <a:moveTo>
                  <a:pt x="0" y="0"/>
                </a:moveTo>
                <a:lnTo>
                  <a:pt x="10536231" y="0"/>
                </a:lnTo>
                <a:lnTo>
                  <a:pt x="10536231" y="2146758"/>
                </a:lnTo>
                <a:lnTo>
                  <a:pt x="0" y="21467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241CCF11-4891-4748-86A5-8402A7CBCCBB}"/>
              </a:ext>
            </a:extLst>
          </p:cNvPr>
          <p:cNvSpPr/>
          <p:nvPr/>
        </p:nvSpPr>
        <p:spPr>
          <a:xfrm>
            <a:off x="14261873" y="6063719"/>
            <a:ext cx="6005997" cy="3346981"/>
          </a:xfrm>
          <a:custGeom>
            <a:avLst/>
            <a:gdLst/>
            <a:ahLst/>
            <a:cxnLst/>
            <a:rect l="l" t="t" r="r" b="b"/>
            <a:pathLst>
              <a:path w="7473434" h="4241174">
                <a:moveTo>
                  <a:pt x="0" y="0"/>
                </a:moveTo>
                <a:lnTo>
                  <a:pt x="7473434" y="0"/>
                </a:lnTo>
                <a:lnTo>
                  <a:pt x="7473434" y="4241173"/>
                </a:lnTo>
                <a:lnTo>
                  <a:pt x="0" y="4241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D467932D-FA04-4B92-A02F-399BC4358811}"/>
              </a:ext>
            </a:extLst>
          </p:cNvPr>
          <p:cNvSpPr/>
          <p:nvPr/>
        </p:nvSpPr>
        <p:spPr>
          <a:xfrm>
            <a:off x="11799423" y="6855050"/>
            <a:ext cx="2068977" cy="2784250"/>
          </a:xfrm>
          <a:custGeom>
            <a:avLst/>
            <a:gdLst/>
            <a:ahLst/>
            <a:cxnLst/>
            <a:rect l="l" t="t" r="r" b="b"/>
            <a:pathLst>
              <a:path w="2574487" h="3528102">
                <a:moveTo>
                  <a:pt x="0" y="0"/>
                </a:moveTo>
                <a:lnTo>
                  <a:pt x="2574486" y="0"/>
                </a:lnTo>
                <a:lnTo>
                  <a:pt x="2574486" y="3528102"/>
                </a:lnTo>
                <a:lnTo>
                  <a:pt x="0" y="35281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123257" r="-316263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6476285" y="3449047"/>
            <a:ext cx="399053" cy="39905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6C276C41-6F07-469C-BBFB-D8B67B847479}"/>
              </a:ext>
            </a:extLst>
          </p:cNvPr>
          <p:cNvSpPr/>
          <p:nvPr/>
        </p:nvSpPr>
        <p:spPr>
          <a:xfrm>
            <a:off x="1023128" y="2476500"/>
            <a:ext cx="16764000" cy="5181600"/>
          </a:xfrm>
          <a:custGeom>
            <a:avLst/>
            <a:gdLst>
              <a:gd name="connsiteX0" fmla="*/ 0 w 3262749"/>
              <a:gd name="connsiteY0" fmla="*/ 389661 h 1028700"/>
              <a:gd name="connsiteX1" fmla="*/ 389661 w 3262749"/>
              <a:gd name="connsiteY1" fmla="*/ 0 h 1028700"/>
              <a:gd name="connsiteX2" fmla="*/ 1010518 w 3262749"/>
              <a:gd name="connsiteY2" fmla="*/ 0 h 1028700"/>
              <a:gd name="connsiteX3" fmla="*/ 1656209 w 3262749"/>
              <a:gd name="connsiteY3" fmla="*/ 0 h 1028700"/>
              <a:gd name="connsiteX4" fmla="*/ 2326734 w 3262749"/>
              <a:gd name="connsiteY4" fmla="*/ 0 h 1028700"/>
              <a:gd name="connsiteX5" fmla="*/ 2873088 w 3262749"/>
              <a:gd name="connsiteY5" fmla="*/ 0 h 1028700"/>
              <a:gd name="connsiteX6" fmla="*/ 3262749 w 3262749"/>
              <a:gd name="connsiteY6" fmla="*/ 389661 h 1028700"/>
              <a:gd name="connsiteX7" fmla="*/ 3262749 w 3262749"/>
              <a:gd name="connsiteY7" fmla="*/ 639039 h 1028700"/>
              <a:gd name="connsiteX8" fmla="*/ 2873088 w 3262749"/>
              <a:gd name="connsiteY8" fmla="*/ 1028700 h 1028700"/>
              <a:gd name="connsiteX9" fmla="*/ 2202563 w 3262749"/>
              <a:gd name="connsiteY9" fmla="*/ 1028700 h 1028700"/>
              <a:gd name="connsiteX10" fmla="*/ 1606540 w 3262749"/>
              <a:gd name="connsiteY10" fmla="*/ 1028700 h 1028700"/>
              <a:gd name="connsiteX11" fmla="*/ 985683 w 3262749"/>
              <a:gd name="connsiteY11" fmla="*/ 1028700 h 1028700"/>
              <a:gd name="connsiteX12" fmla="*/ 389661 w 3262749"/>
              <a:gd name="connsiteY12" fmla="*/ 1028700 h 1028700"/>
              <a:gd name="connsiteX13" fmla="*/ 0 w 3262749"/>
              <a:gd name="connsiteY13" fmla="*/ 639039 h 1028700"/>
              <a:gd name="connsiteX14" fmla="*/ 0 w 3262749"/>
              <a:gd name="connsiteY14" fmla="*/ 389661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62749" h="1028700" fill="none" extrusionOk="0">
                <a:moveTo>
                  <a:pt x="0" y="389661"/>
                </a:moveTo>
                <a:cubicBezTo>
                  <a:pt x="4997" y="162308"/>
                  <a:pt x="155526" y="-2119"/>
                  <a:pt x="389661" y="0"/>
                </a:cubicBezTo>
                <a:cubicBezTo>
                  <a:pt x="673970" y="11893"/>
                  <a:pt x="824760" y="1593"/>
                  <a:pt x="1010518" y="0"/>
                </a:cubicBezTo>
                <a:cubicBezTo>
                  <a:pt x="1196276" y="-1593"/>
                  <a:pt x="1453976" y="22116"/>
                  <a:pt x="1656209" y="0"/>
                </a:cubicBezTo>
                <a:cubicBezTo>
                  <a:pt x="1858442" y="-22116"/>
                  <a:pt x="2041296" y="-25530"/>
                  <a:pt x="2326734" y="0"/>
                </a:cubicBezTo>
                <a:cubicBezTo>
                  <a:pt x="2612172" y="25530"/>
                  <a:pt x="2600533" y="15461"/>
                  <a:pt x="2873088" y="0"/>
                </a:cubicBezTo>
                <a:cubicBezTo>
                  <a:pt x="3103522" y="665"/>
                  <a:pt x="3275474" y="175666"/>
                  <a:pt x="3262749" y="389661"/>
                </a:cubicBezTo>
                <a:cubicBezTo>
                  <a:pt x="3257946" y="485150"/>
                  <a:pt x="3262056" y="585879"/>
                  <a:pt x="3262749" y="639039"/>
                </a:cubicBezTo>
                <a:cubicBezTo>
                  <a:pt x="3251224" y="846575"/>
                  <a:pt x="3111328" y="985895"/>
                  <a:pt x="2873088" y="1028700"/>
                </a:cubicBezTo>
                <a:cubicBezTo>
                  <a:pt x="2546173" y="1002156"/>
                  <a:pt x="2387861" y="1033654"/>
                  <a:pt x="2202563" y="1028700"/>
                </a:cubicBezTo>
                <a:cubicBezTo>
                  <a:pt x="2017265" y="1023746"/>
                  <a:pt x="1891703" y="1028169"/>
                  <a:pt x="1606540" y="1028700"/>
                </a:cubicBezTo>
                <a:cubicBezTo>
                  <a:pt x="1321377" y="1029231"/>
                  <a:pt x="1183991" y="1034311"/>
                  <a:pt x="985683" y="1028700"/>
                </a:cubicBezTo>
                <a:cubicBezTo>
                  <a:pt x="787375" y="1023089"/>
                  <a:pt x="520990" y="1032296"/>
                  <a:pt x="389661" y="1028700"/>
                </a:cubicBezTo>
                <a:cubicBezTo>
                  <a:pt x="195932" y="1027221"/>
                  <a:pt x="-33157" y="847387"/>
                  <a:pt x="0" y="639039"/>
                </a:cubicBezTo>
                <a:cubicBezTo>
                  <a:pt x="-8358" y="540757"/>
                  <a:pt x="8384" y="461820"/>
                  <a:pt x="0" y="389661"/>
                </a:cubicBezTo>
                <a:close/>
              </a:path>
              <a:path w="3262749" h="1028700" stroke="0" extrusionOk="0">
                <a:moveTo>
                  <a:pt x="0" y="389661"/>
                </a:moveTo>
                <a:cubicBezTo>
                  <a:pt x="-1022" y="152582"/>
                  <a:pt x="215636" y="22644"/>
                  <a:pt x="389661" y="0"/>
                </a:cubicBezTo>
                <a:cubicBezTo>
                  <a:pt x="590132" y="-17238"/>
                  <a:pt x="761915" y="32977"/>
                  <a:pt x="1060186" y="0"/>
                </a:cubicBezTo>
                <a:cubicBezTo>
                  <a:pt x="1358457" y="-32977"/>
                  <a:pt x="1383693" y="-23424"/>
                  <a:pt x="1606540" y="0"/>
                </a:cubicBezTo>
                <a:cubicBezTo>
                  <a:pt x="1829387" y="23424"/>
                  <a:pt x="2076288" y="5879"/>
                  <a:pt x="2202563" y="0"/>
                </a:cubicBezTo>
                <a:cubicBezTo>
                  <a:pt x="2328838" y="-5879"/>
                  <a:pt x="2709137" y="17646"/>
                  <a:pt x="2873088" y="0"/>
                </a:cubicBezTo>
                <a:cubicBezTo>
                  <a:pt x="3117727" y="28068"/>
                  <a:pt x="3221831" y="165697"/>
                  <a:pt x="3262749" y="389661"/>
                </a:cubicBezTo>
                <a:cubicBezTo>
                  <a:pt x="3251915" y="472437"/>
                  <a:pt x="3268913" y="524487"/>
                  <a:pt x="3262749" y="639039"/>
                </a:cubicBezTo>
                <a:cubicBezTo>
                  <a:pt x="3298285" y="830036"/>
                  <a:pt x="3108432" y="1001461"/>
                  <a:pt x="2873088" y="1028700"/>
                </a:cubicBezTo>
                <a:cubicBezTo>
                  <a:pt x="2646249" y="1049427"/>
                  <a:pt x="2444106" y="1057061"/>
                  <a:pt x="2301900" y="1028700"/>
                </a:cubicBezTo>
                <a:cubicBezTo>
                  <a:pt x="2159694" y="1000339"/>
                  <a:pt x="1836889" y="1006356"/>
                  <a:pt x="1631375" y="1028700"/>
                </a:cubicBezTo>
                <a:cubicBezTo>
                  <a:pt x="1425861" y="1051044"/>
                  <a:pt x="1293818" y="1010457"/>
                  <a:pt x="1010518" y="1028700"/>
                </a:cubicBezTo>
                <a:cubicBezTo>
                  <a:pt x="727218" y="1046943"/>
                  <a:pt x="517117" y="1020808"/>
                  <a:pt x="389661" y="1028700"/>
                </a:cubicBezTo>
                <a:cubicBezTo>
                  <a:pt x="193862" y="1022098"/>
                  <a:pt x="35412" y="864103"/>
                  <a:pt x="0" y="639039"/>
                </a:cubicBezTo>
                <a:cubicBezTo>
                  <a:pt x="-6951" y="521816"/>
                  <a:pt x="-3437" y="510907"/>
                  <a:pt x="0" y="389661"/>
                </a:cubicBezTo>
                <a:close/>
              </a:path>
            </a:pathLst>
          </a:custGeom>
          <a:ln w="12700">
            <a:solidFill>
              <a:srgbClr val="FF66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57748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Mỗi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nhóm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4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757748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yêu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cầu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2,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thảo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luận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đáp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án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lang="en-US" sz="5400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57748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Trình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bày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kết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quả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thảo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luận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trước</a:t>
            </a:r>
            <a:r>
              <a:rPr 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lớp</a:t>
            </a:r>
            <a:endParaRPr lang="en-US" sz="5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68FED275-2912-48E9-A56C-18508BF75FC0}"/>
              </a:ext>
            </a:extLst>
          </p:cNvPr>
          <p:cNvSpPr/>
          <p:nvPr/>
        </p:nvSpPr>
        <p:spPr>
          <a:xfrm rot="1800000">
            <a:off x="14415484" y="1556179"/>
            <a:ext cx="3528078" cy="3215210"/>
          </a:xfrm>
          <a:custGeom>
            <a:avLst/>
            <a:gdLst/>
            <a:ahLst/>
            <a:cxnLst/>
            <a:rect l="l" t="t" r="r" b="b"/>
            <a:pathLst>
              <a:path w="4275117" h="4114800">
                <a:moveTo>
                  <a:pt x="0" y="0"/>
                </a:moveTo>
                <a:lnTo>
                  <a:pt x="4275117" y="0"/>
                </a:lnTo>
                <a:lnTo>
                  <a:pt x="42751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F745AD-C02A-4DCB-B967-75771371A327}"/>
              </a:ext>
            </a:extLst>
          </p:cNvPr>
          <p:cNvSpPr/>
          <p:nvPr/>
        </p:nvSpPr>
        <p:spPr>
          <a:xfrm>
            <a:off x="-1600200" y="800100"/>
            <a:ext cx="138458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80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80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80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8000" b="1" cap="none" spc="0" dirty="0">
              <a:ln w="2222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9055D3FF-D892-45F8-8121-EB3C8721009B}"/>
              </a:ext>
            </a:extLst>
          </p:cNvPr>
          <p:cNvSpPr/>
          <p:nvPr/>
        </p:nvSpPr>
        <p:spPr>
          <a:xfrm>
            <a:off x="299227" y="6743700"/>
            <a:ext cx="6539229" cy="3483254"/>
          </a:xfrm>
          <a:custGeom>
            <a:avLst/>
            <a:gdLst/>
            <a:ahLst/>
            <a:cxnLst/>
            <a:rect l="l" t="t" r="r" b="b"/>
            <a:pathLst>
              <a:path w="13546667" h="8229600">
                <a:moveTo>
                  <a:pt x="0" y="0"/>
                </a:moveTo>
                <a:lnTo>
                  <a:pt x="13546666" y="0"/>
                </a:lnTo>
                <a:lnTo>
                  <a:pt x="1354666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662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664434">
            <a:off x="13559512" y="3402481"/>
            <a:ext cx="6647475" cy="8296380"/>
          </a:xfrm>
          <a:custGeom>
            <a:avLst/>
            <a:gdLst/>
            <a:ahLst/>
            <a:cxnLst/>
            <a:rect l="l" t="t" r="r" b="b"/>
            <a:pathLst>
              <a:path w="6647475" h="8296380">
                <a:moveTo>
                  <a:pt x="0" y="0"/>
                </a:moveTo>
                <a:lnTo>
                  <a:pt x="6647475" y="0"/>
                </a:lnTo>
                <a:lnTo>
                  <a:pt x="6647475" y="8296381"/>
                </a:lnTo>
                <a:lnTo>
                  <a:pt x="0" y="8296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Rectangle: Rounded Corners 8">
            <a:extLst>
              <a:ext uri="{FF2B5EF4-FFF2-40B4-BE49-F238E27FC236}">
                <a16:creationId xmlns:a16="http://schemas.microsoft.com/office/drawing/2014/main" id="{097CF163-77FA-4BB7-9290-43EB6257253A}"/>
              </a:ext>
            </a:extLst>
          </p:cNvPr>
          <p:cNvSpPr/>
          <p:nvPr/>
        </p:nvSpPr>
        <p:spPr>
          <a:xfrm>
            <a:off x="762000" y="1943100"/>
            <a:ext cx="16764000" cy="4697677"/>
          </a:xfrm>
          <a:custGeom>
            <a:avLst/>
            <a:gdLst>
              <a:gd name="connsiteX0" fmla="*/ 0 w 3262749"/>
              <a:gd name="connsiteY0" fmla="*/ 389661 h 1028700"/>
              <a:gd name="connsiteX1" fmla="*/ 389661 w 3262749"/>
              <a:gd name="connsiteY1" fmla="*/ 0 h 1028700"/>
              <a:gd name="connsiteX2" fmla="*/ 1010518 w 3262749"/>
              <a:gd name="connsiteY2" fmla="*/ 0 h 1028700"/>
              <a:gd name="connsiteX3" fmla="*/ 1656209 w 3262749"/>
              <a:gd name="connsiteY3" fmla="*/ 0 h 1028700"/>
              <a:gd name="connsiteX4" fmla="*/ 2326734 w 3262749"/>
              <a:gd name="connsiteY4" fmla="*/ 0 h 1028700"/>
              <a:gd name="connsiteX5" fmla="*/ 2873088 w 3262749"/>
              <a:gd name="connsiteY5" fmla="*/ 0 h 1028700"/>
              <a:gd name="connsiteX6" fmla="*/ 3262749 w 3262749"/>
              <a:gd name="connsiteY6" fmla="*/ 389661 h 1028700"/>
              <a:gd name="connsiteX7" fmla="*/ 3262749 w 3262749"/>
              <a:gd name="connsiteY7" fmla="*/ 639039 h 1028700"/>
              <a:gd name="connsiteX8" fmla="*/ 2873088 w 3262749"/>
              <a:gd name="connsiteY8" fmla="*/ 1028700 h 1028700"/>
              <a:gd name="connsiteX9" fmla="*/ 2202563 w 3262749"/>
              <a:gd name="connsiteY9" fmla="*/ 1028700 h 1028700"/>
              <a:gd name="connsiteX10" fmla="*/ 1606540 w 3262749"/>
              <a:gd name="connsiteY10" fmla="*/ 1028700 h 1028700"/>
              <a:gd name="connsiteX11" fmla="*/ 985683 w 3262749"/>
              <a:gd name="connsiteY11" fmla="*/ 1028700 h 1028700"/>
              <a:gd name="connsiteX12" fmla="*/ 389661 w 3262749"/>
              <a:gd name="connsiteY12" fmla="*/ 1028700 h 1028700"/>
              <a:gd name="connsiteX13" fmla="*/ 0 w 3262749"/>
              <a:gd name="connsiteY13" fmla="*/ 639039 h 1028700"/>
              <a:gd name="connsiteX14" fmla="*/ 0 w 3262749"/>
              <a:gd name="connsiteY14" fmla="*/ 389661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62749" h="1028700" fill="none" extrusionOk="0">
                <a:moveTo>
                  <a:pt x="0" y="389661"/>
                </a:moveTo>
                <a:cubicBezTo>
                  <a:pt x="4997" y="162308"/>
                  <a:pt x="155526" y="-2119"/>
                  <a:pt x="389661" y="0"/>
                </a:cubicBezTo>
                <a:cubicBezTo>
                  <a:pt x="673970" y="11893"/>
                  <a:pt x="824760" y="1593"/>
                  <a:pt x="1010518" y="0"/>
                </a:cubicBezTo>
                <a:cubicBezTo>
                  <a:pt x="1196276" y="-1593"/>
                  <a:pt x="1453976" y="22116"/>
                  <a:pt x="1656209" y="0"/>
                </a:cubicBezTo>
                <a:cubicBezTo>
                  <a:pt x="1858442" y="-22116"/>
                  <a:pt x="2041296" y="-25530"/>
                  <a:pt x="2326734" y="0"/>
                </a:cubicBezTo>
                <a:cubicBezTo>
                  <a:pt x="2612172" y="25530"/>
                  <a:pt x="2600533" y="15461"/>
                  <a:pt x="2873088" y="0"/>
                </a:cubicBezTo>
                <a:cubicBezTo>
                  <a:pt x="3103522" y="665"/>
                  <a:pt x="3275474" y="175666"/>
                  <a:pt x="3262749" y="389661"/>
                </a:cubicBezTo>
                <a:cubicBezTo>
                  <a:pt x="3257946" y="485150"/>
                  <a:pt x="3262056" y="585879"/>
                  <a:pt x="3262749" y="639039"/>
                </a:cubicBezTo>
                <a:cubicBezTo>
                  <a:pt x="3251224" y="846575"/>
                  <a:pt x="3111328" y="985895"/>
                  <a:pt x="2873088" y="1028700"/>
                </a:cubicBezTo>
                <a:cubicBezTo>
                  <a:pt x="2546173" y="1002156"/>
                  <a:pt x="2387861" y="1033654"/>
                  <a:pt x="2202563" y="1028700"/>
                </a:cubicBezTo>
                <a:cubicBezTo>
                  <a:pt x="2017265" y="1023746"/>
                  <a:pt x="1891703" y="1028169"/>
                  <a:pt x="1606540" y="1028700"/>
                </a:cubicBezTo>
                <a:cubicBezTo>
                  <a:pt x="1321377" y="1029231"/>
                  <a:pt x="1183991" y="1034311"/>
                  <a:pt x="985683" y="1028700"/>
                </a:cubicBezTo>
                <a:cubicBezTo>
                  <a:pt x="787375" y="1023089"/>
                  <a:pt x="520990" y="1032296"/>
                  <a:pt x="389661" y="1028700"/>
                </a:cubicBezTo>
                <a:cubicBezTo>
                  <a:pt x="195932" y="1027221"/>
                  <a:pt x="-33157" y="847387"/>
                  <a:pt x="0" y="639039"/>
                </a:cubicBezTo>
                <a:cubicBezTo>
                  <a:pt x="-8358" y="540757"/>
                  <a:pt x="8384" y="461820"/>
                  <a:pt x="0" y="389661"/>
                </a:cubicBezTo>
                <a:close/>
              </a:path>
              <a:path w="3262749" h="1028700" stroke="0" extrusionOk="0">
                <a:moveTo>
                  <a:pt x="0" y="389661"/>
                </a:moveTo>
                <a:cubicBezTo>
                  <a:pt x="-1022" y="152582"/>
                  <a:pt x="215636" y="22644"/>
                  <a:pt x="389661" y="0"/>
                </a:cubicBezTo>
                <a:cubicBezTo>
                  <a:pt x="590132" y="-17238"/>
                  <a:pt x="761915" y="32977"/>
                  <a:pt x="1060186" y="0"/>
                </a:cubicBezTo>
                <a:cubicBezTo>
                  <a:pt x="1358457" y="-32977"/>
                  <a:pt x="1383693" y="-23424"/>
                  <a:pt x="1606540" y="0"/>
                </a:cubicBezTo>
                <a:cubicBezTo>
                  <a:pt x="1829387" y="23424"/>
                  <a:pt x="2076288" y="5879"/>
                  <a:pt x="2202563" y="0"/>
                </a:cubicBezTo>
                <a:cubicBezTo>
                  <a:pt x="2328838" y="-5879"/>
                  <a:pt x="2709137" y="17646"/>
                  <a:pt x="2873088" y="0"/>
                </a:cubicBezTo>
                <a:cubicBezTo>
                  <a:pt x="3117727" y="28068"/>
                  <a:pt x="3221831" y="165697"/>
                  <a:pt x="3262749" y="389661"/>
                </a:cubicBezTo>
                <a:cubicBezTo>
                  <a:pt x="3251915" y="472437"/>
                  <a:pt x="3268913" y="524487"/>
                  <a:pt x="3262749" y="639039"/>
                </a:cubicBezTo>
                <a:cubicBezTo>
                  <a:pt x="3298285" y="830036"/>
                  <a:pt x="3108432" y="1001461"/>
                  <a:pt x="2873088" y="1028700"/>
                </a:cubicBezTo>
                <a:cubicBezTo>
                  <a:pt x="2646249" y="1049427"/>
                  <a:pt x="2444106" y="1057061"/>
                  <a:pt x="2301900" y="1028700"/>
                </a:cubicBezTo>
                <a:cubicBezTo>
                  <a:pt x="2159694" y="1000339"/>
                  <a:pt x="1836889" y="1006356"/>
                  <a:pt x="1631375" y="1028700"/>
                </a:cubicBezTo>
                <a:cubicBezTo>
                  <a:pt x="1425861" y="1051044"/>
                  <a:pt x="1293818" y="1010457"/>
                  <a:pt x="1010518" y="1028700"/>
                </a:cubicBezTo>
                <a:cubicBezTo>
                  <a:pt x="727218" y="1046943"/>
                  <a:pt x="517117" y="1020808"/>
                  <a:pt x="389661" y="1028700"/>
                </a:cubicBezTo>
                <a:cubicBezTo>
                  <a:pt x="193862" y="1022098"/>
                  <a:pt x="35412" y="864103"/>
                  <a:pt x="0" y="639039"/>
                </a:cubicBezTo>
                <a:cubicBezTo>
                  <a:pt x="-6951" y="521816"/>
                  <a:pt x="-3437" y="510907"/>
                  <a:pt x="0" y="389661"/>
                </a:cubicBezTo>
                <a:close/>
              </a:path>
            </a:pathLst>
          </a:custGeom>
          <a:ln w="12700">
            <a:solidFill>
              <a:srgbClr val="FF66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57748" defTabSz="1219170">
              <a:lnSpc>
                <a:spcPct val="150000"/>
              </a:lnSpc>
              <a:buClr>
                <a:srgbClr val="000000"/>
              </a:buClr>
            </a:pPr>
            <a:endParaRPr lang="en-US" sz="5400" kern="1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757748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vi-VN" sz="5400" kern="100" spc="8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vi-VN" sz="5400" i="1" kern="100" spc="8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vi-VN" sz="5400" kern="100" spc="8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vi-VN" sz="5400" kern="100" spc="75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a)</a:t>
            </a:r>
            <a:r>
              <a:rPr lang="vi-VN" sz="5400" kern="100" spc="8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ở</a:t>
            </a:r>
            <a:r>
              <a:rPr lang="vi-VN" sz="5400" kern="100" spc="8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BT</a:t>
            </a:r>
            <a:r>
              <a:rPr lang="vi-VN" sz="5400" kern="100" spc="55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</a:t>
            </a:r>
            <a:r>
              <a:rPr lang="vi-VN" sz="5400" kern="100" spc="8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vi-VN" sz="5400" kern="100" spc="8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vi-VN" sz="5400" kern="100" spc="8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vi-VN" sz="5400" kern="100" spc="75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nghĩa</a:t>
            </a:r>
            <a:r>
              <a:rPr lang="vi-VN" sz="5400" kern="100" spc="8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gốc;</a:t>
            </a:r>
            <a:r>
              <a:rPr lang="vi-VN" sz="5400" kern="100" spc="8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ở</a:t>
            </a:r>
            <a:r>
              <a:rPr lang="vi-VN" sz="5400" kern="100" spc="8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vi-VN" sz="5400" kern="100" spc="8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vi-VN" sz="5400" kern="100" spc="75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khác,</a:t>
            </a:r>
            <a:r>
              <a:rPr lang="vi-VN" sz="5400" kern="100" spc="75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vi-VN" sz="5400" kern="100" spc="75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vi-VN" sz="5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được dùng với nghĩa </a:t>
            </a:r>
            <a:r>
              <a:rPr lang="vi-VN" sz="5400" kern="100" spc="-1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chuyển.</a:t>
            </a:r>
            <a:endParaRPr lang="en-US" sz="4400" kern="1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57748" defTabSz="1219170">
              <a:lnSpc>
                <a:spcPct val="150000"/>
              </a:lnSpc>
              <a:buClr>
                <a:srgbClr val="000000"/>
              </a:buClr>
            </a:pPr>
            <a:endParaRPr lang="en-US" sz="5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340457" y="9166347"/>
            <a:ext cx="6796745" cy="1405785"/>
            <a:chOff x="0" y="0"/>
            <a:chExt cx="1642909" cy="339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2909" cy="339806"/>
            </a:xfrm>
            <a:custGeom>
              <a:avLst/>
              <a:gdLst/>
              <a:ahLst/>
              <a:cxnLst/>
              <a:rect l="l" t="t" r="r" b="b"/>
              <a:pathLst>
                <a:path w="1642909" h="339806">
                  <a:moveTo>
                    <a:pt x="821455" y="0"/>
                  </a:moveTo>
                  <a:cubicBezTo>
                    <a:pt x="367778" y="0"/>
                    <a:pt x="0" y="76068"/>
                    <a:pt x="0" y="169903"/>
                  </a:cubicBezTo>
                  <a:cubicBezTo>
                    <a:pt x="0" y="263738"/>
                    <a:pt x="367778" y="339806"/>
                    <a:pt x="821455" y="339806"/>
                  </a:cubicBezTo>
                  <a:cubicBezTo>
                    <a:pt x="1275131" y="339806"/>
                    <a:pt x="1642909" y="263738"/>
                    <a:pt x="1642909" y="169903"/>
                  </a:cubicBezTo>
                  <a:cubicBezTo>
                    <a:pt x="1642909" y="76068"/>
                    <a:pt x="1275131" y="0"/>
                    <a:pt x="821455" y="0"/>
                  </a:cubicBezTo>
                  <a:close/>
                </a:path>
              </a:pathLst>
            </a:custGeom>
            <a:solidFill>
              <a:srgbClr val="4D194F">
                <a:alpha val="37647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54023" y="-15768"/>
              <a:ext cx="1334864" cy="3237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94874" y="8948136"/>
            <a:ext cx="7970533" cy="1623996"/>
          </a:xfrm>
          <a:custGeom>
            <a:avLst/>
            <a:gdLst/>
            <a:ahLst/>
            <a:cxnLst/>
            <a:rect l="l" t="t" r="r" b="b"/>
            <a:pathLst>
              <a:path w="7970533" h="1623996">
                <a:moveTo>
                  <a:pt x="0" y="0"/>
                </a:moveTo>
                <a:lnTo>
                  <a:pt x="7970533" y="0"/>
                </a:lnTo>
                <a:lnTo>
                  <a:pt x="7970533" y="1623996"/>
                </a:lnTo>
                <a:lnTo>
                  <a:pt x="0" y="16239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4055265" y="190500"/>
            <a:ext cx="3013535" cy="2926896"/>
          </a:xfrm>
          <a:custGeom>
            <a:avLst/>
            <a:gdLst/>
            <a:ahLst/>
            <a:cxnLst/>
            <a:rect l="l" t="t" r="r" b="b"/>
            <a:pathLst>
              <a:path w="4236602" h="4114800">
                <a:moveTo>
                  <a:pt x="4236602" y="0"/>
                </a:moveTo>
                <a:lnTo>
                  <a:pt x="0" y="0"/>
                </a:lnTo>
                <a:lnTo>
                  <a:pt x="0" y="4114800"/>
                </a:lnTo>
                <a:lnTo>
                  <a:pt x="4236602" y="4114800"/>
                </a:lnTo>
                <a:lnTo>
                  <a:pt x="42366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417370" y="5680445"/>
            <a:ext cx="2601083" cy="3311564"/>
          </a:xfrm>
          <a:custGeom>
            <a:avLst/>
            <a:gdLst/>
            <a:ahLst/>
            <a:cxnLst/>
            <a:rect l="l" t="t" r="r" b="b"/>
            <a:pathLst>
              <a:path w="2601083" h="3311564">
                <a:moveTo>
                  <a:pt x="0" y="0"/>
                </a:moveTo>
                <a:lnTo>
                  <a:pt x="2601083" y="0"/>
                </a:lnTo>
                <a:lnTo>
                  <a:pt x="2601083" y="3311565"/>
                </a:lnTo>
                <a:lnTo>
                  <a:pt x="0" y="3311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93606" y="6541910"/>
            <a:ext cx="3742513" cy="2624437"/>
          </a:xfrm>
          <a:custGeom>
            <a:avLst/>
            <a:gdLst/>
            <a:ahLst/>
            <a:cxnLst/>
            <a:rect l="l" t="t" r="r" b="b"/>
            <a:pathLst>
              <a:path w="3742513" h="2624437">
                <a:moveTo>
                  <a:pt x="0" y="0"/>
                </a:moveTo>
                <a:lnTo>
                  <a:pt x="3742513" y="0"/>
                </a:lnTo>
                <a:lnTo>
                  <a:pt x="3742513" y="2624437"/>
                </a:lnTo>
                <a:lnTo>
                  <a:pt x="0" y="26244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937675" y="7494022"/>
            <a:ext cx="399053" cy="39905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47305" y="843202"/>
            <a:ext cx="399053" cy="39905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413510" y="8859247"/>
            <a:ext cx="399053" cy="39905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861711" y="1028700"/>
            <a:ext cx="399053" cy="39905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6241350" y="5941554"/>
            <a:ext cx="1240723" cy="1239172"/>
          </a:xfrm>
          <a:custGeom>
            <a:avLst/>
            <a:gdLst/>
            <a:ahLst/>
            <a:cxnLst/>
            <a:rect l="l" t="t" r="r" b="b"/>
            <a:pathLst>
              <a:path w="1240723" h="1239172">
                <a:moveTo>
                  <a:pt x="0" y="0"/>
                </a:moveTo>
                <a:lnTo>
                  <a:pt x="1240723" y="0"/>
                </a:lnTo>
                <a:lnTo>
                  <a:pt x="1240723" y="1239172"/>
                </a:lnTo>
                <a:lnTo>
                  <a:pt x="0" y="12391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F4674E71-8AA3-48B3-9215-388FC31AE603}"/>
              </a:ext>
            </a:extLst>
          </p:cNvPr>
          <p:cNvSpPr/>
          <p:nvPr/>
        </p:nvSpPr>
        <p:spPr>
          <a:xfrm rot="8547619">
            <a:off x="-898633" y="-3520071"/>
            <a:ext cx="6647475" cy="8296380"/>
          </a:xfrm>
          <a:custGeom>
            <a:avLst/>
            <a:gdLst/>
            <a:ahLst/>
            <a:cxnLst/>
            <a:rect l="l" t="t" r="r" b="b"/>
            <a:pathLst>
              <a:path w="6647475" h="8296380">
                <a:moveTo>
                  <a:pt x="0" y="0"/>
                </a:moveTo>
                <a:lnTo>
                  <a:pt x="6647475" y="0"/>
                </a:lnTo>
                <a:lnTo>
                  <a:pt x="6647475" y="8296381"/>
                </a:lnTo>
                <a:lnTo>
                  <a:pt x="0" y="8296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C45998D9-2A50-4D83-9810-2B669B1E2367}"/>
              </a:ext>
            </a:extLst>
          </p:cNvPr>
          <p:cNvGrpSpPr/>
          <p:nvPr/>
        </p:nvGrpSpPr>
        <p:grpSpPr>
          <a:xfrm rot="9212053">
            <a:off x="2238873" y="9128854"/>
            <a:ext cx="399053" cy="399053"/>
            <a:chOff x="0" y="0"/>
            <a:chExt cx="812800" cy="812800"/>
          </a:xfrm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B360A7E1-C950-4DD9-AE4C-F8C42A0341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DC3F5AF7-60CD-4B8A-A79E-6C45B6978A8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27" name="Freeform 24">
            <a:extLst>
              <a:ext uri="{FF2B5EF4-FFF2-40B4-BE49-F238E27FC236}">
                <a16:creationId xmlns:a16="http://schemas.microsoft.com/office/drawing/2014/main" id="{17F058DB-5861-4F02-96D3-4E86B4C7A8F7}"/>
              </a:ext>
            </a:extLst>
          </p:cNvPr>
          <p:cNvSpPr/>
          <p:nvPr/>
        </p:nvSpPr>
        <p:spPr>
          <a:xfrm rot="9212053">
            <a:off x="15423503" y="904554"/>
            <a:ext cx="1240723" cy="1239172"/>
          </a:xfrm>
          <a:custGeom>
            <a:avLst/>
            <a:gdLst/>
            <a:ahLst/>
            <a:cxnLst/>
            <a:rect l="l" t="t" r="r" b="b"/>
            <a:pathLst>
              <a:path w="1240723" h="1239172">
                <a:moveTo>
                  <a:pt x="0" y="0"/>
                </a:moveTo>
                <a:lnTo>
                  <a:pt x="1240723" y="0"/>
                </a:lnTo>
                <a:lnTo>
                  <a:pt x="1240723" y="1239172"/>
                </a:lnTo>
                <a:lnTo>
                  <a:pt x="0" y="12391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16476285" y="3449047"/>
            <a:ext cx="399053" cy="39905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6C276C41-6F07-469C-BBFB-D8B67B847479}"/>
              </a:ext>
            </a:extLst>
          </p:cNvPr>
          <p:cNvSpPr/>
          <p:nvPr/>
        </p:nvSpPr>
        <p:spPr>
          <a:xfrm>
            <a:off x="1025289" y="2602898"/>
            <a:ext cx="16265738" cy="4343400"/>
          </a:xfrm>
          <a:custGeom>
            <a:avLst/>
            <a:gdLst>
              <a:gd name="connsiteX0" fmla="*/ 0 w 3262749"/>
              <a:gd name="connsiteY0" fmla="*/ 389661 h 1028700"/>
              <a:gd name="connsiteX1" fmla="*/ 389661 w 3262749"/>
              <a:gd name="connsiteY1" fmla="*/ 0 h 1028700"/>
              <a:gd name="connsiteX2" fmla="*/ 1010518 w 3262749"/>
              <a:gd name="connsiteY2" fmla="*/ 0 h 1028700"/>
              <a:gd name="connsiteX3" fmla="*/ 1656209 w 3262749"/>
              <a:gd name="connsiteY3" fmla="*/ 0 h 1028700"/>
              <a:gd name="connsiteX4" fmla="*/ 2326734 w 3262749"/>
              <a:gd name="connsiteY4" fmla="*/ 0 h 1028700"/>
              <a:gd name="connsiteX5" fmla="*/ 2873088 w 3262749"/>
              <a:gd name="connsiteY5" fmla="*/ 0 h 1028700"/>
              <a:gd name="connsiteX6" fmla="*/ 3262749 w 3262749"/>
              <a:gd name="connsiteY6" fmla="*/ 389661 h 1028700"/>
              <a:gd name="connsiteX7" fmla="*/ 3262749 w 3262749"/>
              <a:gd name="connsiteY7" fmla="*/ 639039 h 1028700"/>
              <a:gd name="connsiteX8" fmla="*/ 2873088 w 3262749"/>
              <a:gd name="connsiteY8" fmla="*/ 1028700 h 1028700"/>
              <a:gd name="connsiteX9" fmla="*/ 2202563 w 3262749"/>
              <a:gd name="connsiteY9" fmla="*/ 1028700 h 1028700"/>
              <a:gd name="connsiteX10" fmla="*/ 1606540 w 3262749"/>
              <a:gd name="connsiteY10" fmla="*/ 1028700 h 1028700"/>
              <a:gd name="connsiteX11" fmla="*/ 985683 w 3262749"/>
              <a:gd name="connsiteY11" fmla="*/ 1028700 h 1028700"/>
              <a:gd name="connsiteX12" fmla="*/ 389661 w 3262749"/>
              <a:gd name="connsiteY12" fmla="*/ 1028700 h 1028700"/>
              <a:gd name="connsiteX13" fmla="*/ 0 w 3262749"/>
              <a:gd name="connsiteY13" fmla="*/ 639039 h 1028700"/>
              <a:gd name="connsiteX14" fmla="*/ 0 w 3262749"/>
              <a:gd name="connsiteY14" fmla="*/ 389661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62749" h="1028700" fill="none" extrusionOk="0">
                <a:moveTo>
                  <a:pt x="0" y="389661"/>
                </a:moveTo>
                <a:cubicBezTo>
                  <a:pt x="4997" y="162308"/>
                  <a:pt x="155526" y="-2119"/>
                  <a:pt x="389661" y="0"/>
                </a:cubicBezTo>
                <a:cubicBezTo>
                  <a:pt x="673970" y="11893"/>
                  <a:pt x="824760" y="1593"/>
                  <a:pt x="1010518" y="0"/>
                </a:cubicBezTo>
                <a:cubicBezTo>
                  <a:pt x="1196276" y="-1593"/>
                  <a:pt x="1453976" y="22116"/>
                  <a:pt x="1656209" y="0"/>
                </a:cubicBezTo>
                <a:cubicBezTo>
                  <a:pt x="1858442" y="-22116"/>
                  <a:pt x="2041296" y="-25530"/>
                  <a:pt x="2326734" y="0"/>
                </a:cubicBezTo>
                <a:cubicBezTo>
                  <a:pt x="2612172" y="25530"/>
                  <a:pt x="2600533" y="15461"/>
                  <a:pt x="2873088" y="0"/>
                </a:cubicBezTo>
                <a:cubicBezTo>
                  <a:pt x="3103522" y="665"/>
                  <a:pt x="3275474" y="175666"/>
                  <a:pt x="3262749" y="389661"/>
                </a:cubicBezTo>
                <a:cubicBezTo>
                  <a:pt x="3257946" y="485150"/>
                  <a:pt x="3262056" y="585879"/>
                  <a:pt x="3262749" y="639039"/>
                </a:cubicBezTo>
                <a:cubicBezTo>
                  <a:pt x="3251224" y="846575"/>
                  <a:pt x="3111328" y="985895"/>
                  <a:pt x="2873088" y="1028700"/>
                </a:cubicBezTo>
                <a:cubicBezTo>
                  <a:pt x="2546173" y="1002156"/>
                  <a:pt x="2387861" y="1033654"/>
                  <a:pt x="2202563" y="1028700"/>
                </a:cubicBezTo>
                <a:cubicBezTo>
                  <a:pt x="2017265" y="1023746"/>
                  <a:pt x="1891703" y="1028169"/>
                  <a:pt x="1606540" y="1028700"/>
                </a:cubicBezTo>
                <a:cubicBezTo>
                  <a:pt x="1321377" y="1029231"/>
                  <a:pt x="1183991" y="1034311"/>
                  <a:pt x="985683" y="1028700"/>
                </a:cubicBezTo>
                <a:cubicBezTo>
                  <a:pt x="787375" y="1023089"/>
                  <a:pt x="520990" y="1032296"/>
                  <a:pt x="389661" y="1028700"/>
                </a:cubicBezTo>
                <a:cubicBezTo>
                  <a:pt x="195932" y="1027221"/>
                  <a:pt x="-33157" y="847387"/>
                  <a:pt x="0" y="639039"/>
                </a:cubicBezTo>
                <a:cubicBezTo>
                  <a:pt x="-8358" y="540757"/>
                  <a:pt x="8384" y="461820"/>
                  <a:pt x="0" y="389661"/>
                </a:cubicBezTo>
                <a:close/>
              </a:path>
              <a:path w="3262749" h="1028700" stroke="0" extrusionOk="0">
                <a:moveTo>
                  <a:pt x="0" y="389661"/>
                </a:moveTo>
                <a:cubicBezTo>
                  <a:pt x="-1022" y="152582"/>
                  <a:pt x="215636" y="22644"/>
                  <a:pt x="389661" y="0"/>
                </a:cubicBezTo>
                <a:cubicBezTo>
                  <a:pt x="590132" y="-17238"/>
                  <a:pt x="761915" y="32977"/>
                  <a:pt x="1060186" y="0"/>
                </a:cubicBezTo>
                <a:cubicBezTo>
                  <a:pt x="1358457" y="-32977"/>
                  <a:pt x="1383693" y="-23424"/>
                  <a:pt x="1606540" y="0"/>
                </a:cubicBezTo>
                <a:cubicBezTo>
                  <a:pt x="1829387" y="23424"/>
                  <a:pt x="2076288" y="5879"/>
                  <a:pt x="2202563" y="0"/>
                </a:cubicBezTo>
                <a:cubicBezTo>
                  <a:pt x="2328838" y="-5879"/>
                  <a:pt x="2709137" y="17646"/>
                  <a:pt x="2873088" y="0"/>
                </a:cubicBezTo>
                <a:cubicBezTo>
                  <a:pt x="3117727" y="28068"/>
                  <a:pt x="3221831" y="165697"/>
                  <a:pt x="3262749" y="389661"/>
                </a:cubicBezTo>
                <a:cubicBezTo>
                  <a:pt x="3251915" y="472437"/>
                  <a:pt x="3268913" y="524487"/>
                  <a:pt x="3262749" y="639039"/>
                </a:cubicBezTo>
                <a:cubicBezTo>
                  <a:pt x="3298285" y="830036"/>
                  <a:pt x="3108432" y="1001461"/>
                  <a:pt x="2873088" y="1028700"/>
                </a:cubicBezTo>
                <a:cubicBezTo>
                  <a:pt x="2646249" y="1049427"/>
                  <a:pt x="2444106" y="1057061"/>
                  <a:pt x="2301900" y="1028700"/>
                </a:cubicBezTo>
                <a:cubicBezTo>
                  <a:pt x="2159694" y="1000339"/>
                  <a:pt x="1836889" y="1006356"/>
                  <a:pt x="1631375" y="1028700"/>
                </a:cubicBezTo>
                <a:cubicBezTo>
                  <a:pt x="1425861" y="1051044"/>
                  <a:pt x="1293818" y="1010457"/>
                  <a:pt x="1010518" y="1028700"/>
                </a:cubicBezTo>
                <a:cubicBezTo>
                  <a:pt x="727218" y="1046943"/>
                  <a:pt x="517117" y="1020808"/>
                  <a:pt x="389661" y="1028700"/>
                </a:cubicBezTo>
                <a:cubicBezTo>
                  <a:pt x="193862" y="1022098"/>
                  <a:pt x="35412" y="864103"/>
                  <a:pt x="0" y="639039"/>
                </a:cubicBezTo>
                <a:cubicBezTo>
                  <a:pt x="-6951" y="521816"/>
                  <a:pt x="-3437" y="510907"/>
                  <a:pt x="0" y="389661"/>
                </a:cubicBezTo>
                <a:close/>
              </a:path>
            </a:pathLst>
          </a:custGeom>
          <a:ln w="12700">
            <a:solidFill>
              <a:srgbClr val="FF66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57748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000" dirty="0">
                <a:solidFill>
                  <a:srgbClr val="683E38"/>
                </a:solidFill>
              </a:rPr>
              <a:t>    </a:t>
            </a:r>
            <a:r>
              <a:rPr lang="vi-VN" sz="4000" dirty="0">
                <a:solidFill>
                  <a:srgbClr val="683E38"/>
                </a:solidFill>
              </a:rPr>
              <a:t>Tra từ điển, tìm nghĩa của một trong các từ: </a:t>
            </a:r>
            <a:r>
              <a:rPr lang="vi-VN" sz="4000" b="1" i="1" dirty="0">
                <a:solidFill>
                  <a:srgbClr val="683E38"/>
                </a:solidFill>
              </a:rPr>
              <a:t>cây</a:t>
            </a:r>
            <a:r>
              <a:rPr lang="vi-VN" sz="4000" dirty="0">
                <a:solidFill>
                  <a:srgbClr val="683E38"/>
                </a:solidFill>
              </a:rPr>
              <a:t>, </a:t>
            </a:r>
            <a:r>
              <a:rPr lang="vi-VN" sz="4000" b="1" i="1" dirty="0">
                <a:solidFill>
                  <a:srgbClr val="683E38"/>
                </a:solidFill>
              </a:rPr>
              <a:t>xinh</a:t>
            </a:r>
            <a:r>
              <a:rPr lang="vi-VN" sz="4000" dirty="0">
                <a:solidFill>
                  <a:srgbClr val="683E38"/>
                </a:solidFill>
              </a:rPr>
              <a:t>, </a:t>
            </a:r>
            <a:r>
              <a:rPr lang="vi-VN" sz="4000" b="1" i="1" dirty="0">
                <a:solidFill>
                  <a:srgbClr val="683E38"/>
                </a:solidFill>
              </a:rPr>
              <a:t>ăn</a:t>
            </a:r>
            <a:r>
              <a:rPr lang="vi-VN" sz="4000" dirty="0">
                <a:solidFill>
                  <a:srgbClr val="683E38"/>
                </a:solidFill>
              </a:rPr>
              <a:t>; giải thích vì sao em biết đó là các từ đa nghĩa; tìm nghĩa gốc, nghĩa chuyển của mỗi từ đa nghĩa đó </a:t>
            </a:r>
            <a:endParaRPr lang="en-US" sz="4000" dirty="0">
              <a:solidFill>
                <a:srgbClr val="683E38"/>
              </a:solidFill>
            </a:endParaRP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C897BAE1-21E7-40D0-B02C-0944486F30FB}"/>
              </a:ext>
            </a:extLst>
          </p:cNvPr>
          <p:cNvSpPr txBox="1"/>
          <p:nvPr/>
        </p:nvSpPr>
        <p:spPr>
          <a:xfrm>
            <a:off x="2438400" y="1802798"/>
            <a:ext cx="3242880" cy="503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5400" b="1" i="1" u="sng" dirty="0" err="1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Bài</a:t>
            </a:r>
            <a:r>
              <a:rPr lang="en-US" sz="5400" b="1" i="1" u="sng" dirty="0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 </a:t>
            </a:r>
            <a:r>
              <a:rPr lang="en-US" sz="5400" b="1" i="1" u="sng" dirty="0" err="1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tập</a:t>
            </a:r>
            <a:r>
              <a:rPr lang="en-US" sz="5400" b="1" i="1" u="sng" dirty="0">
                <a:solidFill>
                  <a:srgbClr val="683E38"/>
                </a:solidFill>
                <a:latin typeface="Arial" panose="020B0604020202020204" pitchFamily="34" charset="0"/>
                <a:ea typeface="Quicksand Semi-Bold"/>
                <a:cs typeface="Arial" panose="020B0604020202020204" pitchFamily="34" charset="0"/>
                <a:sym typeface="Quicksand Semi-Bold"/>
              </a:rPr>
              <a:t> 3: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F7587213-000B-42F0-AAC0-ECA4A5B3D0CA}"/>
              </a:ext>
            </a:extLst>
          </p:cNvPr>
          <p:cNvSpPr/>
          <p:nvPr/>
        </p:nvSpPr>
        <p:spPr>
          <a:xfrm>
            <a:off x="11229716" y="5507144"/>
            <a:ext cx="6524884" cy="4779856"/>
          </a:xfrm>
          <a:custGeom>
            <a:avLst/>
            <a:gdLst/>
            <a:ahLst/>
            <a:cxnLst/>
            <a:rect l="l" t="t" r="r" b="b"/>
            <a:pathLst>
              <a:path w="9885405" h="8229600">
                <a:moveTo>
                  <a:pt x="0" y="0"/>
                </a:moveTo>
                <a:lnTo>
                  <a:pt x="9885406" y="0"/>
                </a:lnTo>
                <a:lnTo>
                  <a:pt x="98854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CDB09442-DEB3-45B0-991E-34F19F93942E}"/>
              </a:ext>
            </a:extLst>
          </p:cNvPr>
          <p:cNvGrpSpPr/>
          <p:nvPr/>
        </p:nvGrpSpPr>
        <p:grpSpPr>
          <a:xfrm>
            <a:off x="555220" y="877614"/>
            <a:ext cx="399053" cy="399053"/>
            <a:chOff x="0" y="0"/>
            <a:chExt cx="812800" cy="81280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013409E-0808-49DE-93B7-7F110087AD2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C36B18B7-7527-4E7F-AF84-1A8E8811116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grpSp>
        <p:nvGrpSpPr>
          <p:cNvPr id="29" name="Group 13">
            <a:extLst>
              <a:ext uri="{FF2B5EF4-FFF2-40B4-BE49-F238E27FC236}">
                <a16:creationId xmlns:a16="http://schemas.microsoft.com/office/drawing/2014/main" id="{45C1FA60-F1FE-43D3-8D96-E884956B35C2}"/>
              </a:ext>
            </a:extLst>
          </p:cNvPr>
          <p:cNvGrpSpPr/>
          <p:nvPr/>
        </p:nvGrpSpPr>
        <p:grpSpPr>
          <a:xfrm>
            <a:off x="8153400" y="8018069"/>
            <a:ext cx="399053" cy="399053"/>
            <a:chOff x="0" y="0"/>
            <a:chExt cx="812800" cy="812800"/>
          </a:xfrm>
        </p:grpSpPr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15B0029-2745-4215-8F01-DA2D742774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A0D0522A-8646-43CF-ADB0-8FA638CDDF1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  <p:sp>
        <p:nvSpPr>
          <p:cNvPr id="32" name="Freeform 21">
            <a:extLst>
              <a:ext uri="{FF2B5EF4-FFF2-40B4-BE49-F238E27FC236}">
                <a16:creationId xmlns:a16="http://schemas.microsoft.com/office/drawing/2014/main" id="{C7415E75-69D4-4CB3-B90A-D46D27BEF0B8}"/>
              </a:ext>
            </a:extLst>
          </p:cNvPr>
          <p:cNvSpPr/>
          <p:nvPr/>
        </p:nvSpPr>
        <p:spPr>
          <a:xfrm>
            <a:off x="954273" y="6102879"/>
            <a:ext cx="1092415" cy="1091050"/>
          </a:xfrm>
          <a:custGeom>
            <a:avLst/>
            <a:gdLst/>
            <a:ahLst/>
            <a:cxnLst/>
            <a:rect l="l" t="t" r="r" b="b"/>
            <a:pathLst>
              <a:path w="1092415" h="1091050">
                <a:moveTo>
                  <a:pt x="0" y="0"/>
                </a:moveTo>
                <a:lnTo>
                  <a:pt x="1092416" y="0"/>
                </a:lnTo>
                <a:lnTo>
                  <a:pt x="1092416" y="1091049"/>
                </a:lnTo>
                <a:lnTo>
                  <a:pt x="0" y="109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3" name="Group 13">
            <a:extLst>
              <a:ext uri="{FF2B5EF4-FFF2-40B4-BE49-F238E27FC236}">
                <a16:creationId xmlns:a16="http://schemas.microsoft.com/office/drawing/2014/main" id="{13FCD643-4659-41A7-8555-4A733CE1A2AA}"/>
              </a:ext>
            </a:extLst>
          </p:cNvPr>
          <p:cNvGrpSpPr/>
          <p:nvPr/>
        </p:nvGrpSpPr>
        <p:grpSpPr>
          <a:xfrm>
            <a:off x="11832685" y="1276667"/>
            <a:ext cx="399053" cy="399053"/>
            <a:chOff x="0" y="0"/>
            <a:chExt cx="812800" cy="812800"/>
          </a:xfrm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ED57D7C9-6FA3-4D29-87CE-BCA54A0B63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7D3994EA-0AF3-438F-A7C8-F1CE1282992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4618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397</Words>
  <Application>Microsoft Office PowerPoint</Application>
  <PresentationFormat>Custom</PresentationFormat>
  <Paragraphs>44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Colourful Playful Class Agenda Education Presentation</dc:title>
  <cp:lastModifiedBy>Administrator</cp:lastModifiedBy>
  <cp:revision>10</cp:revision>
  <dcterms:created xsi:type="dcterms:W3CDTF">2006-08-16T00:00:00Z</dcterms:created>
  <dcterms:modified xsi:type="dcterms:W3CDTF">2024-08-25T02:13:36Z</dcterms:modified>
  <dc:identifier>DAGOuQmJrIA</dc:identifier>
</cp:coreProperties>
</file>