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0" r:id="rId2"/>
    <p:sldMasterId id="2147483672" r:id="rId3"/>
    <p:sldMasterId id="2147483684" r:id="rId4"/>
  </p:sldMasterIdLst>
  <p:notesMasterIdLst>
    <p:notesMasterId r:id="rId39"/>
  </p:notesMasterIdLst>
  <p:sldIdLst>
    <p:sldId id="256" r:id="rId5"/>
    <p:sldId id="257" r:id="rId6"/>
    <p:sldId id="270" r:id="rId7"/>
    <p:sldId id="259" r:id="rId8"/>
    <p:sldId id="258" r:id="rId9"/>
    <p:sldId id="271" r:id="rId10"/>
    <p:sldId id="272" r:id="rId11"/>
    <p:sldId id="273" r:id="rId12"/>
    <p:sldId id="261" r:id="rId13"/>
    <p:sldId id="274" r:id="rId14"/>
    <p:sldId id="275" r:id="rId15"/>
    <p:sldId id="268" r:id="rId16"/>
    <p:sldId id="276" r:id="rId17"/>
    <p:sldId id="277" r:id="rId18"/>
    <p:sldId id="287" r:id="rId19"/>
    <p:sldId id="288" r:id="rId20"/>
    <p:sldId id="289" r:id="rId21"/>
    <p:sldId id="290" r:id="rId22"/>
    <p:sldId id="291" r:id="rId23"/>
    <p:sldId id="292" r:id="rId24"/>
    <p:sldId id="293" r:id="rId25"/>
    <p:sldId id="279" r:id="rId26"/>
    <p:sldId id="283" r:id="rId27"/>
    <p:sldId id="294" r:id="rId28"/>
    <p:sldId id="266" r:id="rId29"/>
    <p:sldId id="295" r:id="rId30"/>
    <p:sldId id="296" r:id="rId31"/>
    <p:sldId id="297" r:id="rId32"/>
    <p:sldId id="263" r:id="rId33"/>
    <p:sldId id="298" r:id="rId34"/>
    <p:sldId id="285" r:id="rId35"/>
    <p:sldId id="299" r:id="rId36"/>
    <p:sldId id="267" r:id="rId37"/>
    <p:sldId id="300" r:id="rId38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674" autoAdjust="0"/>
    <p:restoredTop sz="94660"/>
  </p:normalViewPr>
  <p:slideViewPr>
    <p:cSldViewPr snapToGrid="0">
      <p:cViewPr>
        <p:scale>
          <a:sx n="124" d="100"/>
          <a:sy n="124" d="100"/>
        </p:scale>
        <p:origin x="-1061" y="-10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sang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&gt;&gt;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r>
              <a:rPr lang="en-US" baseline="0" dirty="0"/>
              <a:t> 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56AF8-615A-4E3A-8C54-4F347CA4B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5152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sang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di </a:t>
            </a:r>
            <a:r>
              <a:rPr lang="en-US" baseline="0" dirty="0" err="1"/>
              <a:t>chuyển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56AF8-615A-4E3A-8C54-4F347CA4B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88671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sang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&gt;&gt;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r>
              <a:rPr lang="en-US" baseline="0" dirty="0"/>
              <a:t> 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56AF8-615A-4E3A-8C54-4F347CA4B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979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sang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di </a:t>
            </a:r>
            <a:r>
              <a:rPr lang="en-US" baseline="0" dirty="0" err="1"/>
              <a:t>chuyển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56AF8-615A-4E3A-8C54-4F347CA4B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1969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Play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chơi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0931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.</a:t>
            </a:r>
          </a:p>
          <a:p>
            <a:pPr marL="158750" indent="0">
              <a:buNone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,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</a:t>
            </a:r>
          </a:p>
          <a:p>
            <a:pPr marL="158750" indent="0">
              <a:buNone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9317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.</a:t>
            </a:r>
          </a:p>
          <a:p>
            <a:pPr marL="158750" indent="0">
              <a:buNone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,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</a:t>
            </a:r>
          </a:p>
          <a:p>
            <a:pPr marL="158750" indent="0">
              <a:buNone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4497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.</a:t>
            </a:r>
          </a:p>
          <a:p>
            <a:pPr marL="158750" indent="0">
              <a:buNone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,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</a:t>
            </a:r>
          </a:p>
          <a:p>
            <a:pPr marL="158750" indent="0">
              <a:buNone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8674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56AF8-615A-4E3A-8C54-4F347CA4B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59345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sang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&gt;&gt;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r>
              <a:rPr lang="en-US" baseline="0" dirty="0"/>
              <a:t> 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56AF8-615A-4E3A-8C54-4F347CA4B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26886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sang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di </a:t>
            </a:r>
            <a:r>
              <a:rPr lang="en-US" baseline="0" dirty="0" err="1"/>
              <a:t>chuyển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56AF8-615A-4E3A-8C54-4F347CA4B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4989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sang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&gt;&gt;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r>
              <a:rPr lang="en-US" baseline="0" dirty="0"/>
              <a:t> 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56AF8-615A-4E3A-8C54-4F347CA4B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71862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sang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di </a:t>
            </a:r>
            <a:r>
              <a:rPr lang="en-US" baseline="0" dirty="0" err="1"/>
              <a:t>chuyển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56AF8-615A-4E3A-8C54-4F347CA4B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9717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948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9998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0670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0729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1266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4322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1725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92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5759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066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9987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6119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0777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9597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6331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0089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347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828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9835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1762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5652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1312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163EA-5E16-0164-3BF7-EC6193188E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76C1A5-D051-8CD0-E385-04A1BB9C46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E8B92-5EBB-861C-F641-232B78583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E1FA5-F0E9-920C-9617-20FF0411F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35CBFB-D74C-A513-032C-49C669C55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1643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F5FB1-B7B6-E690-03F9-233493113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55743-94AF-F71F-6977-BA5AC7FF2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35840-7275-07FB-4ECD-6A47C5E26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6FB95-8616-2719-0EF2-AD6DA12A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52DA1-4EAA-5B92-2E1E-54F03167D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7812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35860-AEC1-F21E-9439-AC5E985F8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516979-79D4-4C8A-C601-95DC67AF0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C1366-F510-43D2-F98E-965A52513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A0301-AFD1-A01E-9432-7C0E9BEA6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A5184-EEF7-EE92-A5D4-839DE873B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7339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B18EF-B2D9-B1BE-C161-D13DE6897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CEA824-C61F-1EF0-F51E-18319AA1BC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94C721-113D-8B59-E65F-84AE609CA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2189D-BD29-274B-72ED-B84764A07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ECB693-E414-2C0A-CAA5-15C4CB3F7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7725BF-2EEF-84C6-2BB1-729C28E20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5614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96D48-1528-BF8A-2F89-D761D88DB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3901AC-E4A8-58D0-A52E-5CADBFB11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DA3EE9-7C77-EEFC-CE78-00E89BAE88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B90C92-E471-B5F7-6BEC-2CE3E1408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400897-423C-07E1-A10A-7C59F23AA4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D8E054-52BB-9483-E1EB-D05C5880E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EC79F0-876F-DCD2-6992-E25F90C2D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89AE4E-2FE4-95BC-1725-EACD29A4E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4951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3D625-FC08-D663-FF18-8710C7E8A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14C6F2-7565-5AD1-9625-7F784BA62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8EB37D-3164-F74D-30C0-A3CF9C906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D8DA1A-C6DA-15F4-F28F-12A6846DE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528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0373B0-FE23-81C5-1342-81A7DE13F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A0B33B-6F6D-08CE-F79B-EDC97DD9C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02294D-94A1-C185-CA85-2DE03FE4C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5252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85DBE-06F2-A90E-2773-94F846419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90A59-53B7-5DAD-4D2D-46531514A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C06CDE-6ADF-3AE3-6DFD-D9A0EC8BB5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6B2EB0-C857-5536-3D6F-AEB2489AF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D6DA25-59E1-8576-4DDB-60DD5B5CB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9E5CBE-DCE2-C05B-F325-632066928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5827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5A1A3-C002-BE74-93F5-FDB4A1AC8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077B58-B74F-002B-32B6-14E76C63AD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11DC5D-FF3E-4100-4F80-E4D1073F8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A2486-3500-0000-44B3-599E88FAB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5029E0-8C18-D056-9955-D030C24E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A773AE-FB84-2633-7C9E-CF58AF68E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126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393D7-77AB-6883-3786-97551295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748A89-586A-D3F5-2955-B2C04E3398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D291DF-C5C3-9C6D-FABE-2704A8FE9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8887F-0F21-1832-AFB6-2C135249C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075050-4C27-476B-843C-DD44B93AD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2776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EFA051-CA26-FA49-A07B-5EA4E5FC91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B17C35-63EA-6A66-24CE-146DFB5856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6019F-AA6A-078D-9D2E-AB27C7AAC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8E183-218B-EC4C-402E-8CFDF480A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3DF49-864D-94D6-0F01-4C5F95F28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777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095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8219D-55DF-45EB-B25E-1C948F6C6EA0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324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2C8457-2C65-AECF-4226-BAA6D30A4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05DB20-E44C-5BFC-4FA7-C96AFFC98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A4B673-F1CA-CC81-D3CF-2EA41B43D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DEAE1-69FA-42CF-B65D-944C8BD08CC2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5DDE0-5353-BD71-71EC-BEA2574C66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4915A-B8CD-FCF9-59A0-649E8CB84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394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jpg"/><Relationship Id="rId10" Type="http://schemas.openxmlformats.org/officeDocument/2006/relationships/image" Target="../media/image24.png"/><Relationship Id="rId4" Type="http://schemas.openxmlformats.org/officeDocument/2006/relationships/audio" Target="../media/audio1.wav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image" Target="../media/image31.png"/><Relationship Id="rId18" Type="http://schemas.openxmlformats.org/officeDocument/2006/relationships/image" Target="../media/image37.png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25.png"/><Relationship Id="rId7" Type="http://schemas.openxmlformats.org/officeDocument/2006/relationships/image" Target="../media/image28.png"/><Relationship Id="rId12" Type="http://schemas.microsoft.com/office/2007/relationships/hdphoto" Target="../media/hdphoto2.wdp"/><Relationship Id="rId17" Type="http://schemas.openxmlformats.org/officeDocument/2006/relationships/image" Target="../media/image36.png"/><Relationship Id="rId2" Type="http://schemas.openxmlformats.org/officeDocument/2006/relationships/audio" Target="../media/media2.mp3"/><Relationship Id="rId16" Type="http://schemas.openxmlformats.org/officeDocument/2006/relationships/image" Target="../media/image33.png"/><Relationship Id="rId20" Type="http://schemas.openxmlformats.org/officeDocument/2006/relationships/image" Target="../media/image39.png"/><Relationship Id="rId1" Type="http://schemas.microsoft.com/office/2007/relationships/media" Target="../media/media2.mp3"/><Relationship Id="rId6" Type="http://schemas.openxmlformats.org/officeDocument/2006/relationships/image" Target="../media/image27.png"/><Relationship Id="rId11" Type="http://schemas.openxmlformats.org/officeDocument/2006/relationships/image" Target="../media/image30.png"/><Relationship Id="rId5" Type="http://schemas.openxmlformats.org/officeDocument/2006/relationships/image" Target="../media/image26.jpg"/><Relationship Id="rId15" Type="http://schemas.openxmlformats.org/officeDocument/2006/relationships/image" Target="../media/image21.png"/><Relationship Id="rId10" Type="http://schemas.openxmlformats.org/officeDocument/2006/relationships/slide" Target="slide12.xml"/><Relationship Id="rId19" Type="http://schemas.openxmlformats.org/officeDocument/2006/relationships/image" Target="../media/image38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9.png"/><Relationship Id="rId1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13" Type="http://schemas.openxmlformats.org/officeDocument/2006/relationships/slide" Target="slide11.xml"/><Relationship Id="rId3" Type="http://schemas.microsoft.com/office/2007/relationships/media" Target="../media/media4.mp3"/><Relationship Id="rId7" Type="http://schemas.openxmlformats.org/officeDocument/2006/relationships/audio" Target="../media/audio1.wav"/><Relationship Id="rId12" Type="http://schemas.openxmlformats.org/officeDocument/2006/relationships/image" Target="../media/image2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41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5.png"/><Relationship Id="rId10" Type="http://schemas.openxmlformats.org/officeDocument/2006/relationships/image" Target="../media/image40.png"/><Relationship Id="rId4" Type="http://schemas.openxmlformats.org/officeDocument/2006/relationships/audio" Target="../media/media4.mp3"/><Relationship Id="rId9" Type="http://schemas.openxmlformats.org/officeDocument/2006/relationships/image" Target="../media/image35.png"/><Relationship Id="rId1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13" Type="http://schemas.openxmlformats.org/officeDocument/2006/relationships/slide" Target="slide14.xml"/><Relationship Id="rId3" Type="http://schemas.microsoft.com/office/2007/relationships/media" Target="../media/media6.mp3"/><Relationship Id="rId7" Type="http://schemas.openxmlformats.org/officeDocument/2006/relationships/audio" Target="../media/audio1.wav"/><Relationship Id="rId12" Type="http://schemas.openxmlformats.org/officeDocument/2006/relationships/image" Target="../media/image21.png"/><Relationship Id="rId17" Type="http://schemas.openxmlformats.org/officeDocument/2006/relationships/image" Target="../media/image25.png"/><Relationship Id="rId2" Type="http://schemas.openxmlformats.org/officeDocument/2006/relationships/audio" Target="../media/media5.mp3"/><Relationship Id="rId16" Type="http://schemas.openxmlformats.org/officeDocument/2006/relationships/image" Target="../media/image31.png"/><Relationship Id="rId1" Type="http://schemas.microsoft.com/office/2007/relationships/media" Target="../media/media5.mp3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45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47.png"/><Relationship Id="rId10" Type="http://schemas.openxmlformats.org/officeDocument/2006/relationships/image" Target="../media/image44.png"/><Relationship Id="rId4" Type="http://schemas.openxmlformats.org/officeDocument/2006/relationships/audio" Target="../media/media6.mp3"/><Relationship Id="rId9" Type="http://schemas.openxmlformats.org/officeDocument/2006/relationships/image" Target="../media/image43.png"/><Relationship Id="rId1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image" Target="../media/image50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12" Type="http://schemas.microsoft.com/office/2007/relationships/hdphoto" Target="../media/hdphoto2.wdp"/><Relationship Id="rId17" Type="http://schemas.openxmlformats.org/officeDocument/2006/relationships/image" Target="../media/image25.png"/><Relationship Id="rId2" Type="http://schemas.openxmlformats.org/officeDocument/2006/relationships/image" Target="../media/image26.jpg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png"/><Relationship Id="rId11" Type="http://schemas.openxmlformats.org/officeDocument/2006/relationships/image" Target="../media/image33.png"/><Relationship Id="rId5" Type="http://schemas.openxmlformats.org/officeDocument/2006/relationships/slide" Target="slide16.xml"/><Relationship Id="rId15" Type="http://schemas.openxmlformats.org/officeDocument/2006/relationships/image" Target="../media/image51.png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openxmlformats.org/officeDocument/2006/relationships/image" Target="../media/image29.png"/><Relationship Id="rId1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13" Type="http://schemas.openxmlformats.org/officeDocument/2006/relationships/slide" Target="slide14.xml"/><Relationship Id="rId3" Type="http://schemas.microsoft.com/office/2007/relationships/media" Target="../media/media4.mp3"/><Relationship Id="rId7" Type="http://schemas.openxmlformats.org/officeDocument/2006/relationships/audio" Target="../media/audio1.wav"/><Relationship Id="rId12" Type="http://schemas.openxmlformats.org/officeDocument/2006/relationships/image" Target="../media/image2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41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5.png"/><Relationship Id="rId10" Type="http://schemas.openxmlformats.org/officeDocument/2006/relationships/image" Target="../media/image40.png"/><Relationship Id="rId4" Type="http://schemas.openxmlformats.org/officeDocument/2006/relationships/audio" Target="../media/media4.mp3"/><Relationship Id="rId9" Type="http://schemas.openxmlformats.org/officeDocument/2006/relationships/image" Target="../media/image35.png"/><Relationship Id="rId1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13" Type="http://schemas.openxmlformats.org/officeDocument/2006/relationships/slide" Target="slide17.xml"/><Relationship Id="rId3" Type="http://schemas.microsoft.com/office/2007/relationships/media" Target="../media/media6.mp3"/><Relationship Id="rId7" Type="http://schemas.openxmlformats.org/officeDocument/2006/relationships/audio" Target="../media/audio1.wav"/><Relationship Id="rId12" Type="http://schemas.openxmlformats.org/officeDocument/2006/relationships/image" Target="../media/image21.png"/><Relationship Id="rId17" Type="http://schemas.openxmlformats.org/officeDocument/2006/relationships/image" Target="../media/image25.png"/><Relationship Id="rId2" Type="http://schemas.openxmlformats.org/officeDocument/2006/relationships/audio" Target="../media/media5.mp3"/><Relationship Id="rId16" Type="http://schemas.openxmlformats.org/officeDocument/2006/relationships/image" Target="../media/image31.png"/><Relationship Id="rId1" Type="http://schemas.microsoft.com/office/2007/relationships/media" Target="../media/media5.mp3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45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47.png"/><Relationship Id="rId10" Type="http://schemas.openxmlformats.org/officeDocument/2006/relationships/image" Target="../media/image44.png"/><Relationship Id="rId4" Type="http://schemas.openxmlformats.org/officeDocument/2006/relationships/audio" Target="../media/media6.mp3"/><Relationship Id="rId9" Type="http://schemas.openxmlformats.org/officeDocument/2006/relationships/image" Target="../media/image43.png"/><Relationship Id="rId1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image" Target="../media/image53.png"/><Relationship Id="rId3" Type="http://schemas.openxmlformats.org/officeDocument/2006/relationships/image" Target="../media/image27.png"/><Relationship Id="rId7" Type="http://schemas.openxmlformats.org/officeDocument/2006/relationships/image" Target="../media/image32.png"/><Relationship Id="rId12" Type="http://schemas.openxmlformats.org/officeDocument/2006/relationships/image" Target="../media/image33.png"/><Relationship Id="rId17" Type="http://schemas.openxmlformats.org/officeDocument/2006/relationships/image" Target="../media/image25.png"/><Relationship Id="rId2" Type="http://schemas.openxmlformats.org/officeDocument/2006/relationships/image" Target="../media/image26.jpg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11" Type="http://schemas.openxmlformats.org/officeDocument/2006/relationships/image" Target="../media/image31.png"/><Relationship Id="rId5" Type="http://schemas.openxmlformats.org/officeDocument/2006/relationships/slide" Target="slide18.xml"/><Relationship Id="rId15" Type="http://schemas.openxmlformats.org/officeDocument/2006/relationships/image" Target="../media/image55.png"/><Relationship Id="rId10" Type="http://schemas.microsoft.com/office/2007/relationships/hdphoto" Target="../media/hdphoto2.wdp"/><Relationship Id="rId4" Type="http://schemas.openxmlformats.org/officeDocument/2006/relationships/image" Target="../media/image28.png"/><Relationship Id="rId9" Type="http://schemas.openxmlformats.org/officeDocument/2006/relationships/image" Target="../media/image30.png"/><Relationship Id="rId1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13" Type="http://schemas.openxmlformats.org/officeDocument/2006/relationships/slide" Target="slide17.xml"/><Relationship Id="rId3" Type="http://schemas.microsoft.com/office/2007/relationships/media" Target="../media/media4.mp3"/><Relationship Id="rId7" Type="http://schemas.openxmlformats.org/officeDocument/2006/relationships/audio" Target="../media/audio1.wav"/><Relationship Id="rId12" Type="http://schemas.openxmlformats.org/officeDocument/2006/relationships/image" Target="../media/image2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10.xml"/><Relationship Id="rId11" Type="http://schemas.openxmlformats.org/officeDocument/2006/relationships/image" Target="../media/image41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5.png"/><Relationship Id="rId10" Type="http://schemas.openxmlformats.org/officeDocument/2006/relationships/image" Target="../media/image40.png"/><Relationship Id="rId4" Type="http://schemas.openxmlformats.org/officeDocument/2006/relationships/audio" Target="../media/media4.mp3"/><Relationship Id="rId9" Type="http://schemas.openxmlformats.org/officeDocument/2006/relationships/image" Target="../media/image35.png"/><Relationship Id="rId1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13" Type="http://schemas.openxmlformats.org/officeDocument/2006/relationships/slide" Target="slide20.xml"/><Relationship Id="rId3" Type="http://schemas.microsoft.com/office/2007/relationships/media" Target="../media/media6.mp3"/><Relationship Id="rId7" Type="http://schemas.openxmlformats.org/officeDocument/2006/relationships/audio" Target="../media/audio1.wav"/><Relationship Id="rId12" Type="http://schemas.openxmlformats.org/officeDocument/2006/relationships/image" Target="../media/image21.png"/><Relationship Id="rId17" Type="http://schemas.openxmlformats.org/officeDocument/2006/relationships/image" Target="../media/image25.png"/><Relationship Id="rId2" Type="http://schemas.openxmlformats.org/officeDocument/2006/relationships/audio" Target="../media/media5.mp3"/><Relationship Id="rId16" Type="http://schemas.openxmlformats.org/officeDocument/2006/relationships/image" Target="../media/image31.png"/><Relationship Id="rId1" Type="http://schemas.microsoft.com/office/2007/relationships/media" Target="../media/media5.mp3"/><Relationship Id="rId6" Type="http://schemas.openxmlformats.org/officeDocument/2006/relationships/notesSlide" Target="../notesSlides/notesSlide11.xml"/><Relationship Id="rId11" Type="http://schemas.openxmlformats.org/officeDocument/2006/relationships/image" Target="../media/image45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47.png"/><Relationship Id="rId10" Type="http://schemas.openxmlformats.org/officeDocument/2006/relationships/image" Target="../media/image44.png"/><Relationship Id="rId4" Type="http://schemas.openxmlformats.org/officeDocument/2006/relationships/audio" Target="../media/media6.mp3"/><Relationship Id="rId9" Type="http://schemas.openxmlformats.org/officeDocument/2006/relationships/image" Target="../media/image43.png"/><Relationship Id="rId1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3-tap-1/1/132/61/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3.png"/><Relationship Id="rId18" Type="http://schemas.openxmlformats.org/officeDocument/2006/relationships/image" Target="../media/image25.png"/><Relationship Id="rId3" Type="http://schemas.openxmlformats.org/officeDocument/2006/relationships/image" Target="../media/image27.png"/><Relationship Id="rId7" Type="http://schemas.openxmlformats.org/officeDocument/2006/relationships/slide" Target="slide22.xml"/><Relationship Id="rId12" Type="http://schemas.openxmlformats.org/officeDocument/2006/relationships/image" Target="../media/image31.png"/><Relationship Id="rId17" Type="http://schemas.openxmlformats.org/officeDocument/2006/relationships/image" Target="../media/image60.png"/><Relationship Id="rId2" Type="http://schemas.openxmlformats.org/officeDocument/2006/relationships/image" Target="../media/image26.jpg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11" Type="http://schemas.microsoft.com/office/2007/relationships/hdphoto" Target="../media/hdphoto2.wdp"/><Relationship Id="rId5" Type="http://schemas.openxmlformats.org/officeDocument/2006/relationships/slide" Target="slide21.xml"/><Relationship Id="rId15" Type="http://schemas.openxmlformats.org/officeDocument/2006/relationships/image" Target="../media/image58.png"/><Relationship Id="rId10" Type="http://schemas.openxmlformats.org/officeDocument/2006/relationships/image" Target="../media/image30.png"/><Relationship Id="rId4" Type="http://schemas.openxmlformats.org/officeDocument/2006/relationships/image" Target="../media/image28.png"/><Relationship Id="rId9" Type="http://schemas.openxmlformats.org/officeDocument/2006/relationships/slide" Target="slide18.xml"/><Relationship Id="rId1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13" Type="http://schemas.openxmlformats.org/officeDocument/2006/relationships/slide" Target="slide20.xml"/><Relationship Id="rId3" Type="http://schemas.microsoft.com/office/2007/relationships/media" Target="../media/media4.mp3"/><Relationship Id="rId7" Type="http://schemas.openxmlformats.org/officeDocument/2006/relationships/audio" Target="../media/audio1.wav"/><Relationship Id="rId12" Type="http://schemas.openxmlformats.org/officeDocument/2006/relationships/image" Target="../media/image2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12.xml"/><Relationship Id="rId11" Type="http://schemas.openxmlformats.org/officeDocument/2006/relationships/image" Target="../media/image41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5.png"/><Relationship Id="rId10" Type="http://schemas.openxmlformats.org/officeDocument/2006/relationships/image" Target="../media/image40.png"/><Relationship Id="rId4" Type="http://schemas.openxmlformats.org/officeDocument/2006/relationships/audio" Target="../media/media4.mp3"/><Relationship Id="rId9" Type="http://schemas.openxmlformats.org/officeDocument/2006/relationships/image" Target="../media/image35.png"/><Relationship Id="rId1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13" Type="http://schemas.openxmlformats.org/officeDocument/2006/relationships/slide" Target="slide23.xml"/><Relationship Id="rId3" Type="http://schemas.microsoft.com/office/2007/relationships/media" Target="../media/media6.mp3"/><Relationship Id="rId7" Type="http://schemas.openxmlformats.org/officeDocument/2006/relationships/audio" Target="../media/audio1.wav"/><Relationship Id="rId12" Type="http://schemas.openxmlformats.org/officeDocument/2006/relationships/image" Target="../media/image21.png"/><Relationship Id="rId17" Type="http://schemas.openxmlformats.org/officeDocument/2006/relationships/image" Target="../media/image25.png"/><Relationship Id="rId2" Type="http://schemas.openxmlformats.org/officeDocument/2006/relationships/audio" Target="../media/media5.mp3"/><Relationship Id="rId16" Type="http://schemas.openxmlformats.org/officeDocument/2006/relationships/image" Target="../media/image31.png"/><Relationship Id="rId1" Type="http://schemas.microsoft.com/office/2007/relationships/media" Target="../media/media5.mp3"/><Relationship Id="rId6" Type="http://schemas.openxmlformats.org/officeDocument/2006/relationships/notesSlide" Target="../notesSlides/notesSlide13.xml"/><Relationship Id="rId11" Type="http://schemas.openxmlformats.org/officeDocument/2006/relationships/image" Target="../media/image45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47.png"/><Relationship Id="rId10" Type="http://schemas.openxmlformats.org/officeDocument/2006/relationships/image" Target="../media/image44.png"/><Relationship Id="rId4" Type="http://schemas.openxmlformats.org/officeDocument/2006/relationships/audio" Target="../media/media6.mp3"/><Relationship Id="rId9" Type="http://schemas.openxmlformats.org/officeDocument/2006/relationships/image" Target="../media/image43.png"/><Relationship Id="rId1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43.png"/><Relationship Id="rId7" Type="http://schemas.openxmlformats.org/officeDocument/2006/relationships/image" Target="../media/image63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10" Type="http://schemas.openxmlformats.org/officeDocument/2006/relationships/image" Target="../media/image25.png"/><Relationship Id="rId4" Type="http://schemas.openxmlformats.org/officeDocument/2006/relationships/image" Target="../media/image49.png"/><Relationship Id="rId9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12" Type="http://schemas.openxmlformats.org/officeDocument/2006/relationships/image" Target="../media/image7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9.svg"/><Relationship Id="rId11" Type="http://schemas.openxmlformats.org/officeDocument/2006/relationships/image" Target="../media/image73.png"/><Relationship Id="rId5" Type="http://schemas.openxmlformats.org/officeDocument/2006/relationships/image" Target="../media/image68.png"/><Relationship Id="rId10" Type="http://schemas.openxmlformats.org/officeDocument/2006/relationships/hyperlink" Target="https://hoc10.vn/doc-sach/toan-3-tap-1/1/132/62/" TargetMode="External"/><Relationship Id="rId4" Type="http://schemas.openxmlformats.org/officeDocument/2006/relationships/image" Target="../media/image67.svg"/><Relationship Id="rId9" Type="http://schemas.openxmlformats.org/officeDocument/2006/relationships/hyperlink" Target="https://hoc10.vn/doc-sach/toan-3-tap-1/1/132/62/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73.jpe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5.png"/><Relationship Id="rId5" Type="http://schemas.openxmlformats.org/officeDocument/2006/relationships/slide" Target="slide26.xml"/><Relationship Id="rId4" Type="http://schemas.openxmlformats.org/officeDocument/2006/relationships/image" Target="../media/image7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5.xml"/><Relationship Id="rId13" Type="http://schemas.openxmlformats.org/officeDocument/2006/relationships/image" Target="../media/image79.png"/><Relationship Id="rId18" Type="http://schemas.openxmlformats.org/officeDocument/2006/relationships/image" Target="../media/image82.png"/><Relationship Id="rId26" Type="http://schemas.openxmlformats.org/officeDocument/2006/relationships/image" Target="../media/image25.png"/><Relationship Id="rId3" Type="http://schemas.microsoft.com/office/2007/relationships/media" Target="../media/media8.mp3"/><Relationship Id="rId21" Type="http://schemas.openxmlformats.org/officeDocument/2006/relationships/image" Target="../media/image84.png"/><Relationship Id="rId7" Type="http://schemas.openxmlformats.org/officeDocument/2006/relationships/slideLayout" Target="../slideLayouts/slideLayout23.xml"/><Relationship Id="rId12" Type="http://schemas.openxmlformats.org/officeDocument/2006/relationships/image" Target="../media/image78.png"/><Relationship Id="rId17" Type="http://schemas.openxmlformats.org/officeDocument/2006/relationships/image" Target="../media/image81.png"/><Relationship Id="rId25" Type="http://schemas.openxmlformats.org/officeDocument/2006/relationships/image" Target="../media/image91.png"/><Relationship Id="rId2" Type="http://schemas.openxmlformats.org/officeDocument/2006/relationships/audio" Target="../media/media7.mp3"/><Relationship Id="rId16" Type="http://schemas.microsoft.com/office/2007/relationships/hdphoto" Target="../media/hdphoto4.wdp"/><Relationship Id="rId20" Type="http://schemas.openxmlformats.org/officeDocument/2006/relationships/image" Target="../media/image83.png"/><Relationship Id="rId1" Type="http://schemas.microsoft.com/office/2007/relationships/media" Target="../media/media7.mp3"/><Relationship Id="rId6" Type="http://schemas.openxmlformats.org/officeDocument/2006/relationships/audio" Target="../media/media9.mp3"/><Relationship Id="rId11" Type="http://schemas.openxmlformats.org/officeDocument/2006/relationships/image" Target="../media/image74.png"/><Relationship Id="rId5" Type="http://schemas.microsoft.com/office/2007/relationships/media" Target="../media/media9.mp3"/><Relationship Id="rId15" Type="http://schemas.openxmlformats.org/officeDocument/2006/relationships/image" Target="../media/image80.png"/><Relationship Id="rId23" Type="http://schemas.openxmlformats.org/officeDocument/2006/relationships/image" Target="../media/image86.png"/><Relationship Id="rId10" Type="http://schemas.openxmlformats.org/officeDocument/2006/relationships/image" Target="../media/image77.png"/><Relationship Id="rId19" Type="http://schemas.openxmlformats.org/officeDocument/2006/relationships/image" Target="../media/image21.png"/><Relationship Id="rId4" Type="http://schemas.openxmlformats.org/officeDocument/2006/relationships/audio" Target="../media/media8.mp3"/><Relationship Id="rId9" Type="http://schemas.openxmlformats.org/officeDocument/2006/relationships/image" Target="../media/image73.jpeg"/><Relationship Id="rId14" Type="http://schemas.microsoft.com/office/2007/relationships/hdphoto" Target="../media/hdphoto3.wdp"/><Relationship Id="rId22" Type="http://schemas.openxmlformats.org/officeDocument/2006/relationships/image" Target="../media/image8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6.xml"/><Relationship Id="rId13" Type="http://schemas.openxmlformats.org/officeDocument/2006/relationships/image" Target="../media/image87.png"/><Relationship Id="rId18" Type="http://schemas.openxmlformats.org/officeDocument/2006/relationships/image" Target="../media/image82.png"/><Relationship Id="rId26" Type="http://schemas.openxmlformats.org/officeDocument/2006/relationships/image" Target="../media/image25.png"/><Relationship Id="rId3" Type="http://schemas.microsoft.com/office/2007/relationships/media" Target="../media/media8.mp3"/><Relationship Id="rId21" Type="http://schemas.openxmlformats.org/officeDocument/2006/relationships/image" Target="../media/image84.png"/><Relationship Id="rId7" Type="http://schemas.openxmlformats.org/officeDocument/2006/relationships/slideLayout" Target="../slideLayouts/slideLayout23.xml"/><Relationship Id="rId12" Type="http://schemas.openxmlformats.org/officeDocument/2006/relationships/image" Target="../media/image78.png"/><Relationship Id="rId17" Type="http://schemas.openxmlformats.org/officeDocument/2006/relationships/image" Target="../media/image81.png"/><Relationship Id="rId25" Type="http://schemas.openxmlformats.org/officeDocument/2006/relationships/image" Target="../media/image96.png"/><Relationship Id="rId2" Type="http://schemas.openxmlformats.org/officeDocument/2006/relationships/audio" Target="../media/media7.mp3"/><Relationship Id="rId16" Type="http://schemas.microsoft.com/office/2007/relationships/hdphoto" Target="../media/hdphoto6.wdp"/><Relationship Id="rId20" Type="http://schemas.openxmlformats.org/officeDocument/2006/relationships/image" Target="../media/image83.png"/><Relationship Id="rId1" Type="http://schemas.microsoft.com/office/2007/relationships/media" Target="../media/media7.mp3"/><Relationship Id="rId6" Type="http://schemas.openxmlformats.org/officeDocument/2006/relationships/audio" Target="../media/media9.mp3"/><Relationship Id="rId11" Type="http://schemas.openxmlformats.org/officeDocument/2006/relationships/image" Target="../media/image74.png"/><Relationship Id="rId5" Type="http://schemas.microsoft.com/office/2007/relationships/media" Target="../media/media9.mp3"/><Relationship Id="rId15" Type="http://schemas.openxmlformats.org/officeDocument/2006/relationships/image" Target="../media/image88.png"/><Relationship Id="rId23" Type="http://schemas.openxmlformats.org/officeDocument/2006/relationships/image" Target="../media/image90.png"/><Relationship Id="rId10" Type="http://schemas.openxmlformats.org/officeDocument/2006/relationships/image" Target="../media/image77.png"/><Relationship Id="rId19" Type="http://schemas.openxmlformats.org/officeDocument/2006/relationships/image" Target="../media/image21.png"/><Relationship Id="rId4" Type="http://schemas.openxmlformats.org/officeDocument/2006/relationships/audio" Target="../media/media8.mp3"/><Relationship Id="rId9" Type="http://schemas.openxmlformats.org/officeDocument/2006/relationships/image" Target="../media/image73.jpeg"/><Relationship Id="rId14" Type="http://schemas.microsoft.com/office/2007/relationships/hdphoto" Target="../media/hdphoto5.wdp"/><Relationship Id="rId22" Type="http://schemas.openxmlformats.org/officeDocument/2006/relationships/image" Target="../media/image8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7.xml"/><Relationship Id="rId13" Type="http://schemas.openxmlformats.org/officeDocument/2006/relationships/image" Target="../media/image79.png"/><Relationship Id="rId18" Type="http://schemas.openxmlformats.org/officeDocument/2006/relationships/image" Target="../media/image82.png"/><Relationship Id="rId26" Type="http://schemas.openxmlformats.org/officeDocument/2006/relationships/image" Target="../media/image25.png"/><Relationship Id="rId3" Type="http://schemas.microsoft.com/office/2007/relationships/media" Target="../media/media8.mp3"/><Relationship Id="rId21" Type="http://schemas.openxmlformats.org/officeDocument/2006/relationships/image" Target="../media/image84.png"/><Relationship Id="rId7" Type="http://schemas.openxmlformats.org/officeDocument/2006/relationships/slideLayout" Target="../slideLayouts/slideLayout23.xml"/><Relationship Id="rId12" Type="http://schemas.openxmlformats.org/officeDocument/2006/relationships/image" Target="../media/image78.png"/><Relationship Id="rId17" Type="http://schemas.openxmlformats.org/officeDocument/2006/relationships/image" Target="../media/image81.png"/><Relationship Id="rId25" Type="http://schemas.openxmlformats.org/officeDocument/2006/relationships/image" Target="../media/image99.png"/><Relationship Id="rId2" Type="http://schemas.openxmlformats.org/officeDocument/2006/relationships/audio" Target="../media/media7.mp3"/><Relationship Id="rId16" Type="http://schemas.microsoft.com/office/2007/relationships/hdphoto" Target="../media/hdphoto4.wdp"/><Relationship Id="rId20" Type="http://schemas.openxmlformats.org/officeDocument/2006/relationships/image" Target="../media/image83.png"/><Relationship Id="rId1" Type="http://schemas.microsoft.com/office/2007/relationships/media" Target="../media/media7.mp3"/><Relationship Id="rId6" Type="http://schemas.openxmlformats.org/officeDocument/2006/relationships/audio" Target="../media/media9.mp3"/><Relationship Id="rId11" Type="http://schemas.openxmlformats.org/officeDocument/2006/relationships/image" Target="../media/image74.png"/><Relationship Id="rId5" Type="http://schemas.microsoft.com/office/2007/relationships/media" Target="../media/media9.mp3"/><Relationship Id="rId15" Type="http://schemas.openxmlformats.org/officeDocument/2006/relationships/image" Target="../media/image80.png"/><Relationship Id="rId23" Type="http://schemas.openxmlformats.org/officeDocument/2006/relationships/image" Target="../media/image93.png"/><Relationship Id="rId10" Type="http://schemas.openxmlformats.org/officeDocument/2006/relationships/image" Target="../media/image77.png"/><Relationship Id="rId19" Type="http://schemas.openxmlformats.org/officeDocument/2006/relationships/image" Target="../media/image21.png"/><Relationship Id="rId4" Type="http://schemas.openxmlformats.org/officeDocument/2006/relationships/audio" Target="../media/media8.mp3"/><Relationship Id="rId9" Type="http://schemas.openxmlformats.org/officeDocument/2006/relationships/image" Target="../media/image73.jpeg"/><Relationship Id="rId14" Type="http://schemas.microsoft.com/office/2007/relationships/hdphoto" Target="../media/hdphoto3.wdp"/><Relationship Id="rId22" Type="http://schemas.openxmlformats.org/officeDocument/2006/relationships/image" Target="../media/image9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3-tap-1/1/132/62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9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hoc10.vn/doc-sach/toan-3-tap-1/1/132/62/" TargetMode="Externa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34.xml"/><Relationship Id="rId6" Type="http://schemas.microsoft.com/office/2007/relationships/hdphoto" Target="../media/hdphoto7.wdp"/><Relationship Id="rId5" Type="http://schemas.openxmlformats.org/officeDocument/2006/relationships/image" Target="../media/image101.png"/><Relationship Id="rId4" Type="http://schemas.openxmlformats.org/officeDocument/2006/relationships/hyperlink" Target="https://www.facebook.com/groups/hoc10donghanhcunggiaovientieuhoc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3-tap-1/1/132/61/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hoc10.vn/doc-sach/toan-3-tap-1/1/132/60/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6.sv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3-tap-1/1/132/62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FD71C9-E11C-1516-4D8D-3AFE2CD15D99}"/>
              </a:ext>
            </a:extLst>
          </p:cNvPr>
          <p:cNvSpPr txBox="1"/>
          <p:nvPr/>
        </p:nvSpPr>
        <p:spPr>
          <a:xfrm>
            <a:off x="9510944" y="0"/>
            <a:ext cx="2681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TOÁN 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49AAE4-AAE8-4F14-B963-C4BD00694A92}"/>
              </a:ext>
            </a:extLst>
          </p:cNvPr>
          <p:cNvSpPr/>
          <p:nvPr/>
        </p:nvSpPr>
        <p:spPr>
          <a:xfrm>
            <a:off x="10603076" y="589132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9" name="Google Shape;54;p1">
            <a:extLst>
              <a:ext uri="{FF2B5EF4-FFF2-40B4-BE49-F238E27FC236}">
                <a16:creationId xmlns:a16="http://schemas.microsoft.com/office/drawing/2014/main" id="{D2B0C381-AC83-477C-A42B-612BDE63DE3C}"/>
              </a:ext>
            </a:extLst>
          </p:cNvPr>
          <p:cNvSpPr txBox="1">
            <a:spLocks/>
          </p:cNvSpPr>
          <p:nvPr/>
        </p:nvSpPr>
        <p:spPr>
          <a:xfrm>
            <a:off x="923278" y="2327871"/>
            <a:ext cx="10591060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9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28: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phần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bảy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phần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tám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phần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chín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84" y="2807460"/>
            <a:ext cx="3999737" cy="3999737"/>
          </a:xfrm>
          <a:prstGeom prst="rect">
            <a:avLst/>
          </a:prstGeom>
          <a:ln>
            <a:noFill/>
          </a:ln>
        </p:spPr>
      </p:pic>
      <p:pic>
        <p:nvPicPr>
          <p:cNvPr id="7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1322" y="297406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l="13548" t="19986" r="55968" b="17188"/>
          <a:stretch/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44" y="4857559"/>
            <a:ext cx="1495945" cy="5669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617846" y="1685427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THỢ SĂN HẠT DẺ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176DE8-4BF1-7721-386A-20682728E6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46087" cy="72043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459412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36600" y="15286"/>
            <a:ext cx="10265420" cy="284609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23" name="Picture 2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50894" cy="1531482"/>
            <a:chOff x="3985437" y="2941753"/>
            <a:chExt cx="1050894" cy="1531482"/>
          </a:xfrm>
        </p:grpSpPr>
        <p:pic>
          <p:nvPicPr>
            <p:cNvPr id="15" name="Picture 14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8" action="ppaction://hlinksldjump"/>
            </p:cNvPr>
            <p:cNvSpPr txBox="1"/>
            <p:nvPr/>
          </p:nvSpPr>
          <p:spPr>
            <a:xfrm>
              <a:off x="4396412" y="2941753"/>
              <a:ext cx="63991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0" action="ppaction://hlinksldjump"/>
            </p:cNvPr>
            <p:cNvSpPr txBox="1"/>
            <p:nvPr/>
          </p:nvSpPr>
          <p:spPr>
            <a:xfrm>
              <a:off x="6986612" y="2964459"/>
              <a:ext cx="537327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0" action="ppaction://hlinksldjump"/>
              </p:cNvPr>
              <p:cNvSpPr txBox="1"/>
              <p:nvPr/>
            </p:nvSpPr>
            <p:spPr>
              <a:xfrm>
                <a:off x="4475871" y="4683256"/>
                <a:ext cx="684803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C</a:t>
                </a:r>
              </a:p>
            </p:txBody>
          </p:sp>
        </p:grpSp>
      </p:grpSp>
      <p:pic>
        <p:nvPicPr>
          <p:cNvPr id="24" name="Picture 23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10" action="ppaction://hlinksldjump"/>
            </p:cNvPr>
            <p:cNvSpPr txBox="1"/>
            <p:nvPr/>
          </p:nvSpPr>
          <p:spPr>
            <a:xfrm>
              <a:off x="6971899" y="4686364"/>
              <a:ext cx="64312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370D21A3-650A-4B05-52CA-AD8EABFD575F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0" cap="none" spc="50" normalizeH="0" baseline="0" noProof="0" dirty="0">
              <a:ln w="28575" cmpd="sng">
                <a:solidFill>
                  <a:sysClr val="windowText" lastClr="000000"/>
                </a:solidFill>
                <a:prstDash val="solid"/>
              </a:ln>
              <a:solidFill>
                <a:srgbClr val="FFC000">
                  <a:lumMod val="60000"/>
                  <a:lumOff val="40000"/>
                </a:srgbClr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EC9077-EC94-40E3-9EB0-5FFE94C32E08}"/>
              </a:ext>
            </a:extLst>
          </p:cNvPr>
          <p:cNvSpPr txBox="1"/>
          <p:nvPr/>
        </p:nvSpPr>
        <p:spPr>
          <a:xfrm>
            <a:off x="3553896" y="677113"/>
            <a:ext cx="619963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latin typeface="+mn-lt"/>
              </a:rPr>
              <a:t>Đã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tô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màu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hồng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vào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một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phần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mấy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băng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giấy</a:t>
            </a:r>
            <a:r>
              <a:rPr lang="en-US" sz="2800" dirty="0">
                <a:latin typeface="+mn-lt"/>
              </a:rPr>
              <a:t>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AD1C498-37E5-C27B-5E96-1503D7A9DD5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823843" y="1572150"/>
            <a:ext cx="4743694" cy="11621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6199B8E-2D7F-A7EC-CE12-EE947511F020}"/>
                  </a:ext>
                </a:extLst>
              </p:cNvPr>
              <p:cNvSpPr txBox="1"/>
              <p:nvPr/>
            </p:nvSpPr>
            <p:spPr>
              <a:xfrm>
                <a:off x="2404597" y="3557758"/>
                <a:ext cx="341440" cy="9490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i="0">
                              <a:solidFill>
                                <a:schemeClr val="bg1"/>
                              </a:solidFill>
                              <a:latin typeface="+mn-lt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i="0">
                              <a:solidFill>
                                <a:schemeClr val="bg1"/>
                              </a:solidFill>
                              <a:latin typeface="+mn-lt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6199B8E-2D7F-A7EC-CE12-EE947511F0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4597" y="3557758"/>
                <a:ext cx="341440" cy="94904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2A2D3AD-1B8E-27F1-BECE-56470DA8C960}"/>
                  </a:ext>
                </a:extLst>
              </p:cNvPr>
              <p:cNvSpPr txBox="1"/>
              <p:nvPr/>
            </p:nvSpPr>
            <p:spPr>
              <a:xfrm>
                <a:off x="8502762" y="3634265"/>
                <a:ext cx="341440" cy="9490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i="0">
                              <a:solidFill>
                                <a:schemeClr val="bg1"/>
                              </a:solidFill>
                              <a:latin typeface="+mn-lt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i="0">
                              <a:solidFill>
                                <a:schemeClr val="bg1"/>
                              </a:solidFill>
                              <a:latin typeface="+mn-lt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2A2D3AD-1B8E-27F1-BECE-56470DA8C9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2762" y="3634265"/>
                <a:ext cx="341440" cy="94904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E3018D8-B932-368A-EA23-7F1CF9CD594B}"/>
                  </a:ext>
                </a:extLst>
              </p:cNvPr>
              <p:cNvSpPr txBox="1"/>
              <p:nvPr/>
            </p:nvSpPr>
            <p:spPr>
              <a:xfrm>
                <a:off x="2392414" y="5326963"/>
                <a:ext cx="341440" cy="9544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i="0">
                              <a:solidFill>
                                <a:schemeClr val="bg1"/>
                              </a:solidFill>
                              <a:latin typeface="+mn-lt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i="0">
                              <a:solidFill>
                                <a:schemeClr val="bg1"/>
                              </a:solidFill>
                              <a:latin typeface="+mn-lt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E3018D8-B932-368A-EA23-7F1CF9CD59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2414" y="5326963"/>
                <a:ext cx="341440" cy="954428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B0DB1BF-1128-CAFD-AF06-135FB4DFC903}"/>
                  </a:ext>
                </a:extLst>
              </p:cNvPr>
              <p:cNvSpPr txBox="1"/>
              <p:nvPr/>
            </p:nvSpPr>
            <p:spPr>
              <a:xfrm>
                <a:off x="8480566" y="5347159"/>
                <a:ext cx="341440" cy="9544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i="0">
                              <a:solidFill>
                                <a:schemeClr val="bg1"/>
                              </a:solidFill>
                              <a:latin typeface="+mn-lt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i="0">
                              <a:solidFill>
                                <a:schemeClr val="bg1"/>
                              </a:solidFill>
                              <a:latin typeface="+mn-lt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B0DB1BF-1128-CAFD-AF06-135FB4DFC9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0566" y="5347159"/>
                <a:ext cx="341440" cy="954428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E08479B2-32A2-9C80-B73B-158D1C104DF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46087" cy="72043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314690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97148" cy="2315496"/>
            <a:chOff x="7132139" y="154298"/>
            <a:chExt cx="4397148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29155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928372-CD52-B310-658A-C4A111AFB51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46087" cy="72043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07383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20472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806905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1CDE97-19D8-3C75-D918-2DD7859A424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46087" cy="72043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89617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935980" y="-330200"/>
            <a:ext cx="10265420" cy="3141913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6780706" y="4686364"/>
            <a:ext cx="4198931" cy="1866931"/>
            <a:chOff x="6780706" y="4686364"/>
            <a:chExt cx="4198931" cy="1866931"/>
          </a:xfrm>
        </p:grpSpPr>
        <p:pic>
          <p:nvPicPr>
            <p:cNvPr id="24" name="Picture 23">
              <a:hlinkClick r:id="rId5" action="ppaction://hlinksldjump"/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780706" y="4686364"/>
              <a:ext cx="1333064" cy="1866931"/>
              <a:chOff x="6780706" y="4686364"/>
              <a:chExt cx="1333064" cy="1866931"/>
            </a:xfrm>
          </p:grpSpPr>
          <p:pic>
            <p:nvPicPr>
              <p:cNvPr id="27" name="Picture 26">
                <a:hlinkClick r:id="rId5" action="ppaction://hlinksldjump"/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703697" y="5143222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5" action="ppaction://hlinksldjump"/>
              </p:cNvPr>
              <p:cNvSpPr txBox="1"/>
              <p:nvPr/>
            </p:nvSpPr>
            <p:spPr>
              <a:xfrm>
                <a:off x="6971899" y="4686364"/>
                <a:ext cx="64312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D</a:t>
                </a:r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8" action="ppaction://hlinksldjump"/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8" action="ppaction://hlinksldjump"/>
              </p:cNvPr>
              <p:cNvSpPr txBox="1"/>
              <p:nvPr/>
            </p:nvSpPr>
            <p:spPr>
              <a:xfrm>
                <a:off x="4475871" y="4683256"/>
                <a:ext cx="684803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C</a:t>
                </a:r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6843052" y="2939047"/>
            <a:ext cx="4082542" cy="1842018"/>
            <a:chOff x="6897095" y="2964459"/>
            <a:chExt cx="4082542" cy="1842018"/>
          </a:xfrm>
        </p:grpSpPr>
        <p:pic>
          <p:nvPicPr>
            <p:cNvPr id="23" name="Picture 22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3384038"/>
              <a:ext cx="3384258" cy="1422439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6897095" y="2964459"/>
              <a:ext cx="1001611" cy="1570159"/>
              <a:chOff x="6897095" y="2964459"/>
              <a:chExt cx="1001611" cy="1570159"/>
            </a:xfrm>
          </p:grpSpPr>
          <p:pic>
            <p:nvPicPr>
              <p:cNvPr id="26" name="Picture 25">
                <a:hlinkClick r:id="rId8" action="ppaction://hlinksldjump"/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839234" y="3475145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29" name="TextBox 28">
                <a:hlinkClick r:id="rId8" action="ppaction://hlinksldjump"/>
              </p:cNvPr>
              <p:cNvSpPr txBox="1"/>
              <p:nvPr/>
            </p:nvSpPr>
            <p:spPr>
              <a:xfrm>
                <a:off x="6986612" y="2964459"/>
                <a:ext cx="537327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B</a:t>
                </a:r>
              </a:p>
            </p:txBody>
          </p:sp>
        </p:grp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297D5A7-1FCC-2773-774B-FCC7C1E296F2}"/>
              </a:ext>
            </a:extLst>
          </p:cNvPr>
          <p:cNvSpPr txBox="1"/>
          <p:nvPr/>
        </p:nvSpPr>
        <p:spPr>
          <a:xfrm>
            <a:off x="3394433" y="389568"/>
            <a:ext cx="73446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+mn-lt"/>
              </a:rPr>
              <a:t>Đã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tô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màu</a:t>
            </a:r>
            <a:r>
              <a:rPr lang="en-US" sz="2800" b="1" dirty="0">
                <a:latin typeface="+mn-lt"/>
              </a:rPr>
              <a:t> cam </a:t>
            </a:r>
            <a:r>
              <a:rPr lang="en-US" sz="2800" b="1" dirty="0" err="1">
                <a:latin typeface="+mn-lt"/>
              </a:rPr>
              <a:t>vào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một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phần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mấy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băng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giấy</a:t>
            </a:r>
            <a:r>
              <a:rPr lang="en-US" sz="2800" b="1" dirty="0">
                <a:latin typeface="+mn-lt"/>
              </a:rPr>
              <a:t>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4AF4D45-1F69-61A7-407D-FF9B56DB1D7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17520" y="1399374"/>
            <a:ext cx="7721600" cy="116211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935980" y="2941753"/>
            <a:ext cx="4100351" cy="1864724"/>
            <a:chOff x="935980" y="2941753"/>
            <a:chExt cx="4100351" cy="1864724"/>
          </a:xfrm>
        </p:grpSpPr>
        <p:pic>
          <p:nvPicPr>
            <p:cNvPr id="5" name="Picture 4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985437" y="2941753"/>
              <a:ext cx="1050894" cy="1531482"/>
              <a:chOff x="3985437" y="2941753"/>
              <a:chExt cx="1050894" cy="1531482"/>
            </a:xfrm>
          </p:grpSpPr>
          <p:pic>
            <p:nvPicPr>
              <p:cNvPr id="15" name="Picture 14">
                <a:hlinkClick r:id="rId8" action="ppaction://hlinksldjump"/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1594" b="100000" l="1786" r="9892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927576" y="3413762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8" action="ppaction://hlinksldjump"/>
              </p:cNvPr>
              <p:cNvSpPr txBox="1"/>
              <p:nvPr/>
            </p:nvSpPr>
            <p:spPr>
              <a:xfrm>
                <a:off x="4396412" y="2941753"/>
                <a:ext cx="639919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A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D6CA7B46-057B-BFA2-CC01-524B54EE7221}"/>
                  </a:ext>
                </a:extLst>
              </p:cNvPr>
              <p:cNvSpPr txBox="1"/>
              <p:nvPr/>
            </p:nvSpPr>
            <p:spPr>
              <a:xfrm>
                <a:off x="8435608" y="3541674"/>
                <a:ext cx="341440" cy="9490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i="0">
                              <a:solidFill>
                                <a:schemeClr val="bg1"/>
                              </a:solidFill>
                              <a:latin typeface="+mn-lt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i="0">
                              <a:solidFill>
                                <a:schemeClr val="bg1"/>
                              </a:solidFill>
                              <a:latin typeface="+mn-lt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D6CA7B46-057B-BFA2-CC01-524B54EE72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5608" y="3541674"/>
                <a:ext cx="341440" cy="94904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43882320-7CBC-F407-260C-248F75AC4495}"/>
                  </a:ext>
                </a:extLst>
              </p:cNvPr>
              <p:cNvSpPr txBox="1"/>
              <p:nvPr/>
            </p:nvSpPr>
            <p:spPr>
              <a:xfrm>
                <a:off x="8480566" y="5347159"/>
                <a:ext cx="341440" cy="9544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i="0">
                              <a:solidFill>
                                <a:schemeClr val="bg1"/>
                              </a:solidFill>
                              <a:latin typeface="+mn-lt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i="0">
                              <a:solidFill>
                                <a:schemeClr val="bg1"/>
                              </a:solidFill>
                              <a:latin typeface="+mn-lt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43882320-7CBC-F407-260C-248F75AC44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0566" y="5347159"/>
                <a:ext cx="341440" cy="954428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0D7DCF78-2835-6C46-DB85-913EBF5935E2}"/>
                  </a:ext>
                </a:extLst>
              </p:cNvPr>
              <p:cNvSpPr txBox="1"/>
              <p:nvPr/>
            </p:nvSpPr>
            <p:spPr>
              <a:xfrm>
                <a:off x="2521851" y="5306749"/>
                <a:ext cx="341440" cy="9544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i="0">
                              <a:solidFill>
                                <a:schemeClr val="bg1"/>
                              </a:solidFill>
                              <a:latin typeface="+mn-lt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i="0">
                              <a:solidFill>
                                <a:schemeClr val="bg1"/>
                              </a:solidFill>
                              <a:latin typeface="+mn-lt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0D7DCF78-2835-6C46-DB85-913EBF5935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1851" y="5306749"/>
                <a:ext cx="341440" cy="95442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857A3D76-CBD1-BDC5-1A7B-7E1710E9D807}"/>
                  </a:ext>
                </a:extLst>
              </p:cNvPr>
              <p:cNvSpPr txBox="1"/>
              <p:nvPr/>
            </p:nvSpPr>
            <p:spPr>
              <a:xfrm>
                <a:off x="2490420" y="3582199"/>
                <a:ext cx="341440" cy="9490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i="0">
                              <a:solidFill>
                                <a:schemeClr val="bg1"/>
                              </a:solidFill>
                              <a:latin typeface="+mn-lt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i="0">
                              <a:solidFill>
                                <a:schemeClr val="bg1"/>
                              </a:solidFill>
                              <a:latin typeface="+mn-lt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857A3D76-CBD1-BDC5-1A7B-7E1710E9D8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0420" y="3582199"/>
                <a:ext cx="341440" cy="94904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321A3DAD-8140-2A4E-5758-FFFD186C8DB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46087" cy="72043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809247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97148" cy="2315496"/>
            <a:chOff x="7132139" y="154298"/>
            <a:chExt cx="4397148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29155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F48323-990A-1033-1F74-11903D051B8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46087" cy="72043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86335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20472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806905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B8FEF0-FBAA-FF4D-646D-0EAE7076893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46087" cy="72043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5594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5980" y="-48871"/>
            <a:ext cx="10265420" cy="2854870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5098536"/>
            <a:ext cx="3384258" cy="1422439"/>
          </a:xfrm>
          <a:prstGeom prst="rect">
            <a:avLst/>
          </a:prstGeom>
        </p:spPr>
      </p:pic>
      <p:pic>
        <p:nvPicPr>
          <p:cNvPr id="23" name="Picture 2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50894" cy="1531482"/>
            <a:chOff x="3985437" y="2941753"/>
            <a:chExt cx="1050894" cy="1531482"/>
          </a:xfrm>
        </p:grpSpPr>
        <p:pic>
          <p:nvPicPr>
            <p:cNvPr id="15" name="Picture 14">
              <a:hlinkClick r:id="rId5" action="ppaction://hlinksldjump"/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5" action="ppaction://hlinksldjump"/>
            </p:cNvPr>
            <p:cNvSpPr txBox="1"/>
            <p:nvPr/>
          </p:nvSpPr>
          <p:spPr>
            <a:xfrm>
              <a:off x="4396412" y="2941753"/>
              <a:ext cx="63991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901682" y="4683256"/>
            <a:ext cx="1333064" cy="1859147"/>
            <a:chOff x="3901682" y="4683256"/>
            <a:chExt cx="1333064" cy="1859147"/>
          </a:xfrm>
        </p:grpSpPr>
        <p:pic>
          <p:nvPicPr>
            <p:cNvPr id="25" name="Picture 24">
              <a:hlinkClick r:id="rId5" action="ppaction://hlinksldjump"/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5" action="ppaction://hlinksldjump"/>
            </p:cNvPr>
            <p:cNvSpPr txBox="1"/>
            <p:nvPr/>
          </p:nvSpPr>
          <p:spPr>
            <a:xfrm>
              <a:off x="4475871" y="4683256"/>
              <a:ext cx="684803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5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5" action="ppaction://hlinksldjump"/>
            </p:cNvPr>
            <p:cNvSpPr txBox="1"/>
            <p:nvPr/>
          </p:nvSpPr>
          <p:spPr>
            <a:xfrm>
              <a:off x="6986612" y="2964459"/>
              <a:ext cx="537327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8" action="ppaction://hlinksldjump"/>
            </p:cNvPr>
            <p:cNvSpPr txBox="1"/>
            <p:nvPr/>
          </p:nvSpPr>
          <p:spPr>
            <a:xfrm>
              <a:off x="6971899" y="4686364"/>
              <a:ext cx="64312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4688413-C147-6AEE-2CE0-CA3EB6F23473}"/>
              </a:ext>
            </a:extLst>
          </p:cNvPr>
          <p:cNvSpPr txBox="1"/>
          <p:nvPr/>
        </p:nvSpPr>
        <p:spPr>
          <a:xfrm>
            <a:off x="3601910" y="502615"/>
            <a:ext cx="718800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+mn-lt"/>
              </a:rPr>
              <a:t>Đã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 err="1">
                <a:latin typeface="+mn-lt"/>
              </a:rPr>
              <a:t>tô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 err="1">
                <a:latin typeface="+mn-lt"/>
              </a:rPr>
              <a:t>màu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 err="1">
                <a:latin typeface="+mn-lt"/>
              </a:rPr>
              <a:t>tím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 err="1">
                <a:latin typeface="+mn-lt"/>
              </a:rPr>
              <a:t>vào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 err="1">
                <a:latin typeface="+mn-lt"/>
              </a:rPr>
              <a:t>một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 err="1">
                <a:latin typeface="+mn-lt"/>
              </a:rPr>
              <a:t>phần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 err="1">
                <a:latin typeface="+mn-lt"/>
              </a:rPr>
              <a:t>mấy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 err="1">
                <a:latin typeface="+mn-lt"/>
              </a:rPr>
              <a:t>băng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 err="1">
                <a:latin typeface="+mn-lt"/>
              </a:rPr>
              <a:t>giấy</a:t>
            </a:r>
            <a:r>
              <a:rPr lang="en-US" sz="3200" b="1" dirty="0">
                <a:latin typeface="+mn-lt"/>
              </a:rPr>
              <a:t>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F61413-DFAC-584D-1374-3F896259DDF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56739" y="1536498"/>
            <a:ext cx="7548879" cy="11621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D7B8D76-4CA4-B5FE-7093-3A48B3E430D8}"/>
                  </a:ext>
                </a:extLst>
              </p:cNvPr>
              <p:cNvSpPr txBox="1"/>
              <p:nvPr/>
            </p:nvSpPr>
            <p:spPr>
              <a:xfrm>
                <a:off x="2518254" y="3592198"/>
                <a:ext cx="341440" cy="9490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i="0">
                              <a:solidFill>
                                <a:schemeClr val="bg1"/>
                              </a:solidFill>
                              <a:latin typeface="+mn-lt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i="0">
                              <a:solidFill>
                                <a:schemeClr val="bg1"/>
                              </a:solidFill>
                              <a:latin typeface="+mn-lt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D7B8D76-4CA4-B5FE-7093-3A48B3E430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8254" y="3592198"/>
                <a:ext cx="341440" cy="94904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C0E662B-26BA-45BB-111D-C41CF8D6DEBA}"/>
                  </a:ext>
                </a:extLst>
              </p:cNvPr>
              <p:cNvSpPr txBox="1"/>
              <p:nvPr/>
            </p:nvSpPr>
            <p:spPr>
              <a:xfrm>
                <a:off x="8755881" y="5337869"/>
                <a:ext cx="341440" cy="9490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i="0">
                              <a:solidFill>
                                <a:schemeClr val="bg1"/>
                              </a:solidFill>
                              <a:latin typeface="+mn-lt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i="0">
                              <a:solidFill>
                                <a:schemeClr val="bg1"/>
                              </a:solidFill>
                              <a:latin typeface="+mn-lt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C0E662B-26BA-45BB-111D-C41CF8D6DE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5881" y="5337869"/>
                <a:ext cx="341440" cy="94904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50">
                <a:extLst>
                  <a:ext uri="{FF2B5EF4-FFF2-40B4-BE49-F238E27FC236}">
                    <a16:creationId xmlns:a16="http://schemas.microsoft.com/office/drawing/2014/main" id="{0D7DCF78-2835-6C46-DB85-913EBF5935E2}"/>
                  </a:ext>
                </a:extLst>
              </p:cNvPr>
              <p:cNvSpPr txBox="1"/>
              <p:nvPr/>
            </p:nvSpPr>
            <p:spPr>
              <a:xfrm>
                <a:off x="8585161" y="3549253"/>
                <a:ext cx="341440" cy="9544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i="0">
                              <a:solidFill>
                                <a:schemeClr val="bg1"/>
                              </a:solidFill>
                              <a:latin typeface="+mn-lt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i="0">
                              <a:solidFill>
                                <a:schemeClr val="bg1"/>
                              </a:solidFill>
                              <a:latin typeface="+mn-lt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14" name="TextBox 50">
                <a:extLst>
                  <a:ext uri="{FF2B5EF4-FFF2-40B4-BE49-F238E27FC236}">
                    <a16:creationId xmlns:a16="http://schemas.microsoft.com/office/drawing/2014/main" id="{0D7DCF78-2835-6C46-DB85-913EBF5935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5161" y="3549253"/>
                <a:ext cx="341440" cy="95442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670A853-48A1-8072-D283-C7F37F09406A}"/>
                  </a:ext>
                </a:extLst>
              </p:cNvPr>
              <p:cNvSpPr txBox="1"/>
              <p:nvPr/>
            </p:nvSpPr>
            <p:spPr>
              <a:xfrm>
                <a:off x="2471475" y="5336266"/>
                <a:ext cx="341440" cy="9544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i="0">
                              <a:solidFill>
                                <a:schemeClr val="bg1"/>
                              </a:solidFill>
                              <a:latin typeface="+mn-lt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i="0">
                              <a:solidFill>
                                <a:schemeClr val="bg1"/>
                              </a:solidFill>
                              <a:latin typeface="+mn-lt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670A853-48A1-8072-D283-C7F37F0940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1475" y="5336266"/>
                <a:ext cx="341440" cy="954428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43DBD2D8-10AE-7879-380E-6DC31DE6793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46087" cy="72043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587383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97148" cy="2315496"/>
            <a:chOff x="7132139" y="154298"/>
            <a:chExt cx="4397148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29155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pic>
        <p:nvPicPr>
          <p:cNvPr id="13" name="Picture 12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128927" y="5207669"/>
            <a:ext cx="1752296" cy="16503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F80487-E28E-E1DC-6DB0-E0AB5D15E90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46087" cy="72043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94459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20472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806905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314DDD9-C09A-9A94-B060-CA3E00D6DA7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46087" cy="72043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13111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5043ED5-1F2E-955A-6391-4D6CC475ED5C}"/>
              </a:ext>
            </a:extLst>
          </p:cNvPr>
          <p:cNvGrpSpPr/>
          <p:nvPr/>
        </p:nvGrpSpPr>
        <p:grpSpPr>
          <a:xfrm>
            <a:off x="4583323" y="2649530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EF943A29-B78E-0546-91C8-1350B9C211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48DC61C-9F40-F7CF-1378-EDBDCB8EE878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5980" y="-48871"/>
            <a:ext cx="10265420" cy="2854870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5098536"/>
            <a:ext cx="3384258" cy="1422439"/>
          </a:xfrm>
          <a:prstGeom prst="rect">
            <a:avLst/>
          </a:prstGeom>
        </p:spPr>
      </p:pic>
      <p:pic>
        <p:nvPicPr>
          <p:cNvPr id="23" name="Picture 2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50894" cy="1531482"/>
            <a:chOff x="3985437" y="2941753"/>
            <a:chExt cx="1050894" cy="1531482"/>
          </a:xfrm>
        </p:grpSpPr>
        <p:pic>
          <p:nvPicPr>
            <p:cNvPr id="15" name="Picture 1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5" action="ppaction://hlinksldjump"/>
            </p:cNvPr>
            <p:cNvSpPr txBox="1"/>
            <p:nvPr/>
          </p:nvSpPr>
          <p:spPr>
            <a:xfrm>
              <a:off x="4396412" y="2941753"/>
              <a:ext cx="63991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901682" y="4683256"/>
            <a:ext cx="1333064" cy="1859147"/>
            <a:chOff x="3901682" y="4683256"/>
            <a:chExt cx="1333064" cy="1859147"/>
          </a:xfrm>
        </p:grpSpPr>
        <p:pic>
          <p:nvPicPr>
            <p:cNvPr id="25" name="Picture 24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7" action="ppaction://hlinksldjump"/>
            </p:cNvPr>
            <p:cNvSpPr txBox="1"/>
            <p:nvPr/>
          </p:nvSpPr>
          <p:spPr>
            <a:xfrm>
              <a:off x="4475871" y="4683256"/>
              <a:ext cx="684803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5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5" action="ppaction://hlinksldjump"/>
            </p:cNvPr>
            <p:cNvSpPr txBox="1"/>
            <p:nvPr/>
          </p:nvSpPr>
          <p:spPr>
            <a:xfrm>
              <a:off x="6986612" y="2964459"/>
              <a:ext cx="537327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5" action="ppaction://hlinksldjump"/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5" action="ppaction://hlinksldjump"/>
            </p:cNvPr>
            <p:cNvSpPr txBox="1"/>
            <p:nvPr/>
          </p:nvSpPr>
          <p:spPr>
            <a:xfrm>
              <a:off x="6971899" y="4686364"/>
              <a:ext cx="64312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A8344E4-741D-56E4-B2B4-AF96EE94E1FD}"/>
              </a:ext>
            </a:extLst>
          </p:cNvPr>
          <p:cNvSpPr txBox="1"/>
          <p:nvPr/>
        </p:nvSpPr>
        <p:spPr>
          <a:xfrm>
            <a:off x="3528989" y="472076"/>
            <a:ext cx="745064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+mn-lt"/>
              </a:rPr>
              <a:t>Đã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 err="1">
                <a:latin typeface="+mn-lt"/>
              </a:rPr>
              <a:t>tô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 err="1">
                <a:latin typeface="+mn-lt"/>
              </a:rPr>
              <a:t>màu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 err="1">
                <a:latin typeface="+mn-lt"/>
              </a:rPr>
              <a:t>xanh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 err="1">
                <a:latin typeface="+mn-lt"/>
              </a:rPr>
              <a:t>vào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 err="1">
                <a:latin typeface="+mn-lt"/>
              </a:rPr>
              <a:t>một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 err="1">
                <a:latin typeface="+mn-lt"/>
              </a:rPr>
              <a:t>phần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 err="1">
                <a:latin typeface="+mn-lt"/>
              </a:rPr>
              <a:t>mấy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 err="1">
                <a:latin typeface="+mn-lt"/>
              </a:rPr>
              <a:t>băng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 err="1">
                <a:latin typeface="+mn-lt"/>
              </a:rPr>
              <a:t>giấy</a:t>
            </a:r>
            <a:r>
              <a:rPr lang="en-US" sz="3200" b="1" dirty="0">
                <a:latin typeface="+mn-lt"/>
              </a:rPr>
              <a:t>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8684470-FBB1-BF47-F604-EDC8D2E0DA9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88640" y="1536498"/>
            <a:ext cx="7890996" cy="11621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46">
                <a:extLst>
                  <a:ext uri="{FF2B5EF4-FFF2-40B4-BE49-F238E27FC236}">
                    <a16:creationId xmlns:a16="http://schemas.microsoft.com/office/drawing/2014/main" id="{D6CA7B46-057B-BFA2-CC01-524B54EE7221}"/>
                  </a:ext>
                </a:extLst>
              </p:cNvPr>
              <p:cNvSpPr txBox="1"/>
              <p:nvPr/>
            </p:nvSpPr>
            <p:spPr>
              <a:xfrm>
                <a:off x="8635344" y="5281584"/>
                <a:ext cx="341440" cy="9490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i="0">
                              <a:solidFill>
                                <a:schemeClr val="bg1"/>
                              </a:solidFill>
                              <a:latin typeface="+mn-lt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i="0">
                              <a:solidFill>
                                <a:schemeClr val="bg1"/>
                              </a:solidFill>
                              <a:latin typeface="+mn-lt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11" name="TextBox 46">
                <a:extLst>
                  <a:ext uri="{FF2B5EF4-FFF2-40B4-BE49-F238E27FC236}">
                    <a16:creationId xmlns:a16="http://schemas.microsoft.com/office/drawing/2014/main" id="{D6CA7B46-057B-BFA2-CC01-524B54EE72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5344" y="5281584"/>
                <a:ext cx="341440" cy="94904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51">
                <a:extLst>
                  <a:ext uri="{FF2B5EF4-FFF2-40B4-BE49-F238E27FC236}">
                    <a16:creationId xmlns:a16="http://schemas.microsoft.com/office/drawing/2014/main" id="{857A3D76-CBD1-BDC5-1A7B-7E1710E9D807}"/>
                  </a:ext>
                </a:extLst>
              </p:cNvPr>
              <p:cNvSpPr txBox="1"/>
              <p:nvPr/>
            </p:nvSpPr>
            <p:spPr>
              <a:xfrm>
                <a:off x="2386200" y="3571611"/>
                <a:ext cx="341440" cy="9490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i="0">
                              <a:solidFill>
                                <a:schemeClr val="bg1"/>
                              </a:solidFill>
                              <a:latin typeface="+mn-lt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i="0">
                              <a:solidFill>
                                <a:schemeClr val="bg1"/>
                              </a:solidFill>
                              <a:latin typeface="+mn-lt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12" name="TextBox 51">
                <a:extLst>
                  <a:ext uri="{FF2B5EF4-FFF2-40B4-BE49-F238E27FC236}">
                    <a16:creationId xmlns:a16="http://schemas.microsoft.com/office/drawing/2014/main" id="{857A3D76-CBD1-BDC5-1A7B-7E1710E9D8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6200" y="3571611"/>
                <a:ext cx="341440" cy="94904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50">
                <a:extLst>
                  <a:ext uri="{FF2B5EF4-FFF2-40B4-BE49-F238E27FC236}">
                    <a16:creationId xmlns:a16="http://schemas.microsoft.com/office/drawing/2014/main" id="{0D7DCF78-2835-6C46-DB85-913EBF5935E2}"/>
                  </a:ext>
                </a:extLst>
              </p:cNvPr>
              <p:cNvSpPr txBox="1"/>
              <p:nvPr/>
            </p:nvSpPr>
            <p:spPr>
              <a:xfrm>
                <a:off x="2440996" y="5278378"/>
                <a:ext cx="341440" cy="9544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i="0">
                              <a:solidFill>
                                <a:schemeClr val="bg1"/>
                              </a:solidFill>
                              <a:latin typeface="+mn-lt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i="0">
                              <a:solidFill>
                                <a:schemeClr val="bg1"/>
                              </a:solidFill>
                              <a:latin typeface="+mn-lt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14" name="TextBox 50">
                <a:extLst>
                  <a:ext uri="{FF2B5EF4-FFF2-40B4-BE49-F238E27FC236}">
                    <a16:creationId xmlns:a16="http://schemas.microsoft.com/office/drawing/2014/main" id="{0D7DCF78-2835-6C46-DB85-913EBF5935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0996" y="5278378"/>
                <a:ext cx="341440" cy="954428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49">
                <a:extLst>
                  <a:ext uri="{FF2B5EF4-FFF2-40B4-BE49-F238E27FC236}">
                    <a16:creationId xmlns:a16="http://schemas.microsoft.com/office/drawing/2014/main" id="{43882320-7CBC-F407-260C-248F75AC4495}"/>
                  </a:ext>
                </a:extLst>
              </p:cNvPr>
              <p:cNvSpPr txBox="1"/>
              <p:nvPr/>
            </p:nvSpPr>
            <p:spPr>
              <a:xfrm>
                <a:off x="8457775" y="3571611"/>
                <a:ext cx="341440" cy="9544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i="0">
                              <a:solidFill>
                                <a:schemeClr val="bg1"/>
                              </a:solidFill>
                              <a:latin typeface="+mn-lt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i="0">
                              <a:solidFill>
                                <a:schemeClr val="bg1"/>
                              </a:solidFill>
                              <a:latin typeface="+mn-lt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16" name="TextBox 49">
                <a:extLst>
                  <a:ext uri="{FF2B5EF4-FFF2-40B4-BE49-F238E27FC236}">
                    <a16:creationId xmlns:a16="http://schemas.microsoft.com/office/drawing/2014/main" id="{43882320-7CBC-F407-260C-248F75AC44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7775" y="3571611"/>
                <a:ext cx="341440" cy="954428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8E2B9ADC-F111-6DDB-49B8-38C2ED07253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46087" cy="72043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174384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97148" cy="2315496"/>
            <a:chOff x="7132139" y="154298"/>
            <a:chExt cx="4397148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29155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D68B01-B6B3-556B-5EC8-6D1E898DA65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46087" cy="72043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66225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20472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806905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5D28749-8116-3C76-3E88-80732179AFE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46087" cy="72043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83957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7974265" y="3937882"/>
            <a:ext cx="1674275" cy="1936767"/>
            <a:chOff x="7974265" y="3937882"/>
            <a:chExt cx="1674275" cy="193676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974265" y="3937882"/>
              <a:ext cx="1674275" cy="193676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8677" y="4717478"/>
              <a:ext cx="700765" cy="62818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7550" y="4403385"/>
              <a:ext cx="700765" cy="62818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1996" y="4717478"/>
              <a:ext cx="700765" cy="62818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1077" y="4869878"/>
              <a:ext cx="700765" cy="62818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6771" y="4403385"/>
              <a:ext cx="700765" cy="628186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3468438" y="3958590"/>
            <a:ext cx="1199082" cy="1387074"/>
            <a:chOff x="3407044" y="3961843"/>
            <a:chExt cx="1199082" cy="138707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22721">
              <a:off x="3407044" y="3961843"/>
              <a:ext cx="1199082" cy="138707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87029" y="4608301"/>
              <a:ext cx="350382" cy="31409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97915" y="4479585"/>
              <a:ext cx="530757" cy="47578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59604" y="4343864"/>
              <a:ext cx="530757" cy="47578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32161" y="4725817"/>
              <a:ext cx="379355" cy="340065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508" y="1771650"/>
            <a:ext cx="4882895" cy="508635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979542" y="670846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NO BỤNG RỒI!!!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D8D12B-43E2-657E-5C7E-C2548D5DB5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46087" cy="72043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075952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50"/>
                            </p:stCondLst>
                            <p:childTnLst>
                              <p:par>
                                <p:cTn id="2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5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2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3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0" y="6238170"/>
            <a:ext cx="12202919" cy="638397"/>
          </a:xfrm>
          <a:prstGeom prst="rect">
            <a:avLst/>
          </a:prstGeom>
          <a:solidFill>
            <a:srgbClr val="A7CB42"/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058326" y="1332335"/>
            <a:ext cx="8055632" cy="4193331"/>
          </a:xfrm>
          <a:custGeom>
            <a:avLst/>
            <a:gdLst/>
            <a:ahLst/>
            <a:cxnLst/>
            <a:rect l="l" t="t" r="r" b="b"/>
            <a:pathLst>
              <a:path w="2672223" h="1505211">
                <a:moveTo>
                  <a:pt x="38152" y="0"/>
                </a:moveTo>
                <a:lnTo>
                  <a:pt x="2634071" y="0"/>
                </a:lnTo>
                <a:cubicBezTo>
                  <a:pt x="2644189" y="0"/>
                  <a:pt x="2653893" y="4020"/>
                  <a:pt x="2661048" y="11175"/>
                </a:cubicBezTo>
                <a:cubicBezTo>
                  <a:pt x="2668203" y="18329"/>
                  <a:pt x="2672223" y="28034"/>
                  <a:pt x="2672223" y="38152"/>
                </a:cubicBezTo>
                <a:lnTo>
                  <a:pt x="2672223" y="1467059"/>
                </a:lnTo>
                <a:cubicBezTo>
                  <a:pt x="2672223" y="1477177"/>
                  <a:pt x="2668203" y="1486882"/>
                  <a:pt x="2661048" y="1494037"/>
                </a:cubicBezTo>
                <a:cubicBezTo>
                  <a:pt x="2653893" y="1501191"/>
                  <a:pt x="2644189" y="1505211"/>
                  <a:pt x="2634071" y="1505211"/>
                </a:cubicBezTo>
                <a:lnTo>
                  <a:pt x="38152" y="1505211"/>
                </a:lnTo>
                <a:cubicBezTo>
                  <a:pt x="28034" y="1505211"/>
                  <a:pt x="18329" y="1501191"/>
                  <a:pt x="11175" y="1494037"/>
                </a:cubicBezTo>
                <a:cubicBezTo>
                  <a:pt x="4020" y="1486882"/>
                  <a:pt x="0" y="1477177"/>
                  <a:pt x="0" y="1467059"/>
                </a:cubicBezTo>
                <a:lnTo>
                  <a:pt x="0" y="38152"/>
                </a:lnTo>
                <a:cubicBezTo>
                  <a:pt x="0" y="28034"/>
                  <a:pt x="4020" y="18329"/>
                  <a:pt x="11175" y="11175"/>
                </a:cubicBezTo>
                <a:cubicBezTo>
                  <a:pt x="18329" y="4020"/>
                  <a:pt x="28034" y="0"/>
                  <a:pt x="38152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568072" y="4184705"/>
            <a:ext cx="1938128" cy="223943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49057" y="3429000"/>
            <a:ext cx="1538918" cy="286916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978992" y="5273173"/>
            <a:ext cx="2214301" cy="9903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hlinkClick r:id="rId9"/>
                <a:extLst>
                  <a:ext uri="{FF2B5EF4-FFF2-40B4-BE49-F238E27FC236}">
                    <a16:creationId xmlns:a16="http://schemas.microsoft.com/office/drawing/2014/main" id="{17CC2820-3674-F994-0026-FB0998430DB6}"/>
                  </a:ext>
                </a:extLst>
              </p:cNvPr>
              <p:cNvSpPr txBox="1"/>
              <p:nvPr/>
            </p:nvSpPr>
            <p:spPr>
              <a:xfrm>
                <a:off x="142241" y="778007"/>
                <a:ext cx="6614160" cy="13149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4000" b="1" dirty="0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Bài 2: </a:t>
                </a:r>
                <a:r>
                  <a:rPr lang="en-US" sz="4000" b="1" dirty="0" err="1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Đã</a:t>
                </a:r>
                <a:r>
                  <a:rPr lang="en-US" sz="4000" b="1" dirty="0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tô</a:t>
                </a:r>
                <a:r>
                  <a:rPr lang="en-US" sz="4000" b="1" dirty="0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màu</a:t>
                </a:r>
                <a:r>
                  <a:rPr lang="en-US" sz="4000" b="1" dirty="0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4000" b="1" dirty="0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4000" b="1" dirty="0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nào</a:t>
                </a:r>
                <a:r>
                  <a:rPr lang="en-US" sz="4000" b="1" dirty="0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?</a:t>
                </a:r>
                <a:endParaRPr lang="en-US" sz="4000" b="1" dirty="0">
                  <a:latin typeface="+mn-lt"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Hộp Văn bản 18">
                <a:hlinkClick r:id="rId10"/>
                <a:extLst>
                  <a:ext uri="{FF2B5EF4-FFF2-40B4-BE49-F238E27FC236}">
                    <a16:creationId xmlns:a16="http://schemas.microsoft.com/office/drawing/2014/main" id="{17CC2820-3674-F994-0026-FB0998430D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241" y="778007"/>
                <a:ext cx="6614160" cy="1314975"/>
              </a:xfrm>
              <a:prstGeom prst="rect">
                <a:avLst/>
              </a:prstGeom>
              <a:blipFill>
                <a:blip r:embed="rId11"/>
                <a:stretch>
                  <a:fillRect l="-3226" b="-97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57">
            <a:extLst>
              <a:ext uri="{FF2B5EF4-FFF2-40B4-BE49-F238E27FC236}">
                <a16:creationId xmlns:a16="http://schemas.microsoft.com/office/drawing/2014/main" id="{0F73C100-ACCB-DE9E-19CE-D5B66E5A498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86" t="32425" r="21468" b="10665"/>
          <a:stretch/>
        </p:blipFill>
        <p:spPr bwMode="auto">
          <a:xfrm>
            <a:off x="2524857" y="2184703"/>
            <a:ext cx="8055632" cy="28471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Hình Bầu dục 20">
            <a:extLst>
              <a:ext uri="{FF2B5EF4-FFF2-40B4-BE49-F238E27FC236}">
                <a16:creationId xmlns:a16="http://schemas.microsoft.com/office/drawing/2014/main" id="{949B1158-5666-D94B-579F-01F9593095C2}"/>
              </a:ext>
            </a:extLst>
          </p:cNvPr>
          <p:cNvSpPr/>
          <p:nvPr/>
        </p:nvSpPr>
        <p:spPr>
          <a:xfrm>
            <a:off x="2151735" y="1974212"/>
            <a:ext cx="2891017" cy="279080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 sz="933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4851400"/>
            <a:ext cx="1277379" cy="69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E1FE5A8B-E690-0352-9AF0-C10C3B51F34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46" b="33931"/>
          <a:stretch/>
        </p:blipFill>
        <p:spPr>
          <a:xfrm>
            <a:off x="3048000" y="3646851"/>
            <a:ext cx="7010400" cy="13061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F5FF9DA-00E4-6172-D92A-AD7B818198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46087" cy="72043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093710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4494">
            <a:off x="4303184" y="-49594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2968426" y="5359400"/>
            <a:ext cx="3468359" cy="14224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9170">
              <a:spcBef>
                <a:spcPct val="0"/>
              </a:spcBef>
              <a:buClrTx/>
              <a:buNone/>
            </a:pPr>
            <a:r>
              <a:rPr lang="en-US" alt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A. </a:t>
            </a: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843185" y="5411905"/>
            <a:ext cx="3236480" cy="136989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9170">
              <a:spcBef>
                <a:spcPct val="0"/>
              </a:spcBef>
              <a:buClrTx/>
              <a:buNone/>
            </a:pPr>
            <a:r>
              <a:rPr lang="en-US" alt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B. </a:t>
            </a: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3467" b="1" kern="1200" dirty="0">
                <a:solidFill>
                  <a:srgbClr val="0000FF"/>
                </a:solidFill>
                <a:latin typeface="UTM Avo" panose="02040603050506020204" pitchFamily="18" charset="0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endParaRPr lang="en-US" sz="2400" kern="120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3467" b="1" kern="1200" dirty="0">
                <a:solidFill>
                  <a:srgbClr val="0000FF"/>
                </a:solidFill>
                <a:latin typeface="UTM Avo" panose="02040603050506020204" pitchFamily="18" charset="0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819" y="29896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endParaRPr lang="en-US" sz="2400" kern="120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pic>
        <p:nvPicPr>
          <p:cNvPr id="3074" name="Picture 2" descr="C:\Users\ADMIN\Desktop\Doremon cau ca ( trac nghiem )\historieta-tropical-de-los-pescados-45745897 (2)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7423" flipH="1">
            <a:off x="3010573" y="-310049"/>
            <a:ext cx="2441289" cy="1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Doremon cau ca ( trac nghiem )\old-brown-boot-vector-art-illustration-very-old-shoes-clipart-612_403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841" y="22878"/>
            <a:ext cx="2021417" cy="133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903200" y="6451600"/>
            <a:ext cx="812800" cy="812800"/>
          </a:xfrm>
          <a:prstGeom prst="rect">
            <a:avLst/>
          </a:prstGeom>
        </p:spPr>
      </p:pic>
      <p:pic>
        <p:nvPicPr>
          <p:cNvPr id="7" name="Picture 12" descr="Hình ảnh có liên quan">
            <a:extLst>
              <a:ext uri="{FF2B5EF4-FFF2-40B4-BE49-F238E27FC236}">
                <a16:creationId xmlns:a16="http://schemas.microsoft.com/office/drawing/2014/main" id="{B4FAB624-6ED9-6D9B-8B42-718685ABE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81714" y="1937273"/>
            <a:ext cx="1471500" cy="537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D43E4AE-85C5-5EC9-E1FF-A23243DA5F20}"/>
              </a:ext>
            </a:extLst>
          </p:cNvPr>
          <p:cNvSpPr txBox="1"/>
          <p:nvPr/>
        </p:nvSpPr>
        <p:spPr>
          <a:xfrm>
            <a:off x="4388077" y="4115461"/>
            <a:ext cx="4274830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Tx/>
            </a:pPr>
            <a:r>
              <a:rPr lang="en-US" sz="2667" kern="1200" dirty="0" err="1">
                <a:solidFill>
                  <a:srgbClr val="008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Hình</a:t>
            </a:r>
            <a:r>
              <a:rPr lang="en-US" sz="2667" kern="1200" dirty="0">
                <a:solidFill>
                  <a:srgbClr val="008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srgbClr val="008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nào</a:t>
            </a:r>
            <a:r>
              <a:rPr lang="en-US" sz="2667" kern="1200" dirty="0">
                <a:solidFill>
                  <a:srgbClr val="008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srgbClr val="008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đã</a:t>
            </a:r>
            <a:r>
              <a:rPr lang="en-US" sz="2667" kern="1200" dirty="0">
                <a:solidFill>
                  <a:srgbClr val="008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srgbClr val="008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khoanh</a:t>
            </a:r>
            <a:r>
              <a:rPr lang="en-US" sz="2667" kern="1200" dirty="0">
                <a:solidFill>
                  <a:srgbClr val="008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:    </a:t>
            </a:r>
            <a:r>
              <a:rPr lang="en-US" sz="2667" kern="1200" dirty="0" err="1">
                <a:solidFill>
                  <a:srgbClr val="008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số</a:t>
            </a:r>
            <a:r>
              <a:rPr lang="en-US" sz="2667" kern="1200" dirty="0">
                <a:solidFill>
                  <a:srgbClr val="008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srgbClr val="008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cây</a:t>
            </a:r>
            <a:r>
              <a:rPr lang="en-US" sz="2667" kern="1200" dirty="0">
                <a:solidFill>
                  <a:srgbClr val="008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srgbClr val="008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nấm</a:t>
            </a:r>
            <a:r>
              <a:rPr lang="en-US" sz="2667" kern="1200" dirty="0">
                <a:solidFill>
                  <a:srgbClr val="008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0" name="Tieng-chuong-het-gio-reng-www_tiengdong_com">
            <a:hlinkClick r:id="" action="ppaction://media"/>
            <a:extLst>
              <a:ext uri="{FF2B5EF4-FFF2-40B4-BE49-F238E27FC236}">
                <a16:creationId xmlns:a16="http://schemas.microsoft.com/office/drawing/2014/main" id="{FA267336-C245-D465-0CE1-E26E02541C7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357085" y="4956799"/>
            <a:ext cx="812800" cy="812800"/>
          </a:xfrm>
          <a:prstGeom prst="rect">
            <a:avLst/>
          </a:prstGeom>
        </p:spPr>
      </p:pic>
      <p:pic>
        <p:nvPicPr>
          <p:cNvPr id="11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C5F8BDBF-BC2A-F1D6-4CA3-A70C3D78D0A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713567" y="2341033"/>
            <a:ext cx="812800" cy="812800"/>
          </a:xfrm>
          <a:prstGeom prst="rect">
            <a:avLst/>
          </a:prstGeom>
        </p:spPr>
      </p:pic>
      <p:pic>
        <p:nvPicPr>
          <p:cNvPr id="2" name="Picture 2" descr="C:\Users\ADMIN\Desktop\Doremon cau ca ( trac nghiem )\Picture1 (2).png">
            <a:extLst>
              <a:ext uri="{FF2B5EF4-FFF2-40B4-BE49-F238E27FC236}">
                <a16:creationId xmlns:a16="http://schemas.microsoft.com/office/drawing/2014/main" id="{997F9F79-07E2-A9E2-49BE-33D13E47A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24068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times up">
            <a:extLst>
              <a:ext uri="{FF2B5EF4-FFF2-40B4-BE49-F238E27FC236}">
                <a16:creationId xmlns:a16="http://schemas.microsoft.com/office/drawing/2014/main" id="{E8E38D3E-4B32-0987-DD07-55495E653850}"/>
              </a:ext>
            </a:extLst>
          </p:cNvPr>
          <p:cNvGrpSpPr/>
          <p:nvPr/>
        </p:nvGrpSpPr>
        <p:grpSpPr>
          <a:xfrm>
            <a:off x="240762" y="1295400"/>
            <a:ext cx="2096039" cy="911669"/>
            <a:chOff x="2989747" y="438150"/>
            <a:chExt cx="1572029" cy="683752"/>
          </a:xfrm>
        </p:grpSpPr>
        <p:sp>
          <p:nvSpPr>
            <p:cNvPr id="4" name="Rounded Rectangle 18">
              <a:extLst>
                <a:ext uri="{FF2B5EF4-FFF2-40B4-BE49-F238E27FC236}">
                  <a16:creationId xmlns:a16="http://schemas.microsoft.com/office/drawing/2014/main" id="{CCD391EF-7B4E-79A5-A202-ECAF241226CE}"/>
                </a:ext>
              </a:extLst>
            </p:cNvPr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GB" sz="3733" kern="12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8" name="Rounded Rectangle 19">
              <a:extLst>
                <a:ext uri="{FF2B5EF4-FFF2-40B4-BE49-F238E27FC236}">
                  <a16:creationId xmlns:a16="http://schemas.microsoft.com/office/drawing/2014/main" id="{AFCE5C7A-1D12-A3CE-D9A1-CD61DBD6C68F}"/>
                </a:ext>
              </a:extLst>
            </p:cNvPr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GB" sz="2667" kern="1200" dirty="0" err="1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Bắt</a:t>
              </a:r>
              <a:r>
                <a:rPr lang="en-GB" sz="2667" kern="1200" dirty="0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GB" sz="2667" kern="1200" dirty="0" err="1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đầu</a:t>
              </a:r>
              <a:r>
                <a:rPr lang="en-GB" sz="2667" kern="1200" dirty="0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4" name="Picture 3" descr="C:\Users\ADMIN\Desktop\Picture2.png">
            <a:extLst>
              <a:ext uri="{FF2B5EF4-FFF2-40B4-BE49-F238E27FC236}">
                <a16:creationId xmlns:a16="http://schemas.microsoft.com/office/drawing/2014/main" id="{4EF35D96-086C-4B5A-F549-8DC674D77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7178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3CB30CAE-0145-F086-F4B6-C432678C8797}"/>
              </a:ext>
            </a:extLst>
          </p:cNvPr>
          <p:cNvGrpSpPr/>
          <p:nvPr/>
        </p:nvGrpSpPr>
        <p:grpSpPr>
          <a:xfrm>
            <a:off x="1177723" y="2717800"/>
            <a:ext cx="186535" cy="203293"/>
            <a:chOff x="2455863" y="2411803"/>
            <a:chExt cx="566738" cy="566738"/>
          </a:xfrm>
        </p:grpSpPr>
        <p:sp>
          <p:nvSpPr>
            <p:cNvPr id="52" name="Oval 32">
              <a:extLst>
                <a:ext uri="{FF2B5EF4-FFF2-40B4-BE49-F238E27FC236}">
                  <a16:creationId xmlns:a16="http://schemas.microsoft.com/office/drawing/2014/main" id="{72860A6E-CBA0-4AB6-7BDA-562B0394DF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Tx/>
              </a:pPr>
              <a:endParaRPr lang="en-GB" sz="24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53" name="Oval 33">
              <a:extLst>
                <a:ext uri="{FF2B5EF4-FFF2-40B4-BE49-F238E27FC236}">
                  <a16:creationId xmlns:a16="http://schemas.microsoft.com/office/drawing/2014/main" id="{3196E4B3-ADD2-E9D2-97CE-6227AA6B7A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Tx/>
              </a:pPr>
              <a:endParaRPr lang="en-GB" sz="24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54" name="Freeform 34">
              <a:extLst>
                <a:ext uri="{FF2B5EF4-FFF2-40B4-BE49-F238E27FC236}">
                  <a16:creationId xmlns:a16="http://schemas.microsoft.com/office/drawing/2014/main" id="{3366F476-B365-6721-0200-04D7A32D75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Tx/>
              </a:pPr>
              <a:endParaRPr lang="en-GB" sz="24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55" name="Freeform 35">
              <a:extLst>
                <a:ext uri="{FF2B5EF4-FFF2-40B4-BE49-F238E27FC236}">
                  <a16:creationId xmlns:a16="http://schemas.microsoft.com/office/drawing/2014/main" id="{11D0C975-1722-04E4-88B6-7243E7F0E6B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Tx/>
              </a:pPr>
              <a:endParaRPr lang="en-GB" sz="24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56" name="Rectangle 36">
              <a:extLst>
                <a:ext uri="{FF2B5EF4-FFF2-40B4-BE49-F238E27FC236}">
                  <a16:creationId xmlns:a16="http://schemas.microsoft.com/office/drawing/2014/main" id="{54F34C64-AC8F-D7AB-E35A-3622EE7421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Tx/>
              </a:pPr>
              <a:endParaRPr lang="en-GB" sz="24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424B5A94-7C74-4451-699B-02E1F391CA3D}"/>
              </a:ext>
            </a:extLst>
          </p:cNvPr>
          <p:cNvGrpSpPr/>
          <p:nvPr/>
        </p:nvGrpSpPr>
        <p:grpSpPr>
          <a:xfrm>
            <a:off x="1177723" y="3798578"/>
            <a:ext cx="186535" cy="203293"/>
            <a:chOff x="2455863" y="2411803"/>
            <a:chExt cx="566738" cy="566738"/>
          </a:xfrm>
        </p:grpSpPr>
        <p:sp>
          <p:nvSpPr>
            <p:cNvPr id="58" name="Oval 32">
              <a:extLst>
                <a:ext uri="{FF2B5EF4-FFF2-40B4-BE49-F238E27FC236}">
                  <a16:creationId xmlns:a16="http://schemas.microsoft.com/office/drawing/2014/main" id="{AFC6CD45-B4D2-3EE5-1EBC-3F548F108C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Tx/>
              </a:pPr>
              <a:endParaRPr lang="en-GB" sz="24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59" name="Oval 33">
              <a:extLst>
                <a:ext uri="{FF2B5EF4-FFF2-40B4-BE49-F238E27FC236}">
                  <a16:creationId xmlns:a16="http://schemas.microsoft.com/office/drawing/2014/main" id="{DB797C8F-7F3B-029D-6FD5-4CDB68A6F7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Tx/>
              </a:pPr>
              <a:endParaRPr lang="en-GB" sz="24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0" name="Freeform 34">
              <a:extLst>
                <a:ext uri="{FF2B5EF4-FFF2-40B4-BE49-F238E27FC236}">
                  <a16:creationId xmlns:a16="http://schemas.microsoft.com/office/drawing/2014/main" id="{026837EB-8DA8-F2D4-73E2-533D7EAB51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Tx/>
              </a:pPr>
              <a:endParaRPr lang="en-GB" sz="24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" name="Freeform 35">
              <a:extLst>
                <a:ext uri="{FF2B5EF4-FFF2-40B4-BE49-F238E27FC236}">
                  <a16:creationId xmlns:a16="http://schemas.microsoft.com/office/drawing/2014/main" id="{F9BCBAAC-A98E-6295-8942-B1910C7E2CB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Tx/>
              </a:pPr>
              <a:endParaRPr lang="en-GB" sz="24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2" name="Rectangle 36">
              <a:extLst>
                <a:ext uri="{FF2B5EF4-FFF2-40B4-BE49-F238E27FC236}">
                  <a16:creationId xmlns:a16="http://schemas.microsoft.com/office/drawing/2014/main" id="{9FB9EC61-C92D-822C-3B68-D060148CBF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Tx/>
              </a:pPr>
              <a:endParaRPr lang="en-GB" sz="24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BDF5A6A7-405D-604B-9A4A-5C26FAFF8EA4}"/>
              </a:ext>
            </a:extLst>
          </p:cNvPr>
          <p:cNvGrpSpPr/>
          <p:nvPr/>
        </p:nvGrpSpPr>
        <p:grpSpPr>
          <a:xfrm>
            <a:off x="1743866" y="3318196"/>
            <a:ext cx="186535" cy="203293"/>
            <a:chOff x="2455863" y="2411803"/>
            <a:chExt cx="566738" cy="566738"/>
          </a:xfrm>
        </p:grpSpPr>
        <p:sp>
          <p:nvSpPr>
            <p:cNvPr id="1024" name="Oval 32">
              <a:extLst>
                <a:ext uri="{FF2B5EF4-FFF2-40B4-BE49-F238E27FC236}">
                  <a16:creationId xmlns:a16="http://schemas.microsoft.com/office/drawing/2014/main" id="{88BBB371-D291-097A-46D5-F31AA2B47D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Tx/>
              </a:pPr>
              <a:endParaRPr lang="en-GB" sz="24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025" name="Oval 33">
              <a:extLst>
                <a:ext uri="{FF2B5EF4-FFF2-40B4-BE49-F238E27FC236}">
                  <a16:creationId xmlns:a16="http://schemas.microsoft.com/office/drawing/2014/main" id="{48BEBFA2-44F7-B272-214D-9ECC84E33E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Tx/>
              </a:pPr>
              <a:endParaRPr lang="en-GB" sz="24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027" name="Freeform 34">
              <a:extLst>
                <a:ext uri="{FF2B5EF4-FFF2-40B4-BE49-F238E27FC236}">
                  <a16:creationId xmlns:a16="http://schemas.microsoft.com/office/drawing/2014/main" id="{F3EDE9CB-842B-22B0-3D4E-E808F3BBE9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Tx/>
              </a:pPr>
              <a:endParaRPr lang="en-GB" sz="24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030" name="Freeform 35">
              <a:extLst>
                <a:ext uri="{FF2B5EF4-FFF2-40B4-BE49-F238E27FC236}">
                  <a16:creationId xmlns:a16="http://schemas.microsoft.com/office/drawing/2014/main" id="{2878CFFA-582C-C8B4-E000-E8DBAF1ADB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Tx/>
              </a:pPr>
              <a:endParaRPr lang="en-GB" sz="24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031" name="Rectangle 36">
              <a:extLst>
                <a:ext uri="{FF2B5EF4-FFF2-40B4-BE49-F238E27FC236}">
                  <a16:creationId xmlns:a16="http://schemas.microsoft.com/office/drawing/2014/main" id="{BC021FF2-631F-D5B2-AE40-3C18D91860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Tx/>
              </a:pPr>
              <a:endParaRPr lang="en-GB" sz="24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032" name="Group 1031">
            <a:extLst>
              <a:ext uri="{FF2B5EF4-FFF2-40B4-BE49-F238E27FC236}">
                <a16:creationId xmlns:a16="http://schemas.microsoft.com/office/drawing/2014/main" id="{27986845-A3BC-DB64-75C8-2188FCD9F34B}"/>
              </a:ext>
            </a:extLst>
          </p:cNvPr>
          <p:cNvGrpSpPr/>
          <p:nvPr/>
        </p:nvGrpSpPr>
        <p:grpSpPr>
          <a:xfrm>
            <a:off x="609601" y="3327307"/>
            <a:ext cx="186535" cy="203293"/>
            <a:chOff x="2455863" y="2411803"/>
            <a:chExt cx="566738" cy="566738"/>
          </a:xfrm>
        </p:grpSpPr>
        <p:sp>
          <p:nvSpPr>
            <p:cNvPr id="1033" name="Oval 32">
              <a:extLst>
                <a:ext uri="{FF2B5EF4-FFF2-40B4-BE49-F238E27FC236}">
                  <a16:creationId xmlns:a16="http://schemas.microsoft.com/office/drawing/2014/main" id="{3260A421-C2B3-2D62-B326-166F179CE2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Tx/>
              </a:pPr>
              <a:endParaRPr lang="en-GB" sz="24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034" name="Oval 33">
              <a:extLst>
                <a:ext uri="{FF2B5EF4-FFF2-40B4-BE49-F238E27FC236}">
                  <a16:creationId xmlns:a16="http://schemas.microsoft.com/office/drawing/2014/main" id="{8729D44C-3B17-DDDB-BCF1-911B8C0257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Tx/>
              </a:pPr>
              <a:endParaRPr lang="en-GB" sz="24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035" name="Freeform 34">
              <a:extLst>
                <a:ext uri="{FF2B5EF4-FFF2-40B4-BE49-F238E27FC236}">
                  <a16:creationId xmlns:a16="http://schemas.microsoft.com/office/drawing/2014/main" id="{58F292CD-A888-5BF3-1350-D0265D09E3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Tx/>
              </a:pPr>
              <a:endParaRPr lang="en-GB" sz="24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036" name="Freeform 35">
              <a:extLst>
                <a:ext uri="{FF2B5EF4-FFF2-40B4-BE49-F238E27FC236}">
                  <a16:creationId xmlns:a16="http://schemas.microsoft.com/office/drawing/2014/main" id="{D3CE5177-48AB-36D3-2BB1-97A7D001F8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Tx/>
              </a:pPr>
              <a:endParaRPr lang="en-GB" sz="24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037" name="Rectangle 36">
              <a:extLst>
                <a:ext uri="{FF2B5EF4-FFF2-40B4-BE49-F238E27FC236}">
                  <a16:creationId xmlns:a16="http://schemas.microsoft.com/office/drawing/2014/main" id="{2E92AD74-3013-0746-91A8-DCC1E35CFC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Tx/>
              </a:pPr>
              <a:endParaRPr lang="en-GB" sz="24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1038" name="Oval 107">
            <a:extLst>
              <a:ext uri="{FF2B5EF4-FFF2-40B4-BE49-F238E27FC236}">
                <a16:creationId xmlns:a16="http://schemas.microsoft.com/office/drawing/2014/main" id="{FE1639EA-C333-6D13-BAF8-AAF219FF9A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9146" y="32853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buClrTx/>
            </a:pPr>
            <a:endParaRPr lang="en-GB" sz="2400" kern="1200">
              <a:solidFill>
                <a:prstClr val="black"/>
              </a:solidFill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039" name="Explosion 2 48">
            <a:extLst>
              <a:ext uri="{FF2B5EF4-FFF2-40B4-BE49-F238E27FC236}">
                <a16:creationId xmlns:a16="http://schemas.microsoft.com/office/drawing/2014/main" id="{4C2F27AE-300E-5869-B6B9-99FAE9F4AEC2}"/>
              </a:ext>
            </a:extLst>
          </p:cNvPr>
          <p:cNvSpPr/>
          <p:nvPr/>
        </p:nvSpPr>
        <p:spPr>
          <a:xfrm>
            <a:off x="-101600" y="32853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3200" kern="1200" dirty="0">
                <a:solidFill>
                  <a:srgbClr val="0000FF"/>
                </a:solidFill>
                <a:latin typeface="UTM Avo" panose="02040603050506020204" pitchFamily="18" charset="0"/>
              </a:rPr>
              <a:t>HẾT GIỜ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08FD10D-84F2-DFD7-8595-4572A07A0F3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20425" y="5455763"/>
            <a:ext cx="2128107" cy="127523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A3F01B4-B27D-9B05-5A6C-85C72878F87C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530463" y="5613932"/>
            <a:ext cx="2667137" cy="9588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9EB3A24-F636-B08F-133E-699EFDEA7C95}"/>
                  </a:ext>
                </a:extLst>
              </p:cNvPr>
              <p:cNvSpPr txBox="1"/>
              <p:nvPr/>
            </p:nvSpPr>
            <p:spPr>
              <a:xfrm>
                <a:off x="7985051" y="3992271"/>
                <a:ext cx="298159" cy="8079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i="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00800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9EB3A24-F636-B08F-133E-699EFDEA7C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5051" y="3992271"/>
                <a:ext cx="298159" cy="807913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188737C0-3BA7-AC05-D443-7B80C427FD5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46087" cy="72043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09560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mph" presetSubtype="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84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843"/>
                            </p:stCondLst>
                            <p:childTnLst>
                              <p:par>
                                <p:cTn id="4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5595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9" dur="1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4" dur="519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5198"/>
                            </p:stCondLst>
                            <p:childTnLst>
                              <p:par>
                                <p:cTn id="10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2" grpId="1" animBg="1"/>
      <p:bldP spid="15" grpId="1" animBg="1"/>
      <p:bldP spid="5" grpId="0" animBg="1"/>
      <p:bldP spid="5" grpId="1" animBg="1"/>
      <p:bldP spid="24" grpId="0" animBg="1"/>
      <p:bldP spid="24" grpId="1" animBg="1"/>
      <p:bldP spid="24" grpId="2" animBg="1"/>
      <p:bldP spid="1039" grpId="0" animBg="1"/>
      <p:bldP spid="1039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3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7017657" y="5580638"/>
            <a:ext cx="3352800" cy="120116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9170">
              <a:spcBef>
                <a:spcPct val="0"/>
              </a:spcBef>
              <a:buClrTx/>
              <a:buNone/>
            </a:pPr>
            <a:r>
              <a:rPr lang="en-US" altLang="en-US" sz="4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B</a:t>
            </a:r>
            <a:r>
              <a:rPr lang="en-US" altLang="en-US" sz="4133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. </a:t>
            </a:r>
            <a:endParaRPr lang="en-US" altLang="en-US" sz="2400" kern="1200" dirty="0">
              <a:solidFill>
                <a:prstClr val="black"/>
              </a:solidFill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3048000" y="5555394"/>
            <a:ext cx="3526972" cy="1226406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9170">
              <a:spcBef>
                <a:spcPct val="0"/>
              </a:spcBef>
              <a:buClrTx/>
              <a:buNone/>
            </a:pPr>
            <a:r>
              <a:rPr lang="en-US" altLang="en-US" sz="4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A</a:t>
            </a:r>
            <a:r>
              <a:rPr lang="en-US" alt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. </a:t>
            </a: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3467" b="1" kern="1200" dirty="0">
                <a:solidFill>
                  <a:srgbClr val="0000FF"/>
                </a:solidFill>
                <a:latin typeface="UTM Avo" panose="02040603050506020204" pitchFamily="18" charset="0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endParaRPr lang="en-US" sz="2400" kern="120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3467" b="1" kern="1200" dirty="0">
                <a:solidFill>
                  <a:srgbClr val="0000FF"/>
                </a:solidFill>
                <a:latin typeface="UTM Avo" panose="02040603050506020204" pitchFamily="18" charset="0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endParaRPr lang="en-US" sz="2400" kern="120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pic>
        <p:nvPicPr>
          <p:cNvPr id="4098" name="Picture 2" descr="C:\Users\ADMIN\Desktop\Doremon cau ca ( trac nghiem )\depositphotos_151226446-stock-illustration-cartoon-tropical-fish-collection-set (2)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85638" y1="47899" x2="15160" y2="48739"/>
                        <a14:foregroundMark x1="74734" y1="42017" x2="61968" y2="51261"/>
                        <a14:foregroundMark x1="43351" y1="28151" x2="47074" y2="63866"/>
                        <a14:foregroundMark x1="45479" y1="26050" x2="61702" y2="58403"/>
                        <a14:foregroundMark x1="43351" y1="29412" x2="14894" y2="59664"/>
                        <a14:foregroundMark x1="17819" y1="36975" x2="23936" y2="65966"/>
                        <a14:foregroundMark x1="53191" y1="63445" x2="34840" y2="71008"/>
                        <a14:foregroundMark x1="13830" y1="46218" x2="24734" y2="33193"/>
                        <a14:foregroundMark x1="21277" y1="31513" x2="11702" y2="39496"/>
                        <a14:foregroundMark x1="54255" y1="38235" x2="82979" y2="44118"/>
                        <a14:foregroundMark x1="84309" y1="55462" x2="59840" y2="55462"/>
                        <a14:foregroundMark x1="63032" y1="15966" x2="71809" y2="23109"/>
                        <a14:foregroundMark x1="88830" y1="28151" x2="98936" y2="43277"/>
                        <a14:foregroundMark x1="97606" y1="50000" x2="90957" y2="65126"/>
                        <a14:foregroundMark x1="67819" y1="62185" x2="66755" y2="69748"/>
                        <a14:foregroundMark x1="65957" y1="73109" x2="62500" y2="7479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4700" flipH="1">
            <a:off x="3181691" y="-47357"/>
            <a:ext cx="2057432" cy="140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Doremon cau ca ( trac nghiem )\bottle-clipart-green-bottle-clipart-clipart-panda-free-clipart-images-animations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889" b="97556" l="9742" r="89861">
                        <a14:foregroundMark x1="30815" y1="2889" x2="21272" y2="50222"/>
                        <a14:foregroundMark x1="23658" y1="6444" x2="22465" y2="34444"/>
                        <a14:foregroundMark x1="25249" y1="9111" x2="23260" y2="36444"/>
                        <a14:foregroundMark x1="11730" y1="92889" x2="42346" y2="94444"/>
                        <a14:foregroundMark x1="14513" y1="47778" x2="47515" y2="48222"/>
                        <a14:foregroundMark x1="21670" y1="97333" x2="30020" y2="97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424" y="0"/>
            <a:ext cx="1210829" cy="216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903200" y="6451600"/>
            <a:ext cx="812800" cy="812800"/>
          </a:xfrm>
          <a:prstGeom prst="rect">
            <a:avLst/>
          </a:prstGeom>
        </p:spPr>
      </p:pic>
      <p:pic>
        <p:nvPicPr>
          <p:cNvPr id="2" name="Picture 12" descr="Hình ảnh có liên quan">
            <a:extLst>
              <a:ext uri="{FF2B5EF4-FFF2-40B4-BE49-F238E27FC236}">
                <a16:creationId xmlns:a16="http://schemas.microsoft.com/office/drawing/2014/main" id="{5265656D-0870-D6FF-DE1C-30CA31077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14880" y="1907417"/>
            <a:ext cx="1531212" cy="537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ieng-chuong-het-gio-reng-www_tiengdong_com">
            <a:hlinkClick r:id="" action="ppaction://media"/>
            <a:extLst>
              <a:ext uri="{FF2B5EF4-FFF2-40B4-BE49-F238E27FC236}">
                <a16:creationId xmlns:a16="http://schemas.microsoft.com/office/drawing/2014/main" id="{05CA0EEB-3310-DD1D-769F-2A2732EEC4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357085" y="4956799"/>
            <a:ext cx="812800" cy="812800"/>
          </a:xfrm>
          <a:prstGeom prst="rect">
            <a:avLst/>
          </a:prstGeom>
        </p:spPr>
      </p:pic>
      <p:pic>
        <p:nvPicPr>
          <p:cNvPr id="9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C5326781-761B-BFDA-7ED2-39F1D86CAB0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713567" y="2341033"/>
            <a:ext cx="812800" cy="812800"/>
          </a:xfrm>
          <a:prstGeom prst="rect">
            <a:avLst/>
          </a:prstGeom>
        </p:spPr>
      </p:pic>
      <p:pic>
        <p:nvPicPr>
          <p:cNvPr id="4" name="Picture 2" descr="C:\Users\ADMIN\Desktop\Doremon cau ca ( trac nghiem )\Picture1 (2).png">
            <a:extLst>
              <a:ext uri="{FF2B5EF4-FFF2-40B4-BE49-F238E27FC236}">
                <a16:creationId xmlns:a16="http://schemas.microsoft.com/office/drawing/2014/main" id="{009333A8-8A69-BEB5-4C9A-D80E73312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24068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times up">
            <a:extLst>
              <a:ext uri="{FF2B5EF4-FFF2-40B4-BE49-F238E27FC236}">
                <a16:creationId xmlns:a16="http://schemas.microsoft.com/office/drawing/2014/main" id="{5A0A34B2-DF10-789D-0BB9-EE00CC06A44F}"/>
              </a:ext>
            </a:extLst>
          </p:cNvPr>
          <p:cNvGrpSpPr/>
          <p:nvPr/>
        </p:nvGrpSpPr>
        <p:grpSpPr>
          <a:xfrm>
            <a:off x="240762" y="1295400"/>
            <a:ext cx="2096039" cy="911669"/>
            <a:chOff x="2989747" y="438150"/>
            <a:chExt cx="1572029" cy="683752"/>
          </a:xfrm>
        </p:grpSpPr>
        <p:sp>
          <p:nvSpPr>
            <p:cNvPr id="11" name="Rounded Rectangle 18">
              <a:extLst>
                <a:ext uri="{FF2B5EF4-FFF2-40B4-BE49-F238E27FC236}">
                  <a16:creationId xmlns:a16="http://schemas.microsoft.com/office/drawing/2014/main" id="{FBFC3D9A-C1D1-119C-28F5-3E405B4BEB1E}"/>
                </a:ext>
              </a:extLst>
            </p:cNvPr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GB" sz="3733" kern="12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3" name="Rounded Rectangle 19">
              <a:extLst>
                <a:ext uri="{FF2B5EF4-FFF2-40B4-BE49-F238E27FC236}">
                  <a16:creationId xmlns:a16="http://schemas.microsoft.com/office/drawing/2014/main" id="{7E4A6610-0BE0-A524-3832-ED98FAB9A9C5}"/>
                </a:ext>
              </a:extLst>
            </p:cNvPr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GB" sz="2667" kern="1200" dirty="0" err="1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Bắt</a:t>
              </a:r>
              <a:r>
                <a:rPr lang="en-GB" sz="2667" kern="1200" dirty="0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GB" sz="2667" kern="1200" dirty="0" err="1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đầu</a:t>
              </a:r>
              <a:r>
                <a:rPr lang="en-GB" sz="2667" kern="1200" dirty="0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4" name="Picture 3" descr="C:\Users\ADMIN\Desktop\Picture2.png">
            <a:extLst>
              <a:ext uri="{FF2B5EF4-FFF2-40B4-BE49-F238E27FC236}">
                <a16:creationId xmlns:a16="http://schemas.microsoft.com/office/drawing/2014/main" id="{7E19D492-E1FA-B338-C3D1-A6BEFED35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7178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2501435F-41A1-D019-98AC-26EA6B5B6D92}"/>
              </a:ext>
            </a:extLst>
          </p:cNvPr>
          <p:cNvGrpSpPr/>
          <p:nvPr/>
        </p:nvGrpSpPr>
        <p:grpSpPr>
          <a:xfrm>
            <a:off x="1177723" y="2717800"/>
            <a:ext cx="186535" cy="203293"/>
            <a:chOff x="2455863" y="2411803"/>
            <a:chExt cx="566738" cy="566738"/>
          </a:xfrm>
        </p:grpSpPr>
        <p:sp>
          <p:nvSpPr>
            <p:cNvPr id="52" name="Oval 32">
              <a:extLst>
                <a:ext uri="{FF2B5EF4-FFF2-40B4-BE49-F238E27FC236}">
                  <a16:creationId xmlns:a16="http://schemas.microsoft.com/office/drawing/2014/main" id="{45E8996C-939C-56C6-2113-2BB331506A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Tx/>
              </a:pPr>
              <a:endParaRPr lang="en-GB" sz="24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53" name="Oval 33">
              <a:extLst>
                <a:ext uri="{FF2B5EF4-FFF2-40B4-BE49-F238E27FC236}">
                  <a16:creationId xmlns:a16="http://schemas.microsoft.com/office/drawing/2014/main" id="{D264E3BA-87E7-841C-4788-419A66087B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Tx/>
              </a:pPr>
              <a:endParaRPr lang="en-GB" sz="24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54" name="Freeform 34">
              <a:extLst>
                <a:ext uri="{FF2B5EF4-FFF2-40B4-BE49-F238E27FC236}">
                  <a16:creationId xmlns:a16="http://schemas.microsoft.com/office/drawing/2014/main" id="{E0CFB552-41D2-6CF3-9DDE-4493B36263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Tx/>
              </a:pPr>
              <a:endParaRPr lang="en-GB" sz="24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55" name="Freeform 35">
              <a:extLst>
                <a:ext uri="{FF2B5EF4-FFF2-40B4-BE49-F238E27FC236}">
                  <a16:creationId xmlns:a16="http://schemas.microsoft.com/office/drawing/2014/main" id="{6FDA780F-5DFB-9D00-FCF4-16274DB915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Tx/>
              </a:pPr>
              <a:endParaRPr lang="en-GB" sz="24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56" name="Rectangle 36">
              <a:extLst>
                <a:ext uri="{FF2B5EF4-FFF2-40B4-BE49-F238E27FC236}">
                  <a16:creationId xmlns:a16="http://schemas.microsoft.com/office/drawing/2014/main" id="{34F4F100-5AE5-6F63-35F3-7C06BE934E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Tx/>
              </a:pPr>
              <a:endParaRPr lang="en-GB" sz="24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C7495FB4-C076-8A5A-1D03-16F921848594}"/>
              </a:ext>
            </a:extLst>
          </p:cNvPr>
          <p:cNvGrpSpPr/>
          <p:nvPr/>
        </p:nvGrpSpPr>
        <p:grpSpPr>
          <a:xfrm>
            <a:off x="1177723" y="3798578"/>
            <a:ext cx="186535" cy="203293"/>
            <a:chOff x="2455863" y="2411803"/>
            <a:chExt cx="566738" cy="566738"/>
          </a:xfrm>
        </p:grpSpPr>
        <p:sp>
          <p:nvSpPr>
            <p:cNvPr id="58" name="Oval 32">
              <a:extLst>
                <a:ext uri="{FF2B5EF4-FFF2-40B4-BE49-F238E27FC236}">
                  <a16:creationId xmlns:a16="http://schemas.microsoft.com/office/drawing/2014/main" id="{D62169F6-CB66-CCD8-7E77-51848EFD00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Tx/>
              </a:pPr>
              <a:endParaRPr lang="en-GB" sz="24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59" name="Oval 33">
              <a:extLst>
                <a:ext uri="{FF2B5EF4-FFF2-40B4-BE49-F238E27FC236}">
                  <a16:creationId xmlns:a16="http://schemas.microsoft.com/office/drawing/2014/main" id="{C654FC2F-5C1B-1A25-46C6-CAAE9B2309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Tx/>
              </a:pPr>
              <a:endParaRPr lang="en-GB" sz="24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0" name="Freeform 34">
              <a:extLst>
                <a:ext uri="{FF2B5EF4-FFF2-40B4-BE49-F238E27FC236}">
                  <a16:creationId xmlns:a16="http://schemas.microsoft.com/office/drawing/2014/main" id="{AC14C696-A16D-E33F-9EDA-D98ED47EF2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Tx/>
              </a:pPr>
              <a:endParaRPr lang="en-GB" sz="24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" name="Freeform 35">
              <a:extLst>
                <a:ext uri="{FF2B5EF4-FFF2-40B4-BE49-F238E27FC236}">
                  <a16:creationId xmlns:a16="http://schemas.microsoft.com/office/drawing/2014/main" id="{92BB0B30-F559-F45B-C7E5-BC912ED79B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Tx/>
              </a:pPr>
              <a:endParaRPr lang="en-GB" sz="24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2" name="Rectangle 36">
              <a:extLst>
                <a:ext uri="{FF2B5EF4-FFF2-40B4-BE49-F238E27FC236}">
                  <a16:creationId xmlns:a16="http://schemas.microsoft.com/office/drawing/2014/main" id="{B0D379AA-BE8D-DCD6-637D-53D2687D6D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Tx/>
              </a:pPr>
              <a:endParaRPr lang="en-GB" sz="24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34CAC348-3B23-55D9-BDA1-E457A46F838D}"/>
              </a:ext>
            </a:extLst>
          </p:cNvPr>
          <p:cNvGrpSpPr/>
          <p:nvPr/>
        </p:nvGrpSpPr>
        <p:grpSpPr>
          <a:xfrm>
            <a:off x="1743866" y="3318196"/>
            <a:ext cx="186535" cy="203293"/>
            <a:chOff x="2455863" y="2411803"/>
            <a:chExt cx="566738" cy="566738"/>
          </a:xfrm>
        </p:grpSpPr>
        <p:sp>
          <p:nvSpPr>
            <p:cNvPr id="4096" name="Oval 32">
              <a:extLst>
                <a:ext uri="{FF2B5EF4-FFF2-40B4-BE49-F238E27FC236}">
                  <a16:creationId xmlns:a16="http://schemas.microsoft.com/office/drawing/2014/main" id="{E89027AA-9CC6-2AF7-2405-C48384B16F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Tx/>
              </a:pPr>
              <a:endParaRPr lang="en-GB" sz="24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4097" name="Oval 33">
              <a:extLst>
                <a:ext uri="{FF2B5EF4-FFF2-40B4-BE49-F238E27FC236}">
                  <a16:creationId xmlns:a16="http://schemas.microsoft.com/office/drawing/2014/main" id="{44C390FA-BDA4-D60B-A719-35B6B5BD53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Tx/>
              </a:pPr>
              <a:endParaRPr lang="en-GB" sz="24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4100" name="Freeform 34">
              <a:extLst>
                <a:ext uri="{FF2B5EF4-FFF2-40B4-BE49-F238E27FC236}">
                  <a16:creationId xmlns:a16="http://schemas.microsoft.com/office/drawing/2014/main" id="{28C62A5E-A627-CA33-D864-92FD3F7390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Tx/>
              </a:pPr>
              <a:endParaRPr lang="en-GB" sz="24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4101" name="Freeform 35">
              <a:extLst>
                <a:ext uri="{FF2B5EF4-FFF2-40B4-BE49-F238E27FC236}">
                  <a16:creationId xmlns:a16="http://schemas.microsoft.com/office/drawing/2014/main" id="{74021E11-7D3A-8967-A1B5-BCC23B5431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Tx/>
              </a:pPr>
              <a:endParaRPr lang="en-GB" sz="24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4102" name="Rectangle 36">
              <a:extLst>
                <a:ext uri="{FF2B5EF4-FFF2-40B4-BE49-F238E27FC236}">
                  <a16:creationId xmlns:a16="http://schemas.microsoft.com/office/drawing/2014/main" id="{ED8E71D7-7553-A847-C897-3FFD3BDFD1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Tx/>
              </a:pPr>
              <a:endParaRPr lang="en-GB" sz="24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4103" name="Group 4102">
            <a:extLst>
              <a:ext uri="{FF2B5EF4-FFF2-40B4-BE49-F238E27FC236}">
                <a16:creationId xmlns:a16="http://schemas.microsoft.com/office/drawing/2014/main" id="{89847032-E8A9-5404-76EA-03E61617E59E}"/>
              </a:ext>
            </a:extLst>
          </p:cNvPr>
          <p:cNvGrpSpPr/>
          <p:nvPr/>
        </p:nvGrpSpPr>
        <p:grpSpPr>
          <a:xfrm>
            <a:off x="609601" y="3327307"/>
            <a:ext cx="186535" cy="203293"/>
            <a:chOff x="2455863" y="2411803"/>
            <a:chExt cx="566738" cy="566738"/>
          </a:xfrm>
        </p:grpSpPr>
        <p:sp>
          <p:nvSpPr>
            <p:cNvPr id="4104" name="Oval 32">
              <a:extLst>
                <a:ext uri="{FF2B5EF4-FFF2-40B4-BE49-F238E27FC236}">
                  <a16:creationId xmlns:a16="http://schemas.microsoft.com/office/drawing/2014/main" id="{314D1F6C-CAC5-77BB-2A40-1B940C872B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Tx/>
              </a:pPr>
              <a:endParaRPr lang="en-GB" sz="24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4105" name="Oval 33">
              <a:extLst>
                <a:ext uri="{FF2B5EF4-FFF2-40B4-BE49-F238E27FC236}">
                  <a16:creationId xmlns:a16="http://schemas.microsoft.com/office/drawing/2014/main" id="{9E77A208-D241-8C43-27E0-613114E9C8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Tx/>
              </a:pPr>
              <a:endParaRPr lang="en-GB" sz="24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4106" name="Freeform 34">
              <a:extLst>
                <a:ext uri="{FF2B5EF4-FFF2-40B4-BE49-F238E27FC236}">
                  <a16:creationId xmlns:a16="http://schemas.microsoft.com/office/drawing/2014/main" id="{016FE487-BE68-481E-CD3D-8D054FC5AE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Tx/>
              </a:pPr>
              <a:endParaRPr lang="en-GB" sz="24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4107" name="Freeform 35">
              <a:extLst>
                <a:ext uri="{FF2B5EF4-FFF2-40B4-BE49-F238E27FC236}">
                  <a16:creationId xmlns:a16="http://schemas.microsoft.com/office/drawing/2014/main" id="{B349A445-0C23-BA6A-A916-B7177185E1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Tx/>
              </a:pPr>
              <a:endParaRPr lang="en-GB" sz="24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4108" name="Rectangle 36">
              <a:extLst>
                <a:ext uri="{FF2B5EF4-FFF2-40B4-BE49-F238E27FC236}">
                  <a16:creationId xmlns:a16="http://schemas.microsoft.com/office/drawing/2014/main" id="{EF5D9A6B-E892-19BF-8353-671EEFE534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Tx/>
              </a:pPr>
              <a:endParaRPr lang="en-GB" sz="24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4109" name="Oval 107">
            <a:extLst>
              <a:ext uri="{FF2B5EF4-FFF2-40B4-BE49-F238E27FC236}">
                <a16:creationId xmlns:a16="http://schemas.microsoft.com/office/drawing/2014/main" id="{DB35140B-EF54-2CC6-5C6C-EE9E8E793A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9146" y="32853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buClrTx/>
            </a:pPr>
            <a:endParaRPr lang="en-GB" sz="2400" kern="1200">
              <a:solidFill>
                <a:prstClr val="black"/>
              </a:solidFill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110" name="Explosion 2 48">
            <a:extLst>
              <a:ext uri="{FF2B5EF4-FFF2-40B4-BE49-F238E27FC236}">
                <a16:creationId xmlns:a16="http://schemas.microsoft.com/office/drawing/2014/main" id="{92D18AF0-33DD-6B4C-799B-661A5A0948F9}"/>
              </a:ext>
            </a:extLst>
          </p:cNvPr>
          <p:cNvSpPr/>
          <p:nvPr/>
        </p:nvSpPr>
        <p:spPr>
          <a:xfrm>
            <a:off x="-101600" y="32853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3200" kern="1200" dirty="0">
                <a:solidFill>
                  <a:srgbClr val="0000FF"/>
                </a:solidFill>
                <a:latin typeface="UTM Avo" panose="02040603050506020204" pitchFamily="18" charset="0"/>
              </a:rPr>
              <a:t>HẾT GIỜ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20E86EF-16D8-7C75-0C73-8AF52301C458}"/>
              </a:ext>
            </a:extLst>
          </p:cNvPr>
          <p:cNvSpPr txBox="1"/>
          <p:nvPr/>
        </p:nvSpPr>
        <p:spPr>
          <a:xfrm>
            <a:off x="4388077" y="4115461"/>
            <a:ext cx="4274830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Tx/>
            </a:pPr>
            <a:r>
              <a:rPr lang="en-US" sz="2667" kern="1200" dirty="0" err="1">
                <a:solidFill>
                  <a:srgbClr val="008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Hình</a:t>
            </a:r>
            <a:r>
              <a:rPr lang="en-US" sz="2667" kern="1200" dirty="0">
                <a:solidFill>
                  <a:srgbClr val="008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srgbClr val="008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nào</a:t>
            </a:r>
            <a:r>
              <a:rPr lang="en-US" sz="2667" kern="1200" dirty="0">
                <a:solidFill>
                  <a:srgbClr val="008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srgbClr val="008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đã</a:t>
            </a:r>
            <a:r>
              <a:rPr lang="en-US" sz="2667" kern="1200" dirty="0">
                <a:solidFill>
                  <a:srgbClr val="008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srgbClr val="008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khoanh</a:t>
            </a:r>
            <a:r>
              <a:rPr lang="en-US" sz="2667" kern="1200" dirty="0">
                <a:solidFill>
                  <a:srgbClr val="008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:  </a:t>
            </a:r>
            <a:r>
              <a:rPr lang="en-US" sz="2667" kern="1200" dirty="0" err="1">
                <a:solidFill>
                  <a:srgbClr val="008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quả</a:t>
            </a:r>
            <a:r>
              <a:rPr lang="en-US" sz="2667" kern="1200" dirty="0">
                <a:solidFill>
                  <a:srgbClr val="008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srgbClr val="008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cà</a:t>
            </a:r>
            <a:r>
              <a:rPr lang="en-US" sz="2667" kern="1200" dirty="0">
                <a:solidFill>
                  <a:srgbClr val="008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srgbClr val="008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chua</a:t>
            </a:r>
            <a:r>
              <a:rPr lang="en-US" sz="2667" kern="1200" dirty="0">
                <a:solidFill>
                  <a:srgbClr val="008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9297A85-F136-CF24-5D0C-A2F9DBDB35B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104291" y="5613344"/>
            <a:ext cx="1371670" cy="10668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BE682BF-7E94-0660-3C4A-4AB9D4E452E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830186" y="5613344"/>
            <a:ext cx="1987652" cy="11240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6A29AF1-1A9F-2AA9-AB98-A3EAA026A8D6}"/>
                  </a:ext>
                </a:extLst>
              </p:cNvPr>
              <p:cNvSpPr txBox="1"/>
              <p:nvPr/>
            </p:nvSpPr>
            <p:spPr>
              <a:xfrm>
                <a:off x="7955211" y="3981639"/>
                <a:ext cx="298159" cy="8094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i="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008000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6A29AF1-1A9F-2AA9-AB98-A3EAA026A8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5211" y="3981639"/>
                <a:ext cx="298159" cy="809452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19160365-13DE-8BDC-227B-8BC7DC6FB69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46087" cy="72043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306841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mph" presetSubtype="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84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843"/>
                            </p:stCondLst>
                            <p:childTnLst>
                              <p:par>
                                <p:cTn id="4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5595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9" dur="1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4" dur="519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2" grpId="1" animBg="1"/>
      <p:bldP spid="15" grpId="1" animBg="1"/>
      <p:bldP spid="5" grpId="0" animBg="1"/>
      <p:bldP spid="5" grpId="1" animBg="1"/>
      <p:bldP spid="24" grpId="0" animBg="1"/>
      <p:bldP spid="24" grpId="1" animBg="1"/>
      <p:bldP spid="24" grpId="2" animBg="1"/>
      <p:bldP spid="4110" grpId="0" animBg="1"/>
      <p:bldP spid="4110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4494">
            <a:off x="4303184" y="-49594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2863549" y="5570100"/>
            <a:ext cx="3579888" cy="1157177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9170">
              <a:spcBef>
                <a:spcPct val="0"/>
              </a:spcBef>
              <a:buClrTx/>
              <a:buNone/>
            </a:pPr>
            <a:r>
              <a:rPr lang="en-US" altLang="en-US" sz="4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A</a:t>
            </a:r>
            <a:r>
              <a:rPr lang="en-US" altLang="en-US" sz="4133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. </a:t>
            </a:r>
            <a:endParaRPr lang="en-US" altLang="en-US" sz="2400" kern="1200" dirty="0">
              <a:solidFill>
                <a:prstClr val="black"/>
              </a:solidFill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886122" y="5570100"/>
            <a:ext cx="3352800" cy="1157177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9170">
              <a:spcBef>
                <a:spcPct val="0"/>
              </a:spcBef>
              <a:buClrTx/>
              <a:buNone/>
            </a:pPr>
            <a:r>
              <a:rPr lang="en-US" altLang="en-US" sz="4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B</a:t>
            </a:r>
            <a:r>
              <a:rPr lang="en-US" alt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. </a:t>
            </a: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3467" b="1" kern="1200" dirty="0">
                <a:solidFill>
                  <a:srgbClr val="0000FF"/>
                </a:solidFill>
                <a:latin typeface="UTM Avo" panose="02040603050506020204" pitchFamily="18" charset="0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endParaRPr lang="en-US" sz="2400" kern="120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3467" b="1" kern="1200" dirty="0">
                <a:solidFill>
                  <a:srgbClr val="0000FF"/>
                </a:solidFill>
                <a:latin typeface="UTM Avo" panose="02040603050506020204" pitchFamily="18" charset="0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819" y="29896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endParaRPr lang="en-US" sz="2400" kern="120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pic>
        <p:nvPicPr>
          <p:cNvPr id="3074" name="Picture 2" descr="C:\Users\ADMIN\Desktop\Doremon cau ca ( trac nghiem )\historieta-tropical-de-los-pescados-45745897 (2)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7423" flipH="1">
            <a:off x="3010573" y="-310049"/>
            <a:ext cx="2441289" cy="1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Doremon cau ca ( trac nghiem )\old-brown-boot-vector-art-illustration-very-old-shoes-clipart-612_403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841" y="22878"/>
            <a:ext cx="2021417" cy="133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903200" y="6451600"/>
            <a:ext cx="812800" cy="812800"/>
          </a:xfrm>
          <a:prstGeom prst="rect">
            <a:avLst/>
          </a:prstGeom>
        </p:spPr>
      </p:pic>
      <p:pic>
        <p:nvPicPr>
          <p:cNvPr id="7" name="Picture 12" descr="Hình ảnh có liên quan">
            <a:extLst>
              <a:ext uri="{FF2B5EF4-FFF2-40B4-BE49-F238E27FC236}">
                <a16:creationId xmlns:a16="http://schemas.microsoft.com/office/drawing/2014/main" id="{B4FAB624-6ED9-6D9B-8B42-718685ABE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55994" y="1852248"/>
            <a:ext cx="1406453" cy="537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Tieng-chuong-het-gio-reng-www_tiengdong_com">
            <a:hlinkClick r:id="" action="ppaction://media"/>
            <a:extLst>
              <a:ext uri="{FF2B5EF4-FFF2-40B4-BE49-F238E27FC236}">
                <a16:creationId xmlns:a16="http://schemas.microsoft.com/office/drawing/2014/main" id="{FA267336-C245-D465-0CE1-E26E02541C7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357085" y="4956799"/>
            <a:ext cx="812800" cy="812800"/>
          </a:xfrm>
          <a:prstGeom prst="rect">
            <a:avLst/>
          </a:prstGeom>
        </p:spPr>
      </p:pic>
      <p:pic>
        <p:nvPicPr>
          <p:cNvPr id="2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4482DE84-86CB-70A1-2F2F-28C977FBDB0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713567" y="2341033"/>
            <a:ext cx="812800" cy="812800"/>
          </a:xfrm>
          <a:prstGeom prst="rect">
            <a:avLst/>
          </a:prstGeom>
        </p:spPr>
      </p:pic>
      <p:pic>
        <p:nvPicPr>
          <p:cNvPr id="14" name="Picture 2" descr="C:\Users\ADMIN\Desktop\Doremon cau ca ( trac nghiem )\Picture1 (2).png">
            <a:extLst>
              <a:ext uri="{FF2B5EF4-FFF2-40B4-BE49-F238E27FC236}">
                <a16:creationId xmlns:a16="http://schemas.microsoft.com/office/drawing/2014/main" id="{6CCD2AB2-7CD1-E2D8-8E96-E1003833E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24068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" name="times up">
            <a:extLst>
              <a:ext uri="{FF2B5EF4-FFF2-40B4-BE49-F238E27FC236}">
                <a16:creationId xmlns:a16="http://schemas.microsoft.com/office/drawing/2014/main" id="{9BB7D4A8-5E75-8FA1-7DA8-C1105EB61EF9}"/>
              </a:ext>
            </a:extLst>
          </p:cNvPr>
          <p:cNvGrpSpPr/>
          <p:nvPr/>
        </p:nvGrpSpPr>
        <p:grpSpPr>
          <a:xfrm>
            <a:off x="240762" y="1295400"/>
            <a:ext cx="2096039" cy="911669"/>
            <a:chOff x="2989747" y="438150"/>
            <a:chExt cx="1572029" cy="683752"/>
          </a:xfrm>
        </p:grpSpPr>
        <p:sp>
          <p:nvSpPr>
            <p:cNvPr id="52" name="Rounded Rectangle 18">
              <a:extLst>
                <a:ext uri="{FF2B5EF4-FFF2-40B4-BE49-F238E27FC236}">
                  <a16:creationId xmlns:a16="http://schemas.microsoft.com/office/drawing/2014/main" id="{4B734ACD-AA00-0964-6C85-7245253BFD4F}"/>
                </a:ext>
              </a:extLst>
            </p:cNvPr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GB" sz="3733" kern="12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3" name="Rounded Rectangle 19">
              <a:extLst>
                <a:ext uri="{FF2B5EF4-FFF2-40B4-BE49-F238E27FC236}">
                  <a16:creationId xmlns:a16="http://schemas.microsoft.com/office/drawing/2014/main" id="{483EF2AA-1D28-7C8D-602C-8503C09785A2}"/>
                </a:ext>
              </a:extLst>
            </p:cNvPr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GB" sz="2667" kern="1200" dirty="0" err="1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Bắt</a:t>
              </a:r>
              <a:r>
                <a:rPr lang="en-GB" sz="2667" kern="1200" dirty="0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GB" sz="2667" kern="1200" dirty="0" err="1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đầu</a:t>
              </a:r>
              <a:r>
                <a:rPr lang="en-GB" sz="2667" kern="1200" dirty="0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54" name="Picture 3" descr="C:\Users\ADMIN\Desktop\Picture2.png">
            <a:extLst>
              <a:ext uri="{FF2B5EF4-FFF2-40B4-BE49-F238E27FC236}">
                <a16:creationId xmlns:a16="http://schemas.microsoft.com/office/drawing/2014/main" id="{01EF007F-658E-E42D-8954-AB5B2E743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7178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FF461607-054A-D248-062A-84C22A7241CC}"/>
              </a:ext>
            </a:extLst>
          </p:cNvPr>
          <p:cNvGrpSpPr/>
          <p:nvPr/>
        </p:nvGrpSpPr>
        <p:grpSpPr>
          <a:xfrm>
            <a:off x="1177723" y="2717800"/>
            <a:ext cx="186535" cy="203293"/>
            <a:chOff x="2455863" y="2411803"/>
            <a:chExt cx="566738" cy="566738"/>
          </a:xfrm>
        </p:grpSpPr>
        <p:sp>
          <p:nvSpPr>
            <p:cNvPr id="56" name="Oval 32">
              <a:extLst>
                <a:ext uri="{FF2B5EF4-FFF2-40B4-BE49-F238E27FC236}">
                  <a16:creationId xmlns:a16="http://schemas.microsoft.com/office/drawing/2014/main" id="{B34731B7-15C5-B206-90A6-EF102A9038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Tx/>
              </a:pPr>
              <a:endParaRPr lang="en-GB" sz="24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57" name="Oval 33">
              <a:extLst>
                <a:ext uri="{FF2B5EF4-FFF2-40B4-BE49-F238E27FC236}">
                  <a16:creationId xmlns:a16="http://schemas.microsoft.com/office/drawing/2014/main" id="{DE6A5453-F3CC-6DF8-61B7-70ED33136D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Tx/>
              </a:pPr>
              <a:endParaRPr lang="en-GB" sz="24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58" name="Freeform 34">
              <a:extLst>
                <a:ext uri="{FF2B5EF4-FFF2-40B4-BE49-F238E27FC236}">
                  <a16:creationId xmlns:a16="http://schemas.microsoft.com/office/drawing/2014/main" id="{B269E468-DA9C-FF49-5210-0CBCC8734C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Tx/>
              </a:pPr>
              <a:endParaRPr lang="en-GB" sz="24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59" name="Freeform 35">
              <a:extLst>
                <a:ext uri="{FF2B5EF4-FFF2-40B4-BE49-F238E27FC236}">
                  <a16:creationId xmlns:a16="http://schemas.microsoft.com/office/drawing/2014/main" id="{9A2BE87E-CB6D-ED49-F877-31305F4D74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Tx/>
              </a:pPr>
              <a:endParaRPr lang="en-GB" sz="24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0" name="Rectangle 36">
              <a:extLst>
                <a:ext uri="{FF2B5EF4-FFF2-40B4-BE49-F238E27FC236}">
                  <a16:creationId xmlns:a16="http://schemas.microsoft.com/office/drawing/2014/main" id="{40C27857-3BBF-48FA-3FCB-170341E666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Tx/>
              </a:pPr>
              <a:endParaRPr lang="en-GB" sz="24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142DE6B-E8FF-22A2-DF93-772F7D6CE4CB}"/>
              </a:ext>
            </a:extLst>
          </p:cNvPr>
          <p:cNvGrpSpPr/>
          <p:nvPr/>
        </p:nvGrpSpPr>
        <p:grpSpPr>
          <a:xfrm>
            <a:off x="1177723" y="3798578"/>
            <a:ext cx="186535" cy="203293"/>
            <a:chOff x="2455863" y="2411803"/>
            <a:chExt cx="566738" cy="566738"/>
          </a:xfrm>
        </p:grpSpPr>
        <p:sp>
          <p:nvSpPr>
            <p:cNvPr id="62" name="Oval 32">
              <a:extLst>
                <a:ext uri="{FF2B5EF4-FFF2-40B4-BE49-F238E27FC236}">
                  <a16:creationId xmlns:a16="http://schemas.microsoft.com/office/drawing/2014/main" id="{B2497237-A473-3E75-74E2-6056667843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Tx/>
              </a:pPr>
              <a:endParaRPr lang="en-GB" sz="24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3" name="Oval 33">
              <a:extLst>
                <a:ext uri="{FF2B5EF4-FFF2-40B4-BE49-F238E27FC236}">
                  <a16:creationId xmlns:a16="http://schemas.microsoft.com/office/drawing/2014/main" id="{E39E2F58-17B0-2DE8-1F22-1842694F3C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Tx/>
              </a:pPr>
              <a:endParaRPr lang="en-GB" sz="24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024" name="Freeform 34">
              <a:extLst>
                <a:ext uri="{FF2B5EF4-FFF2-40B4-BE49-F238E27FC236}">
                  <a16:creationId xmlns:a16="http://schemas.microsoft.com/office/drawing/2014/main" id="{97FD9830-8FC9-B7DB-CDA8-533A5350B0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Tx/>
              </a:pPr>
              <a:endParaRPr lang="en-GB" sz="24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025" name="Freeform 35">
              <a:extLst>
                <a:ext uri="{FF2B5EF4-FFF2-40B4-BE49-F238E27FC236}">
                  <a16:creationId xmlns:a16="http://schemas.microsoft.com/office/drawing/2014/main" id="{A4F2F13D-31E6-08DD-36A2-FE10805BCDC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Tx/>
              </a:pPr>
              <a:endParaRPr lang="en-GB" sz="24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027" name="Rectangle 36">
              <a:extLst>
                <a:ext uri="{FF2B5EF4-FFF2-40B4-BE49-F238E27FC236}">
                  <a16:creationId xmlns:a16="http://schemas.microsoft.com/office/drawing/2014/main" id="{7EED4813-2146-4BBF-984D-FE06CB0433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Tx/>
              </a:pPr>
              <a:endParaRPr lang="en-GB" sz="24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030" name="Group 1029">
            <a:extLst>
              <a:ext uri="{FF2B5EF4-FFF2-40B4-BE49-F238E27FC236}">
                <a16:creationId xmlns:a16="http://schemas.microsoft.com/office/drawing/2014/main" id="{10C4B8FF-9E87-EE7A-E850-CE2AAE13A86C}"/>
              </a:ext>
            </a:extLst>
          </p:cNvPr>
          <p:cNvGrpSpPr/>
          <p:nvPr/>
        </p:nvGrpSpPr>
        <p:grpSpPr>
          <a:xfrm>
            <a:off x="1743866" y="3318196"/>
            <a:ext cx="186535" cy="203293"/>
            <a:chOff x="2455863" y="2411803"/>
            <a:chExt cx="566738" cy="566738"/>
          </a:xfrm>
        </p:grpSpPr>
        <p:sp>
          <p:nvSpPr>
            <p:cNvPr id="1031" name="Oval 32">
              <a:extLst>
                <a:ext uri="{FF2B5EF4-FFF2-40B4-BE49-F238E27FC236}">
                  <a16:creationId xmlns:a16="http://schemas.microsoft.com/office/drawing/2014/main" id="{0E33E40F-F687-F874-9F4F-1BCA6559C4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Tx/>
              </a:pPr>
              <a:endParaRPr lang="en-GB" sz="24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032" name="Oval 33">
              <a:extLst>
                <a:ext uri="{FF2B5EF4-FFF2-40B4-BE49-F238E27FC236}">
                  <a16:creationId xmlns:a16="http://schemas.microsoft.com/office/drawing/2014/main" id="{F259A0D3-0278-B6F5-A4C2-1EAD97A21E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Tx/>
              </a:pPr>
              <a:endParaRPr lang="en-GB" sz="24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033" name="Freeform 34">
              <a:extLst>
                <a:ext uri="{FF2B5EF4-FFF2-40B4-BE49-F238E27FC236}">
                  <a16:creationId xmlns:a16="http://schemas.microsoft.com/office/drawing/2014/main" id="{1A63326E-ADF5-1AB9-3C69-0F03AED27D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Tx/>
              </a:pPr>
              <a:endParaRPr lang="en-GB" sz="24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034" name="Freeform 35">
              <a:extLst>
                <a:ext uri="{FF2B5EF4-FFF2-40B4-BE49-F238E27FC236}">
                  <a16:creationId xmlns:a16="http://schemas.microsoft.com/office/drawing/2014/main" id="{B248C502-BCA0-91FA-CEBF-10A8CEB36F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Tx/>
              </a:pPr>
              <a:endParaRPr lang="en-GB" sz="24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035" name="Rectangle 36">
              <a:extLst>
                <a:ext uri="{FF2B5EF4-FFF2-40B4-BE49-F238E27FC236}">
                  <a16:creationId xmlns:a16="http://schemas.microsoft.com/office/drawing/2014/main" id="{99ABFAFE-1499-E550-FA6A-F9F03486C8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Tx/>
              </a:pPr>
              <a:endParaRPr lang="en-GB" sz="24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036" name="Group 1035">
            <a:extLst>
              <a:ext uri="{FF2B5EF4-FFF2-40B4-BE49-F238E27FC236}">
                <a16:creationId xmlns:a16="http://schemas.microsoft.com/office/drawing/2014/main" id="{0B2A792F-464E-57F2-85E8-2932DB539DCC}"/>
              </a:ext>
            </a:extLst>
          </p:cNvPr>
          <p:cNvGrpSpPr/>
          <p:nvPr/>
        </p:nvGrpSpPr>
        <p:grpSpPr>
          <a:xfrm>
            <a:off x="609601" y="3327307"/>
            <a:ext cx="186535" cy="203293"/>
            <a:chOff x="2455863" y="2411803"/>
            <a:chExt cx="566738" cy="566738"/>
          </a:xfrm>
        </p:grpSpPr>
        <p:sp>
          <p:nvSpPr>
            <p:cNvPr id="1037" name="Oval 32">
              <a:extLst>
                <a:ext uri="{FF2B5EF4-FFF2-40B4-BE49-F238E27FC236}">
                  <a16:creationId xmlns:a16="http://schemas.microsoft.com/office/drawing/2014/main" id="{D92E7930-455A-49D6-A73E-1408216C69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Tx/>
              </a:pPr>
              <a:endParaRPr lang="en-GB" sz="24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038" name="Oval 33">
              <a:extLst>
                <a:ext uri="{FF2B5EF4-FFF2-40B4-BE49-F238E27FC236}">
                  <a16:creationId xmlns:a16="http://schemas.microsoft.com/office/drawing/2014/main" id="{B56E5591-52C6-DBC5-8597-199C7D8178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Tx/>
              </a:pPr>
              <a:endParaRPr lang="en-GB" sz="24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039" name="Freeform 34">
              <a:extLst>
                <a:ext uri="{FF2B5EF4-FFF2-40B4-BE49-F238E27FC236}">
                  <a16:creationId xmlns:a16="http://schemas.microsoft.com/office/drawing/2014/main" id="{F50DDDC5-504E-52A7-C1BE-8B217541FBF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Tx/>
              </a:pPr>
              <a:endParaRPr lang="en-GB" sz="24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040" name="Freeform 35">
              <a:extLst>
                <a:ext uri="{FF2B5EF4-FFF2-40B4-BE49-F238E27FC236}">
                  <a16:creationId xmlns:a16="http://schemas.microsoft.com/office/drawing/2014/main" id="{48097247-3B83-2298-A7DC-3F7A081D1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Tx/>
              </a:pPr>
              <a:endParaRPr lang="en-GB" sz="24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041" name="Rectangle 36">
              <a:extLst>
                <a:ext uri="{FF2B5EF4-FFF2-40B4-BE49-F238E27FC236}">
                  <a16:creationId xmlns:a16="http://schemas.microsoft.com/office/drawing/2014/main" id="{825B0AEA-7AB3-357A-65FB-05A6CCA6BC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Tx/>
              </a:pPr>
              <a:endParaRPr lang="en-GB" sz="24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1042" name="Oval 107">
            <a:extLst>
              <a:ext uri="{FF2B5EF4-FFF2-40B4-BE49-F238E27FC236}">
                <a16:creationId xmlns:a16="http://schemas.microsoft.com/office/drawing/2014/main" id="{4E357FB1-750E-45B2-C1DB-00AB0BB4C2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9146" y="32853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buClrTx/>
            </a:pPr>
            <a:endParaRPr lang="en-GB" sz="2400" kern="1200">
              <a:solidFill>
                <a:prstClr val="black"/>
              </a:solidFill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043" name="Explosion 2 48">
            <a:extLst>
              <a:ext uri="{FF2B5EF4-FFF2-40B4-BE49-F238E27FC236}">
                <a16:creationId xmlns:a16="http://schemas.microsoft.com/office/drawing/2014/main" id="{42940087-1484-58EC-D837-02A87B76053C}"/>
              </a:ext>
            </a:extLst>
          </p:cNvPr>
          <p:cNvSpPr/>
          <p:nvPr/>
        </p:nvSpPr>
        <p:spPr>
          <a:xfrm>
            <a:off x="-101600" y="32853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3200" kern="1200" dirty="0">
                <a:solidFill>
                  <a:srgbClr val="0000FF"/>
                </a:solidFill>
                <a:latin typeface="UTM Avo" panose="02040603050506020204" pitchFamily="18" charset="0"/>
              </a:rPr>
              <a:t>HẾT GIỜ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A8106C-B4D3-6CEF-BDB6-B6100028B70E}"/>
              </a:ext>
            </a:extLst>
          </p:cNvPr>
          <p:cNvSpPr txBox="1"/>
          <p:nvPr/>
        </p:nvSpPr>
        <p:spPr>
          <a:xfrm>
            <a:off x="4388077" y="4115461"/>
            <a:ext cx="4274830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Tx/>
            </a:pPr>
            <a:r>
              <a:rPr lang="en-US" sz="2667" kern="1200" dirty="0" err="1">
                <a:solidFill>
                  <a:srgbClr val="008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Hình</a:t>
            </a:r>
            <a:r>
              <a:rPr lang="en-US" sz="2667" kern="1200" dirty="0">
                <a:solidFill>
                  <a:srgbClr val="008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srgbClr val="008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nào</a:t>
            </a:r>
            <a:r>
              <a:rPr lang="en-US" sz="2667" kern="1200" dirty="0">
                <a:solidFill>
                  <a:srgbClr val="008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srgbClr val="008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đã</a:t>
            </a:r>
            <a:r>
              <a:rPr lang="en-US" sz="2667" kern="1200" dirty="0">
                <a:solidFill>
                  <a:srgbClr val="008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srgbClr val="008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khoanh</a:t>
            </a:r>
            <a:r>
              <a:rPr lang="en-US" sz="2667" kern="1200" dirty="0">
                <a:solidFill>
                  <a:srgbClr val="008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:  </a:t>
            </a:r>
            <a:r>
              <a:rPr lang="en-US" sz="2667" kern="1200" dirty="0" err="1">
                <a:solidFill>
                  <a:srgbClr val="008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hạt</a:t>
            </a:r>
            <a:r>
              <a:rPr lang="en-US" sz="2667" kern="1200" dirty="0">
                <a:solidFill>
                  <a:srgbClr val="008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srgbClr val="008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dẻ</a:t>
            </a:r>
            <a:r>
              <a:rPr lang="en-US" sz="2667" kern="1200" dirty="0">
                <a:solidFill>
                  <a:srgbClr val="008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B846BE5-CB88-9171-F5B0-E692EC32C56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011171" y="5570100"/>
            <a:ext cx="1939295" cy="11541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839704E-6606-930C-42F5-E72A2C8D490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752720" y="5658202"/>
            <a:ext cx="2235315" cy="9779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A3A03BB-DCF5-BBFE-78F8-FCA39C4A2158}"/>
                  </a:ext>
                </a:extLst>
              </p:cNvPr>
              <p:cNvSpPr txBox="1"/>
              <p:nvPr/>
            </p:nvSpPr>
            <p:spPr>
              <a:xfrm>
                <a:off x="8027581" y="3943566"/>
                <a:ext cx="298159" cy="8094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i="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00800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A3A03BB-DCF5-BBFE-78F8-FCA39C4A21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7581" y="3943566"/>
                <a:ext cx="298159" cy="809452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5E971BAF-8AEE-C16D-828C-69DE0C009CB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46087" cy="72043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71498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mph" presetSubtype="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8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843"/>
                            </p:stCondLst>
                            <p:childTnLst>
                              <p:par>
                                <p:cTn id="4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5595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9" dur="1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4" dur="519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5198"/>
                            </p:stCondLst>
                            <p:childTnLst>
                              <p:par>
                                <p:cTn id="10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12" grpId="1" animBg="1"/>
      <p:bldP spid="15" grpId="1" animBg="1"/>
      <p:bldP spid="5" grpId="0" animBg="1"/>
      <p:bldP spid="5" grpId="1" animBg="1"/>
      <p:bldP spid="24" grpId="0" animBg="1"/>
      <p:bldP spid="24" grpId="1" animBg="1"/>
      <p:bldP spid="24" grpId="2" animBg="1"/>
      <p:bldP spid="1043" grpId="0" animBg="1"/>
      <p:bldP spid="1043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2DABBD8-D72E-4553-FAB0-87291C34B371}"/>
              </a:ext>
            </a:extLst>
          </p:cNvPr>
          <p:cNvGrpSpPr/>
          <p:nvPr/>
        </p:nvGrpSpPr>
        <p:grpSpPr>
          <a:xfrm>
            <a:off x="4583323" y="2649530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1620A958-533F-C93C-A7DD-24D7EEC4F7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79DCD05-9A2C-FEE1-F7D2-4015C73A9550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0" y="6238170"/>
            <a:ext cx="12202919" cy="638397"/>
          </a:xfrm>
          <a:prstGeom prst="rect">
            <a:avLst/>
          </a:prstGeom>
          <a:solidFill>
            <a:srgbClr val="A7CB42"/>
          </a:solidFill>
        </p:spPr>
        <p:txBody>
          <a:bodyPr/>
          <a:lstStyle/>
          <a:p>
            <a:endParaRPr lang="en-US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069686" y="4127419"/>
            <a:ext cx="4876800" cy="242066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841936" y="3403661"/>
            <a:ext cx="2350065" cy="283450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064368" y="5928597"/>
            <a:ext cx="2074032" cy="35690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565480" y="6369631"/>
            <a:ext cx="2074032" cy="356907"/>
          </a:xfrm>
          <a:prstGeom prst="rect">
            <a:avLst/>
          </a:prstGeom>
        </p:spPr>
      </p:pic>
      <p:pic>
        <p:nvPicPr>
          <p:cNvPr id="15" name="Picture 54">
            <a:extLst>
              <a:ext uri="{FF2B5EF4-FFF2-40B4-BE49-F238E27FC236}">
                <a16:creationId xmlns:a16="http://schemas.microsoft.com/office/drawing/2014/main" id="{07969418-8374-434A-9DB4-4CB489D11C7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160" y="2442503"/>
            <a:ext cx="9243680" cy="2891519"/>
          </a:xfrm>
          <a:prstGeom prst="rect">
            <a:avLst/>
          </a:prstGeom>
        </p:spPr>
      </p:pic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41C36416-99F7-984A-D54D-A71810A80C91}"/>
              </a:ext>
            </a:extLst>
          </p:cNvPr>
          <p:cNvSpPr txBox="1"/>
          <p:nvPr/>
        </p:nvSpPr>
        <p:spPr>
          <a:xfrm>
            <a:off x="304800" y="1119005"/>
            <a:ext cx="111580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+mn-lt"/>
                <a:cs typeface="Arial" panose="020B0604020202020204" pitchFamily="34" charset="0"/>
              </a:rPr>
              <a:t>Quan </a:t>
            </a:r>
            <a:r>
              <a:rPr lang="en-US" sz="4000" dirty="0" err="1">
                <a:latin typeface="+mn-lt"/>
                <a:cs typeface="Arial" panose="020B0604020202020204" pitchFamily="34" charset="0"/>
              </a:rPr>
              <a:t>sát</a:t>
            </a:r>
            <a:r>
              <a:rPr lang="en-US" sz="40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+mn-lt"/>
                <a:cs typeface="Arial" panose="020B0604020202020204" pitchFamily="34" charset="0"/>
              </a:rPr>
              <a:t>bức</a:t>
            </a:r>
            <a:r>
              <a:rPr lang="en-US" sz="40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+mn-lt"/>
                <a:cs typeface="Arial" panose="020B0604020202020204" pitchFamily="34" charset="0"/>
              </a:rPr>
              <a:t>tranh</a:t>
            </a:r>
            <a:r>
              <a:rPr lang="en-US" sz="40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+mn-lt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+mn-lt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+mn-lt"/>
                <a:cs typeface="Arial" panose="020B0604020202020204" pitchFamily="34" charset="0"/>
              </a:rPr>
              <a:t>biết</a:t>
            </a:r>
            <a:r>
              <a:rPr lang="en-US" sz="40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+mn-lt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+mn-lt"/>
                <a:cs typeface="Arial" panose="020B0604020202020204" pitchFamily="34" charset="0"/>
              </a:rPr>
              <a:t>thấy</a:t>
            </a:r>
            <a:r>
              <a:rPr lang="en-US" sz="40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+mn-lt"/>
                <a:cs typeface="Arial" panose="020B0604020202020204" pitchFamily="34" charset="0"/>
              </a:rPr>
              <a:t>điều</a:t>
            </a:r>
            <a:r>
              <a:rPr lang="en-US" sz="40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+mn-lt"/>
                <a:cs typeface="Arial" panose="020B0604020202020204" pitchFamily="34" charset="0"/>
              </a:rPr>
              <a:t>gì</a:t>
            </a:r>
            <a:r>
              <a:rPr lang="en-US" sz="40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+mn-lt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+mn-lt"/>
                <a:cs typeface="Arial" panose="020B0604020202020204" pitchFamily="34" charset="0"/>
              </a:rPr>
              <a:t>đó</a:t>
            </a:r>
            <a:r>
              <a:rPr lang="en-US" sz="4000" dirty="0">
                <a:latin typeface="+mn-lt"/>
                <a:cs typeface="Arial" panose="020B0604020202020204" pitchFamily="34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0" y="6238170"/>
            <a:ext cx="12202919" cy="638397"/>
          </a:xfrm>
          <a:prstGeom prst="rect">
            <a:avLst/>
          </a:prstGeom>
          <a:solidFill>
            <a:srgbClr val="A7CB42"/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32080" y="712381"/>
            <a:ext cx="12059920" cy="5196205"/>
          </a:xfrm>
          <a:custGeom>
            <a:avLst/>
            <a:gdLst/>
            <a:ahLst/>
            <a:cxnLst/>
            <a:rect l="l" t="t" r="r" b="b"/>
            <a:pathLst>
              <a:path w="3108538" h="1769161">
                <a:moveTo>
                  <a:pt x="32797" y="0"/>
                </a:moveTo>
                <a:lnTo>
                  <a:pt x="3075741" y="0"/>
                </a:lnTo>
                <a:cubicBezTo>
                  <a:pt x="3084440" y="0"/>
                  <a:pt x="3092782" y="3455"/>
                  <a:pt x="3098932" y="9606"/>
                </a:cubicBezTo>
                <a:cubicBezTo>
                  <a:pt x="3105083" y="15757"/>
                  <a:pt x="3108538" y="24099"/>
                  <a:pt x="3108538" y="32797"/>
                </a:cubicBezTo>
                <a:lnTo>
                  <a:pt x="3108538" y="1736364"/>
                </a:lnTo>
                <a:cubicBezTo>
                  <a:pt x="3108538" y="1754477"/>
                  <a:pt x="3093855" y="1769161"/>
                  <a:pt x="3075741" y="1769161"/>
                </a:cubicBezTo>
                <a:lnTo>
                  <a:pt x="32797" y="1769161"/>
                </a:lnTo>
                <a:cubicBezTo>
                  <a:pt x="24099" y="1769161"/>
                  <a:pt x="15757" y="1765706"/>
                  <a:pt x="9606" y="1759555"/>
                </a:cubicBezTo>
                <a:cubicBezTo>
                  <a:pt x="3455" y="1753404"/>
                  <a:pt x="0" y="1745062"/>
                  <a:pt x="0" y="1736364"/>
                </a:cubicBezTo>
                <a:lnTo>
                  <a:pt x="0" y="32797"/>
                </a:lnTo>
                <a:cubicBezTo>
                  <a:pt x="0" y="14684"/>
                  <a:pt x="14684" y="0"/>
                  <a:pt x="32797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064368" y="5928597"/>
            <a:ext cx="2074032" cy="35690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343297" y="6369631"/>
            <a:ext cx="2074032" cy="35690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135176" y="5248501"/>
            <a:ext cx="2399306" cy="112113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938750" y="5247443"/>
            <a:ext cx="2399306" cy="1121131"/>
          </a:xfrm>
          <a:prstGeom prst="rect">
            <a:avLst/>
          </a:prstGeom>
        </p:spPr>
      </p:pic>
      <p:sp>
        <p:nvSpPr>
          <p:cNvPr id="25" name="Hộp Văn bản 24">
            <a:hlinkClick r:id="rId6"/>
            <a:extLst>
              <a:ext uri="{FF2B5EF4-FFF2-40B4-BE49-F238E27FC236}">
                <a16:creationId xmlns:a16="http://schemas.microsoft.com/office/drawing/2014/main" id="{F77D50A9-2F56-1AF4-0B61-3F52A0FA1D92}"/>
              </a:ext>
            </a:extLst>
          </p:cNvPr>
          <p:cNvSpPr txBox="1"/>
          <p:nvPr/>
        </p:nvSpPr>
        <p:spPr>
          <a:xfrm>
            <a:off x="508000" y="823545"/>
            <a:ext cx="11155679" cy="2602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3600" b="1" u="sng" dirty="0" err="1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3600" b="1" u="sng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4: </a:t>
            </a:r>
            <a:r>
              <a:rPr lang="en-US" sz="3600" b="1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Thực</a:t>
            </a:r>
            <a:r>
              <a:rPr lang="en-US" sz="3600" b="1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sz="3600" b="1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hoạt</a:t>
            </a:r>
            <a:r>
              <a:rPr lang="en-US" sz="3600" b="1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3600" b="1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3600" b="1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3600" b="1" dirty="0">
              <a:latin typeface="+mn-lt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3600" b="1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a) </a:t>
            </a:r>
            <a:r>
              <a:rPr lang="en-US" sz="3600" b="1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Lấy</a:t>
            </a:r>
            <a:r>
              <a:rPr lang="en-US" sz="3600" b="1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ra</a:t>
            </a:r>
            <a:r>
              <a:rPr lang="en-US" sz="3600" b="1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14 </a:t>
            </a:r>
            <a:r>
              <a:rPr lang="en-US" sz="3600" b="1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3600" b="1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3600" b="1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, chia </a:t>
            </a:r>
            <a:r>
              <a:rPr lang="en-US" sz="3600" b="1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en-US" sz="3600" b="1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7 </a:t>
            </a:r>
            <a:r>
              <a:rPr lang="en-US" sz="3600" b="1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en-US" sz="3600" b="1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3600" b="1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nhau</a:t>
            </a:r>
            <a:r>
              <a:rPr lang="en-US" sz="3600" b="1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600" b="1" dirty="0">
              <a:latin typeface="+mn-lt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3600" b="1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b) </a:t>
            </a:r>
            <a:r>
              <a:rPr lang="en-US" sz="3600" b="1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Chỉ</a:t>
            </a:r>
            <a:r>
              <a:rPr lang="en-US" sz="3600" b="1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ra</a:t>
            </a:r>
            <a:r>
              <a:rPr lang="en-US" sz="3600" b="1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3600" b="1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3600" b="1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3600" b="1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a.</a:t>
            </a:r>
            <a:endParaRPr lang="en-US" sz="3600" b="1" dirty="0">
              <a:latin typeface="+mn-lt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6" name="Picture 59">
            <a:extLst>
              <a:ext uri="{FF2B5EF4-FFF2-40B4-BE49-F238E27FC236}">
                <a16:creationId xmlns:a16="http://schemas.microsoft.com/office/drawing/2014/main" id="{77142BBB-1605-8834-92BD-694DBE15D86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43" t="15489" r="4809" b="17163"/>
          <a:stretch/>
        </p:blipFill>
        <p:spPr bwMode="auto">
          <a:xfrm>
            <a:off x="4451966" y="3776717"/>
            <a:ext cx="3391129" cy="19083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7" name="Hình Bầu dục 26">
            <a:extLst>
              <a:ext uri="{FF2B5EF4-FFF2-40B4-BE49-F238E27FC236}">
                <a16:creationId xmlns:a16="http://schemas.microsoft.com/office/drawing/2014/main" id="{6F14CAF7-1975-4FF8-B5E3-3D86D15A5812}"/>
              </a:ext>
            </a:extLst>
          </p:cNvPr>
          <p:cNvSpPr/>
          <p:nvPr/>
        </p:nvSpPr>
        <p:spPr>
          <a:xfrm rot="1507453">
            <a:off x="4769005" y="3873285"/>
            <a:ext cx="590726" cy="124103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 sz="933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0C49493F-1DF8-0684-ADCF-12514417296D}"/>
              </a:ext>
            </a:extLst>
          </p:cNvPr>
          <p:cNvSpPr/>
          <p:nvPr/>
        </p:nvSpPr>
        <p:spPr>
          <a:xfrm>
            <a:off x="243842" y="651236"/>
            <a:ext cx="10180320" cy="4274049"/>
          </a:xfrm>
          <a:prstGeom prst="cloud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+mn-ea"/>
              <a:cs typeface="+mn-cs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E34AE3-D142-F19A-6E05-27D9189FB68A}"/>
              </a:ext>
            </a:extLst>
          </p:cNvPr>
          <p:cNvSpPr txBox="1"/>
          <p:nvPr/>
        </p:nvSpPr>
        <p:spPr>
          <a:xfrm>
            <a:off x="1737359" y="1265853"/>
            <a:ext cx="814832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Arial"/>
                <a:sym typeface="Arial"/>
              </a:rPr>
              <a:t>Qua bài học này, các em biết thêm được điều gì?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cs typeface="Arial"/>
              <a:sym typeface="Arial"/>
            </a:endParaRPr>
          </a:p>
        </p:txBody>
      </p:sp>
      <p:grpSp>
        <p:nvGrpSpPr>
          <p:cNvPr id="5" name="Group 2">
            <a:extLst>
              <a:ext uri="{FF2B5EF4-FFF2-40B4-BE49-F238E27FC236}">
                <a16:creationId xmlns:a16="http://schemas.microsoft.com/office/drawing/2014/main" id="{3DE8F45A-CCD5-AB9E-2966-D2EB46B5A5F0}"/>
              </a:ext>
            </a:extLst>
          </p:cNvPr>
          <p:cNvGrpSpPr/>
          <p:nvPr/>
        </p:nvGrpSpPr>
        <p:grpSpPr>
          <a:xfrm>
            <a:off x="-209324" y="5711460"/>
            <a:ext cx="12610648" cy="677579"/>
            <a:chOff x="0" y="0"/>
            <a:chExt cx="4981984" cy="267686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4D633E46-DEFA-3F19-D88D-372C7292F6EA}"/>
                </a:ext>
              </a:extLst>
            </p:cNvPr>
            <p:cNvSpPr/>
            <p:nvPr/>
          </p:nvSpPr>
          <p:spPr>
            <a:xfrm>
              <a:off x="0" y="0"/>
              <a:ext cx="4981984" cy="267686"/>
            </a:xfrm>
            <a:custGeom>
              <a:avLst/>
              <a:gdLst/>
              <a:ahLst/>
              <a:cxnLst/>
              <a:rect l="l" t="t" r="r" b="b"/>
              <a:pathLst>
                <a:path w="4981984" h="267686">
                  <a:moveTo>
                    <a:pt x="0" y="0"/>
                  </a:moveTo>
                  <a:lnTo>
                    <a:pt x="4981984" y="0"/>
                  </a:lnTo>
                  <a:lnTo>
                    <a:pt x="4981984" y="267686"/>
                  </a:lnTo>
                  <a:lnTo>
                    <a:pt x="0" y="267686"/>
                  </a:lnTo>
                  <a:close/>
                </a:path>
              </a:pathLst>
            </a:custGeom>
            <a:solidFill>
              <a:srgbClr val="F0CC8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4">
              <a:extLst>
                <a:ext uri="{FF2B5EF4-FFF2-40B4-BE49-F238E27FC236}">
                  <a16:creationId xmlns:a16="http://schemas.microsoft.com/office/drawing/2014/main" id="{347338A0-5FD3-FD25-99C6-44B45B38F604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" name="Group 5">
            <a:extLst>
              <a:ext uri="{FF2B5EF4-FFF2-40B4-BE49-F238E27FC236}">
                <a16:creationId xmlns:a16="http://schemas.microsoft.com/office/drawing/2014/main" id="{1017A711-AD21-E123-BE6B-A858D16ADC21}"/>
              </a:ext>
            </a:extLst>
          </p:cNvPr>
          <p:cNvGrpSpPr/>
          <p:nvPr/>
        </p:nvGrpSpPr>
        <p:grpSpPr>
          <a:xfrm>
            <a:off x="-209324" y="6389039"/>
            <a:ext cx="12610648" cy="779399"/>
            <a:chOff x="0" y="0"/>
            <a:chExt cx="4981984" cy="307911"/>
          </a:xfrm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BAF0E144-F58B-1516-7533-252A3F53E3C3}"/>
                </a:ext>
              </a:extLst>
            </p:cNvPr>
            <p:cNvSpPr/>
            <p:nvPr/>
          </p:nvSpPr>
          <p:spPr>
            <a:xfrm>
              <a:off x="0" y="0"/>
              <a:ext cx="4981984" cy="307911"/>
            </a:xfrm>
            <a:custGeom>
              <a:avLst/>
              <a:gdLst/>
              <a:ahLst/>
              <a:cxnLst/>
              <a:rect l="l" t="t" r="r" b="b"/>
              <a:pathLst>
                <a:path w="4981984" h="307911">
                  <a:moveTo>
                    <a:pt x="0" y="0"/>
                  </a:moveTo>
                  <a:lnTo>
                    <a:pt x="4981984" y="0"/>
                  </a:lnTo>
                  <a:lnTo>
                    <a:pt x="4981984" y="307911"/>
                  </a:lnTo>
                  <a:lnTo>
                    <a:pt x="0" y="307911"/>
                  </a:lnTo>
                  <a:close/>
                </a:path>
              </a:pathLst>
            </a:custGeom>
            <a:solidFill>
              <a:srgbClr val="82583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7">
              <a:extLst>
                <a:ext uri="{FF2B5EF4-FFF2-40B4-BE49-F238E27FC236}">
                  <a16:creationId xmlns:a16="http://schemas.microsoft.com/office/drawing/2014/main" id="{AC2495B8-2DDD-4663-C15A-A0D6579648C4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" name="Group 8">
            <a:extLst>
              <a:ext uri="{FF2B5EF4-FFF2-40B4-BE49-F238E27FC236}">
                <a16:creationId xmlns:a16="http://schemas.microsoft.com/office/drawing/2014/main" id="{FC92C828-5DA0-AC1A-F6BF-490E322285DA}"/>
              </a:ext>
            </a:extLst>
          </p:cNvPr>
          <p:cNvGrpSpPr/>
          <p:nvPr/>
        </p:nvGrpSpPr>
        <p:grpSpPr>
          <a:xfrm>
            <a:off x="867676" y="6050250"/>
            <a:ext cx="1495373" cy="1241153"/>
            <a:chOff x="0" y="0"/>
            <a:chExt cx="818274" cy="679164"/>
          </a:xfrm>
        </p:grpSpPr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67594520-56DC-B096-93B9-84CF8E674A84}"/>
                </a:ext>
              </a:extLst>
            </p:cNvPr>
            <p:cNvSpPr/>
            <p:nvPr/>
          </p:nvSpPr>
          <p:spPr>
            <a:xfrm>
              <a:off x="0" y="0"/>
              <a:ext cx="818274" cy="679164"/>
            </a:xfrm>
            <a:custGeom>
              <a:avLst/>
              <a:gdLst/>
              <a:ahLst/>
              <a:cxnLst/>
              <a:rect l="l" t="t" r="r" b="b"/>
              <a:pathLst>
                <a:path w="818274" h="679164">
                  <a:moveTo>
                    <a:pt x="693814" y="679164"/>
                  </a:moveTo>
                  <a:lnTo>
                    <a:pt x="124460" y="679164"/>
                  </a:lnTo>
                  <a:cubicBezTo>
                    <a:pt x="55880" y="679164"/>
                    <a:pt x="0" y="623284"/>
                    <a:pt x="0" y="55470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93814" y="0"/>
                  </a:lnTo>
                  <a:cubicBezTo>
                    <a:pt x="762394" y="0"/>
                    <a:pt x="818274" y="55880"/>
                    <a:pt x="818274" y="124460"/>
                  </a:cubicBezTo>
                  <a:lnTo>
                    <a:pt x="818274" y="554704"/>
                  </a:lnTo>
                  <a:cubicBezTo>
                    <a:pt x="818274" y="623284"/>
                    <a:pt x="762394" y="679164"/>
                    <a:pt x="693814" y="679164"/>
                  </a:cubicBezTo>
                  <a:close/>
                </a:path>
              </a:pathLst>
            </a:custGeom>
            <a:solidFill>
              <a:srgbClr val="8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0">
            <a:extLst>
              <a:ext uri="{FF2B5EF4-FFF2-40B4-BE49-F238E27FC236}">
                <a16:creationId xmlns:a16="http://schemas.microsoft.com/office/drawing/2014/main" id="{8A9D2E94-FA89-8EE5-8D98-F2ACACED43B8}"/>
              </a:ext>
            </a:extLst>
          </p:cNvPr>
          <p:cNvGrpSpPr/>
          <p:nvPr/>
        </p:nvGrpSpPr>
        <p:grpSpPr>
          <a:xfrm>
            <a:off x="2646434" y="6050250"/>
            <a:ext cx="1495373" cy="1241153"/>
            <a:chOff x="0" y="0"/>
            <a:chExt cx="818274" cy="679164"/>
          </a:xfrm>
        </p:grpSpPr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8DD68836-710D-C53A-D8F0-AD0E3DC501D9}"/>
                </a:ext>
              </a:extLst>
            </p:cNvPr>
            <p:cNvSpPr/>
            <p:nvPr/>
          </p:nvSpPr>
          <p:spPr>
            <a:xfrm>
              <a:off x="0" y="0"/>
              <a:ext cx="818274" cy="679164"/>
            </a:xfrm>
            <a:custGeom>
              <a:avLst/>
              <a:gdLst/>
              <a:ahLst/>
              <a:cxnLst/>
              <a:rect l="l" t="t" r="r" b="b"/>
              <a:pathLst>
                <a:path w="818274" h="679164">
                  <a:moveTo>
                    <a:pt x="693814" y="679164"/>
                  </a:moveTo>
                  <a:lnTo>
                    <a:pt x="124460" y="679164"/>
                  </a:lnTo>
                  <a:cubicBezTo>
                    <a:pt x="55880" y="679164"/>
                    <a:pt x="0" y="623284"/>
                    <a:pt x="0" y="55470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93814" y="0"/>
                  </a:lnTo>
                  <a:cubicBezTo>
                    <a:pt x="762394" y="0"/>
                    <a:pt x="818274" y="55880"/>
                    <a:pt x="818274" y="124460"/>
                  </a:cubicBezTo>
                  <a:lnTo>
                    <a:pt x="818274" y="554704"/>
                  </a:lnTo>
                  <a:cubicBezTo>
                    <a:pt x="818274" y="623284"/>
                    <a:pt x="762394" y="679164"/>
                    <a:pt x="693814" y="679164"/>
                  </a:cubicBezTo>
                  <a:close/>
                </a:path>
              </a:pathLst>
            </a:custGeom>
            <a:solidFill>
              <a:srgbClr val="8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2">
            <a:extLst>
              <a:ext uri="{FF2B5EF4-FFF2-40B4-BE49-F238E27FC236}">
                <a16:creationId xmlns:a16="http://schemas.microsoft.com/office/drawing/2014/main" id="{1CF75EC6-77F3-9C26-61B2-1D22BF9F179E}"/>
              </a:ext>
            </a:extLst>
          </p:cNvPr>
          <p:cNvGrpSpPr/>
          <p:nvPr/>
        </p:nvGrpSpPr>
        <p:grpSpPr>
          <a:xfrm>
            <a:off x="4425192" y="6050250"/>
            <a:ext cx="1495373" cy="1241153"/>
            <a:chOff x="0" y="0"/>
            <a:chExt cx="818274" cy="679164"/>
          </a:xfrm>
        </p:grpSpPr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73C825E6-40FA-7ACF-B79D-5F784FE94C46}"/>
                </a:ext>
              </a:extLst>
            </p:cNvPr>
            <p:cNvSpPr/>
            <p:nvPr/>
          </p:nvSpPr>
          <p:spPr>
            <a:xfrm>
              <a:off x="0" y="0"/>
              <a:ext cx="818274" cy="679164"/>
            </a:xfrm>
            <a:custGeom>
              <a:avLst/>
              <a:gdLst/>
              <a:ahLst/>
              <a:cxnLst/>
              <a:rect l="l" t="t" r="r" b="b"/>
              <a:pathLst>
                <a:path w="818274" h="679164">
                  <a:moveTo>
                    <a:pt x="693814" y="679164"/>
                  </a:moveTo>
                  <a:lnTo>
                    <a:pt x="124460" y="679164"/>
                  </a:lnTo>
                  <a:cubicBezTo>
                    <a:pt x="55880" y="679164"/>
                    <a:pt x="0" y="623284"/>
                    <a:pt x="0" y="55470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93814" y="0"/>
                  </a:lnTo>
                  <a:cubicBezTo>
                    <a:pt x="762394" y="0"/>
                    <a:pt x="818274" y="55880"/>
                    <a:pt x="818274" y="124460"/>
                  </a:cubicBezTo>
                  <a:lnTo>
                    <a:pt x="818274" y="554704"/>
                  </a:lnTo>
                  <a:cubicBezTo>
                    <a:pt x="818274" y="623284"/>
                    <a:pt x="762394" y="679164"/>
                    <a:pt x="693814" y="679164"/>
                  </a:cubicBezTo>
                  <a:close/>
                </a:path>
              </a:pathLst>
            </a:custGeom>
            <a:solidFill>
              <a:srgbClr val="8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4">
            <a:extLst>
              <a:ext uri="{FF2B5EF4-FFF2-40B4-BE49-F238E27FC236}">
                <a16:creationId xmlns:a16="http://schemas.microsoft.com/office/drawing/2014/main" id="{225444E4-508C-1955-0282-BFFA185DECB5}"/>
              </a:ext>
            </a:extLst>
          </p:cNvPr>
          <p:cNvGrpSpPr/>
          <p:nvPr/>
        </p:nvGrpSpPr>
        <p:grpSpPr>
          <a:xfrm>
            <a:off x="6203950" y="6050250"/>
            <a:ext cx="1495373" cy="1241153"/>
            <a:chOff x="0" y="0"/>
            <a:chExt cx="818274" cy="679164"/>
          </a:xfrm>
        </p:grpSpPr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7035C940-8CEF-F0CA-D4C6-ED8099E069E9}"/>
                </a:ext>
              </a:extLst>
            </p:cNvPr>
            <p:cNvSpPr/>
            <p:nvPr/>
          </p:nvSpPr>
          <p:spPr>
            <a:xfrm>
              <a:off x="0" y="0"/>
              <a:ext cx="818274" cy="679164"/>
            </a:xfrm>
            <a:custGeom>
              <a:avLst/>
              <a:gdLst/>
              <a:ahLst/>
              <a:cxnLst/>
              <a:rect l="l" t="t" r="r" b="b"/>
              <a:pathLst>
                <a:path w="818274" h="679164">
                  <a:moveTo>
                    <a:pt x="693814" y="679164"/>
                  </a:moveTo>
                  <a:lnTo>
                    <a:pt x="124460" y="679164"/>
                  </a:lnTo>
                  <a:cubicBezTo>
                    <a:pt x="55880" y="679164"/>
                    <a:pt x="0" y="623284"/>
                    <a:pt x="0" y="55470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93814" y="0"/>
                  </a:lnTo>
                  <a:cubicBezTo>
                    <a:pt x="762394" y="0"/>
                    <a:pt x="818274" y="55880"/>
                    <a:pt x="818274" y="124460"/>
                  </a:cubicBezTo>
                  <a:lnTo>
                    <a:pt x="818274" y="554704"/>
                  </a:lnTo>
                  <a:cubicBezTo>
                    <a:pt x="818274" y="623284"/>
                    <a:pt x="762394" y="679164"/>
                    <a:pt x="693814" y="679164"/>
                  </a:cubicBezTo>
                  <a:close/>
                </a:path>
              </a:pathLst>
            </a:custGeom>
            <a:solidFill>
              <a:srgbClr val="8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6">
            <a:extLst>
              <a:ext uri="{FF2B5EF4-FFF2-40B4-BE49-F238E27FC236}">
                <a16:creationId xmlns:a16="http://schemas.microsoft.com/office/drawing/2014/main" id="{BBBD45BF-2982-07E3-A9C0-7C711E8B87C9}"/>
              </a:ext>
            </a:extLst>
          </p:cNvPr>
          <p:cNvGrpSpPr/>
          <p:nvPr/>
        </p:nvGrpSpPr>
        <p:grpSpPr>
          <a:xfrm>
            <a:off x="7982708" y="6050250"/>
            <a:ext cx="1495373" cy="1241153"/>
            <a:chOff x="0" y="0"/>
            <a:chExt cx="818274" cy="679164"/>
          </a:xfrm>
        </p:grpSpPr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DFE091E5-CC83-AF66-1E04-1B1AED6DAA47}"/>
                </a:ext>
              </a:extLst>
            </p:cNvPr>
            <p:cNvSpPr/>
            <p:nvPr/>
          </p:nvSpPr>
          <p:spPr>
            <a:xfrm>
              <a:off x="0" y="0"/>
              <a:ext cx="818274" cy="679164"/>
            </a:xfrm>
            <a:custGeom>
              <a:avLst/>
              <a:gdLst/>
              <a:ahLst/>
              <a:cxnLst/>
              <a:rect l="l" t="t" r="r" b="b"/>
              <a:pathLst>
                <a:path w="818274" h="679164">
                  <a:moveTo>
                    <a:pt x="693814" y="679164"/>
                  </a:moveTo>
                  <a:lnTo>
                    <a:pt x="124460" y="679164"/>
                  </a:lnTo>
                  <a:cubicBezTo>
                    <a:pt x="55880" y="679164"/>
                    <a:pt x="0" y="623284"/>
                    <a:pt x="0" y="55470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93814" y="0"/>
                  </a:lnTo>
                  <a:cubicBezTo>
                    <a:pt x="762394" y="0"/>
                    <a:pt x="818274" y="55880"/>
                    <a:pt x="818274" y="124460"/>
                  </a:cubicBezTo>
                  <a:lnTo>
                    <a:pt x="818274" y="554704"/>
                  </a:lnTo>
                  <a:cubicBezTo>
                    <a:pt x="818274" y="623284"/>
                    <a:pt x="762394" y="679164"/>
                    <a:pt x="693814" y="679164"/>
                  </a:cubicBezTo>
                  <a:close/>
                </a:path>
              </a:pathLst>
            </a:custGeom>
            <a:solidFill>
              <a:srgbClr val="8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" name="Group 18">
            <a:extLst>
              <a:ext uri="{FF2B5EF4-FFF2-40B4-BE49-F238E27FC236}">
                <a16:creationId xmlns:a16="http://schemas.microsoft.com/office/drawing/2014/main" id="{4E6C4D54-CC91-0A3D-BCE7-9F0B4E78B763}"/>
              </a:ext>
            </a:extLst>
          </p:cNvPr>
          <p:cNvGrpSpPr/>
          <p:nvPr/>
        </p:nvGrpSpPr>
        <p:grpSpPr>
          <a:xfrm>
            <a:off x="9761465" y="6050250"/>
            <a:ext cx="1495373" cy="1241153"/>
            <a:chOff x="0" y="0"/>
            <a:chExt cx="818274" cy="679164"/>
          </a:xfrm>
        </p:grpSpPr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D57AEDE2-CC80-EEDD-D2A4-CB652C632BB1}"/>
                </a:ext>
              </a:extLst>
            </p:cNvPr>
            <p:cNvSpPr/>
            <p:nvPr/>
          </p:nvSpPr>
          <p:spPr>
            <a:xfrm>
              <a:off x="0" y="0"/>
              <a:ext cx="818274" cy="679164"/>
            </a:xfrm>
            <a:custGeom>
              <a:avLst/>
              <a:gdLst/>
              <a:ahLst/>
              <a:cxnLst/>
              <a:rect l="l" t="t" r="r" b="b"/>
              <a:pathLst>
                <a:path w="818274" h="679164">
                  <a:moveTo>
                    <a:pt x="693814" y="679164"/>
                  </a:moveTo>
                  <a:lnTo>
                    <a:pt x="124460" y="679164"/>
                  </a:lnTo>
                  <a:cubicBezTo>
                    <a:pt x="55880" y="679164"/>
                    <a:pt x="0" y="623284"/>
                    <a:pt x="0" y="55470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93814" y="0"/>
                  </a:lnTo>
                  <a:cubicBezTo>
                    <a:pt x="762394" y="0"/>
                    <a:pt x="818274" y="55880"/>
                    <a:pt x="818274" y="124460"/>
                  </a:cubicBezTo>
                  <a:lnTo>
                    <a:pt x="818274" y="554704"/>
                  </a:lnTo>
                  <a:cubicBezTo>
                    <a:pt x="818274" y="623284"/>
                    <a:pt x="762394" y="679164"/>
                    <a:pt x="693814" y="679164"/>
                  </a:cubicBezTo>
                  <a:close/>
                </a:path>
              </a:pathLst>
            </a:custGeom>
            <a:solidFill>
              <a:srgbClr val="80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9249920A-7FC2-6DEA-EA2C-B7020E944E78}"/>
              </a:ext>
            </a:extLst>
          </p:cNvPr>
          <p:cNvSpPr txBox="1"/>
          <p:nvPr/>
        </p:nvSpPr>
        <p:spPr>
          <a:xfrm>
            <a:off x="1737359" y="2957687"/>
            <a:ext cx="71386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Arial"/>
                <a:sym typeface="Arial"/>
              </a:rPr>
              <a:t>Để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Arial"/>
                <a:sym typeface="Arial"/>
              </a:rPr>
              <a:t>có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Arial"/>
                <a:sym typeface="Arial"/>
              </a:rPr>
              <a:t>thể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Arial"/>
                <a:sym typeface="Arial"/>
              </a:rPr>
              <a:t>làm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Arial"/>
                <a:sym typeface="Arial"/>
              </a:rPr>
              <a:t>tốt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Arial"/>
                <a:sym typeface="Arial"/>
              </a:rPr>
              <a:t>các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Arial"/>
                <a:sym typeface="Arial"/>
              </a:rPr>
              <a:t>bài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Arial"/>
                <a:sym typeface="Arial"/>
              </a:rPr>
              <a:t>tập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Arial"/>
                <a:sym typeface="Arial"/>
              </a:rPr>
              <a:t>trên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Arial"/>
                <a:sym typeface="Arial"/>
              </a:rPr>
              <a:t>,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Arial"/>
                <a:sym typeface="Arial"/>
              </a:rPr>
              <a:t>em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Arial"/>
                <a:sym typeface="Arial"/>
              </a:rPr>
              <a:t>nhắn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Arial"/>
                <a:sym typeface="Arial"/>
              </a:rPr>
              <a:t>bạn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Arial"/>
                <a:sym typeface="Arial"/>
              </a:rPr>
              <a:t>điều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Arial"/>
                <a:sym typeface="Arial"/>
              </a:rPr>
              <a:t>gì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Arial"/>
                <a:sym typeface="Arial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0" y="6238170"/>
            <a:ext cx="12202919" cy="638397"/>
          </a:xfrm>
          <a:prstGeom prst="rect">
            <a:avLst/>
          </a:prstGeom>
          <a:solidFill>
            <a:srgbClr val="A7CB42"/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416518" y="1211765"/>
            <a:ext cx="9369844" cy="4676311"/>
          </a:xfrm>
          <a:custGeom>
            <a:avLst/>
            <a:gdLst/>
            <a:ahLst/>
            <a:cxnLst/>
            <a:rect l="l" t="t" r="r" b="b"/>
            <a:pathLst>
              <a:path w="3108538" h="1769161">
                <a:moveTo>
                  <a:pt x="32797" y="0"/>
                </a:moveTo>
                <a:lnTo>
                  <a:pt x="3075741" y="0"/>
                </a:lnTo>
                <a:cubicBezTo>
                  <a:pt x="3084440" y="0"/>
                  <a:pt x="3092782" y="3455"/>
                  <a:pt x="3098932" y="9606"/>
                </a:cubicBezTo>
                <a:cubicBezTo>
                  <a:pt x="3105083" y="15757"/>
                  <a:pt x="3108538" y="24099"/>
                  <a:pt x="3108538" y="32797"/>
                </a:cubicBezTo>
                <a:lnTo>
                  <a:pt x="3108538" y="1736364"/>
                </a:lnTo>
                <a:cubicBezTo>
                  <a:pt x="3108538" y="1754477"/>
                  <a:pt x="3093855" y="1769161"/>
                  <a:pt x="3075741" y="1769161"/>
                </a:cubicBezTo>
                <a:lnTo>
                  <a:pt x="32797" y="1769161"/>
                </a:lnTo>
                <a:cubicBezTo>
                  <a:pt x="24099" y="1769161"/>
                  <a:pt x="15757" y="1765706"/>
                  <a:pt x="9606" y="1759555"/>
                </a:cubicBezTo>
                <a:cubicBezTo>
                  <a:pt x="3455" y="1753404"/>
                  <a:pt x="0" y="1745062"/>
                  <a:pt x="0" y="1736364"/>
                </a:cubicBezTo>
                <a:lnTo>
                  <a:pt x="0" y="32797"/>
                </a:lnTo>
                <a:cubicBezTo>
                  <a:pt x="0" y="14684"/>
                  <a:pt x="14684" y="0"/>
                  <a:pt x="32797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064368" y="5928597"/>
            <a:ext cx="2074032" cy="35690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343297" y="6369631"/>
            <a:ext cx="2074032" cy="35690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135176" y="5248501"/>
            <a:ext cx="2399306" cy="1121131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938750" y="5247443"/>
            <a:ext cx="2399306" cy="1121131"/>
          </a:xfrm>
          <a:prstGeom prst="rect">
            <a:avLst/>
          </a:prstGeom>
        </p:spPr>
      </p:pic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FEB81DDD-15E0-8BC3-C71A-34866FBDCE79}"/>
              </a:ext>
            </a:extLst>
          </p:cNvPr>
          <p:cNvSpPr txBox="1"/>
          <p:nvPr/>
        </p:nvSpPr>
        <p:spPr>
          <a:xfrm>
            <a:off x="3858700" y="453709"/>
            <a:ext cx="50432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DẶN DÒ VỀ NHÀ</a:t>
            </a: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EE33E529-2E47-8886-FCD6-5497634B38D8}"/>
              </a:ext>
            </a:extLst>
          </p:cNvPr>
          <p:cNvSpPr txBox="1"/>
          <p:nvPr/>
        </p:nvSpPr>
        <p:spPr>
          <a:xfrm>
            <a:off x="264160" y="894299"/>
            <a:ext cx="11267440" cy="50694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19" indent="-381019"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vi-VN" sz="36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vi-VN" sz="36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vi-VN" sz="36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36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vuông, </a:t>
            </a:r>
            <a:r>
              <a:rPr lang="vi-VN" sz="36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vi-VN" sz="36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vi-VN" sz="36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6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tô </a:t>
            </a:r>
            <a:r>
              <a:rPr lang="vi-VN" sz="36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vi-VN" sz="36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36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vi-VN" sz="36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vi-VN" sz="36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i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3600" b="1" i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3600" b="1" i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i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vi-VN" sz="3600" b="1" i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vi-VN" sz="3600" b="1" i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”, “</a:t>
            </a:r>
            <a:r>
              <a:rPr lang="vi-VN" sz="3600" b="1" i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3600" b="1" i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i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vi-VN" sz="3600" b="1" i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vi-VN" sz="3600" b="1" i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”, “</a:t>
            </a:r>
            <a:r>
              <a:rPr lang="vi-VN" sz="3600" b="1" i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3600" b="1" i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i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vi-VN" sz="3600" b="1" i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vi-VN" sz="3600" b="1" i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vi-VN" sz="36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6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vi-VN" sz="36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36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36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vi-VN" sz="36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nghe </a:t>
            </a:r>
            <a:r>
              <a:rPr lang="vi-VN" sz="36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36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vi-VN" sz="36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vi-VN" sz="36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vi-VN" sz="36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vi-VN" sz="36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36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latin typeface="+mn-lt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381019" indent="-381019"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vi-VN" sz="36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vi-VN" sz="36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vi-VN" sz="36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vi-VN" sz="36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36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vi-VN" sz="36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vi-VN" sz="36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vi-VN" sz="36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latin typeface="+mn-lt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381019" indent="-381019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3600" b="1" dirty="0" err="1">
                <a:latin typeface="+mn-lt"/>
                <a:ea typeface="Times New Roman" panose="02020603050405020304" pitchFamily="18" charset="0"/>
              </a:rPr>
              <a:t>Tìm</a:t>
            </a:r>
            <a:r>
              <a:rPr lang="vi-VN" sz="3600" b="1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+mn-lt"/>
                <a:ea typeface="Times New Roman" panose="02020603050405020304" pitchFamily="18" charset="0"/>
              </a:rPr>
              <a:t>hình</a:t>
            </a:r>
            <a:r>
              <a:rPr lang="vi-VN" sz="3600" b="1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+mn-lt"/>
                <a:ea typeface="Times New Roman" panose="02020603050405020304" pitchFamily="18" charset="0"/>
              </a:rPr>
              <a:t>ảnh</a:t>
            </a:r>
            <a:r>
              <a:rPr lang="vi-VN" sz="3600" b="1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+mn-lt"/>
                <a:ea typeface="Times New Roman" panose="02020603050405020304" pitchFamily="18" charset="0"/>
              </a:rPr>
              <a:t>và</a:t>
            </a:r>
            <a:r>
              <a:rPr lang="vi-VN" sz="3600" b="1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+mn-lt"/>
                <a:ea typeface="Times New Roman" panose="02020603050405020304" pitchFamily="18" charset="0"/>
              </a:rPr>
              <a:t>đồ</a:t>
            </a:r>
            <a:r>
              <a:rPr lang="vi-VN" sz="3600" b="1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+mn-lt"/>
                <a:ea typeface="Times New Roman" panose="02020603050405020304" pitchFamily="18" charset="0"/>
              </a:rPr>
              <a:t>vật</a:t>
            </a:r>
            <a:r>
              <a:rPr lang="vi-VN" sz="3600" b="1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+mn-lt"/>
                <a:ea typeface="Times New Roman" panose="02020603050405020304" pitchFamily="18" charset="0"/>
              </a:rPr>
              <a:t>trực</a:t>
            </a:r>
            <a:r>
              <a:rPr lang="vi-VN" sz="3600" b="1" dirty="0">
                <a:latin typeface="+mn-lt"/>
                <a:ea typeface="Times New Roman" panose="02020603050405020304" pitchFamily="18" charset="0"/>
              </a:rPr>
              <a:t> quan </a:t>
            </a:r>
            <a:r>
              <a:rPr lang="vi-VN" sz="3600" b="1" dirty="0" err="1">
                <a:latin typeface="+mn-lt"/>
                <a:ea typeface="Times New Roman" panose="02020603050405020304" pitchFamily="18" charset="0"/>
              </a:rPr>
              <a:t>biểu</a:t>
            </a:r>
            <a:r>
              <a:rPr lang="vi-VN" sz="3600" b="1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+mn-lt"/>
                <a:ea typeface="Times New Roman" panose="02020603050405020304" pitchFamily="18" charset="0"/>
              </a:rPr>
              <a:t>thị</a:t>
            </a:r>
            <a:r>
              <a:rPr lang="vi-VN" sz="3600" b="1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vi-VN" sz="3600" b="1" i="1" dirty="0">
                <a:latin typeface="+mn-lt"/>
                <a:ea typeface="Times New Roman" panose="02020603050405020304" pitchFamily="18" charset="0"/>
              </a:rPr>
              <a:t>“</a:t>
            </a:r>
            <a:r>
              <a:rPr lang="vi-VN" sz="3600" b="1" i="1" dirty="0" err="1">
                <a:latin typeface="+mn-lt"/>
                <a:ea typeface="Times New Roman" panose="02020603050405020304" pitchFamily="18" charset="0"/>
              </a:rPr>
              <a:t>một</a:t>
            </a:r>
            <a:r>
              <a:rPr lang="vi-VN" sz="3600" b="1" i="1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vi-VN" sz="3600" b="1" i="1" dirty="0" err="1">
                <a:latin typeface="+mn-lt"/>
                <a:ea typeface="Times New Roman" panose="02020603050405020304" pitchFamily="18" charset="0"/>
              </a:rPr>
              <a:t>phần</a:t>
            </a:r>
            <a:r>
              <a:rPr lang="vi-VN" sz="3600" b="1" i="1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vi-VN" sz="3600" b="1" i="1" dirty="0" err="1">
                <a:latin typeface="+mn-lt"/>
                <a:ea typeface="Times New Roman" panose="02020603050405020304" pitchFamily="18" charset="0"/>
              </a:rPr>
              <a:t>bảy</a:t>
            </a:r>
            <a:r>
              <a:rPr lang="vi-VN" sz="3600" b="1" i="1" dirty="0">
                <a:latin typeface="+mn-lt"/>
                <a:ea typeface="Times New Roman" panose="02020603050405020304" pitchFamily="18" charset="0"/>
              </a:rPr>
              <a:t>”, “</a:t>
            </a:r>
            <a:r>
              <a:rPr lang="vi-VN" sz="3600" b="1" i="1" dirty="0" err="1">
                <a:latin typeface="+mn-lt"/>
                <a:ea typeface="Times New Roman" panose="02020603050405020304" pitchFamily="18" charset="0"/>
              </a:rPr>
              <a:t>một</a:t>
            </a:r>
            <a:r>
              <a:rPr lang="vi-VN" sz="3600" b="1" i="1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vi-VN" sz="3600" b="1" i="1" dirty="0" err="1">
                <a:latin typeface="+mn-lt"/>
                <a:ea typeface="Times New Roman" panose="02020603050405020304" pitchFamily="18" charset="0"/>
              </a:rPr>
              <a:t>phần</a:t>
            </a:r>
            <a:r>
              <a:rPr lang="vi-VN" sz="3600" b="1" i="1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vi-VN" sz="3600" b="1" i="1" dirty="0" err="1">
                <a:latin typeface="+mn-lt"/>
                <a:ea typeface="Times New Roman" panose="02020603050405020304" pitchFamily="18" charset="0"/>
              </a:rPr>
              <a:t>tám</a:t>
            </a:r>
            <a:r>
              <a:rPr lang="vi-VN" sz="3600" b="1" i="1" dirty="0">
                <a:latin typeface="+mn-lt"/>
                <a:ea typeface="Times New Roman" panose="02020603050405020304" pitchFamily="18" charset="0"/>
              </a:rPr>
              <a:t>”, “</a:t>
            </a:r>
            <a:r>
              <a:rPr lang="vi-VN" sz="3600" b="1" i="1" dirty="0" err="1">
                <a:latin typeface="+mn-lt"/>
                <a:ea typeface="Times New Roman" panose="02020603050405020304" pitchFamily="18" charset="0"/>
              </a:rPr>
              <a:t>một</a:t>
            </a:r>
            <a:r>
              <a:rPr lang="vi-VN" sz="3600" b="1" i="1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vi-VN" sz="3600" b="1" i="1" dirty="0" err="1">
                <a:latin typeface="+mn-lt"/>
                <a:ea typeface="Times New Roman" panose="02020603050405020304" pitchFamily="18" charset="0"/>
              </a:rPr>
              <a:t>phần</a:t>
            </a:r>
            <a:r>
              <a:rPr lang="vi-VN" sz="3600" b="1" i="1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vi-VN" sz="3600" b="1" i="1" dirty="0" err="1">
                <a:latin typeface="+mn-lt"/>
                <a:ea typeface="Times New Roman" panose="02020603050405020304" pitchFamily="18" charset="0"/>
              </a:rPr>
              <a:t>chín</a:t>
            </a:r>
            <a:r>
              <a:rPr lang="vi-VN" sz="3600" b="1" i="1" dirty="0">
                <a:latin typeface="+mn-lt"/>
                <a:ea typeface="Times New Roman" panose="02020603050405020304" pitchFamily="18" charset="0"/>
              </a:rPr>
              <a:t>”.</a:t>
            </a:r>
            <a:endParaRPr lang="en-US" sz="3600" b="1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CB027CB-33A2-DB8E-FDCD-11D3E26EE0D0}"/>
              </a:ext>
            </a:extLst>
          </p:cNvPr>
          <p:cNvSpPr/>
          <p:nvPr/>
        </p:nvSpPr>
        <p:spPr>
          <a:xfrm>
            <a:off x="4775418" y="3585180"/>
            <a:ext cx="2944537" cy="295847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7F0D54-B65E-6BA3-06C1-B63951AD2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6417" y="3753145"/>
            <a:ext cx="2622541" cy="26225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EB4BD1-2902-EC4A-0F38-79BCCA9B2602}"/>
              </a:ext>
            </a:extLst>
          </p:cNvPr>
          <p:cNvSpPr txBox="1"/>
          <p:nvPr/>
        </p:nvSpPr>
        <p:spPr>
          <a:xfrm>
            <a:off x="454403" y="574846"/>
            <a:ext cx="11367083" cy="141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 kết nối cộng đồng giáo viên và nhận thêm nhiều tài liệu giảng dạy,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mời quý thầy cô tham gia Group Facebook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theo đường link: 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7F7C17-E574-9332-676F-7B4FC88CD262}"/>
              </a:ext>
            </a:extLst>
          </p:cNvPr>
          <p:cNvSpPr/>
          <p:nvPr/>
        </p:nvSpPr>
        <p:spPr>
          <a:xfrm>
            <a:off x="2441908" y="2000034"/>
            <a:ext cx="7407478" cy="4616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hlinkClick r:id="rId4"/>
            <a:extLst>
              <a:ext uri="{FF2B5EF4-FFF2-40B4-BE49-F238E27FC236}">
                <a16:creationId xmlns:a16="http://schemas.microsoft.com/office/drawing/2014/main" id="{EEDCC7DA-65BA-6B5F-4904-487E49566583}"/>
              </a:ext>
            </a:extLst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Hoc10 – Đồng hành cùng giáo viên tiểu học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B892AE-66B0-F635-0B83-4AD3E5525730}"/>
              </a:ext>
            </a:extLst>
          </p:cNvPr>
          <p:cNvSpPr txBox="1"/>
          <p:nvPr/>
        </p:nvSpPr>
        <p:spPr>
          <a:xfrm>
            <a:off x="4011326" y="2381351"/>
            <a:ext cx="4321723" cy="48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Hoặc truy cập qua QR code</a:t>
            </a:r>
          </a:p>
        </p:txBody>
      </p:sp>
      <p:pic>
        <p:nvPicPr>
          <p:cNvPr id="1026" name="Picture 2" descr="Ngón Trỏ, ngón tay, Máy tính Biểu tượng Tay - tay png tải về - Miễn phí  trong suốt Tay png Tải về.">
            <a:extLst>
              <a:ext uri="{FF2B5EF4-FFF2-40B4-BE49-F238E27FC236}">
                <a16:creationId xmlns:a16="http://schemas.microsoft.com/office/drawing/2014/main" id="{7E39AE3B-04ED-AC20-C486-F5B9A97F6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79086" y="2851979"/>
            <a:ext cx="1053311" cy="74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5335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931CF07-F2F1-8F00-E47A-257F9CF1E164}"/>
              </a:ext>
            </a:extLst>
          </p:cNvPr>
          <p:cNvGrpSpPr/>
          <p:nvPr/>
        </p:nvGrpSpPr>
        <p:grpSpPr>
          <a:xfrm>
            <a:off x="4583323" y="2649530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B4103723-5245-A291-E808-C213DF849C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70DD80B-623F-5C9A-564B-20B96CB3D2E3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0" y="6238169"/>
            <a:ext cx="12211050" cy="619831"/>
          </a:xfrm>
          <a:prstGeom prst="rect">
            <a:avLst/>
          </a:prstGeom>
          <a:solidFill>
            <a:srgbClr val="A7CB42"/>
          </a:solidFill>
        </p:spPr>
        <p:txBody>
          <a:bodyPr/>
          <a:lstStyle/>
          <a:p>
            <a:endParaRPr lang="en-US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9914879" y="5482054"/>
            <a:ext cx="2082500" cy="103367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064368" y="5928597"/>
            <a:ext cx="2074032" cy="35690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343297" y="6369631"/>
            <a:ext cx="2074032" cy="356907"/>
          </a:xfrm>
          <a:prstGeom prst="rect">
            <a:avLst/>
          </a:prstGeom>
        </p:spPr>
      </p:pic>
      <p:sp>
        <p:nvSpPr>
          <p:cNvPr id="18" name="Hộp Văn bản 17">
            <a:hlinkClick r:id="rId6"/>
            <a:extLst>
              <a:ext uri="{FF2B5EF4-FFF2-40B4-BE49-F238E27FC236}">
                <a16:creationId xmlns:a16="http://schemas.microsoft.com/office/drawing/2014/main" id="{B0F02D08-7A03-2518-2C90-F5BBFFC62A7E}"/>
              </a:ext>
            </a:extLst>
          </p:cNvPr>
          <p:cNvSpPr txBox="1"/>
          <p:nvPr/>
        </p:nvSpPr>
        <p:spPr>
          <a:xfrm>
            <a:off x="1200875" y="569694"/>
            <a:ext cx="10561699" cy="699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933" b="1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933" b="1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2933" b="1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nhật</a:t>
            </a:r>
            <a:r>
              <a:rPr lang="en-US" sz="2933" b="1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933" b="1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chia </a:t>
            </a:r>
            <a:r>
              <a:rPr lang="en-US" sz="2933" b="1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en-US" sz="2933" b="1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mấy</a:t>
            </a:r>
            <a:r>
              <a:rPr lang="en-US" sz="2933" b="1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en-US" sz="2933" b="1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2933" b="1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nhau</a:t>
            </a:r>
            <a:r>
              <a:rPr lang="en-US" sz="2933" b="1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? </a:t>
            </a:r>
            <a:endParaRPr lang="en-US" sz="2933" b="1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68163" y="3429000"/>
            <a:ext cx="1741934" cy="2834508"/>
          </a:xfrm>
          <a:prstGeom prst="rect">
            <a:avLst/>
          </a:prstGeom>
        </p:spPr>
      </p:pic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DD40879C-3E12-6F63-9734-4AC1157A0E1B}"/>
              </a:ext>
            </a:extLst>
          </p:cNvPr>
          <p:cNvSpPr txBox="1"/>
          <p:nvPr/>
        </p:nvSpPr>
        <p:spPr>
          <a:xfrm>
            <a:off x="4722496" y="1382367"/>
            <a:ext cx="6503026" cy="12600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vi-VN" sz="2667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2667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67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vi-VN" sz="2667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67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vi-VN" sz="2667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67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667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vi-VN" sz="2667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2667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67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vi-VN" sz="2667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67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vi-VN" sz="2667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67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vi-VN" sz="2667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nhau.</a:t>
            </a:r>
            <a:endParaRPr lang="en-US" sz="2667" b="1" dirty="0">
              <a:latin typeface="+mn-lt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50EF09DC-A864-CC32-7A85-584242F40CCB}"/>
              </a:ext>
            </a:extLst>
          </p:cNvPr>
          <p:cNvSpPr txBox="1"/>
          <p:nvPr/>
        </p:nvSpPr>
        <p:spPr>
          <a:xfrm>
            <a:off x="4566772" y="2666057"/>
            <a:ext cx="6658750" cy="1257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0963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  <a:defRPr/>
            </a:pPr>
            <a:r>
              <a:rPr lang="vi-VN" sz="2667" b="1" kern="1200" dirty="0" err="1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2667" b="1" kern="12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67" b="1" kern="1200" dirty="0" err="1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vi-VN" sz="2667" b="1" kern="12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67" b="1" kern="1200" dirty="0" err="1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vi-VN" sz="2667" b="1" kern="12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67" b="1" kern="1200" dirty="0" err="1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667" b="1" kern="12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vi-VN" sz="2667" b="1" kern="1200" dirty="0" err="1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2667" b="1" kern="12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67" b="1" kern="1200" dirty="0" err="1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vi-VN" sz="2667" b="1" kern="12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67" b="1" kern="1200" dirty="0" err="1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vi-VN" sz="2667" b="1" kern="12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67" b="1" kern="1200" dirty="0" err="1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vi-VN" sz="2667" b="1" kern="12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nhau.</a:t>
            </a:r>
            <a:endParaRPr lang="en-US" sz="2667" b="1" kern="1200" dirty="0">
              <a:solidFill>
                <a:srgbClr val="FF0000"/>
              </a:solidFill>
              <a:latin typeface="+mn-lt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1819B09E-DA39-C0FA-D3F0-63DB6663449A}"/>
              </a:ext>
            </a:extLst>
          </p:cNvPr>
          <p:cNvSpPr txBox="1"/>
          <p:nvPr/>
        </p:nvSpPr>
        <p:spPr>
          <a:xfrm>
            <a:off x="4722496" y="3982171"/>
            <a:ext cx="6658750" cy="1257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0963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  <a:defRPr/>
            </a:pPr>
            <a:r>
              <a:rPr lang="vi-VN" sz="2667" b="1" kern="12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2667" b="1" kern="12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67" b="1" kern="12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vi-VN" sz="2667" b="1" kern="12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67" b="1" kern="12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vi-VN" sz="2667" b="1" kern="12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67" b="1" kern="12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667" b="1" kern="12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vi-VN" sz="2667" b="1" kern="12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2667" b="1" kern="12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67" b="1" kern="12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vi-VN" sz="2667" b="1" kern="12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67" b="1" kern="12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vi-VN" sz="2667" b="1" kern="12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67" b="1" kern="12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vi-VN" sz="2667" b="1" kern="12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nhau.</a:t>
            </a:r>
            <a:endParaRPr lang="en-US" sz="2667" b="1" kern="1200" dirty="0">
              <a:solidFill>
                <a:prstClr val="black"/>
              </a:solidFill>
              <a:latin typeface="+mn-lt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06D7F5-7307-2984-D979-5EBBB661435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223" b="67577"/>
          <a:stretch/>
        </p:blipFill>
        <p:spPr>
          <a:xfrm>
            <a:off x="1506997" y="1349943"/>
            <a:ext cx="3103103" cy="14845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2911BF5-B80B-8992-FD8A-9360B0F0C19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32458" r="223" b="35119"/>
          <a:stretch/>
        </p:blipFill>
        <p:spPr>
          <a:xfrm>
            <a:off x="1506997" y="2805864"/>
            <a:ext cx="3103103" cy="14845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844A8A-B60A-8F49-B647-85AAE0296CA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67577" r="223"/>
          <a:stretch/>
        </p:blipFill>
        <p:spPr>
          <a:xfrm>
            <a:off x="1506997" y="4344370"/>
            <a:ext cx="3103103" cy="14845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0" y="6238170"/>
            <a:ext cx="12202919" cy="638397"/>
          </a:xfrm>
          <a:prstGeom prst="rect">
            <a:avLst/>
          </a:prstGeom>
          <a:solidFill>
            <a:srgbClr val="A7CB42"/>
          </a:solidFill>
        </p:spPr>
        <p:txBody>
          <a:bodyPr/>
          <a:lstStyle/>
          <a:p>
            <a:endParaRPr lang="en-US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064368" y="5928597"/>
            <a:ext cx="2074032" cy="35690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565480" y="6369631"/>
            <a:ext cx="2074032" cy="356907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>
            <a:off x="0" y="635808"/>
            <a:ext cx="6639512" cy="5208661"/>
          </a:xfrm>
          <a:custGeom>
            <a:avLst/>
            <a:gdLst/>
            <a:ahLst/>
            <a:cxnLst/>
            <a:rect l="l" t="t" r="r" b="b"/>
            <a:pathLst>
              <a:path w="2672223" h="995443">
                <a:moveTo>
                  <a:pt x="38152" y="0"/>
                </a:moveTo>
                <a:lnTo>
                  <a:pt x="2634071" y="0"/>
                </a:lnTo>
                <a:cubicBezTo>
                  <a:pt x="2644189" y="0"/>
                  <a:pt x="2653893" y="4020"/>
                  <a:pt x="2661048" y="11175"/>
                </a:cubicBezTo>
                <a:cubicBezTo>
                  <a:pt x="2668203" y="18329"/>
                  <a:pt x="2672223" y="28034"/>
                  <a:pt x="2672223" y="38152"/>
                </a:cubicBezTo>
                <a:lnTo>
                  <a:pt x="2672223" y="957291"/>
                </a:lnTo>
                <a:cubicBezTo>
                  <a:pt x="2672223" y="967409"/>
                  <a:pt x="2668203" y="977114"/>
                  <a:pt x="2661048" y="984268"/>
                </a:cubicBezTo>
                <a:cubicBezTo>
                  <a:pt x="2653893" y="991423"/>
                  <a:pt x="2644189" y="995443"/>
                  <a:pt x="2634071" y="995443"/>
                </a:cubicBezTo>
                <a:lnTo>
                  <a:pt x="38152" y="995443"/>
                </a:lnTo>
                <a:cubicBezTo>
                  <a:pt x="28034" y="995443"/>
                  <a:pt x="18329" y="991423"/>
                  <a:pt x="11175" y="984268"/>
                </a:cubicBezTo>
                <a:cubicBezTo>
                  <a:pt x="4020" y="977114"/>
                  <a:pt x="0" y="967409"/>
                  <a:pt x="0" y="957291"/>
                </a:cubicBezTo>
                <a:lnTo>
                  <a:pt x="0" y="38152"/>
                </a:lnTo>
                <a:cubicBezTo>
                  <a:pt x="0" y="28034"/>
                  <a:pt x="4020" y="18329"/>
                  <a:pt x="11175" y="11175"/>
                </a:cubicBezTo>
                <a:cubicBezTo>
                  <a:pt x="18329" y="4020"/>
                  <a:pt x="28034" y="0"/>
                  <a:pt x="38152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9276151" y="3970123"/>
            <a:ext cx="4876800" cy="24206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E9AECD93-A53E-BB91-8D3E-D66F0AEA4326}"/>
                  </a:ext>
                </a:extLst>
              </p:cNvPr>
              <p:cNvSpPr txBox="1"/>
              <p:nvPr/>
            </p:nvSpPr>
            <p:spPr>
              <a:xfrm>
                <a:off x="290840" y="572496"/>
                <a:ext cx="6168544" cy="49150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28611" marR="60116" indent="-228611" algn="just"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  <a:buFont typeface="Symbol" panose="05050102010706020507" pitchFamily="18" charset="2"/>
                  <a:buChar char=""/>
                </a:pPr>
                <a:r>
                  <a:rPr lang="en-US" sz="3200" b="1" dirty="0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Chia </a:t>
                </a:r>
                <a:r>
                  <a:rPr lang="en-US" sz="3200" b="1" dirty="0" err="1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3200" b="1" dirty="0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chữ</a:t>
                </a:r>
                <a:r>
                  <a:rPr lang="en-US" sz="3200" b="1" dirty="0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nhật</a:t>
                </a:r>
                <a:r>
                  <a:rPr lang="en-US" sz="3200" b="1" dirty="0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thành</a:t>
                </a:r>
                <a:r>
                  <a:rPr lang="en-US" sz="3200" b="1" dirty="0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bảy</a:t>
                </a:r>
                <a:r>
                  <a:rPr lang="en-US" sz="3200" b="1" dirty="0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phần</a:t>
                </a:r>
                <a:r>
                  <a:rPr lang="en-US" sz="3200" b="1" dirty="0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bằng</a:t>
                </a:r>
                <a:r>
                  <a:rPr lang="en-US" sz="3200" b="1" dirty="0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nhau</a:t>
                </a:r>
                <a:r>
                  <a:rPr lang="en-US" sz="3200" b="1" dirty="0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3200" b="1" dirty="0">
                  <a:latin typeface="+mn-lt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marL="228611" marR="60116" indent="-228611" algn="just"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  <a:buFont typeface="Symbol" panose="05050102010706020507" pitchFamily="18" charset="2"/>
                  <a:buChar char=""/>
                </a:pPr>
                <a:r>
                  <a:rPr lang="en-US" sz="3200" b="1" dirty="0" err="1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Lấy</a:t>
                </a:r>
                <a:r>
                  <a:rPr lang="en-US" sz="3200" b="1" dirty="0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(</a:t>
                </a:r>
                <a:r>
                  <a:rPr lang="en-US" sz="3200" b="1" dirty="0" err="1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tô</a:t>
                </a:r>
                <a:r>
                  <a:rPr lang="en-US" sz="3200" b="1" dirty="0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màu</a:t>
                </a:r>
                <a:r>
                  <a:rPr lang="en-US" sz="3200" b="1" dirty="0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) </a:t>
                </a:r>
                <a:r>
                  <a:rPr lang="en-US" sz="3200" b="1" dirty="0" err="1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một</a:t>
                </a:r>
                <a:r>
                  <a:rPr lang="en-US" sz="3200" b="1" dirty="0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phần</a:t>
                </a:r>
                <a:r>
                  <a:rPr lang="en-US" sz="3200" b="1" dirty="0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:r>
                  <a:rPr lang="en-US" sz="3200" b="1" dirty="0" err="1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được</a:t>
                </a:r>
                <a:r>
                  <a:rPr lang="en-US" sz="3200" b="1" dirty="0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“</a:t>
                </a:r>
                <a:r>
                  <a:rPr lang="en-US" sz="3200" b="1" dirty="0" err="1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một</a:t>
                </a:r>
                <a:r>
                  <a:rPr lang="en-US" sz="3200" b="1" dirty="0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phần</a:t>
                </a:r>
                <a:r>
                  <a:rPr lang="en-US" sz="3200" b="1" dirty="0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bảy</a:t>
                </a:r>
                <a:r>
                  <a:rPr lang="en-US" sz="3200" b="1" dirty="0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” </a:t>
                </a:r>
                <a:r>
                  <a:rPr lang="en-US" sz="3200" b="1" dirty="0" err="1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3200" b="1" dirty="0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chữ</a:t>
                </a:r>
                <a:r>
                  <a:rPr lang="en-US" sz="3200" b="1" dirty="0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nhật</a:t>
                </a:r>
                <a:r>
                  <a:rPr lang="en-US" sz="3200" b="1" dirty="0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3200" b="1" dirty="0">
                  <a:latin typeface="+mn-lt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marL="228611" marR="60116" indent="-228611" algn="just"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  <a:buFont typeface="Symbol" panose="05050102010706020507" pitchFamily="18" charset="2"/>
                  <a:buChar char=""/>
                </a:pPr>
                <a:r>
                  <a:rPr lang="en-US" sz="3200" b="1" dirty="0" err="1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Đọc</a:t>
                </a:r>
                <a:r>
                  <a:rPr lang="en-US" sz="3200" b="1" dirty="0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3200" b="1" dirty="0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“</a:t>
                </a:r>
                <a:r>
                  <a:rPr lang="en-US" sz="3200" b="1" dirty="0" err="1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một</a:t>
                </a:r>
                <a:r>
                  <a:rPr lang="en-US" sz="3200" b="1" dirty="0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phần</a:t>
                </a:r>
                <a:r>
                  <a:rPr lang="en-US" sz="3200" b="1" dirty="0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bảy</a:t>
                </a:r>
                <a:r>
                  <a:rPr lang="en-US" sz="3200" b="1" dirty="0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”.</a:t>
                </a:r>
                <a:endParaRPr lang="en-US" sz="3200" b="1" dirty="0">
                  <a:latin typeface="+mn-lt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marL="228611" marR="60116" indent="-228611" algn="just"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  <a:buFont typeface="Symbol" panose="05050102010706020507" pitchFamily="18" charset="2"/>
                  <a:buChar char=""/>
                </a:pPr>
                <a:r>
                  <a:rPr lang="en-US" sz="3200" b="1" dirty="0" err="1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Viết</a:t>
                </a:r>
                <a:r>
                  <a:rPr lang="en-US" sz="3200" b="1" dirty="0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200" b="1" dirty="0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3200" b="1" dirty="0">
                  <a:latin typeface="+mn-lt"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E9AECD93-A53E-BB91-8D3E-D66F0AEA43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840" y="572496"/>
                <a:ext cx="6168544" cy="4915000"/>
              </a:xfrm>
              <a:prstGeom prst="rect">
                <a:avLst/>
              </a:prstGeom>
              <a:blipFill>
                <a:blip r:embed="rId6"/>
                <a:stretch>
                  <a:fillRect l="-2668" r="-1482" b="-1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500AAF34-8510-A8E4-1CA9-CC54DF7C8D9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8226" b="69127"/>
          <a:stretch/>
        </p:blipFill>
        <p:spPr>
          <a:xfrm>
            <a:off x="6586520" y="1097280"/>
            <a:ext cx="5314640" cy="335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63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0" y="6238170"/>
            <a:ext cx="12202919" cy="638397"/>
          </a:xfrm>
          <a:prstGeom prst="rect">
            <a:avLst/>
          </a:prstGeom>
          <a:solidFill>
            <a:srgbClr val="A7CB42"/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662557" y="904000"/>
            <a:ext cx="6255123" cy="4478189"/>
          </a:xfrm>
          <a:custGeom>
            <a:avLst/>
            <a:gdLst/>
            <a:ahLst/>
            <a:cxnLst/>
            <a:rect l="l" t="t" r="r" b="b"/>
            <a:pathLst>
              <a:path w="3108538" h="1769161">
                <a:moveTo>
                  <a:pt x="32797" y="0"/>
                </a:moveTo>
                <a:lnTo>
                  <a:pt x="3075741" y="0"/>
                </a:lnTo>
                <a:cubicBezTo>
                  <a:pt x="3084440" y="0"/>
                  <a:pt x="3092782" y="3455"/>
                  <a:pt x="3098932" y="9606"/>
                </a:cubicBezTo>
                <a:cubicBezTo>
                  <a:pt x="3105083" y="15757"/>
                  <a:pt x="3108538" y="24099"/>
                  <a:pt x="3108538" y="32797"/>
                </a:cubicBezTo>
                <a:lnTo>
                  <a:pt x="3108538" y="1736364"/>
                </a:lnTo>
                <a:cubicBezTo>
                  <a:pt x="3108538" y="1754477"/>
                  <a:pt x="3093855" y="1769161"/>
                  <a:pt x="3075741" y="1769161"/>
                </a:cubicBezTo>
                <a:lnTo>
                  <a:pt x="32797" y="1769161"/>
                </a:lnTo>
                <a:cubicBezTo>
                  <a:pt x="24099" y="1769161"/>
                  <a:pt x="15757" y="1765706"/>
                  <a:pt x="9606" y="1759555"/>
                </a:cubicBezTo>
                <a:cubicBezTo>
                  <a:pt x="3455" y="1753404"/>
                  <a:pt x="0" y="1745062"/>
                  <a:pt x="0" y="1736364"/>
                </a:cubicBezTo>
                <a:lnTo>
                  <a:pt x="0" y="32797"/>
                </a:lnTo>
                <a:cubicBezTo>
                  <a:pt x="0" y="14684"/>
                  <a:pt x="14684" y="0"/>
                  <a:pt x="32797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064368" y="5928597"/>
            <a:ext cx="2074032" cy="35690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343297" y="6369631"/>
            <a:ext cx="2074032" cy="35690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135176" y="5248501"/>
            <a:ext cx="2399306" cy="112113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938750" y="5247443"/>
            <a:ext cx="2399306" cy="11211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5D14F152-DD03-3D37-C21C-2E7DD8C90F4C}"/>
                  </a:ext>
                </a:extLst>
              </p:cNvPr>
              <p:cNvSpPr txBox="1"/>
              <p:nvPr/>
            </p:nvSpPr>
            <p:spPr>
              <a:xfrm>
                <a:off x="5799037" y="582785"/>
                <a:ext cx="6311682" cy="49178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28611" marR="60116" indent="-228611" algn="just"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  <a:buFont typeface="Symbol" panose="05050102010706020507" pitchFamily="18" charset="2"/>
                  <a:buChar char=""/>
                </a:pPr>
                <a:r>
                  <a:rPr lang="en-US" sz="3200" b="1" dirty="0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Chia </a:t>
                </a:r>
                <a:r>
                  <a:rPr lang="en-US" sz="3200" b="1" dirty="0" err="1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3200" b="1" dirty="0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chữ</a:t>
                </a:r>
                <a:r>
                  <a:rPr lang="en-US" sz="3200" b="1" dirty="0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nhật</a:t>
                </a:r>
                <a:r>
                  <a:rPr lang="en-US" sz="3200" b="1" dirty="0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thành</a:t>
                </a:r>
                <a:r>
                  <a:rPr lang="en-US" sz="3200" b="1" dirty="0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tám</a:t>
                </a:r>
                <a:r>
                  <a:rPr lang="en-US" sz="3200" b="1" dirty="0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phần</a:t>
                </a:r>
                <a:r>
                  <a:rPr lang="en-US" sz="3200" b="1" dirty="0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bằng</a:t>
                </a:r>
                <a:r>
                  <a:rPr lang="en-US" sz="3200" b="1" dirty="0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nhau</a:t>
                </a:r>
                <a:r>
                  <a:rPr lang="en-US" sz="3200" b="1" dirty="0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3200" b="1" dirty="0">
                  <a:latin typeface="+mn-lt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marL="228611" marR="60116" indent="-228611" algn="just"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  <a:buFont typeface="Symbol" panose="05050102010706020507" pitchFamily="18" charset="2"/>
                  <a:buChar char=""/>
                </a:pPr>
                <a:r>
                  <a:rPr lang="en-US" sz="3200" b="1" dirty="0" err="1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Lấy</a:t>
                </a:r>
                <a:r>
                  <a:rPr lang="en-US" sz="3200" b="1" dirty="0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(</a:t>
                </a:r>
                <a:r>
                  <a:rPr lang="en-US" sz="3200" b="1" dirty="0" err="1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tô</a:t>
                </a:r>
                <a:r>
                  <a:rPr lang="en-US" sz="3200" b="1" dirty="0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màu</a:t>
                </a:r>
                <a:r>
                  <a:rPr lang="en-US" sz="3200" b="1" dirty="0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) </a:t>
                </a:r>
                <a:r>
                  <a:rPr lang="en-US" sz="3200" b="1" dirty="0" err="1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một</a:t>
                </a:r>
                <a:r>
                  <a:rPr lang="en-US" sz="3200" b="1" dirty="0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phần</a:t>
                </a:r>
                <a:r>
                  <a:rPr lang="en-US" sz="3200" b="1" dirty="0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:r>
                  <a:rPr lang="en-US" sz="3200" b="1" dirty="0" err="1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được</a:t>
                </a:r>
                <a:r>
                  <a:rPr lang="en-US" sz="3200" b="1" dirty="0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“</a:t>
                </a:r>
                <a:r>
                  <a:rPr lang="en-US" sz="3200" b="1" dirty="0" err="1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một</a:t>
                </a:r>
                <a:r>
                  <a:rPr lang="en-US" sz="3200" b="1" dirty="0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phần</a:t>
                </a:r>
                <a:r>
                  <a:rPr lang="en-US" sz="3200" b="1" dirty="0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tám</a:t>
                </a:r>
                <a:r>
                  <a:rPr lang="en-US" sz="3200" b="1" dirty="0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” </a:t>
                </a:r>
                <a:r>
                  <a:rPr lang="en-US" sz="3200" b="1" dirty="0" err="1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3200" b="1" dirty="0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chữ</a:t>
                </a:r>
                <a:r>
                  <a:rPr lang="en-US" sz="3200" b="1" dirty="0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nhật</a:t>
                </a:r>
                <a:r>
                  <a:rPr lang="en-US" sz="3200" b="1" dirty="0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3200" b="1" dirty="0">
                  <a:latin typeface="+mn-lt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marL="228611" marR="60116" indent="-228611" algn="just"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  <a:buFont typeface="Symbol" panose="05050102010706020507" pitchFamily="18" charset="2"/>
                  <a:buChar char=""/>
                </a:pPr>
                <a:r>
                  <a:rPr lang="en-US" sz="3200" b="1" dirty="0" err="1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Đọc</a:t>
                </a:r>
                <a:r>
                  <a:rPr lang="en-US" sz="3200" b="1" dirty="0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3200" b="1" dirty="0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“</a:t>
                </a:r>
                <a:r>
                  <a:rPr lang="en-US" sz="3200" b="1" dirty="0" err="1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một</a:t>
                </a:r>
                <a:r>
                  <a:rPr lang="en-US" sz="3200" b="1" dirty="0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phần</a:t>
                </a:r>
                <a:r>
                  <a:rPr lang="en-US" sz="3200" b="1" dirty="0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tám</a:t>
                </a:r>
                <a:r>
                  <a:rPr lang="en-US" sz="3200" b="1" dirty="0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”.</a:t>
                </a:r>
                <a:endParaRPr lang="en-US" sz="3200" b="1" dirty="0">
                  <a:latin typeface="+mn-lt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marL="228611" marR="60116" indent="-228611" algn="just"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  <a:buFont typeface="Symbol" panose="05050102010706020507" pitchFamily="18" charset="2"/>
                  <a:buChar char=""/>
                </a:pPr>
                <a:r>
                  <a:rPr lang="en-US" sz="3200" b="1" dirty="0" err="1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Viết</a:t>
                </a:r>
                <a:r>
                  <a:rPr lang="en-US" sz="3200" b="1" dirty="0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3200" b="1" dirty="0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3200" b="1" dirty="0">
                  <a:latin typeface="+mn-lt"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5D14F152-DD03-3D37-C21C-2E7DD8C90F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9037" y="582785"/>
                <a:ext cx="6311682" cy="4917821"/>
              </a:xfrm>
              <a:prstGeom prst="rect">
                <a:avLst/>
              </a:prstGeom>
              <a:blipFill>
                <a:blip r:embed="rId6"/>
                <a:stretch>
                  <a:fillRect l="-2510" r="-1448" b="-1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3306D7F5-7307-2984-D979-5EBBB661435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2205" b="34360"/>
          <a:stretch/>
        </p:blipFill>
        <p:spPr>
          <a:xfrm>
            <a:off x="81281" y="701040"/>
            <a:ext cx="5581276" cy="4546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725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0" y="6238170"/>
            <a:ext cx="12202919" cy="638397"/>
          </a:xfrm>
          <a:prstGeom prst="rect">
            <a:avLst/>
          </a:prstGeom>
          <a:solidFill>
            <a:srgbClr val="A7CB42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0" y="722261"/>
            <a:ext cx="6776929" cy="5384789"/>
            <a:chOff x="0" y="0"/>
            <a:chExt cx="3108538" cy="176916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08538" cy="1769161"/>
            </a:xfrm>
            <a:custGeom>
              <a:avLst/>
              <a:gdLst/>
              <a:ahLst/>
              <a:cxnLst/>
              <a:rect l="l" t="t" r="r" b="b"/>
              <a:pathLst>
                <a:path w="3108538" h="1769161">
                  <a:moveTo>
                    <a:pt x="32797" y="0"/>
                  </a:moveTo>
                  <a:lnTo>
                    <a:pt x="3075741" y="0"/>
                  </a:lnTo>
                  <a:cubicBezTo>
                    <a:pt x="3084440" y="0"/>
                    <a:pt x="3092782" y="3455"/>
                    <a:pt x="3098932" y="9606"/>
                  </a:cubicBezTo>
                  <a:cubicBezTo>
                    <a:pt x="3105083" y="15757"/>
                    <a:pt x="3108538" y="24099"/>
                    <a:pt x="3108538" y="32797"/>
                  </a:cubicBezTo>
                  <a:lnTo>
                    <a:pt x="3108538" y="1736364"/>
                  </a:lnTo>
                  <a:cubicBezTo>
                    <a:pt x="3108538" y="1754477"/>
                    <a:pt x="3093855" y="1769161"/>
                    <a:pt x="3075741" y="1769161"/>
                  </a:cubicBezTo>
                  <a:lnTo>
                    <a:pt x="32797" y="1769161"/>
                  </a:lnTo>
                  <a:cubicBezTo>
                    <a:pt x="24099" y="1769161"/>
                    <a:pt x="15757" y="1765706"/>
                    <a:pt x="9606" y="1759555"/>
                  </a:cubicBezTo>
                  <a:cubicBezTo>
                    <a:pt x="3455" y="1753404"/>
                    <a:pt x="0" y="1745062"/>
                    <a:pt x="0" y="1736364"/>
                  </a:cubicBezTo>
                  <a:lnTo>
                    <a:pt x="0" y="32797"/>
                  </a:lnTo>
                  <a:cubicBezTo>
                    <a:pt x="0" y="14684"/>
                    <a:pt x="14684" y="0"/>
                    <a:pt x="32797" y="0"/>
                  </a:cubicBezTo>
                  <a:close/>
                </a:path>
              </a:pathLst>
            </a:custGeom>
            <a:solidFill>
              <a:srgbClr val="AFE5E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buClrTx/>
                <a:defRPr/>
              </a:pPr>
              <a:endParaRPr sz="12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064368" y="5928597"/>
            <a:ext cx="2074032" cy="35690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343297" y="6369631"/>
            <a:ext cx="2074032" cy="356907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938750" y="5247443"/>
            <a:ext cx="2399306" cy="11211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59D5C611-B84D-3CDC-2479-6C3EF1D73BFD}"/>
                  </a:ext>
                </a:extLst>
              </p:cNvPr>
              <p:cNvSpPr txBox="1"/>
              <p:nvPr/>
            </p:nvSpPr>
            <p:spPr>
              <a:xfrm>
                <a:off x="0" y="497686"/>
                <a:ext cx="5709527" cy="56563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28611" marR="60116" indent="-228611" algn="just"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  <a:buFont typeface="Symbol" panose="05050102010706020507" pitchFamily="18" charset="2"/>
                  <a:buChar char=""/>
                </a:pPr>
                <a:r>
                  <a:rPr lang="en-US" sz="3200" b="1" dirty="0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Chia </a:t>
                </a:r>
                <a:r>
                  <a:rPr lang="en-US" sz="3200" b="1" dirty="0" err="1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3200" b="1" dirty="0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chữ</a:t>
                </a:r>
                <a:r>
                  <a:rPr lang="en-US" sz="3200" b="1" dirty="0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nhật</a:t>
                </a:r>
                <a:r>
                  <a:rPr lang="en-US" sz="3200" b="1" dirty="0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thành</a:t>
                </a:r>
                <a:r>
                  <a:rPr lang="en-US" sz="3200" b="1" dirty="0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chín</a:t>
                </a:r>
                <a:r>
                  <a:rPr lang="en-US" sz="3200" b="1" dirty="0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phần</a:t>
                </a:r>
                <a:r>
                  <a:rPr lang="en-US" sz="3200" b="1" dirty="0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bằng</a:t>
                </a:r>
                <a:r>
                  <a:rPr lang="en-US" sz="3200" b="1" dirty="0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nhau</a:t>
                </a:r>
                <a:r>
                  <a:rPr lang="en-US" sz="3200" b="1" dirty="0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3200" b="1" dirty="0">
                  <a:latin typeface="+mn-lt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marL="228611" marR="60116" indent="-228611" algn="just"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  <a:buFont typeface="Symbol" panose="05050102010706020507" pitchFamily="18" charset="2"/>
                  <a:buChar char=""/>
                </a:pPr>
                <a:r>
                  <a:rPr lang="en-US" sz="3200" b="1" dirty="0" err="1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Lấy</a:t>
                </a:r>
                <a:r>
                  <a:rPr lang="en-US" sz="3200" b="1" dirty="0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(</a:t>
                </a:r>
                <a:r>
                  <a:rPr lang="en-US" sz="3200" b="1" dirty="0" err="1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tô</a:t>
                </a:r>
                <a:r>
                  <a:rPr lang="en-US" sz="3200" b="1" dirty="0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màu</a:t>
                </a:r>
                <a:r>
                  <a:rPr lang="en-US" sz="3200" b="1" dirty="0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) </a:t>
                </a:r>
                <a:r>
                  <a:rPr lang="en-US" sz="3200" b="1" dirty="0" err="1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một</a:t>
                </a:r>
                <a:r>
                  <a:rPr lang="en-US" sz="3200" b="1" dirty="0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phần</a:t>
                </a:r>
                <a:r>
                  <a:rPr lang="en-US" sz="3200" b="1" dirty="0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:r>
                  <a:rPr lang="en-US" sz="3200" b="1" dirty="0" err="1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được</a:t>
                </a:r>
                <a:r>
                  <a:rPr lang="en-US" sz="3200" b="1" dirty="0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“</a:t>
                </a:r>
                <a:r>
                  <a:rPr lang="en-US" sz="3200" b="1" dirty="0" err="1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một</a:t>
                </a:r>
                <a:r>
                  <a:rPr lang="en-US" sz="3200" b="1" dirty="0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phần</a:t>
                </a:r>
                <a:r>
                  <a:rPr lang="en-US" sz="3200" b="1" dirty="0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chín</a:t>
                </a:r>
                <a:r>
                  <a:rPr lang="en-US" sz="3200" b="1" dirty="0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” </a:t>
                </a:r>
                <a:r>
                  <a:rPr lang="en-US" sz="3200" b="1" dirty="0" err="1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3200" b="1" dirty="0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chữ</a:t>
                </a:r>
                <a:r>
                  <a:rPr lang="en-US" sz="3200" b="1" dirty="0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nhật</a:t>
                </a:r>
                <a:r>
                  <a:rPr lang="en-US" sz="3200" b="1" dirty="0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3200" b="1" dirty="0">
                  <a:latin typeface="+mn-lt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marL="228611" marR="60116" indent="-228611" algn="just"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  <a:buFont typeface="Symbol" panose="05050102010706020507" pitchFamily="18" charset="2"/>
                  <a:buChar char=""/>
                </a:pPr>
                <a:r>
                  <a:rPr lang="en-US" sz="3200" b="1" dirty="0" err="1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Đọc</a:t>
                </a:r>
                <a:r>
                  <a:rPr lang="en-US" sz="3200" b="1" dirty="0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3200" b="1" dirty="0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“</a:t>
                </a:r>
                <a:r>
                  <a:rPr lang="en-US" sz="3200" b="1" dirty="0" err="1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một</a:t>
                </a:r>
                <a:r>
                  <a:rPr lang="en-US" sz="3200" b="1" dirty="0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phần</a:t>
                </a:r>
                <a:r>
                  <a:rPr lang="en-US" sz="3200" b="1" dirty="0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chín</a:t>
                </a:r>
                <a:r>
                  <a:rPr lang="en-US" sz="3200" b="1" dirty="0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”.</a:t>
                </a:r>
                <a:endParaRPr lang="en-US" sz="3200" b="1" dirty="0">
                  <a:latin typeface="+mn-lt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marL="228611" marR="60116" indent="-228611" algn="just"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  <a:buFont typeface="Symbol" panose="05050102010706020507" pitchFamily="18" charset="2"/>
                  <a:buChar char=""/>
                </a:pPr>
                <a:r>
                  <a:rPr lang="en-US" sz="3200" b="1" dirty="0" err="1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Viết</a:t>
                </a:r>
                <a:r>
                  <a:rPr lang="en-US" sz="3200" b="1" dirty="0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3200" b="1" dirty="0"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3200" b="1" dirty="0">
                  <a:latin typeface="+mn-lt"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59D5C611-B84D-3CDC-2479-6C3EF1D73B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97686"/>
                <a:ext cx="5709527" cy="5656357"/>
              </a:xfrm>
              <a:prstGeom prst="rect">
                <a:avLst/>
              </a:prstGeom>
              <a:blipFill>
                <a:blip r:embed="rId6"/>
                <a:stretch>
                  <a:fillRect l="-2775" r="-1601" b="-8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3306D7F5-7307-2984-D979-5EBBB661435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67828"/>
          <a:stretch/>
        </p:blipFill>
        <p:spPr>
          <a:xfrm>
            <a:off x="6447380" y="396240"/>
            <a:ext cx="5449980" cy="494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47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73E3F4F-8F9D-9E44-A1F1-A5816D3734D2}"/>
              </a:ext>
            </a:extLst>
          </p:cNvPr>
          <p:cNvGrpSpPr/>
          <p:nvPr/>
        </p:nvGrpSpPr>
        <p:grpSpPr>
          <a:xfrm>
            <a:off x="4583323" y="2649530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6B4C56D1-FEF4-0261-A126-122455B1E1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9B868DA-5A1B-DEC0-7639-FD817409807F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Calibri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914</Words>
  <Application>Microsoft Office PowerPoint</Application>
  <PresentationFormat>Widescreen</PresentationFormat>
  <Paragraphs>142</Paragraphs>
  <Slides>34</Slides>
  <Notes>20</Notes>
  <HiddenSlides>8</HiddenSlides>
  <MMClips>27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34</vt:i4>
      </vt:variant>
    </vt:vector>
  </HeadingPairs>
  <TitlesOfParts>
    <vt:vector size="45" baseType="lpstr">
      <vt:lpstr>Arial</vt:lpstr>
      <vt:lpstr>Calibri</vt:lpstr>
      <vt:lpstr>Calibri Light</vt:lpstr>
      <vt:lpstr>Cambria Math</vt:lpstr>
      <vt:lpstr>Symbol</vt:lpstr>
      <vt:lpstr>UTM Avo</vt:lpstr>
      <vt:lpstr>Wingdings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đề: Quý trọng thời gian</dc:title>
  <dc:creator>Ziczac</dc:creator>
  <cp:lastModifiedBy>Thu Thu</cp:lastModifiedBy>
  <cp:revision>34</cp:revision>
  <dcterms:modified xsi:type="dcterms:W3CDTF">2025-11-06T07:18:12Z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2025-11-06T05:45:30Z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229df226-cb59-49e4-a999-eb086f294a76</vt:lpwstr>
  </property>
  <property fmtid="{D5CDD505-2E9C-101B-9397-08002B2CF9AE}" pid="7" name="MSIP_Label_defa4170-0d19-0005-0004-bc88714345d2_ActionId">
    <vt:lpwstr>278fa30c-c324-4182-9136-d5d3660b8c66</vt:lpwstr>
  </property>
  <property fmtid="{D5CDD505-2E9C-101B-9397-08002B2CF9AE}" pid="8" name="MSIP_Label_defa4170-0d19-0005-0004-bc88714345d2_ContentBits">
    <vt:lpwstr>0</vt:lpwstr>
  </property>
  <property fmtid="{D5CDD505-2E9C-101B-9397-08002B2CF9AE}" pid="9" name="MSIP_Label_defa4170-0d19-0005-0004-bc88714345d2_Tag">
    <vt:lpwstr>10, 3, 0, 1</vt:lpwstr>
  </property>
</Properties>
</file>