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  <p:sldMasterId id="2147483684" r:id="rId4"/>
  </p:sldMasterIdLst>
  <p:notesMasterIdLst>
    <p:notesMasterId r:id="rId26"/>
  </p:notesMasterIdLst>
  <p:sldIdLst>
    <p:sldId id="256" r:id="rId5"/>
    <p:sldId id="257" r:id="rId6"/>
    <p:sldId id="270" r:id="rId7"/>
    <p:sldId id="275" r:id="rId8"/>
    <p:sldId id="276" r:id="rId9"/>
    <p:sldId id="277" r:id="rId10"/>
    <p:sldId id="278" r:id="rId11"/>
    <p:sldId id="279" r:id="rId12"/>
    <p:sldId id="296" r:id="rId13"/>
    <p:sldId id="297" r:id="rId14"/>
    <p:sldId id="298" r:id="rId15"/>
    <p:sldId id="299" r:id="rId16"/>
    <p:sldId id="300" r:id="rId17"/>
    <p:sldId id="261" r:id="rId18"/>
    <p:sldId id="258" r:id="rId19"/>
    <p:sldId id="259" r:id="rId20"/>
    <p:sldId id="260" r:id="rId21"/>
    <p:sldId id="285" r:id="rId22"/>
    <p:sldId id="262" r:id="rId23"/>
    <p:sldId id="267" r:id="rId24"/>
    <p:sldId id="301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5" autoAdjust="0"/>
  </p:normalViewPr>
  <p:slideViewPr>
    <p:cSldViewPr snapToGrid="0">
      <p:cViewPr varScale="1">
        <p:scale>
          <a:sx n="75" d="100"/>
          <a:sy n="75" d="100"/>
        </p:scale>
        <p:origin x="8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Kick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Kick </a:t>
            </a:r>
            <a:r>
              <a:rPr lang="en-US" dirty="0" err="1"/>
              <a:t>chuột</a:t>
            </a:r>
            <a:r>
              <a:rPr lang="en-US" dirty="0"/>
              <a:t> them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D5C15-FD25-42D6-96AD-6F03247FC7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56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Gọi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Nếu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3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Nếu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8C2AA-6CA6-44AE-882C-CAC76544F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2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70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2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3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D21A-353F-81CA-C7A6-78EFB2E4D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95D07-54D6-634C-DCD9-CE58D2DAA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EFB40-1D45-DE67-2B70-FC8E32C9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25A4D-91FD-2E3E-1199-67B01A12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2D8FD-B4DE-A3C0-C1FA-4F22EACA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2AD5-9C6B-86C8-5A49-3F723A1B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0CC7-3B25-55DD-139B-0A6276E4A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EBDC8-CB71-8299-7803-54B98B20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92E7F-C931-1CFA-BFAA-102E332D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8D9CA-C32A-513C-234A-40B00D45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1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FAD9-D5AE-D08D-047B-DA1800EE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2A199-7974-B4BB-D181-D74A6518D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4023F-0765-05B2-6632-A71806B1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33F5E-6E46-BA9D-ED5C-2C8E134F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29EF6-D24B-E3D2-EB49-EC4AC551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2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0344-D101-7F83-5643-FEDCE250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5E692-3EB5-8226-640B-B9FBE0A6F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6D0FA-14F7-A1BA-B74D-FFBAC86EC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30795-79FE-2819-48F9-033D1FA9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FFC5C-8D70-8301-11F2-A0F0E9B2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ED82C-C8D7-3616-B267-5B216409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C231-8F12-4ADC-DB7C-5F84FD16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96105-7988-60D3-A4A5-6E8B3D77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61CD7-ED86-79D8-1B74-C84C3021F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ED4557-640D-F845-88A6-0392CBB93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DFCED3-F6E6-2554-14B3-7A223A677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84A877-A861-53DA-1665-605D1792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B0D6BE-EEE8-7BF3-10A8-349869BD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B61442-00F3-E1C2-3392-4B611970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8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E585-F586-6341-B9C3-DC5EDFAC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8281A-F24F-B187-596A-C2C0F002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37473-B312-F576-AF8F-53647515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887DE-BEEA-934F-DAA8-4F1C3B77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4ECC1-351A-1426-AD0A-3A7EF4C7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7039E-710F-8E72-5DB7-396449C9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B101B-264F-B6D5-B568-D5207780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E405-0B1A-41A2-575E-C7A8EE55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B0A30-DCB6-35DF-3DAF-E7142566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90E05-F03C-77A0-F27E-07FC56924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9B489-9FEA-992E-B6C2-52D9296FA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38AA1-AD8A-1E33-B591-4F264EC1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9E075-37CB-C436-AEFD-D2DD620A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0E45-AF10-FD7C-1F55-935166D80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0EFF93-FF72-0E51-A337-4F0358531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6952B-D99D-D944-F114-B2DA8B87E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77574-8A99-3CAC-A98B-9415E1D5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251FE-1E22-AB6C-5F6D-0077600D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2DBFF-33C0-9244-6917-E9F25444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3888-E133-823C-EB2D-20F8B42F4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E86AE-73B9-C584-7A77-B5BD6222B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80B4D-B0C3-829D-F89F-06B24158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5AE6F-1A90-DD28-03F5-99ED1EDAA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08B22-F817-E124-C1B6-3D01A19C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EED031-34BB-1C17-C627-D426EBB1E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88438-ADF8-933F-8844-6A82C9F9E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44420-6F48-AAFB-2117-65F502B3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98B3D-B940-A4BC-54F7-E3E783FD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C5AC0-3026-F074-3D05-00A5718F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09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54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91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88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6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8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28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67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64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0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4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C21DE8-FBEA-42A2-6686-75BF8FC2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4548C-5F9B-B62B-F100-1840A87A4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B1DB2-4038-3E66-B08C-01AA5AE2A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8F606-C94B-4B0F-AA67-9CC14F5DCA5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D15E6-2AE8-C965-C150-5A80E4A0F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D66ED-DD2B-BDAC-7276-638D97C6F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0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5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9.svg"/><Relationship Id="rId18" Type="http://schemas.openxmlformats.org/officeDocument/2006/relationships/image" Target="../media/image25.png"/><Relationship Id="rId3" Type="http://schemas.openxmlformats.org/officeDocument/2006/relationships/audio" Target="../media/audio3.wav"/><Relationship Id="rId21" Type="http://schemas.openxmlformats.org/officeDocument/2006/relationships/image" Target="../media/image27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23" Type="http://schemas.openxmlformats.org/officeDocument/2006/relationships/image" Target="../media/image9.png"/><Relationship Id="rId10" Type="http://schemas.openxmlformats.org/officeDocument/2006/relationships/image" Target="../media/image15.png"/><Relationship Id="rId19" Type="http://schemas.openxmlformats.org/officeDocument/2006/relationships/image" Target="../media/image26.svg"/><Relationship Id="rId4" Type="http://schemas.openxmlformats.org/officeDocument/2006/relationships/image" Target="../media/image34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Relationship Id="rId22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9.svg"/><Relationship Id="rId18" Type="http://schemas.openxmlformats.org/officeDocument/2006/relationships/image" Target="../media/image25.png"/><Relationship Id="rId3" Type="http://schemas.openxmlformats.org/officeDocument/2006/relationships/audio" Target="../media/audio3.wav"/><Relationship Id="rId21" Type="http://schemas.openxmlformats.org/officeDocument/2006/relationships/image" Target="../media/image27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23" Type="http://schemas.openxmlformats.org/officeDocument/2006/relationships/image" Target="../media/image9.png"/><Relationship Id="rId10" Type="http://schemas.openxmlformats.org/officeDocument/2006/relationships/image" Target="../media/image15.png"/><Relationship Id="rId19" Type="http://schemas.openxmlformats.org/officeDocument/2006/relationships/image" Target="../media/image26.svg"/><Relationship Id="rId4" Type="http://schemas.openxmlformats.org/officeDocument/2006/relationships/image" Target="../media/image35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Relationship Id="rId22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9.svg"/><Relationship Id="rId18" Type="http://schemas.openxmlformats.org/officeDocument/2006/relationships/image" Target="../media/image25.png"/><Relationship Id="rId3" Type="http://schemas.openxmlformats.org/officeDocument/2006/relationships/audio" Target="../media/audio3.wav"/><Relationship Id="rId21" Type="http://schemas.openxmlformats.org/officeDocument/2006/relationships/image" Target="../media/image27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23" Type="http://schemas.openxmlformats.org/officeDocument/2006/relationships/image" Target="../media/image9.png"/><Relationship Id="rId10" Type="http://schemas.openxmlformats.org/officeDocument/2006/relationships/image" Target="../media/image15.png"/><Relationship Id="rId19" Type="http://schemas.openxmlformats.org/officeDocument/2006/relationships/image" Target="../media/image26.svg"/><Relationship Id="rId4" Type="http://schemas.openxmlformats.org/officeDocument/2006/relationships/image" Target="../media/image36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Relationship Id="rId22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9.svg"/><Relationship Id="rId18" Type="http://schemas.openxmlformats.org/officeDocument/2006/relationships/image" Target="../media/image25.png"/><Relationship Id="rId3" Type="http://schemas.openxmlformats.org/officeDocument/2006/relationships/audio" Target="../media/audio3.wav"/><Relationship Id="rId21" Type="http://schemas.openxmlformats.org/officeDocument/2006/relationships/image" Target="../media/image27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23" Type="http://schemas.openxmlformats.org/officeDocument/2006/relationships/image" Target="../media/image9.png"/><Relationship Id="rId10" Type="http://schemas.openxmlformats.org/officeDocument/2006/relationships/image" Target="../media/image15.png"/><Relationship Id="rId19" Type="http://schemas.openxmlformats.org/officeDocument/2006/relationships/image" Target="../media/image26.svg"/><Relationship Id="rId4" Type="http://schemas.openxmlformats.org/officeDocument/2006/relationships/image" Target="../media/image37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Relationship Id="rId22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63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hoc10.vn/doc-sach/toan-3-tap-1/1/132/62/" TargetMode="Externa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hoc10.vn/doc-sach/toan-3-tap-1/1/132/62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hoc10.vn/doc-sach/toan-3-tap-1/1/132/62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63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4.xml"/><Relationship Id="rId6" Type="http://schemas.microsoft.com/office/2007/relationships/hdphoto" Target="../media/hdphoto2.wdp"/><Relationship Id="rId5" Type="http://schemas.openxmlformats.org/officeDocument/2006/relationships/image" Target="../media/image48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11" Type="http://schemas.openxmlformats.org/officeDocument/2006/relationships/slide" Target="slide8.xml"/><Relationship Id="rId5" Type="http://schemas.openxmlformats.org/officeDocument/2006/relationships/image" Target="../media/image7.png"/><Relationship Id="rId15" Type="http://schemas.openxmlformats.org/officeDocument/2006/relationships/slide" Target="slide12.xml"/><Relationship Id="rId10" Type="http://schemas.openxmlformats.org/officeDocument/2006/relationships/slide" Target="slide7.xml"/><Relationship Id="rId4" Type="http://schemas.openxmlformats.org/officeDocument/2006/relationships/image" Target="../media/image6.sv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9.png"/><Relationship Id="rId3" Type="http://schemas.openxmlformats.org/officeDocument/2006/relationships/audio" Target="../media/audio1.wav"/><Relationship Id="rId21" Type="http://schemas.openxmlformats.org/officeDocument/2006/relationships/image" Target="../media/image25.png"/><Relationship Id="rId7" Type="http://schemas.openxmlformats.org/officeDocument/2006/relationships/image" Target="../media/image11.sv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5" Type="http://schemas.openxmlformats.org/officeDocument/2006/relationships/image" Target="../media/image28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7.png"/><Relationship Id="rId5" Type="http://schemas.openxmlformats.org/officeDocument/2006/relationships/audio" Target="../media/audio3.wav"/><Relationship Id="rId15" Type="http://schemas.openxmlformats.org/officeDocument/2006/relationships/image" Target="../media/image19.svg"/><Relationship Id="rId23" Type="http://schemas.openxmlformats.org/officeDocument/2006/relationships/slide" Target="slide3.xml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audio" Target="../media/audio2.wav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audio" Target="../media/audio2.wav"/><Relationship Id="rId21" Type="http://schemas.openxmlformats.org/officeDocument/2006/relationships/slide" Target="slide3.xml"/><Relationship Id="rId7" Type="http://schemas.openxmlformats.org/officeDocument/2006/relationships/image" Target="../media/image11.svg"/><Relationship Id="rId12" Type="http://schemas.openxmlformats.org/officeDocument/2006/relationships/image" Target="../media/image16.sv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9.png"/><Relationship Id="rId5" Type="http://schemas.openxmlformats.org/officeDocument/2006/relationships/image" Target="../media/image29.png"/><Relationship Id="rId15" Type="http://schemas.openxmlformats.org/officeDocument/2006/relationships/image" Target="../media/image20.png"/><Relationship Id="rId23" Type="http://schemas.openxmlformats.org/officeDocument/2006/relationships/image" Target="../media/image28.svg"/><Relationship Id="rId10" Type="http://schemas.openxmlformats.org/officeDocument/2006/relationships/image" Target="../media/image14.png"/><Relationship Id="rId19" Type="http://schemas.openxmlformats.org/officeDocument/2006/relationships/image" Target="../media/image25.png"/><Relationship Id="rId4" Type="http://schemas.openxmlformats.org/officeDocument/2006/relationships/audio" Target="../media/audio3.wav"/><Relationship Id="rId9" Type="http://schemas.openxmlformats.org/officeDocument/2006/relationships/image" Target="../media/image13.svg"/><Relationship Id="rId14" Type="http://schemas.openxmlformats.org/officeDocument/2006/relationships/image" Target="../media/image19.sv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5.png"/><Relationship Id="rId3" Type="http://schemas.openxmlformats.org/officeDocument/2006/relationships/audio" Target="../media/audio3.wav"/><Relationship Id="rId21" Type="http://schemas.openxmlformats.org/officeDocument/2006/relationships/image" Target="../media/image27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11" Type="http://schemas.openxmlformats.org/officeDocument/2006/relationships/image" Target="../media/image30.pn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23" Type="http://schemas.openxmlformats.org/officeDocument/2006/relationships/image" Target="../media/image9.png"/><Relationship Id="rId10" Type="http://schemas.openxmlformats.org/officeDocument/2006/relationships/image" Target="../media/image16.svg"/><Relationship Id="rId19" Type="http://schemas.openxmlformats.org/officeDocument/2006/relationships/image" Target="../media/image2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5.png"/><Relationship Id="rId3" Type="http://schemas.openxmlformats.org/officeDocument/2006/relationships/audio" Target="../media/audio3.wav"/><Relationship Id="rId21" Type="http://schemas.openxmlformats.org/officeDocument/2006/relationships/image" Target="../media/image27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11" Type="http://schemas.openxmlformats.org/officeDocument/2006/relationships/image" Target="../media/image31.pn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23" Type="http://schemas.openxmlformats.org/officeDocument/2006/relationships/image" Target="../media/image9.png"/><Relationship Id="rId10" Type="http://schemas.openxmlformats.org/officeDocument/2006/relationships/image" Target="../media/image16.svg"/><Relationship Id="rId19" Type="http://schemas.openxmlformats.org/officeDocument/2006/relationships/image" Target="../media/image2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5.png"/><Relationship Id="rId3" Type="http://schemas.openxmlformats.org/officeDocument/2006/relationships/audio" Target="../media/audio3.wav"/><Relationship Id="rId21" Type="http://schemas.openxmlformats.org/officeDocument/2006/relationships/image" Target="../media/image27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11" Type="http://schemas.openxmlformats.org/officeDocument/2006/relationships/image" Target="../media/image32.pn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23" Type="http://schemas.openxmlformats.org/officeDocument/2006/relationships/image" Target="../media/image9.png"/><Relationship Id="rId10" Type="http://schemas.openxmlformats.org/officeDocument/2006/relationships/image" Target="../media/image16.svg"/><Relationship Id="rId19" Type="http://schemas.openxmlformats.org/officeDocument/2006/relationships/image" Target="../media/image2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5.png"/><Relationship Id="rId3" Type="http://schemas.openxmlformats.org/officeDocument/2006/relationships/audio" Target="../media/audio3.wav"/><Relationship Id="rId21" Type="http://schemas.openxmlformats.org/officeDocument/2006/relationships/image" Target="../media/image27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11" Type="http://schemas.openxmlformats.org/officeDocument/2006/relationships/image" Target="../media/image33.pn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23" Type="http://schemas.openxmlformats.org/officeDocument/2006/relationships/image" Target="../media/image9.png"/><Relationship Id="rId10" Type="http://schemas.openxmlformats.org/officeDocument/2006/relationships/image" Target="../media/image16.svg"/><Relationship Id="rId19" Type="http://schemas.openxmlformats.org/officeDocument/2006/relationships/image" Target="../media/image2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2115186" y="2430612"/>
            <a:ext cx="8323358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 1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3">
            <a:extLst>
              <a:ext uri="{FF2B5EF4-FFF2-40B4-BE49-F238E27FC236}">
                <a16:creationId xmlns:a16="http://schemas.microsoft.com/office/drawing/2014/main" id="{10B75A03-2B64-7C73-35F3-7F9C4368FD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55196" y="3088698"/>
            <a:ext cx="968456" cy="1421588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902757" y="3778477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 (Thân)"/>
              </a:rPr>
              <a:t>9 × 3</a:t>
            </a:r>
            <a:endParaRPr lang="vi-VN" sz="3200" kern="1200" noProof="1">
              <a:solidFill>
                <a:prstClr val="black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" panose="020B0604020202020204" pitchFamily="34" charset="0"/>
              </a:rPr>
              <a:t>9 × 3 = 27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44" name="Picture 23">
            <a:extLst>
              <a:ext uri="{FF2B5EF4-FFF2-40B4-BE49-F238E27FC236}">
                <a16:creationId xmlns:a16="http://schemas.microsoft.com/office/drawing/2014/main" id="{64D97D48-922A-0CCD-B233-53011035E6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0509" y="3078350"/>
            <a:ext cx="1133767" cy="1664246"/>
          </a:xfrm>
          <a:prstGeom prst="rect">
            <a:avLst/>
          </a:prstGeom>
        </p:spPr>
      </p:pic>
      <p:pic>
        <p:nvPicPr>
          <p:cNvPr id="49" name="Picture 23">
            <a:extLst>
              <a:ext uri="{FF2B5EF4-FFF2-40B4-BE49-F238E27FC236}">
                <a16:creationId xmlns:a16="http://schemas.microsoft.com/office/drawing/2014/main" id="{0510F0AB-A3CE-3E30-FB06-8698A422FE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64977" y="2994842"/>
            <a:ext cx="1133767" cy="1664246"/>
          </a:xfrm>
          <a:prstGeom prst="rect">
            <a:avLst/>
          </a:prstGeom>
        </p:spPr>
      </p:pic>
      <p:pic>
        <p:nvPicPr>
          <p:cNvPr id="51" name="Picture 17">
            <a:hlinkClick r:id="rId20" action="ppaction://hlinksldjump"/>
            <a:extLst>
              <a:ext uri="{FF2B5EF4-FFF2-40B4-BE49-F238E27FC236}">
                <a16:creationId xmlns:a16="http://schemas.microsoft.com/office/drawing/2014/main" id="{A9E9AFCF-522C-2F43-371B-BE3DAE3C074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D0404B-535A-A746-697C-0DA81BFCB3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2722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31666 0.00671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32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4">
            <a:extLst>
              <a:ext uri="{FF2B5EF4-FFF2-40B4-BE49-F238E27FC236}">
                <a16:creationId xmlns:a16="http://schemas.microsoft.com/office/drawing/2014/main" id="{1DCBEECB-1CC0-553F-3D33-6715BFA54E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99674" y="3100854"/>
            <a:ext cx="1341046" cy="1427278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902757" y="3778477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 (Thân)"/>
              </a:rPr>
              <a:t>35 : 7</a:t>
            </a:r>
            <a:endParaRPr lang="vi-VN" sz="3200" kern="1200" noProof="1">
              <a:solidFill>
                <a:prstClr val="black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" panose="020B0604020202020204" pitchFamily="34" charset="0"/>
              </a:rPr>
              <a:t>35 : 7 = 35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44" name="Picture 14">
            <a:extLst>
              <a:ext uri="{FF2B5EF4-FFF2-40B4-BE49-F238E27FC236}">
                <a16:creationId xmlns:a16="http://schemas.microsoft.com/office/drawing/2014/main" id="{ACF9B092-E449-DEE3-18FA-0214E7BECC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10654" y="3158122"/>
            <a:ext cx="1497017" cy="1593278"/>
          </a:xfrm>
          <a:prstGeom prst="rect">
            <a:avLst/>
          </a:prstGeom>
        </p:spPr>
      </p:pic>
      <p:pic>
        <p:nvPicPr>
          <p:cNvPr id="49" name="Picture 14">
            <a:extLst>
              <a:ext uri="{FF2B5EF4-FFF2-40B4-BE49-F238E27FC236}">
                <a16:creationId xmlns:a16="http://schemas.microsoft.com/office/drawing/2014/main" id="{4CDF72CE-9F9C-A451-5AD1-4F51210599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71645" y="3090346"/>
            <a:ext cx="1497017" cy="1593278"/>
          </a:xfrm>
          <a:prstGeom prst="rect">
            <a:avLst/>
          </a:prstGeom>
        </p:spPr>
      </p:pic>
      <p:pic>
        <p:nvPicPr>
          <p:cNvPr id="51" name="Picture 17">
            <a:hlinkClick r:id="rId20" action="ppaction://hlinksldjump"/>
            <a:extLst>
              <a:ext uri="{FF2B5EF4-FFF2-40B4-BE49-F238E27FC236}">
                <a16:creationId xmlns:a16="http://schemas.microsoft.com/office/drawing/2014/main" id="{4361081C-8CB3-3861-5093-2713A4FDEEA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3F8A07-5BE6-56F7-3C83-9E9676F2735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267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2057 0.00903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44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1">
            <a:extLst>
              <a:ext uri="{FF2B5EF4-FFF2-40B4-BE49-F238E27FC236}">
                <a16:creationId xmlns:a16="http://schemas.microsoft.com/office/drawing/2014/main" id="{272DC4EE-C6E6-D0A7-1C8B-595F6539CE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93808" y="3099791"/>
            <a:ext cx="992788" cy="1441435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902757" y="3778477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 (Thân)"/>
              </a:rPr>
              <a:t>80 : 8</a:t>
            </a:r>
            <a:endParaRPr lang="vi-VN" sz="3200" kern="1200" noProof="1">
              <a:solidFill>
                <a:prstClr val="black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" panose="020B0604020202020204" pitchFamily="34" charset="0"/>
              </a:rPr>
              <a:t>80 : 8 = 10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44" name="Picture 21">
            <a:extLst>
              <a:ext uri="{FF2B5EF4-FFF2-40B4-BE49-F238E27FC236}">
                <a16:creationId xmlns:a16="http://schemas.microsoft.com/office/drawing/2014/main" id="{5EC70048-9951-00D6-DDDB-B5DA8C96B0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1251" y="3078351"/>
            <a:ext cx="1096709" cy="1592319"/>
          </a:xfrm>
          <a:prstGeom prst="rect">
            <a:avLst/>
          </a:prstGeom>
        </p:spPr>
      </p:pic>
      <p:pic>
        <p:nvPicPr>
          <p:cNvPr id="49" name="Picture 21">
            <a:extLst>
              <a:ext uri="{FF2B5EF4-FFF2-40B4-BE49-F238E27FC236}">
                <a16:creationId xmlns:a16="http://schemas.microsoft.com/office/drawing/2014/main" id="{90FDD7D2-23B3-5C30-4BA7-3569F505DC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14480" y="3055004"/>
            <a:ext cx="1071900" cy="1556298"/>
          </a:xfrm>
          <a:prstGeom prst="rect">
            <a:avLst/>
          </a:prstGeom>
        </p:spPr>
      </p:pic>
      <p:pic>
        <p:nvPicPr>
          <p:cNvPr id="51" name="Picture 17">
            <a:hlinkClick r:id="rId20" action="ppaction://hlinksldjump"/>
            <a:extLst>
              <a:ext uri="{FF2B5EF4-FFF2-40B4-BE49-F238E27FC236}">
                <a16:creationId xmlns:a16="http://schemas.microsoft.com/office/drawing/2014/main" id="{68DA77CA-CFFD-58A1-34F4-21B8AB0E084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11A1D6-2BD8-1A04-1CAA-5BA3E5F7C38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137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32435 4.07407E-6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6">
            <a:extLst>
              <a:ext uri="{FF2B5EF4-FFF2-40B4-BE49-F238E27FC236}">
                <a16:creationId xmlns:a16="http://schemas.microsoft.com/office/drawing/2014/main" id="{ACEEC3C8-123F-B92D-3201-F7E7CD0E1A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59227" y="3068180"/>
            <a:ext cx="1073321" cy="1504656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902757" y="3778477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 (Thân)"/>
              </a:rPr>
              <a:t>0 × 1</a:t>
            </a:r>
            <a:endParaRPr lang="vi-VN" sz="3200" kern="1200" noProof="1">
              <a:solidFill>
                <a:prstClr val="black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" panose="020B0604020202020204" pitchFamily="34" charset="0"/>
              </a:rPr>
              <a:t>0 × 1 = 0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44" name="Picture 16">
            <a:extLst>
              <a:ext uri="{FF2B5EF4-FFF2-40B4-BE49-F238E27FC236}">
                <a16:creationId xmlns:a16="http://schemas.microsoft.com/office/drawing/2014/main" id="{3221AB39-0887-088A-97C3-E8818A91B8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0834" y="3117093"/>
            <a:ext cx="1173228" cy="1644713"/>
          </a:xfrm>
          <a:prstGeom prst="rect">
            <a:avLst/>
          </a:prstGeom>
        </p:spPr>
      </p:pic>
      <p:pic>
        <p:nvPicPr>
          <p:cNvPr id="47" name="Picture 16">
            <a:extLst>
              <a:ext uri="{FF2B5EF4-FFF2-40B4-BE49-F238E27FC236}">
                <a16:creationId xmlns:a16="http://schemas.microsoft.com/office/drawing/2014/main" id="{EAD5ACC3-A78B-B807-FC6E-8F4BBF66F2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46843" y="3117093"/>
            <a:ext cx="1173228" cy="1644713"/>
          </a:xfrm>
          <a:prstGeom prst="rect">
            <a:avLst/>
          </a:prstGeom>
        </p:spPr>
      </p:pic>
      <p:pic>
        <p:nvPicPr>
          <p:cNvPr id="51" name="Picture 17">
            <a:hlinkClick r:id="rId20" action="ppaction://hlinksldjump"/>
            <a:extLst>
              <a:ext uri="{FF2B5EF4-FFF2-40B4-BE49-F238E27FC236}">
                <a16:creationId xmlns:a16="http://schemas.microsoft.com/office/drawing/2014/main" id="{75F2D14D-B289-9DBC-3511-A215FFC04BA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3FC0A2-CBE1-54F6-823C-04974C980B4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73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32097 0.00115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71D901-9052-1ECF-C232-9FC43D87D5F4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C72C9BEA-B9A9-5675-181C-AC6DC292B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8C6291-C51E-AAC1-745A-87C21996BBFE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0670">
            <a:off x="-137053" y="449808"/>
            <a:ext cx="1946558" cy="1537781"/>
          </a:xfrm>
          <a:prstGeom prst="rect">
            <a:avLst/>
          </a:prstGeom>
        </p:spPr>
      </p:pic>
      <p:sp>
        <p:nvSpPr>
          <p:cNvPr id="24" name="Hộp Văn bản 23">
            <a:hlinkClick r:id="rId6"/>
            <a:extLst>
              <a:ext uri="{FF2B5EF4-FFF2-40B4-BE49-F238E27FC236}">
                <a16:creationId xmlns:a16="http://schemas.microsoft.com/office/drawing/2014/main" id="{81ADFEA5-E415-1605-7029-C0CB3CF08381}"/>
              </a:ext>
            </a:extLst>
          </p:cNvPr>
          <p:cNvSpPr txBox="1"/>
          <p:nvPr/>
        </p:nvSpPr>
        <p:spPr>
          <a:xfrm>
            <a:off x="1621912" y="1385552"/>
            <a:ext cx="3859297" cy="68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</a:pPr>
            <a:r>
              <a:rPr lang="en-US" sz="2933" b="1" kern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33" b="1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933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kern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33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kern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2933" kern="1200" dirty="0">
              <a:solidFill>
                <a:prstClr val="black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E0F694-100E-C3E4-7C2B-9A5AAAC29E26}"/>
              </a:ext>
            </a:extLst>
          </p:cNvPr>
          <p:cNvSpPr txBox="1"/>
          <p:nvPr/>
        </p:nvSpPr>
        <p:spPr>
          <a:xfrm>
            <a:off x="1621912" y="2176585"/>
            <a:ext cx="6369943" cy="2650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</a:pP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 × 6 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			 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 × 4 </a:t>
            </a:r>
            <a:endParaRPr lang="en-US" sz="2600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</a:pP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6 × 2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			 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 × 7 </a:t>
            </a:r>
            <a:endParaRPr lang="en-US" sz="2600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</a:pP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12 : 2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			 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28 : 7 </a:t>
            </a:r>
            <a:endParaRPr lang="en-US" sz="2600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</a:pP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12 : 6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			 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28 : 4</a:t>
            </a:r>
            <a:endParaRPr lang="en-US" sz="2600" kern="1200" dirty="0">
              <a:solidFill>
                <a:prstClr val="black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0EAF4-227A-6E89-D865-AD04F48C5B45}"/>
              </a:ext>
            </a:extLst>
          </p:cNvPr>
          <p:cNvSpPr txBox="1"/>
          <p:nvPr/>
        </p:nvSpPr>
        <p:spPr>
          <a:xfrm>
            <a:off x="3835576" y="2176585"/>
            <a:ext cx="8249054" cy="2650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ts val="800"/>
              </a:spcBef>
              <a:spcAft>
                <a:spcPts val="200"/>
              </a:spcAft>
              <a:buClrTx/>
            </a:pP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9 × 3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26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vi-VN" sz="26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× 5 </a:t>
            </a:r>
            <a:endParaRPr lang="en-US" sz="2600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</a:pP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 × 9 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6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vi-VN" sz="26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× 8 </a:t>
            </a:r>
            <a:endParaRPr lang="en-US" sz="2600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</a:pP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27 : 9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40 : 8 </a:t>
            </a:r>
            <a:endParaRPr lang="en-US" sz="2600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</a:pP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27 : 3</a:t>
            </a:r>
            <a:r>
              <a:rPr lang="en-US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vi-VN" sz="2600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40 : 5</a:t>
            </a:r>
            <a:endParaRPr lang="en-US" sz="2600" kern="1200" dirty="0">
              <a:solidFill>
                <a:prstClr val="black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Hộp Văn bản 28">
            <a:extLst>
              <a:ext uri="{FF2B5EF4-FFF2-40B4-BE49-F238E27FC236}">
                <a16:creationId xmlns:a16="http://schemas.microsoft.com/office/drawing/2014/main" id="{5452E6F7-C8A9-A06C-9F23-451E00DC4050}"/>
              </a:ext>
            </a:extLst>
          </p:cNvPr>
          <p:cNvSpPr txBox="1"/>
          <p:nvPr/>
        </p:nvSpPr>
        <p:spPr>
          <a:xfrm>
            <a:off x="2669032" y="2291194"/>
            <a:ext cx="105883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Hộp Văn bản 30">
            <a:extLst>
              <a:ext uri="{FF2B5EF4-FFF2-40B4-BE49-F238E27FC236}">
                <a16:creationId xmlns:a16="http://schemas.microsoft.com/office/drawing/2014/main" id="{708E1DC4-0F86-453E-A149-8DFE37B6096C}"/>
              </a:ext>
            </a:extLst>
          </p:cNvPr>
          <p:cNvSpPr txBox="1"/>
          <p:nvPr/>
        </p:nvSpPr>
        <p:spPr>
          <a:xfrm>
            <a:off x="2686559" y="3558995"/>
            <a:ext cx="8013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Hộp Văn bản 30">
            <a:extLst>
              <a:ext uri="{FF2B5EF4-FFF2-40B4-BE49-F238E27FC236}">
                <a16:creationId xmlns:a16="http://schemas.microsoft.com/office/drawing/2014/main" id="{390E16C6-02B1-DB69-4BDF-1392F9F914C0}"/>
              </a:ext>
            </a:extLst>
          </p:cNvPr>
          <p:cNvSpPr txBox="1"/>
          <p:nvPr/>
        </p:nvSpPr>
        <p:spPr>
          <a:xfrm>
            <a:off x="2672953" y="4220033"/>
            <a:ext cx="8013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Hộp Văn bản 40">
            <a:extLst>
              <a:ext uri="{FF2B5EF4-FFF2-40B4-BE49-F238E27FC236}">
                <a16:creationId xmlns:a16="http://schemas.microsoft.com/office/drawing/2014/main" id="{73AD2246-970E-4CDF-3BA3-CD033F576B96}"/>
              </a:ext>
            </a:extLst>
          </p:cNvPr>
          <p:cNvSpPr txBox="1"/>
          <p:nvPr/>
        </p:nvSpPr>
        <p:spPr>
          <a:xfrm>
            <a:off x="4806883" y="2291193"/>
            <a:ext cx="1098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27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Hộp Văn bản 40">
            <a:extLst>
              <a:ext uri="{FF2B5EF4-FFF2-40B4-BE49-F238E27FC236}">
                <a16:creationId xmlns:a16="http://schemas.microsoft.com/office/drawing/2014/main" id="{A6D86719-EA3D-890B-B976-D441C3605DF5}"/>
              </a:ext>
            </a:extLst>
          </p:cNvPr>
          <p:cNvSpPr txBox="1"/>
          <p:nvPr/>
        </p:nvSpPr>
        <p:spPr>
          <a:xfrm>
            <a:off x="4806812" y="2936557"/>
            <a:ext cx="10980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27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Hộp Văn bản 28">
            <a:extLst>
              <a:ext uri="{FF2B5EF4-FFF2-40B4-BE49-F238E27FC236}">
                <a16:creationId xmlns:a16="http://schemas.microsoft.com/office/drawing/2014/main" id="{687F7E60-E565-5342-51F3-E6D21182939E}"/>
              </a:ext>
            </a:extLst>
          </p:cNvPr>
          <p:cNvSpPr txBox="1"/>
          <p:nvPr/>
        </p:nvSpPr>
        <p:spPr>
          <a:xfrm>
            <a:off x="6954576" y="2291192"/>
            <a:ext cx="10450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28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Hộp Văn bản 28">
            <a:extLst>
              <a:ext uri="{FF2B5EF4-FFF2-40B4-BE49-F238E27FC236}">
                <a16:creationId xmlns:a16="http://schemas.microsoft.com/office/drawing/2014/main" id="{24B38E24-5374-6A21-DD6F-6E257F44CA29}"/>
              </a:ext>
            </a:extLst>
          </p:cNvPr>
          <p:cNvSpPr txBox="1"/>
          <p:nvPr/>
        </p:nvSpPr>
        <p:spPr>
          <a:xfrm>
            <a:off x="6973439" y="2946728"/>
            <a:ext cx="10450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28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Hộp Văn bản 28">
            <a:extLst>
              <a:ext uri="{FF2B5EF4-FFF2-40B4-BE49-F238E27FC236}">
                <a16:creationId xmlns:a16="http://schemas.microsoft.com/office/drawing/2014/main" id="{27382631-40E6-56EB-2937-DB26C1634B65}"/>
              </a:ext>
            </a:extLst>
          </p:cNvPr>
          <p:cNvSpPr txBox="1"/>
          <p:nvPr/>
        </p:nvSpPr>
        <p:spPr>
          <a:xfrm>
            <a:off x="6978942" y="3558994"/>
            <a:ext cx="10450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Hộp Văn bản 28">
            <a:extLst>
              <a:ext uri="{FF2B5EF4-FFF2-40B4-BE49-F238E27FC236}">
                <a16:creationId xmlns:a16="http://schemas.microsoft.com/office/drawing/2014/main" id="{9683D76D-3DB8-4B52-8CF5-4EE224C3592B}"/>
              </a:ext>
            </a:extLst>
          </p:cNvPr>
          <p:cNvSpPr txBox="1"/>
          <p:nvPr/>
        </p:nvSpPr>
        <p:spPr>
          <a:xfrm>
            <a:off x="7002525" y="4220032"/>
            <a:ext cx="10450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Hộp Văn bản 28">
            <a:extLst>
              <a:ext uri="{FF2B5EF4-FFF2-40B4-BE49-F238E27FC236}">
                <a16:creationId xmlns:a16="http://schemas.microsoft.com/office/drawing/2014/main" id="{3AFF6B59-004D-3A35-6EBA-B8E230AB0AC4}"/>
              </a:ext>
            </a:extLst>
          </p:cNvPr>
          <p:cNvSpPr txBox="1"/>
          <p:nvPr/>
        </p:nvSpPr>
        <p:spPr>
          <a:xfrm>
            <a:off x="9105026" y="2291192"/>
            <a:ext cx="119610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Hộp Văn bản 28">
            <a:extLst>
              <a:ext uri="{FF2B5EF4-FFF2-40B4-BE49-F238E27FC236}">
                <a16:creationId xmlns:a16="http://schemas.microsoft.com/office/drawing/2014/main" id="{8C0B56C0-F8F0-A7AA-0872-A2B68F6A9865}"/>
              </a:ext>
            </a:extLst>
          </p:cNvPr>
          <p:cNvSpPr txBox="1"/>
          <p:nvPr/>
        </p:nvSpPr>
        <p:spPr>
          <a:xfrm>
            <a:off x="9133273" y="2929888"/>
            <a:ext cx="119610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Hộp Văn bản 28">
            <a:extLst>
              <a:ext uri="{FF2B5EF4-FFF2-40B4-BE49-F238E27FC236}">
                <a16:creationId xmlns:a16="http://schemas.microsoft.com/office/drawing/2014/main" id="{CF51445B-C194-3E56-2C12-8363CC3269E4}"/>
              </a:ext>
            </a:extLst>
          </p:cNvPr>
          <p:cNvSpPr txBox="1"/>
          <p:nvPr/>
        </p:nvSpPr>
        <p:spPr>
          <a:xfrm>
            <a:off x="9151025" y="3558994"/>
            <a:ext cx="119610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Hộp Văn bản 28">
            <a:extLst>
              <a:ext uri="{FF2B5EF4-FFF2-40B4-BE49-F238E27FC236}">
                <a16:creationId xmlns:a16="http://schemas.microsoft.com/office/drawing/2014/main" id="{1AB041A1-240F-1E5E-5383-B5E7A1FF5E2B}"/>
              </a:ext>
            </a:extLst>
          </p:cNvPr>
          <p:cNvSpPr txBox="1"/>
          <p:nvPr/>
        </p:nvSpPr>
        <p:spPr>
          <a:xfrm>
            <a:off x="9176838" y="4220031"/>
            <a:ext cx="119610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Hộp Văn bản 40">
            <a:extLst>
              <a:ext uri="{FF2B5EF4-FFF2-40B4-BE49-F238E27FC236}">
                <a16:creationId xmlns:a16="http://schemas.microsoft.com/office/drawing/2014/main" id="{5A8332E3-2B84-0E34-D0E0-3EBAC1EEC718}"/>
              </a:ext>
            </a:extLst>
          </p:cNvPr>
          <p:cNvSpPr txBox="1"/>
          <p:nvPr/>
        </p:nvSpPr>
        <p:spPr>
          <a:xfrm>
            <a:off x="4846707" y="3558996"/>
            <a:ext cx="1098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Hộp Văn bản 40">
            <a:extLst>
              <a:ext uri="{FF2B5EF4-FFF2-40B4-BE49-F238E27FC236}">
                <a16:creationId xmlns:a16="http://schemas.microsoft.com/office/drawing/2014/main" id="{AE5540D4-45F3-7FCD-0EA4-B48BD5B08284}"/>
              </a:ext>
            </a:extLst>
          </p:cNvPr>
          <p:cNvSpPr txBox="1"/>
          <p:nvPr/>
        </p:nvSpPr>
        <p:spPr>
          <a:xfrm>
            <a:off x="4846708" y="4220033"/>
            <a:ext cx="1098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Hộp Văn bản 28">
            <a:extLst>
              <a:ext uri="{FF2B5EF4-FFF2-40B4-BE49-F238E27FC236}">
                <a16:creationId xmlns:a16="http://schemas.microsoft.com/office/drawing/2014/main" id="{1C4029A6-B656-7BB2-4CAB-151096ABFCF4}"/>
              </a:ext>
            </a:extLst>
          </p:cNvPr>
          <p:cNvSpPr txBox="1"/>
          <p:nvPr/>
        </p:nvSpPr>
        <p:spPr>
          <a:xfrm>
            <a:off x="2668158" y="2943907"/>
            <a:ext cx="105883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buClrTx/>
            </a:pPr>
            <a:r>
              <a:rPr lang="en-US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600" kern="1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5632D-F893-0D83-6636-77C0060BC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033" y="2645740"/>
            <a:ext cx="7221272" cy="3229296"/>
          </a:xfrm>
          <a:prstGeom prst="rect">
            <a:avLst/>
          </a:prstGeom>
        </p:spPr>
      </p:pic>
      <p:sp>
        <p:nvSpPr>
          <p:cNvPr id="14" name="Hộp Văn bản 13">
            <a:hlinkClick r:id="rId4"/>
            <a:extLst>
              <a:ext uri="{FF2B5EF4-FFF2-40B4-BE49-F238E27FC236}">
                <a16:creationId xmlns:a16="http://schemas.microsoft.com/office/drawing/2014/main" id="{BC2DB62B-F8B1-B941-87EC-E7826109BE31}"/>
              </a:ext>
            </a:extLst>
          </p:cNvPr>
          <p:cNvSpPr txBox="1"/>
          <p:nvPr/>
        </p:nvSpPr>
        <p:spPr>
          <a:xfrm>
            <a:off x="233680" y="718147"/>
            <a:ext cx="11663680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933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33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E5E01175-B5AB-C237-6C53-CFA2E0AE599F}"/>
              </a:ext>
            </a:extLst>
          </p:cNvPr>
          <p:cNvCxnSpPr>
            <a:cxnSpLocks/>
          </p:cNvCxnSpPr>
          <p:nvPr/>
        </p:nvCxnSpPr>
        <p:spPr>
          <a:xfrm>
            <a:off x="4038600" y="3937000"/>
            <a:ext cx="736600" cy="55880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473533FB-1873-9D15-6262-8C80E17E078B}"/>
              </a:ext>
            </a:extLst>
          </p:cNvPr>
          <p:cNvCxnSpPr>
            <a:cxnSpLocks/>
          </p:cNvCxnSpPr>
          <p:nvPr/>
        </p:nvCxnSpPr>
        <p:spPr>
          <a:xfrm>
            <a:off x="5567680" y="3937000"/>
            <a:ext cx="1709420" cy="62818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EFBDCE6F-17D8-CD06-F5B4-8B36FC4D1B3B}"/>
              </a:ext>
            </a:extLst>
          </p:cNvPr>
          <p:cNvCxnSpPr>
            <a:cxnSpLocks/>
          </p:cNvCxnSpPr>
          <p:nvPr/>
        </p:nvCxnSpPr>
        <p:spPr>
          <a:xfrm flipH="1">
            <a:off x="6160460" y="3843036"/>
            <a:ext cx="845379" cy="722153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62040EFB-FA2E-AB62-9000-0E1AA969B1B6}"/>
              </a:ext>
            </a:extLst>
          </p:cNvPr>
          <p:cNvCxnSpPr>
            <a:cxnSpLocks/>
          </p:cNvCxnSpPr>
          <p:nvPr/>
        </p:nvCxnSpPr>
        <p:spPr>
          <a:xfrm flipH="1">
            <a:off x="5567680" y="3848100"/>
            <a:ext cx="2788920" cy="717089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6A763C-2C25-B9B3-11F9-9B05DAD6E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520" y="2515151"/>
            <a:ext cx="8665690" cy="2779442"/>
          </a:xfrm>
          <a:prstGeom prst="rect">
            <a:avLst/>
          </a:prstGeom>
        </p:spPr>
      </p:pic>
      <p:sp>
        <p:nvSpPr>
          <p:cNvPr id="23" name="Hộp Văn bản 22">
            <a:hlinkClick r:id="rId4"/>
            <a:extLst>
              <a:ext uri="{FF2B5EF4-FFF2-40B4-BE49-F238E27FC236}">
                <a16:creationId xmlns:a16="http://schemas.microsoft.com/office/drawing/2014/main" id="{4A9831E2-8806-F4F0-6697-2BC11397EC10}"/>
              </a:ext>
            </a:extLst>
          </p:cNvPr>
          <p:cNvSpPr txBox="1"/>
          <p:nvPr/>
        </p:nvSpPr>
        <p:spPr>
          <a:xfrm>
            <a:off x="229458" y="877898"/>
            <a:ext cx="7119747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933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33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(+, −, ×, ÷) </a:t>
            </a:r>
            <a:r>
              <a:rPr lang="en-US" sz="36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D971B598-7D32-BDB2-5AE5-F2D71BFE0015}"/>
              </a:ext>
            </a:extLst>
          </p:cNvPr>
          <p:cNvSpPr/>
          <p:nvPr/>
        </p:nvSpPr>
        <p:spPr>
          <a:xfrm>
            <a:off x="2620788" y="3458590"/>
            <a:ext cx="473127" cy="49833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67" dirty="0">
                <a:latin typeface="Arial (Thân)"/>
              </a:rPr>
              <a:t>+</a:t>
            </a:r>
          </a:p>
        </p:txBody>
      </p: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4C9F3153-19FF-421C-F788-CEE5D93616AB}"/>
              </a:ext>
            </a:extLst>
          </p:cNvPr>
          <p:cNvSpPr/>
          <p:nvPr/>
        </p:nvSpPr>
        <p:spPr>
          <a:xfrm>
            <a:off x="4781914" y="4042452"/>
            <a:ext cx="473127" cy="49833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67" dirty="0">
                <a:latin typeface="Arial (Thân)"/>
              </a:rPr>
              <a:t>+</a:t>
            </a: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018F1BA8-6F9E-52EE-916B-D0858F6A7137}"/>
              </a:ext>
            </a:extLst>
          </p:cNvPr>
          <p:cNvSpPr/>
          <p:nvPr/>
        </p:nvSpPr>
        <p:spPr>
          <a:xfrm>
            <a:off x="6894893" y="4618520"/>
            <a:ext cx="462105" cy="48672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67" dirty="0">
                <a:latin typeface="Arial (Thân)"/>
              </a:rPr>
              <a:t>+</a:t>
            </a:r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AF4AA9DC-80E2-DFEC-6315-1B47F8A81B17}"/>
              </a:ext>
            </a:extLst>
          </p:cNvPr>
          <p:cNvSpPr/>
          <p:nvPr/>
        </p:nvSpPr>
        <p:spPr>
          <a:xfrm>
            <a:off x="9063727" y="4044580"/>
            <a:ext cx="455461" cy="47972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67" dirty="0">
                <a:latin typeface="Arial (Thân)"/>
              </a:rPr>
              <a:t>+</a:t>
            </a: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FEF7B574-14D8-4E71-E516-01B316D59081}"/>
              </a:ext>
            </a:extLst>
          </p:cNvPr>
          <p:cNvSpPr/>
          <p:nvPr/>
        </p:nvSpPr>
        <p:spPr>
          <a:xfrm>
            <a:off x="6893744" y="4045046"/>
            <a:ext cx="455461" cy="47972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67" dirty="0">
                <a:latin typeface="Arial (Thân)"/>
              </a:rPr>
              <a:t>-</a:t>
            </a:r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38992E82-EFFC-E0C0-DE86-54F744B50604}"/>
              </a:ext>
            </a:extLst>
          </p:cNvPr>
          <p:cNvSpPr/>
          <p:nvPr/>
        </p:nvSpPr>
        <p:spPr>
          <a:xfrm>
            <a:off x="2645620" y="4633065"/>
            <a:ext cx="448295" cy="47217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2267" dirty="0">
              <a:latin typeface="Arial (Thân)"/>
            </a:endParaRPr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895E05D8-0B1E-B914-3AAC-5B98E03938E7}"/>
              </a:ext>
            </a:extLst>
          </p:cNvPr>
          <p:cNvSpPr/>
          <p:nvPr/>
        </p:nvSpPr>
        <p:spPr>
          <a:xfrm>
            <a:off x="4791058" y="4635859"/>
            <a:ext cx="448295" cy="47217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2267" dirty="0">
              <a:latin typeface="Arial (Thân)"/>
            </a:endParaRPr>
          </a:p>
        </p:txBody>
      </p:sp>
      <p:sp>
        <p:nvSpPr>
          <p:cNvPr id="32" name="Hình Bầu dục 31">
            <a:extLst>
              <a:ext uri="{FF2B5EF4-FFF2-40B4-BE49-F238E27FC236}">
                <a16:creationId xmlns:a16="http://schemas.microsoft.com/office/drawing/2014/main" id="{D7BB2D80-EC9B-9599-0AF6-E856DCF9475E}"/>
              </a:ext>
            </a:extLst>
          </p:cNvPr>
          <p:cNvSpPr/>
          <p:nvPr/>
        </p:nvSpPr>
        <p:spPr>
          <a:xfrm>
            <a:off x="6881972" y="3444268"/>
            <a:ext cx="473127" cy="49833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2267" dirty="0">
              <a:latin typeface="Arial (Thân)"/>
            </a:endParaRP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03829143-6136-302D-6E4A-DC90A435E867}"/>
              </a:ext>
            </a:extLst>
          </p:cNvPr>
          <p:cNvSpPr/>
          <p:nvPr/>
        </p:nvSpPr>
        <p:spPr>
          <a:xfrm>
            <a:off x="9046348" y="3464665"/>
            <a:ext cx="473127" cy="49833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2267" dirty="0">
              <a:latin typeface="Arial (Thân)"/>
            </a:endParaRPr>
          </a:p>
        </p:txBody>
      </p:sp>
      <p:sp>
        <p:nvSpPr>
          <p:cNvPr id="34" name="Hình Bầu dục 33">
            <a:extLst>
              <a:ext uri="{FF2B5EF4-FFF2-40B4-BE49-F238E27FC236}">
                <a16:creationId xmlns:a16="http://schemas.microsoft.com/office/drawing/2014/main" id="{A67505A3-F0AF-6F48-A23D-D800C323A2B3}"/>
              </a:ext>
            </a:extLst>
          </p:cNvPr>
          <p:cNvSpPr/>
          <p:nvPr/>
        </p:nvSpPr>
        <p:spPr>
          <a:xfrm>
            <a:off x="2629932" y="4055215"/>
            <a:ext cx="454839" cy="47907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2267" dirty="0">
              <a:latin typeface="Arial (Thân)"/>
            </a:endParaRPr>
          </a:p>
        </p:txBody>
      </p:sp>
      <p:sp>
        <p:nvSpPr>
          <p:cNvPr id="35" name="Hình Bầu dục 34">
            <a:extLst>
              <a:ext uri="{FF2B5EF4-FFF2-40B4-BE49-F238E27FC236}">
                <a16:creationId xmlns:a16="http://schemas.microsoft.com/office/drawing/2014/main" id="{1DEE3344-A658-55CD-3F31-A755C719BFCD}"/>
              </a:ext>
            </a:extLst>
          </p:cNvPr>
          <p:cNvSpPr/>
          <p:nvPr/>
        </p:nvSpPr>
        <p:spPr>
          <a:xfrm>
            <a:off x="4781914" y="3464665"/>
            <a:ext cx="473127" cy="49833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2267" dirty="0">
              <a:latin typeface="Arial (Thân)"/>
            </a:endParaRPr>
          </a:p>
        </p:txBody>
      </p: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23858C05-42D3-0F26-6CA2-0CDB71BD44CC}"/>
              </a:ext>
            </a:extLst>
          </p:cNvPr>
          <p:cNvSpPr/>
          <p:nvPr/>
        </p:nvSpPr>
        <p:spPr>
          <a:xfrm>
            <a:off x="9064636" y="4628456"/>
            <a:ext cx="448295" cy="47217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2267" dirty="0">
              <a:latin typeface="Arial (Thân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C49493F-1DF8-0684-ADCF-12514417296D}"/>
              </a:ext>
            </a:extLst>
          </p:cNvPr>
          <p:cNvSpPr/>
          <p:nvPr/>
        </p:nvSpPr>
        <p:spPr>
          <a:xfrm>
            <a:off x="3188413" y="667820"/>
            <a:ext cx="5815173" cy="42740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34AE3-D142-F19A-6E05-27D9189FB68A}"/>
              </a:ext>
            </a:extLst>
          </p:cNvPr>
          <p:cNvSpPr txBox="1"/>
          <p:nvPr/>
        </p:nvSpPr>
        <p:spPr>
          <a:xfrm>
            <a:off x="4261208" y="1711043"/>
            <a:ext cx="44410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Qua bài học này, các em biết thêm được điều gì?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3DE8F45A-CCD5-AB9E-2966-D2EB46B5A5F0}"/>
              </a:ext>
            </a:extLst>
          </p:cNvPr>
          <p:cNvGrpSpPr/>
          <p:nvPr/>
        </p:nvGrpSpPr>
        <p:grpSpPr>
          <a:xfrm>
            <a:off x="-209324" y="5711460"/>
            <a:ext cx="12610648" cy="677579"/>
            <a:chOff x="0" y="0"/>
            <a:chExt cx="4981984" cy="267686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4D633E46-DEFA-3F19-D88D-372C7292F6EA}"/>
                </a:ext>
              </a:extLst>
            </p:cNvPr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347338A0-5FD3-FD25-99C6-44B45B38F60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1017A711-AD21-E123-BE6B-A858D16ADC21}"/>
              </a:ext>
            </a:extLst>
          </p:cNvPr>
          <p:cNvGrpSpPr/>
          <p:nvPr/>
        </p:nvGrpSpPr>
        <p:grpSpPr>
          <a:xfrm>
            <a:off x="-209324" y="6389039"/>
            <a:ext cx="12610648" cy="779399"/>
            <a:chOff x="0" y="0"/>
            <a:chExt cx="4981984" cy="30791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AF0E144-F58B-1516-7533-252A3F53E3C3}"/>
                </a:ext>
              </a:extLst>
            </p:cNvPr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AC2495B8-2DDD-4663-C15A-A0D6579648C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C92C828-5DA0-AC1A-F6BF-490E322285DA}"/>
              </a:ext>
            </a:extLst>
          </p:cNvPr>
          <p:cNvGrpSpPr/>
          <p:nvPr/>
        </p:nvGrpSpPr>
        <p:grpSpPr>
          <a:xfrm>
            <a:off x="867676" y="6050250"/>
            <a:ext cx="1495373" cy="1241153"/>
            <a:chOff x="0" y="0"/>
            <a:chExt cx="818274" cy="679164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7594520-56DC-B096-93B9-84CF8E674A84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8A9D2E94-FA89-8EE5-8D98-F2ACACED43B8}"/>
              </a:ext>
            </a:extLst>
          </p:cNvPr>
          <p:cNvGrpSpPr/>
          <p:nvPr/>
        </p:nvGrpSpPr>
        <p:grpSpPr>
          <a:xfrm>
            <a:off x="2646434" y="6050250"/>
            <a:ext cx="1495373" cy="1241153"/>
            <a:chOff x="0" y="0"/>
            <a:chExt cx="818274" cy="679164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DD68836-710D-C53A-D8F0-AD0E3DC501D9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1CF75EC6-77F3-9C26-61B2-1D22BF9F179E}"/>
              </a:ext>
            </a:extLst>
          </p:cNvPr>
          <p:cNvGrpSpPr/>
          <p:nvPr/>
        </p:nvGrpSpPr>
        <p:grpSpPr>
          <a:xfrm>
            <a:off x="4425192" y="6050250"/>
            <a:ext cx="1495373" cy="1241153"/>
            <a:chOff x="0" y="0"/>
            <a:chExt cx="818274" cy="679164"/>
          </a:xfrm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3C825E6-40FA-7ACF-B79D-5F784FE94C46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225444E4-508C-1955-0282-BFFA185DECB5}"/>
              </a:ext>
            </a:extLst>
          </p:cNvPr>
          <p:cNvGrpSpPr/>
          <p:nvPr/>
        </p:nvGrpSpPr>
        <p:grpSpPr>
          <a:xfrm>
            <a:off x="6203950" y="6050250"/>
            <a:ext cx="1495373" cy="1241153"/>
            <a:chOff x="0" y="0"/>
            <a:chExt cx="818274" cy="679164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7035C940-8CEF-F0CA-D4C6-ED8099E069E9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BBBD45BF-2982-07E3-A9C0-7C711E8B87C9}"/>
              </a:ext>
            </a:extLst>
          </p:cNvPr>
          <p:cNvGrpSpPr/>
          <p:nvPr/>
        </p:nvGrpSpPr>
        <p:grpSpPr>
          <a:xfrm>
            <a:off x="7982708" y="6050250"/>
            <a:ext cx="1495373" cy="1241153"/>
            <a:chOff x="0" y="0"/>
            <a:chExt cx="818274" cy="679164"/>
          </a:xfrm>
        </p:grpSpPr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DFE091E5-CC83-AF66-1E04-1B1AED6DAA47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8">
            <a:extLst>
              <a:ext uri="{FF2B5EF4-FFF2-40B4-BE49-F238E27FC236}">
                <a16:creationId xmlns:a16="http://schemas.microsoft.com/office/drawing/2014/main" id="{4E6C4D54-CC91-0A3D-BCE7-9F0B4E78B763}"/>
              </a:ext>
            </a:extLst>
          </p:cNvPr>
          <p:cNvGrpSpPr/>
          <p:nvPr/>
        </p:nvGrpSpPr>
        <p:grpSpPr>
          <a:xfrm>
            <a:off x="9761465" y="6050250"/>
            <a:ext cx="1495373" cy="1241153"/>
            <a:chOff x="0" y="0"/>
            <a:chExt cx="818274" cy="679164"/>
          </a:xfrm>
        </p:grpSpPr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57AEDE2-CC80-EEDD-D2A4-CB652C632BB1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249920A-7FC2-6DEA-EA2C-B7020E944E78}"/>
              </a:ext>
            </a:extLst>
          </p:cNvPr>
          <p:cNvSpPr txBox="1"/>
          <p:nvPr/>
        </p:nvSpPr>
        <p:spPr>
          <a:xfrm>
            <a:off x="4261208" y="1803375"/>
            <a:ext cx="39606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Để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thể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tốt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trên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nhắn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bạn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điều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gì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CD6E01-E4E8-C322-E273-49A2EA5C50C2}"/>
              </a:ext>
            </a:extLst>
          </p:cNvPr>
          <p:cNvSpPr/>
          <p:nvPr/>
        </p:nvSpPr>
        <p:spPr>
          <a:xfrm>
            <a:off x="313151" y="2204580"/>
            <a:ext cx="5523978" cy="28559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0" i="0" dirty="0">
                <a:solidFill>
                  <a:srgbClr val="000000"/>
                </a:solidFill>
                <a:effectLst/>
              </a:rPr>
              <a:t>Ôn lại các phép tính nhân, chia, qui tắc về dấu (+, −, ×,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r>
              <a:rPr lang="vi-VN" sz="2400" b="0" i="0" dirty="0">
                <a:solidFill>
                  <a:srgbClr val="000000"/>
                </a:solidFill>
                <a:effectLst/>
              </a:rPr>
              <a:t>); cộng, trừ, nhân, chia với số 0, số 1; “tăng một số lên một số lần”, “giảm một số đi một số lần”. </a:t>
            </a:r>
            <a:endParaRPr lang="en-US" sz="2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1406C0-E8DA-FED9-C836-0D2218D59256}"/>
              </a:ext>
            </a:extLst>
          </p:cNvPr>
          <p:cNvSpPr/>
          <p:nvPr/>
        </p:nvSpPr>
        <p:spPr>
          <a:xfrm>
            <a:off x="6096000" y="2204579"/>
            <a:ext cx="5523978" cy="28559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0" i="0" dirty="0">
                <a:solidFill>
                  <a:srgbClr val="000000"/>
                </a:solidFill>
                <a:effectLst/>
              </a:rPr>
              <a:t>Quan sát, tìm tòi các đồ vật thực tế về biểu tượng “một phần hai”, “một phần ba”, …, “một phần chín”.</a:t>
            </a:r>
            <a:endParaRPr lang="en-US" sz="2400" dirty="0"/>
          </a:p>
          <a:p>
            <a:endParaRPr lang="en-US" sz="2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D130DC-13CE-1CCB-AF8A-474D52203C3E}"/>
              </a:ext>
            </a:extLst>
          </p:cNvPr>
          <p:cNvSpPr txBox="1"/>
          <p:nvPr/>
        </p:nvSpPr>
        <p:spPr>
          <a:xfrm>
            <a:off x="3594969" y="844265"/>
            <a:ext cx="690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HƯỚNG DẪN VỀ NHÀ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8EE7DB-E7FD-F2F8-28FD-9C0B1FB03F5D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6E81CDB5-177E-E010-3AE8-1D0C07178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541C81-65D8-9C2A-57DE-98F5587101B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F0D54-B65E-6BA3-06C1-B63951AD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17" y="3753145"/>
            <a:ext cx="2622541" cy="2622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07476">
            <a:off x="9912097" y="4895753"/>
            <a:ext cx="2325783" cy="19827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5601">
            <a:off x="10236923" y="224114"/>
            <a:ext cx="1374595" cy="2695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15380">
            <a:off x="-234532" y="181527"/>
            <a:ext cx="2275988" cy="19402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10233">
            <a:off x="152553" y="4066619"/>
            <a:ext cx="1501820" cy="2944745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0509EA3-5C5D-F783-2F8A-B9317F9C4089}"/>
              </a:ext>
            </a:extLst>
          </p:cNvPr>
          <p:cNvSpPr txBox="1"/>
          <p:nvPr/>
        </p:nvSpPr>
        <p:spPr>
          <a:xfrm>
            <a:off x="2821054" y="710626"/>
            <a:ext cx="678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buClrTx/>
            </a:pPr>
            <a:r>
              <a:rPr lang="en-US" sz="32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TRÒ CHƠI “CON SỐ MAY MẮN”</a:t>
            </a:r>
          </a:p>
        </p:txBody>
      </p:sp>
      <p:sp>
        <p:nvSpPr>
          <p:cNvPr id="27" name="Hình Bầu dục 26">
            <a:hlinkClick r:id="rId7" action="ppaction://hlinksldjump"/>
            <a:extLst>
              <a:ext uri="{FF2B5EF4-FFF2-40B4-BE49-F238E27FC236}">
                <a16:creationId xmlns:a16="http://schemas.microsoft.com/office/drawing/2014/main" id="{B83147E8-70B8-1E6D-E482-B92623BD749E}"/>
              </a:ext>
            </a:extLst>
          </p:cNvPr>
          <p:cNvSpPr/>
          <p:nvPr/>
        </p:nvSpPr>
        <p:spPr>
          <a:xfrm>
            <a:off x="825937" y="2542507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endParaRPr lang="en-US" sz="240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8" name="Hình Bầu dục 27">
            <a:hlinkClick r:id="rId8" action="ppaction://hlinksldjump"/>
            <a:extLst>
              <a:ext uri="{FF2B5EF4-FFF2-40B4-BE49-F238E27FC236}">
                <a16:creationId xmlns:a16="http://schemas.microsoft.com/office/drawing/2014/main" id="{3CF6A8A7-F3AE-1022-3B04-CA8CF84FDD09}"/>
              </a:ext>
            </a:extLst>
          </p:cNvPr>
          <p:cNvSpPr/>
          <p:nvPr/>
        </p:nvSpPr>
        <p:spPr>
          <a:xfrm>
            <a:off x="2913111" y="2095500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Hình Bầu dục 28">
            <a:hlinkClick r:id="rId9" action="ppaction://hlinksldjump"/>
            <a:extLst>
              <a:ext uri="{FF2B5EF4-FFF2-40B4-BE49-F238E27FC236}">
                <a16:creationId xmlns:a16="http://schemas.microsoft.com/office/drawing/2014/main" id="{D1403E58-79F6-AB54-5AD8-572DA4397D7D}"/>
              </a:ext>
            </a:extLst>
          </p:cNvPr>
          <p:cNvSpPr/>
          <p:nvPr/>
        </p:nvSpPr>
        <p:spPr>
          <a:xfrm>
            <a:off x="4872426" y="2450681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Hình Bầu dục 29">
            <a:hlinkClick r:id="rId10" action="ppaction://hlinksldjump"/>
            <a:extLst>
              <a:ext uri="{FF2B5EF4-FFF2-40B4-BE49-F238E27FC236}">
                <a16:creationId xmlns:a16="http://schemas.microsoft.com/office/drawing/2014/main" id="{2280D636-A6A4-BC4A-8B2A-B58169C5AB49}"/>
              </a:ext>
            </a:extLst>
          </p:cNvPr>
          <p:cNvSpPr/>
          <p:nvPr/>
        </p:nvSpPr>
        <p:spPr>
          <a:xfrm>
            <a:off x="6959600" y="2260600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Hình Bầu dục 30">
            <a:hlinkClick r:id="rId11" action="ppaction://hlinksldjump"/>
            <a:extLst>
              <a:ext uri="{FF2B5EF4-FFF2-40B4-BE49-F238E27FC236}">
                <a16:creationId xmlns:a16="http://schemas.microsoft.com/office/drawing/2014/main" id="{381E76BF-A62A-A690-6008-9A0CBC9346A8}"/>
              </a:ext>
            </a:extLst>
          </p:cNvPr>
          <p:cNvSpPr/>
          <p:nvPr/>
        </p:nvSpPr>
        <p:spPr>
          <a:xfrm>
            <a:off x="8734776" y="2748585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Hình Bầu dục 31">
            <a:hlinkClick r:id="rId12" action="ppaction://hlinksldjump"/>
            <a:extLst>
              <a:ext uri="{FF2B5EF4-FFF2-40B4-BE49-F238E27FC236}">
                <a16:creationId xmlns:a16="http://schemas.microsoft.com/office/drawing/2014/main" id="{5E9DAB94-E752-CD17-0F7A-BD581EA33C31}"/>
              </a:ext>
            </a:extLst>
          </p:cNvPr>
          <p:cNvSpPr/>
          <p:nvPr/>
        </p:nvSpPr>
        <p:spPr>
          <a:xfrm>
            <a:off x="1943537" y="4250487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Hình Bầu dục 32">
            <a:hlinkClick r:id="rId13" action="ppaction://hlinksldjump"/>
            <a:extLst>
              <a:ext uri="{FF2B5EF4-FFF2-40B4-BE49-F238E27FC236}">
                <a16:creationId xmlns:a16="http://schemas.microsoft.com/office/drawing/2014/main" id="{4B64FE03-9943-FCB4-B2DF-0FE1B319ECE8}"/>
              </a:ext>
            </a:extLst>
          </p:cNvPr>
          <p:cNvSpPr/>
          <p:nvPr/>
        </p:nvSpPr>
        <p:spPr>
          <a:xfrm>
            <a:off x="4010309" y="3962399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Hình Bầu dục 33">
            <a:hlinkClick r:id="rId14" action="ppaction://hlinksldjump"/>
            <a:extLst>
              <a:ext uri="{FF2B5EF4-FFF2-40B4-BE49-F238E27FC236}">
                <a16:creationId xmlns:a16="http://schemas.microsoft.com/office/drawing/2014/main" id="{09814BCD-F051-0CD9-9A98-D62B1BEB46EE}"/>
              </a:ext>
            </a:extLst>
          </p:cNvPr>
          <p:cNvSpPr/>
          <p:nvPr/>
        </p:nvSpPr>
        <p:spPr>
          <a:xfrm>
            <a:off x="5919447" y="4774361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Hình Bầu dục 34">
            <a:hlinkClick r:id="rId15" action="ppaction://hlinksldjump"/>
            <a:extLst>
              <a:ext uri="{FF2B5EF4-FFF2-40B4-BE49-F238E27FC236}">
                <a16:creationId xmlns:a16="http://schemas.microsoft.com/office/drawing/2014/main" id="{DEFAD57D-59EF-47E9-9DB3-4EBFC0BD9360}"/>
              </a:ext>
            </a:extLst>
          </p:cNvPr>
          <p:cNvSpPr/>
          <p:nvPr/>
        </p:nvSpPr>
        <p:spPr>
          <a:xfrm>
            <a:off x="7877915" y="4240961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Hình Bầu dục 35">
            <a:hlinkClick r:id="rId16" action="ppaction://hlinksldjump"/>
            <a:extLst>
              <a:ext uri="{FF2B5EF4-FFF2-40B4-BE49-F238E27FC236}">
                <a16:creationId xmlns:a16="http://schemas.microsoft.com/office/drawing/2014/main" id="{79B36AEE-3242-4F04-083D-50AB484A48B7}"/>
              </a:ext>
            </a:extLst>
          </p:cNvPr>
          <p:cNvSpPr/>
          <p:nvPr/>
        </p:nvSpPr>
        <p:spPr>
          <a:xfrm>
            <a:off x="9957388" y="4069810"/>
            <a:ext cx="1117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933" kern="1200" dirty="0">
                <a:solidFill>
                  <a:prstClr val="black"/>
                </a:solidFill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4BFBA6-CFF7-89B1-2159-0E1D182D2E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8" grpId="1" animBg="1"/>
      <p:bldP spid="29" grpId="1" animBg="1"/>
      <p:bldP spid="30" grpId="1" animBg="1"/>
      <p:bldP spid="31" grpId="1" animBg="1"/>
      <p:bldP spid="32" grpId="1" animBg="1"/>
      <p:bldP spid="33" grpId="1" animBg="1"/>
      <p:bldP spid="34" grpId="1" animBg="1"/>
      <p:bldP spid="35" grpId="1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8" name="Picture 12">
            <a:extLst>
              <a:ext uri="{FF2B5EF4-FFF2-40B4-BE49-F238E27FC236}">
                <a16:creationId xmlns:a16="http://schemas.microsoft.com/office/drawing/2014/main" id="{DB64B6C4-A5EE-6DD8-497D-21A62CA614B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3276259" y="3078351"/>
            <a:ext cx="847368" cy="1357895"/>
          </a:xfrm>
          <a:prstGeom prst="rect">
            <a:avLst/>
          </a:prstGeom>
        </p:spPr>
      </p:pic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2902757" y="3778477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42C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pic>
        <p:nvPicPr>
          <p:cNvPr id="37" name="Picture 27">
            <a:extLst>
              <a:ext uri="{FF2B5EF4-FFF2-40B4-BE49-F238E27FC236}">
                <a16:creationId xmlns:a16="http://schemas.microsoft.com/office/drawing/2014/main" id="{FFD3AA35-3BF8-C0A3-D499-C36249ECDD1A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531730" y="3209267"/>
            <a:ext cx="1148992" cy="1555319"/>
          </a:xfrm>
          <a:prstGeom prst="rect">
            <a:avLst/>
          </a:prstGeom>
        </p:spPr>
      </p:pic>
      <p:pic>
        <p:nvPicPr>
          <p:cNvPr id="50" name="Picture 12">
            <a:extLst>
              <a:ext uri="{FF2B5EF4-FFF2-40B4-BE49-F238E27FC236}">
                <a16:creationId xmlns:a16="http://schemas.microsoft.com/office/drawing/2014/main" id="{4B142322-1FD0-0933-C982-DE06862CA04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691361" y="3090347"/>
            <a:ext cx="968909" cy="1612608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 × 4 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" panose="020B0604020202020204" pitchFamily="34" charset="0"/>
              </a:rPr>
              <a:t>8 × 4 = 32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60" name="Picture 17">
            <a:hlinkClick r:id="rId23" action="ppaction://hlinksldjump"/>
            <a:extLst>
              <a:ext uri="{FF2B5EF4-FFF2-40B4-BE49-F238E27FC236}">
                <a16:creationId xmlns:a16="http://schemas.microsoft.com/office/drawing/2014/main" id="{F876DF2C-964F-8BB2-E16C-5E22DB36453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F072EC-7CD5-973A-C5C4-A7F297336B3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96047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30377 0.01111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55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6">
            <a:extLst>
              <a:ext uri="{FF2B5EF4-FFF2-40B4-BE49-F238E27FC236}">
                <a16:creationId xmlns:a16="http://schemas.microsoft.com/office/drawing/2014/main" id="{0287273D-CB90-38D5-677A-D985023031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00300" y="3084656"/>
            <a:ext cx="965164" cy="1471661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2942586" y="3773346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7 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" panose="020B0604020202020204" pitchFamily="34" charset="0"/>
              </a:rPr>
              <a:t>63 : 7 = 9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44" name="Picture 26">
            <a:extLst>
              <a:ext uri="{FF2B5EF4-FFF2-40B4-BE49-F238E27FC236}">
                <a16:creationId xmlns:a16="http://schemas.microsoft.com/office/drawing/2014/main" id="{E10827D7-71EC-0147-1C47-0CA7E1504B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4069" y="3046506"/>
            <a:ext cx="1042084" cy="1588947"/>
          </a:xfrm>
          <a:prstGeom prst="rect">
            <a:avLst/>
          </a:prstGeom>
        </p:spPr>
      </p:pic>
      <p:pic>
        <p:nvPicPr>
          <p:cNvPr id="51" name="Picture 26">
            <a:extLst>
              <a:ext uri="{FF2B5EF4-FFF2-40B4-BE49-F238E27FC236}">
                <a16:creationId xmlns:a16="http://schemas.microsoft.com/office/drawing/2014/main" id="{51E661F0-FC40-E955-48AD-65E6F525C6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499626" y="3098874"/>
            <a:ext cx="1042084" cy="1588947"/>
          </a:xfrm>
          <a:prstGeom prst="rect">
            <a:avLst/>
          </a:prstGeom>
        </p:spPr>
      </p:pic>
      <p:pic>
        <p:nvPicPr>
          <p:cNvPr id="53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C6CEAA8E-B35D-0CCE-8A04-FF0EA9527DD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D373FD-A32F-0BC5-A9A3-0C4A96ACA06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27357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32175 0.00672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32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0.31068 0.00209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51" name="Picture 25">
            <a:extLst>
              <a:ext uri="{FF2B5EF4-FFF2-40B4-BE49-F238E27FC236}">
                <a16:creationId xmlns:a16="http://schemas.microsoft.com/office/drawing/2014/main" id="{856D92A1-74D0-E2B4-C679-66FF5DD1B92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157424" y="2978160"/>
            <a:ext cx="1096329" cy="151304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2902757" y="3778477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× 0 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" panose="020B0604020202020204" pitchFamily="34" charset="0"/>
              </a:rPr>
              <a:t>9 × 0 = 0 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44" name="Picture 25">
            <a:extLst>
              <a:ext uri="{FF2B5EF4-FFF2-40B4-BE49-F238E27FC236}">
                <a16:creationId xmlns:a16="http://schemas.microsoft.com/office/drawing/2014/main" id="{6E544D6E-B9C2-1242-3B29-E6FFA45AB99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73436" y="3078350"/>
            <a:ext cx="1146158" cy="1581816"/>
          </a:xfrm>
          <a:prstGeom prst="rect">
            <a:avLst/>
          </a:prstGeom>
        </p:spPr>
      </p:pic>
      <p:pic>
        <p:nvPicPr>
          <p:cNvPr id="49" name="Picture 25">
            <a:extLst>
              <a:ext uri="{FF2B5EF4-FFF2-40B4-BE49-F238E27FC236}">
                <a16:creationId xmlns:a16="http://schemas.microsoft.com/office/drawing/2014/main" id="{7E350349-65EA-892A-DB1D-B20997E4B9F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564914" y="3066231"/>
            <a:ext cx="1146158" cy="1581816"/>
          </a:xfrm>
          <a:prstGeom prst="rect">
            <a:avLst/>
          </a:prstGeom>
        </p:spPr>
      </p:pic>
      <p:pic>
        <p:nvPicPr>
          <p:cNvPr id="53" name="Picture 17">
            <a:hlinkClick r:id="rId20" action="ppaction://hlinksldjump"/>
            <a:extLst>
              <a:ext uri="{FF2B5EF4-FFF2-40B4-BE49-F238E27FC236}">
                <a16:creationId xmlns:a16="http://schemas.microsoft.com/office/drawing/2014/main" id="{0791BDA3-086F-C4F0-A72E-E9F2BFA8B4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47321E-0429-FCBB-BB61-803D90D288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89672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30547 0.01274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62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7" name="Picture 13">
            <a:extLst>
              <a:ext uri="{FF2B5EF4-FFF2-40B4-BE49-F238E27FC236}">
                <a16:creationId xmlns:a16="http://schemas.microsoft.com/office/drawing/2014/main" id="{96960B3E-3A11-94E2-9FB2-D95D9A47C94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033529" y="3000154"/>
            <a:ext cx="932217" cy="1571153"/>
          </a:xfrm>
          <a:prstGeom prst="rect">
            <a:avLst/>
          </a:prstGeom>
        </p:spPr>
      </p:pic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2902757" y="3778477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7 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 (Thân)"/>
              </a:rPr>
              <a:t>56 : 7 = </a:t>
            </a:r>
            <a:r>
              <a:rPr lang="en-US" sz="3200" kern="1200" dirty="0">
                <a:solidFill>
                  <a:prstClr val="black"/>
                </a:solidFill>
                <a:latin typeface="Arial (Thân)"/>
              </a:rPr>
              <a:t>8</a:t>
            </a:r>
            <a:endParaRPr lang="vi-VN" sz="3200" kern="1200" noProof="1">
              <a:solidFill>
                <a:prstClr val="black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44" name="Picture 13">
            <a:extLst>
              <a:ext uri="{FF2B5EF4-FFF2-40B4-BE49-F238E27FC236}">
                <a16:creationId xmlns:a16="http://schemas.microsoft.com/office/drawing/2014/main" id="{E32DF075-331E-A6E9-EE72-5D0B4344D4A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671424" y="3087935"/>
            <a:ext cx="932217" cy="1571153"/>
          </a:xfrm>
          <a:prstGeom prst="rect">
            <a:avLst/>
          </a:prstGeom>
        </p:spPr>
      </p:pic>
      <p:pic>
        <p:nvPicPr>
          <p:cNvPr id="49" name="Picture 13">
            <a:extLst>
              <a:ext uri="{FF2B5EF4-FFF2-40B4-BE49-F238E27FC236}">
                <a16:creationId xmlns:a16="http://schemas.microsoft.com/office/drawing/2014/main" id="{44A81F32-0D97-888D-FF5E-F0B34533E72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498552" y="3105618"/>
            <a:ext cx="932217" cy="1571153"/>
          </a:xfrm>
          <a:prstGeom prst="rect">
            <a:avLst/>
          </a:prstGeom>
        </p:spPr>
      </p:pic>
      <p:pic>
        <p:nvPicPr>
          <p:cNvPr id="51" name="Picture 17">
            <a:hlinkClick r:id="rId20" action="ppaction://hlinksldjump"/>
            <a:extLst>
              <a:ext uri="{FF2B5EF4-FFF2-40B4-BE49-F238E27FC236}">
                <a16:creationId xmlns:a16="http://schemas.microsoft.com/office/drawing/2014/main" id="{6A2A4350-C134-7401-BAFC-50A3D4A982C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35C0B1-A2E0-4316-BF02-2E987CA96EA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57221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31484 0.0051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25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7" name="Picture 19">
            <a:extLst>
              <a:ext uri="{FF2B5EF4-FFF2-40B4-BE49-F238E27FC236}">
                <a16:creationId xmlns:a16="http://schemas.microsoft.com/office/drawing/2014/main" id="{F81B9902-11B7-7E6B-62D6-D28514580A2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111105" y="3044894"/>
            <a:ext cx="1042649" cy="1506537"/>
          </a:xfrm>
          <a:prstGeom prst="rect">
            <a:avLst/>
          </a:prstGeom>
        </p:spPr>
      </p:pic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2902757" y="3778477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 (Thân)"/>
              </a:rPr>
              <a:t>8 : 1</a:t>
            </a:r>
            <a:endParaRPr lang="vi-VN" sz="3200" kern="1200" noProof="1">
              <a:solidFill>
                <a:prstClr val="black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" panose="020B0604020202020204" pitchFamily="34" charset="0"/>
              </a:rPr>
              <a:t>8 : 1 = 8 </a:t>
            </a:r>
            <a:endParaRPr lang="vi-VN" sz="3200" kern="1200" noProof="1">
              <a:solidFill>
                <a:prstClr val="black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44" name="Picture 19">
            <a:extLst>
              <a:ext uri="{FF2B5EF4-FFF2-40B4-BE49-F238E27FC236}">
                <a16:creationId xmlns:a16="http://schemas.microsoft.com/office/drawing/2014/main" id="{36967051-FCF8-8165-1403-26F6035053F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47760" y="3186181"/>
            <a:ext cx="1042649" cy="1506537"/>
          </a:xfrm>
          <a:prstGeom prst="rect">
            <a:avLst/>
          </a:prstGeom>
        </p:spPr>
      </p:pic>
      <p:pic>
        <p:nvPicPr>
          <p:cNvPr id="49" name="Picture 19">
            <a:extLst>
              <a:ext uri="{FF2B5EF4-FFF2-40B4-BE49-F238E27FC236}">
                <a16:creationId xmlns:a16="http://schemas.microsoft.com/office/drawing/2014/main" id="{2435D824-560A-0127-4E14-D1F6D933ED5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677562" y="3119882"/>
            <a:ext cx="1042649" cy="1506537"/>
          </a:xfrm>
          <a:prstGeom prst="rect">
            <a:avLst/>
          </a:prstGeom>
        </p:spPr>
      </p:pic>
      <p:pic>
        <p:nvPicPr>
          <p:cNvPr id="51" name="Picture 17">
            <a:hlinkClick r:id="rId20" action="ppaction://hlinksldjump"/>
            <a:extLst>
              <a:ext uri="{FF2B5EF4-FFF2-40B4-BE49-F238E27FC236}">
                <a16:creationId xmlns:a16="http://schemas.microsoft.com/office/drawing/2014/main" id="{F7C54442-192F-E635-F6C2-6928C74E26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AFA04B-2C2B-56B7-D436-64CEEB7ADFB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67111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31731 -0.00069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9155" y="249088"/>
            <a:ext cx="1651409" cy="170029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2922300" y="3000154"/>
            <a:ext cx="2559986" cy="2394857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6794209" y="3090347"/>
            <a:ext cx="2435579" cy="2292033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7" name="Picture 20">
            <a:extLst>
              <a:ext uri="{FF2B5EF4-FFF2-40B4-BE49-F238E27FC236}">
                <a16:creationId xmlns:a16="http://schemas.microsoft.com/office/drawing/2014/main" id="{74FBE9DE-FBC6-96C3-C9AD-E94FD44C911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098767" y="3089006"/>
            <a:ext cx="991587" cy="1441435"/>
          </a:xfrm>
          <a:prstGeom prst="rect">
            <a:avLst/>
          </a:prstGeom>
        </p:spPr>
      </p:pic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383910" y="2992641"/>
            <a:ext cx="825363" cy="1357896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2902757" y="3778477"/>
            <a:ext cx="2566772" cy="15739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32182" y="4502764"/>
            <a:ext cx="12192000" cy="2431096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4441366"/>
            <a:ext cx="2851907" cy="2416634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9272320" y="4441364"/>
            <a:ext cx="2919680" cy="2416634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167985" y="3285128"/>
            <a:ext cx="1024015" cy="1308645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0752" y="3090347"/>
            <a:ext cx="1231462" cy="1568741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" y="4225980"/>
            <a:ext cx="1452969" cy="818946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4636994" y="944456"/>
            <a:ext cx="6899686" cy="1568806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 (Thân)"/>
              </a:rPr>
              <a:t>7 × 7</a:t>
            </a:r>
            <a:endParaRPr lang="vi-VN" sz="3200" kern="1200" noProof="1">
              <a:solidFill>
                <a:prstClr val="black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333690" y="958680"/>
            <a:ext cx="3801564" cy="1568806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dirty="0">
                <a:solidFill>
                  <a:prstClr val="black"/>
                </a:solidFill>
                <a:latin typeface="Arial" panose="020B0604020202020204" pitchFamily="34" charset="0"/>
              </a:rPr>
              <a:t>7 × 7 = 49</a:t>
            </a:r>
            <a:endParaRPr lang="vi-VN" sz="3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4362088" y="789839"/>
            <a:ext cx="4154570" cy="1858247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vi-VN" sz="3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4375392" y="761454"/>
            <a:ext cx="4154570" cy="1858247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2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2183" y="6040578"/>
            <a:ext cx="874041" cy="792062"/>
          </a:xfrm>
          <a:prstGeom prst="rect">
            <a:avLst/>
          </a:prstGeom>
        </p:spPr>
      </p:pic>
      <p:pic>
        <p:nvPicPr>
          <p:cNvPr id="49" name="Picture 20">
            <a:extLst>
              <a:ext uri="{FF2B5EF4-FFF2-40B4-BE49-F238E27FC236}">
                <a16:creationId xmlns:a16="http://schemas.microsoft.com/office/drawing/2014/main" id="{3E48ACDA-ED48-8B3E-50D0-E1BA1AF213B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429356" y="2964850"/>
            <a:ext cx="1112355" cy="1616991"/>
          </a:xfrm>
          <a:prstGeom prst="rect">
            <a:avLst/>
          </a:prstGeom>
        </p:spPr>
      </p:pic>
      <p:pic>
        <p:nvPicPr>
          <p:cNvPr id="51" name="Picture 20">
            <a:extLst>
              <a:ext uri="{FF2B5EF4-FFF2-40B4-BE49-F238E27FC236}">
                <a16:creationId xmlns:a16="http://schemas.microsoft.com/office/drawing/2014/main" id="{E1EF9037-C9FE-6431-8E75-8FF60524D8A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44753" y="3049375"/>
            <a:ext cx="1112355" cy="1616991"/>
          </a:xfrm>
          <a:prstGeom prst="rect">
            <a:avLst/>
          </a:prstGeom>
        </p:spPr>
      </p:pic>
      <p:pic>
        <p:nvPicPr>
          <p:cNvPr id="53" name="Picture 17">
            <a:hlinkClick r:id="rId20" action="ppaction://hlinksldjump"/>
            <a:extLst>
              <a:ext uri="{FF2B5EF4-FFF2-40B4-BE49-F238E27FC236}">
                <a16:creationId xmlns:a16="http://schemas.microsoft.com/office/drawing/2014/main" id="{3652956E-5726-E744-AE44-FAFC7989C90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004696" y="6032084"/>
            <a:ext cx="1174664" cy="809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B0DC17-D8A5-E090-424F-B33ADD0FAEE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26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32578 -0.00162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9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767</Words>
  <Application>Microsoft Office PowerPoint</Application>
  <PresentationFormat>Widescreen</PresentationFormat>
  <Paragraphs>116</Paragraphs>
  <Slides>21</Slides>
  <Notes>9</Notes>
  <HiddenSlides>10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(Thân)</vt:lpstr>
      <vt:lpstr>Calibri</vt:lpstr>
      <vt:lpstr>Calibri Light</vt:lpstr>
      <vt:lpstr>UTM Avo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Thu Thu</cp:lastModifiedBy>
  <cp:revision>16</cp:revision>
  <dcterms:modified xsi:type="dcterms:W3CDTF">2025-11-06T15:06:02Z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2025-11-06T15:05:41Z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229df226-cb59-49e4-a999-eb086f294a76</vt:lpwstr>
  </property>
  <property fmtid="{D5CDD505-2E9C-101B-9397-08002B2CF9AE}" pid="7" name="MSIP_Label_defa4170-0d19-0005-0004-bc88714345d2_ActionId">
    <vt:lpwstr>de681e59-298c-4d20-823a-2a6a23930c9a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