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70" r:id="rId6"/>
    <p:sldId id="271" r:id="rId7"/>
    <p:sldId id="259" r:id="rId8"/>
    <p:sldId id="272" r:id="rId9"/>
    <p:sldId id="273" r:id="rId10"/>
    <p:sldId id="266" r:id="rId11"/>
    <p:sldId id="274" r:id="rId12"/>
    <p:sldId id="261" r:id="rId13"/>
    <p:sldId id="265" r:id="rId14"/>
    <p:sldId id="275" r:id="rId15"/>
    <p:sldId id="276" r:id="rId16"/>
    <p:sldId id="277" r:id="rId17"/>
    <p:sldId id="283" r:id="rId18"/>
    <p:sldId id="263" r:id="rId19"/>
    <p:sldId id="258" r:id="rId20"/>
    <p:sldId id="284" r:id="rId21"/>
    <p:sldId id="285" r:id="rId22"/>
    <p:sldId id="260" r:id="rId23"/>
    <p:sldId id="267" r:id="rId24"/>
    <p:sldId id="286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6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61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9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8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6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5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32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55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00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2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99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67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17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68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0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6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38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30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4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image" Target="../media/image32.jp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png"/><Relationship Id="rId5" Type="http://schemas.openxmlformats.org/officeDocument/2006/relationships/image" Target="../media/image39.jpg"/><Relationship Id="rId10" Type="http://schemas.openxmlformats.org/officeDocument/2006/relationships/image" Target="../media/image42.jpe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0" Type="http://schemas.openxmlformats.org/officeDocument/2006/relationships/image" Target="../media/image42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2.jpe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hyperlink" Target="https://hoc10.vn/doc-sach/toan-3-tap-1/1/132/60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hyperlink" Target="https://hoc10.vn/doc-sach/toan-3-tap-1/1/132/60/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4.svg"/><Relationship Id="rId9" Type="http://schemas.openxmlformats.org/officeDocument/2006/relationships/hyperlink" Target="https://hoc10.vn/doc-sach/toan-3-tap-1/1/132/6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59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87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59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hyperlink" Target="https://hoc10.vn/doc-sach/toan-3-tap-1/1/132/58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120218" y="2279293"/>
            <a:ext cx="1034973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729CEE-0546-C9C4-0993-829EB251BA44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85011B7-6D3D-A792-E670-B0BCD16F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1E65BA-64F5-CC14-3C29-142EAF292B0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40AB6-2E8D-1A18-8765-4A99830B9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55088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88875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81576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69557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613196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875165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09996" y="5003564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20270" y="2677969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200" kern="1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63886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48237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76236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72353-361D-25EE-786C-A53FE6986E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5091" y="21093"/>
            <a:ext cx="7131335" cy="2550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FE99A-41C6-3C94-46AB-E7FBED8DB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33" y="58164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20" y="474346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21" y="362326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10001" y="5996038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10001" y="3802858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10001" y="4899448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5" y="35665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3004" y="469006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9" name="hoad">
            <a:extLst>
              <a:ext uri="{FF2B5EF4-FFF2-40B4-BE49-F238E27FC236}">
                <a16:creationId xmlns:a16="http://schemas.microsoft.com/office/drawing/2014/main" id="{5E0ACC08-FDB7-5158-45A1-DBD154C55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33" y="233759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0" name="danana">
            <a:extLst>
              <a:ext uri="{FF2B5EF4-FFF2-40B4-BE49-F238E27FC236}">
                <a16:creationId xmlns:a16="http://schemas.microsoft.com/office/drawing/2014/main" id="{F0D1FAD9-0D40-BA07-F205-5FF1A5CCB4A1}"/>
              </a:ext>
            </a:extLst>
          </p:cNvPr>
          <p:cNvSpPr txBox="1"/>
          <p:nvPr/>
        </p:nvSpPr>
        <p:spPr>
          <a:xfrm>
            <a:off x="3810001" y="251719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D482C-B16D-BE84-DAF3-9CC6664E9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3166" y="23396"/>
            <a:ext cx="6600872" cy="226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5C08C-0747-DFB6-E280-BBC9D31C5B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36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95701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522189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3136612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09996" y="5370716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51685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68" y="29022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F9F4A6CC-2F7B-40A3-B105-4B925678DA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A8E462AE-FF74-E4C6-6A90-E30D6D46E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7" y="406447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id="{F19DB962-D70D-9E95-4812-A0B8B51CE808}"/>
              </a:ext>
            </a:extLst>
          </p:cNvPr>
          <p:cNvSpPr txBox="1"/>
          <p:nvPr/>
        </p:nvSpPr>
        <p:spPr>
          <a:xfrm>
            <a:off x="3809996" y="4244067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B11EC2-D4B7-B38E-331C-17FE50A16A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09429"/>
            <a:ext cx="8186289" cy="2522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1FE06E-0185-1EA5-5F1A-B07330003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12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0482 1.024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5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6240" y="838200"/>
            <a:ext cx="10678160" cy="5384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1730">
            <a:off x="1013225" y="951366"/>
            <a:ext cx="2230821" cy="571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2387">
            <a:off x="9453246" y="5419584"/>
            <a:ext cx="2230821" cy="571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1017645" y="5269467"/>
            <a:ext cx="3605133" cy="24449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98982" y="4947696"/>
            <a:ext cx="2414438" cy="19754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hlinkClick r:id="rId13"/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/>
              <p:nvPr/>
            </p:nvSpPr>
            <p:spPr>
              <a:xfrm>
                <a:off x="396240" y="238801"/>
                <a:ext cx="10314526" cy="1314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60116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3: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40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Hộp Văn bản 15">
                <a:hlinkClick r:id="rId13"/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" y="238801"/>
                <a:ext cx="10314526" cy="1314975"/>
              </a:xfrm>
              <a:prstGeom prst="rect">
                <a:avLst/>
              </a:prstGeom>
              <a:blipFill>
                <a:blip r:embed="rId14"/>
                <a:stretch>
                  <a:fillRect l="-2069" r="-709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01C95BE-F8EC-2933-E4A1-92BE43A3D5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4921" y="1731196"/>
            <a:ext cx="9455702" cy="4253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DB49EB-6283-BEA5-C2C9-93EDF32BA576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A452F71-F963-06B1-DF7E-6CA213E22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05D858-851F-B062-5120-9A6540CCB62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hlinkClick r:id="rId3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/>
              <p:nvPr/>
            </p:nvSpPr>
            <p:spPr>
              <a:xfrm>
                <a:off x="308959" y="498379"/>
                <a:ext cx="11574081" cy="2888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 err="1">
                    <a:latin typeface="+mn-lt"/>
                  </a:rPr>
                  <a:t>Bài</a:t>
                </a:r>
                <a:r>
                  <a:rPr lang="en-US" sz="2667" b="1" dirty="0">
                    <a:latin typeface="+mn-lt"/>
                  </a:rPr>
                  <a:t> 4: </a:t>
                </a:r>
                <a:r>
                  <a:rPr lang="en-US" sz="3200" b="1" dirty="0" err="1">
                    <a:latin typeface="+mn-lt"/>
                  </a:rPr>
                  <a:t>Tuấn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bánh, </a:t>
                </a:r>
                <a:r>
                  <a:rPr lang="en-US" sz="3200" b="1" dirty="0" err="1">
                    <a:latin typeface="+mn-lt"/>
                  </a:rPr>
                  <a:t>Khang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bánh, Minh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bánh. Theo </a:t>
                </a:r>
                <a:r>
                  <a:rPr lang="en-US" sz="3200" b="1" dirty="0" err="1">
                    <a:latin typeface="+mn-lt"/>
                  </a:rPr>
                  <a:t>em</a:t>
                </a:r>
                <a:r>
                  <a:rPr lang="en-US" sz="3200" b="1" dirty="0">
                    <a:latin typeface="+mn-lt"/>
                  </a:rPr>
                  <a:t>, </a:t>
                </a:r>
                <a:r>
                  <a:rPr lang="en-US" sz="3200" b="1" dirty="0" err="1">
                    <a:latin typeface="+mn-lt"/>
                  </a:rPr>
                  <a:t>mỗi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bạn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đó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phần</a:t>
                </a:r>
                <a:r>
                  <a:rPr lang="en-US" sz="3200" b="1" dirty="0">
                    <a:latin typeface="+mn-lt"/>
                  </a:rPr>
                  <a:t> bánh </a:t>
                </a:r>
                <a:r>
                  <a:rPr lang="en-US" sz="3200" b="1" dirty="0" err="1">
                    <a:latin typeface="+mn-lt"/>
                  </a:rPr>
                  <a:t>nào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của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 </a:t>
                </a:r>
                <a:r>
                  <a:rPr lang="en-US" sz="3200" b="1" dirty="0" err="1">
                    <a:latin typeface="+mn-lt"/>
                  </a:rPr>
                  <a:t>nào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dưới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đây</a:t>
                </a:r>
                <a:r>
                  <a:rPr lang="en-US" sz="3200" b="1" dirty="0">
                    <a:latin typeface="+mn-lt"/>
                  </a:rPr>
                  <a:t>?</a:t>
                </a:r>
              </a:p>
            </p:txBody>
          </p:sp>
        </mc:Choice>
        <mc:Fallback>
          <p:sp>
            <p:nvSpPr>
              <p:cNvPr id="14" name="Hộp Văn bản 13">
                <a:hlinkClick r:id="rId3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9" y="498379"/>
                <a:ext cx="11574081" cy="2888740"/>
              </a:xfrm>
              <a:prstGeom prst="rect">
                <a:avLst/>
              </a:prstGeom>
              <a:blipFill>
                <a:blip r:embed="rId4"/>
                <a:stretch>
                  <a:fillRect l="-1370" r="-1317" b="-6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9DE6AB8D-C1EF-BECE-928E-CB416632A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8959" y="2911671"/>
            <a:ext cx="3858027" cy="336065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ACEFE15-A8B8-F52C-D583-F6355C100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66987" y="2911671"/>
            <a:ext cx="3858027" cy="3360651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E04AA7A8-8C73-893E-3B02-99E532F89A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5013" y="2911671"/>
            <a:ext cx="3858027" cy="3360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59D44-1726-0B61-E10E-1590CC1BF0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2318"/>
          <a:stretch/>
        </p:blipFill>
        <p:spPr>
          <a:xfrm>
            <a:off x="908737" y="3849878"/>
            <a:ext cx="2564375" cy="1967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E3012-70B3-C3D2-C850-9217EF77FF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906" r="39436"/>
          <a:stretch/>
        </p:blipFill>
        <p:spPr>
          <a:xfrm>
            <a:off x="4625767" y="3955895"/>
            <a:ext cx="2839990" cy="1967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385"/>
          <a:stretch/>
        </p:blipFill>
        <p:spPr>
          <a:xfrm>
            <a:off x="8398501" y="3849878"/>
            <a:ext cx="3484539" cy="1967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4AB43A62-668A-F500-29E8-7AD34891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4992"/>
            <a:ext cx="11480800" cy="54531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0677">
            <a:off x="-867596" y="4800600"/>
            <a:ext cx="3112077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/>
              <p:nvPr/>
            </p:nvSpPr>
            <p:spPr>
              <a:xfrm>
                <a:off x="4135120" y="3053678"/>
                <a:ext cx="6525103" cy="3204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b="1" dirty="0">
                    <a:latin typeface="+mn-lt"/>
                  </a:rPr>
                  <a:t>Tuấn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 A.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b="1" dirty="0" err="1">
                    <a:latin typeface="+mn-lt"/>
                  </a:rPr>
                  <a:t>Khang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 C.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b="1" dirty="0">
                    <a:latin typeface="+mn-lt"/>
                  </a:rPr>
                  <a:t>Minh </a:t>
                </a:r>
                <a:r>
                  <a:rPr lang="en-US" sz="3200" b="1" dirty="0" err="1">
                    <a:latin typeface="+mn-lt"/>
                  </a:rPr>
                  <a:t>đã</a:t>
                </a:r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ăn</a:t>
                </a:r>
                <a:r>
                  <a:rPr lang="en-US" sz="32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</a:rPr>
                  <a:t> </a:t>
                </a:r>
                <a:r>
                  <a:rPr lang="en-US" sz="3200" b="1" dirty="0" err="1">
                    <a:latin typeface="+mn-lt"/>
                  </a:rPr>
                  <a:t>chiếc</a:t>
                </a:r>
                <a:r>
                  <a:rPr lang="en-US" sz="3200" b="1" dirty="0">
                    <a:latin typeface="+mn-lt"/>
                  </a:rPr>
                  <a:t> bánh B. 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120" y="3053678"/>
                <a:ext cx="6525103" cy="3204532"/>
              </a:xfrm>
              <a:prstGeom prst="rect">
                <a:avLst/>
              </a:prstGeom>
              <a:blipFill>
                <a:blip r:embed="rId7"/>
                <a:stretch>
                  <a:fillRect l="-2428" b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6583" y="1086672"/>
            <a:ext cx="9263640" cy="1967006"/>
          </a:xfrm>
          <a:prstGeom prst="rect">
            <a:avLst/>
          </a:prstGeom>
        </p:spPr>
      </p:pic>
      <p:sp>
        <p:nvSpPr>
          <p:cNvPr id="2" name="Hộp Văn bản 15">
            <a:hlinkClick r:id="rId9"/>
            <a:extLst>
              <a:ext uri="{FF2B5EF4-FFF2-40B4-BE49-F238E27FC236}">
                <a16:creationId xmlns:a16="http://schemas.microsoft.com/office/drawing/2014/main" id="{8B329505-1AC8-FB19-6669-AE95C8F853BB}"/>
              </a:ext>
            </a:extLst>
          </p:cNvPr>
          <p:cNvSpPr txBox="1"/>
          <p:nvPr/>
        </p:nvSpPr>
        <p:spPr>
          <a:xfrm>
            <a:off x="1690455" y="3177519"/>
            <a:ext cx="2905442" cy="65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4:</a:t>
            </a:r>
            <a:endParaRPr lang="en-US" sz="28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C49493F-1DF8-0684-ADCF-12514417296D}"/>
              </a:ext>
            </a:extLst>
          </p:cNvPr>
          <p:cNvSpPr/>
          <p:nvPr/>
        </p:nvSpPr>
        <p:spPr>
          <a:xfrm>
            <a:off x="3188413" y="667820"/>
            <a:ext cx="5815173" cy="427404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4AE3-D142-F19A-6E05-27D9189FB68A}"/>
              </a:ext>
            </a:extLst>
          </p:cNvPr>
          <p:cNvSpPr txBox="1"/>
          <p:nvPr/>
        </p:nvSpPr>
        <p:spPr>
          <a:xfrm>
            <a:off x="4261208" y="1711043"/>
            <a:ext cx="4441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Qua bài học này, các em biết thêm được điều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9920A-7FC2-6DEA-EA2C-B7020E944E78}"/>
              </a:ext>
            </a:extLst>
          </p:cNvPr>
          <p:cNvSpPr txBox="1"/>
          <p:nvPr/>
        </p:nvSpPr>
        <p:spPr>
          <a:xfrm>
            <a:off x="4261208" y="1803375"/>
            <a:ext cx="3960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nhắn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60699B-0532-5EE3-D78F-23AFF167D6AF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7917223-A1D4-715A-52D7-DB16CC1A2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91B9E-8266-4978-B5AB-0E46B9D2697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60950">
            <a:off x="10655385" y="217530"/>
            <a:ext cx="1701630" cy="2455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6444">
            <a:off x="10648411" y="5282632"/>
            <a:ext cx="1715579" cy="1453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83292" y="621359"/>
            <a:ext cx="4266855" cy="26614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9033" y="2544830"/>
            <a:ext cx="894460" cy="9264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5396" flipH="1" flipV="1">
            <a:off x="-186255" y="4697604"/>
            <a:ext cx="2009153" cy="370816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F7F561-5366-20ED-CAA8-49D57D7A3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7609" y="1548312"/>
            <a:ext cx="8869206" cy="498057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C539742-8847-3762-2F57-C6815201DBB7}"/>
              </a:ext>
            </a:extLst>
          </p:cNvPr>
          <p:cNvSpPr txBox="1"/>
          <p:nvPr/>
        </p:nvSpPr>
        <p:spPr>
          <a:xfrm>
            <a:off x="1350135" y="1600514"/>
            <a:ext cx="10373360" cy="475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vuông,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ba”, 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năm”, 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ba”, 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năm”, “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32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48598" y="722426"/>
            <a:ext cx="7017026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400" b="1" dirty="0">
                <a:solidFill>
                  <a:srgbClr val="4F3B20"/>
                </a:solidFill>
                <a:latin typeface="+mn-lt"/>
              </a:rPr>
              <a:t>DẶN DÒ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166" y="857430"/>
            <a:ext cx="7941409" cy="1917881"/>
          </a:xfrm>
          <a:prstGeom prst="rect">
            <a:avLst/>
          </a:prstGeom>
        </p:spPr>
      </p:pic>
      <p:pic>
        <p:nvPicPr>
          <p:cNvPr id="12" name="Picture 47">
            <a:extLst>
              <a:ext uri="{FF2B5EF4-FFF2-40B4-BE49-F238E27FC236}">
                <a16:creationId xmlns:a16="http://schemas.microsoft.com/office/drawing/2014/main" id="{11A856AE-93B9-232C-D1F5-5B34A9116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67" y="3093856"/>
            <a:ext cx="7446066" cy="353258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15D588E-953C-2B52-CB31-AF4A31396292}"/>
              </a:ext>
            </a:extLst>
          </p:cNvPr>
          <p:cNvSpPr txBox="1"/>
          <p:nvPr/>
        </p:nvSpPr>
        <p:spPr>
          <a:xfrm>
            <a:off x="1172838" y="1175975"/>
            <a:ext cx="744606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+mn-lt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sát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bức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tủ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bánh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nước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biệt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300268" y="1021588"/>
            <a:ext cx="5892800" cy="61802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6119470" y="-104153"/>
            <a:ext cx="6096000" cy="618025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49837" y="1077213"/>
            <a:ext cx="369659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3200" b="1" dirty="0" err="1">
                <a:solidFill>
                  <a:srgbClr val="4F3B20"/>
                </a:solidFill>
                <a:latin typeface="+mn-lt"/>
                <a:cs typeface="Arial" panose="020B0604020202020204" pitchFamily="34" charset="0"/>
              </a:rPr>
              <a:t>Tủ</a:t>
            </a:r>
            <a:r>
              <a:rPr lang="en-US" sz="3200" b="1" dirty="0">
                <a:solidFill>
                  <a:srgbClr val="4F3B20"/>
                </a:solidFill>
                <a:latin typeface="+mn-lt"/>
                <a:cs typeface="Arial" panose="020B0604020202020204" pitchFamily="34" charset="0"/>
              </a:rPr>
              <a:t> bánh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45568" y="1256749"/>
            <a:ext cx="369659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3200" b="1" dirty="0" err="1">
                <a:solidFill>
                  <a:srgbClr val="4F3B20"/>
                </a:solidFill>
                <a:latin typeface="+mn-lt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4F3B2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F3B20"/>
                </a:solidFill>
                <a:latin typeface="+mn-lt"/>
                <a:cs typeface="Arial" panose="020B0604020202020204" pitchFamily="34" charset="0"/>
              </a:rPr>
              <a:t>nước</a:t>
            </a:r>
            <a:endParaRPr lang="en-US" sz="3200" b="1" dirty="0">
              <a:solidFill>
                <a:srgbClr val="4F3B2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032400D-B8A1-9849-0144-707EC3354E0C}"/>
              </a:ext>
            </a:extLst>
          </p:cNvPr>
          <p:cNvSpPr txBox="1"/>
          <p:nvPr/>
        </p:nvSpPr>
        <p:spPr>
          <a:xfrm>
            <a:off x="175753" y="1139168"/>
            <a:ext cx="5731236" cy="594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trong ngăn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endParaRPr lang="en-US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trong ngăn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endParaRPr lang="en-US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pizza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8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6D9B708-B14A-2BF0-574A-BCDE979F0246}"/>
              </a:ext>
            </a:extLst>
          </p:cNvPr>
          <p:cNvSpPr txBox="1"/>
          <p:nvPr/>
        </p:nvSpPr>
        <p:spPr>
          <a:xfrm>
            <a:off x="6119470" y="1785498"/>
            <a:ext cx="6017315" cy="4652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dâu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marR="60116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5C8B72-AD02-D03E-FD60-4101F0217CB5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B8AFD4C-A928-13A2-0881-89E898B7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DDE850-4026-28A4-4157-A807D804D03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7450" y="681368"/>
            <a:ext cx="9710763" cy="54531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3103">
            <a:off x="9246844" y="525293"/>
            <a:ext cx="2483593" cy="18378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5197" y="502158"/>
            <a:ext cx="2119425" cy="1784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44530">
            <a:off x="11058670" y="5034029"/>
            <a:ext cx="1210799" cy="15931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72247" y="471865"/>
            <a:ext cx="2230821" cy="571376"/>
          </a:xfrm>
          <a:prstGeom prst="rect">
            <a:avLst/>
          </a:prstGeom>
        </p:spPr>
      </p:pic>
      <p:sp>
        <p:nvSpPr>
          <p:cNvPr id="16" name="Hộp Văn bản 15">
            <a:hlinkClick r:id="rId13"/>
            <a:extLst>
              <a:ext uri="{FF2B5EF4-FFF2-40B4-BE49-F238E27FC236}">
                <a16:creationId xmlns:a16="http://schemas.microsoft.com/office/drawing/2014/main" id="{7DFD05F6-B95A-8EE6-A074-F4CAE584FC7D}"/>
              </a:ext>
            </a:extLst>
          </p:cNvPr>
          <p:cNvSpPr txBox="1"/>
          <p:nvPr/>
        </p:nvSpPr>
        <p:spPr>
          <a:xfrm>
            <a:off x="802640" y="1164080"/>
            <a:ext cx="894111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mấy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bằng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+mn-lt"/>
                <a:cs typeface="Arial" panose="020B0604020202020204" pitchFamily="34" charset="0"/>
              </a:rPr>
              <a:t>nhau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7DAC75-637F-1D87-59B1-FBBD2D8F1B62}"/>
              </a:ext>
            </a:extLst>
          </p:cNvPr>
          <p:cNvSpPr txBox="1"/>
          <p:nvPr/>
        </p:nvSpPr>
        <p:spPr>
          <a:xfrm>
            <a:off x="405197" y="5033562"/>
            <a:ext cx="3696684" cy="1143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vuông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được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chia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thành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ba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bằng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nhau</a:t>
            </a:r>
            <a:endParaRPr lang="en-US" sz="2400" dirty="0">
              <a:latin typeface="+mn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0FDB78B-F711-CA17-6D1C-7A9F666422C9}"/>
              </a:ext>
            </a:extLst>
          </p:cNvPr>
          <p:cNvSpPr txBox="1"/>
          <p:nvPr/>
        </p:nvSpPr>
        <p:spPr>
          <a:xfrm>
            <a:off x="4772247" y="5045082"/>
            <a:ext cx="2925884" cy="1675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vuông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được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chia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thành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năm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bằng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nhau</a:t>
            </a:r>
            <a:endParaRPr lang="en-US" sz="2400" dirty="0">
              <a:latin typeface="+mn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8016C72-79E1-A4D0-92A1-7E3F9C8A4A03}"/>
              </a:ext>
            </a:extLst>
          </p:cNvPr>
          <p:cNvSpPr txBox="1"/>
          <p:nvPr/>
        </p:nvSpPr>
        <p:spPr>
          <a:xfrm>
            <a:off x="8036615" y="5019482"/>
            <a:ext cx="2810371" cy="1675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tròn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được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chia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thành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sáu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bằng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nhau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B3CAA-F9CE-8B66-E222-6BEACAD4F1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657" y="2458049"/>
            <a:ext cx="10062349" cy="2404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58040">
            <a:off x="-1098480" y="4914066"/>
            <a:ext cx="2196959" cy="3028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B89494A-40D2-1443-33DB-F2B8C0FC93FB}"/>
                  </a:ext>
                </a:extLst>
              </p:cNvPr>
              <p:cNvSpPr txBox="1"/>
              <p:nvPr/>
            </p:nvSpPr>
            <p:spPr>
              <a:xfrm>
                <a:off x="5613399" y="262748"/>
                <a:ext cx="6151881" cy="5501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nhau.</a:t>
                </a:r>
                <a:endParaRPr lang="en-US" sz="36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(tô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ba”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vuông.</a:t>
                </a:r>
                <a:endParaRPr lang="en-US" sz="36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ba”.</a:t>
                </a:r>
                <a:endParaRPr lang="en-US" sz="36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6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vi-VN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6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latin typeface="+mn-lt"/>
                    <a:ea typeface="DengXian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B89494A-40D2-1443-33DB-F2B8C0FC9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399" y="262748"/>
                <a:ext cx="6151881" cy="5501506"/>
              </a:xfrm>
              <a:prstGeom prst="rect">
                <a:avLst/>
              </a:prstGeom>
              <a:blipFill>
                <a:blip r:embed="rId5"/>
                <a:stretch>
                  <a:fillRect l="-3072" r="-1982" b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19F46B1-279B-8A5F-8A75-476AC36FC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437"/>
          <a:stretch/>
        </p:blipFill>
        <p:spPr>
          <a:xfrm>
            <a:off x="865918" y="1300480"/>
            <a:ext cx="4620482" cy="4267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58040">
            <a:off x="-1098480" y="4914066"/>
            <a:ext cx="2196959" cy="3028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31CC956-6856-F61C-85FB-A180FDC5F1B6}"/>
                  </a:ext>
                </a:extLst>
              </p:cNvPr>
              <p:cNvSpPr txBox="1"/>
              <p:nvPr/>
            </p:nvSpPr>
            <p:spPr>
              <a:xfrm>
                <a:off x="4836159" y="520698"/>
                <a:ext cx="6705600" cy="4917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nhau.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(tô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  <a:ea typeface="DengXian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31CC956-6856-F61C-85FB-A180FDC5F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159" y="520698"/>
                <a:ext cx="6705600" cy="4917693"/>
              </a:xfrm>
              <a:prstGeom prst="rect">
                <a:avLst/>
              </a:prstGeom>
              <a:blipFill>
                <a:blip r:embed="rId5"/>
                <a:stretch>
                  <a:fillRect l="-2364" r="-1455" b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856996E-9DD5-20DB-6127-F769C8C28C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41" r="35416"/>
          <a:stretch/>
        </p:blipFill>
        <p:spPr>
          <a:xfrm>
            <a:off x="268476" y="833121"/>
            <a:ext cx="4567683" cy="46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58040">
            <a:off x="-1098480" y="4914066"/>
            <a:ext cx="2196959" cy="30283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48598" y="1065106"/>
            <a:ext cx="6522720" cy="5499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06C5132-EE97-8ED0-EA0B-562B5A7305A7}"/>
                  </a:ext>
                </a:extLst>
              </p:cNvPr>
              <p:cNvSpPr txBox="1"/>
              <p:nvPr/>
            </p:nvSpPr>
            <p:spPr>
              <a:xfrm>
                <a:off x="5486400" y="1434263"/>
                <a:ext cx="6047117" cy="4917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nhau.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(tô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3200" b="1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vi-VN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  <a:ea typeface="DengXian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06C5132-EE97-8ED0-EA0B-562B5A73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434263"/>
                <a:ext cx="6047117" cy="4917693"/>
              </a:xfrm>
              <a:prstGeom prst="rect">
                <a:avLst/>
              </a:prstGeom>
              <a:blipFill>
                <a:blip r:embed="rId7"/>
                <a:stretch>
                  <a:fillRect l="-2621" r="-1512" b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9BB3CAA-F9CE-8B66-E222-6BEACAD4F1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735"/>
          <a:stretch/>
        </p:blipFill>
        <p:spPr>
          <a:xfrm>
            <a:off x="658483" y="1341120"/>
            <a:ext cx="4564362" cy="40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641</Words>
  <Application>Microsoft Office PowerPoint</Application>
  <PresentationFormat>Widescreen</PresentationFormat>
  <Paragraphs>70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Symbol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Thu Thu</cp:lastModifiedBy>
  <cp:revision>29</cp:revision>
  <dcterms:modified xsi:type="dcterms:W3CDTF">2025-11-05T01:22:02Z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2025-11-05T00:24:02Z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7c968014-0a01-4958-9675-c8fa9d566c25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