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7" r:id="rId8"/>
    <p:sldId id="294" r:id="rId9"/>
    <p:sldId id="269" r:id="rId10"/>
    <p:sldId id="268" r:id="rId11"/>
    <p:sldId id="272" r:id="rId12"/>
    <p:sldId id="271" r:id="rId13"/>
    <p:sldId id="293" r:id="rId14"/>
    <p:sldId id="261" r:id="rId15"/>
    <p:sldId id="280" r:id="rId16"/>
    <p:sldId id="286" r:id="rId17"/>
    <p:sldId id="285" r:id="rId18"/>
    <p:sldId id="284" r:id="rId19"/>
    <p:sldId id="287" r:id="rId20"/>
    <p:sldId id="295" r:id="rId21"/>
    <p:sldId id="263" r:id="rId22"/>
    <p:sldId id="288" r:id="rId23"/>
    <p:sldId id="289" r:id="rId24"/>
    <p:sldId id="264" r:id="rId25"/>
    <p:sldId id="266" r:id="rId26"/>
    <p:sldId id="292" r:id="rId27"/>
    <p:sldId id="26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58"/>
          </p14:sldIdLst>
        </p14:section>
        <p14:section name="Khám phá" id="{DF56C82B-1E7E-42A7-B3D3-019715394C2C}">
          <p14:sldIdLst>
            <p14:sldId id="259"/>
            <p14:sldId id="260"/>
            <p14:sldId id="267"/>
            <p14:sldId id="294"/>
            <p14:sldId id="269"/>
            <p14:sldId id="268"/>
            <p14:sldId id="272"/>
            <p14:sldId id="271"/>
            <p14:sldId id="293"/>
          </p14:sldIdLst>
        </p14:section>
        <p14:section name="Luyện tập" id="{FF321823-BE74-4C82-BE9B-29C434585478}">
          <p14:sldIdLst>
            <p14:sldId id="261"/>
            <p14:sldId id="280"/>
            <p14:sldId id="286"/>
            <p14:sldId id="285"/>
            <p14:sldId id="284"/>
            <p14:sldId id="287"/>
          </p14:sldIdLst>
        </p14:section>
        <p14:section name="Van dung" id="{CB4D3CE0-2AE9-4E34-B8EE-0D7E660F51F4}">
          <p14:sldIdLst>
            <p14:sldId id="295"/>
            <p14:sldId id="263"/>
            <p14:sldId id="288"/>
          </p14:sldIdLst>
        </p14:section>
        <p14:section name="Cung co kien thuc" id="{C3B24F66-FB1D-46AE-BBC2-1A6F6102A2E6}">
          <p14:sldIdLst>
            <p14:sldId id="289"/>
            <p14:sldId id="264"/>
            <p14:sldId id="266"/>
            <p14:sldId id="292"/>
            <p14:sldId id="26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5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  <p:cmAuthor id="2" name="Huy Nguyễn" initials="HN" lastIdx="1" clrIdx="1">
    <p:extLst>
      <p:ext uri="{19B8F6BF-5375-455C-9EA6-DF929625EA0E}">
        <p15:presenceInfo xmlns:p15="http://schemas.microsoft.com/office/powerpoint/2012/main" userId="S::huy@y5zdm.onmicrosoft.com::e431663d-d3dd-4898-bfe9-e846baf692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2" autoAdjust="0"/>
    <p:restoredTop sz="91116" autoAdjust="0"/>
  </p:normalViewPr>
  <p:slideViewPr>
    <p:cSldViewPr snapToGrid="0">
      <p:cViewPr varScale="1">
        <p:scale>
          <a:sx n="72" d="100"/>
          <a:sy n="72" d="100"/>
        </p:scale>
        <p:origin x="97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5T21:29:26.653" idx="3">
    <p:pos x="10" y="10"/>
    <p:text>Chủ đề 2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18A78-48F4-4D31-ABE0-AF88ED4B91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F3CF-FAF3-470C-9A36-D81EEA4D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click vào A,B,C để chọn đáp án đúng.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click vào chum bóng hoặc đám mây để chọn đáp án đúng.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6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GV click vào chum bóng hoặc đám mây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5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GV click vào chum bóng hoặc đám mây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GV click vào chum bóng hoặc đám mây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4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9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2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click vào điểm bất kì trên slide để mở đáp 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9F3CF-FAF3-470C-9A36-D81EEA4DD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0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94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4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74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8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99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56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42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74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file:///C:\Users\ZZ\Desktop\HUY_PP\fx\Am-thanh-tra-loi-dung-chinh-xac-www_tiengdong_com.mp3" TargetMode="External"/><Relationship Id="rId16" Type="http://schemas.openxmlformats.org/officeDocument/2006/relationships/image" Target="../media/image22.jpeg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10" Type="http://schemas.openxmlformats.org/officeDocument/2006/relationships/image" Target="../media/image26.png"/><Relationship Id="rId19" Type="http://schemas.openxmlformats.org/officeDocument/2006/relationships/image" Target="../media/image13.png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file:///C:\Users\ZZ\Desktop\HUY_PP\fx\Am-thanh-tra-loi-dung-chinh-xac-www_tiengdong_com.mp3" TargetMode="External"/><Relationship Id="rId16" Type="http://schemas.openxmlformats.org/officeDocument/2006/relationships/image" Target="../media/image22.jpeg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10" Type="http://schemas.openxmlformats.org/officeDocument/2006/relationships/image" Target="../media/image27.png"/><Relationship Id="rId19" Type="http://schemas.openxmlformats.org/officeDocument/2006/relationships/image" Target="../media/image13.png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0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15.jp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15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15.jp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" Target="slide11.xml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1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9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0d92dN7DkM&amp;list=PLC241y2KW0Zf-nk4qRv47cHbiAMYRWFXY&amp;index=2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jpeg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2" Type="http://schemas.openxmlformats.org/officeDocument/2006/relationships/audio" Target="file:///C:\Users\ZZ\Desktop\HUY_PP\fx\Am-thanh-tra-loi-dung-chinh-xac-www_tiengdong_com.mp3" TargetMode="External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microsoft.com/office/2007/relationships/media" Target="file:///F:\ONE%20PERCENT\Kho%20b&#224;i%20gi&#7843;ng\Games%20PP\&#272;&#250;ng%20ph&#233;p%20thu&#7853;t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file:///F:\ONE%20PERCENT\Kho%20b&#224;i%20gi&#7843;ng\Games%20PP\Am-thanh-tra-loi-dung-chinh-xac-www_tiengdong_com.mp3" TargetMode="External"/><Relationship Id="rId16" Type="http://schemas.openxmlformats.org/officeDocument/2006/relationships/image" Target="../media/image22.jpeg"/><Relationship Id="rId1" Type="http://schemas.microsoft.com/office/2007/relationships/media" Target="file:///F:\ONE%20PERCENT\Kho%20b&#224;i%20gi&#7843;ng\Games%20PP\Am-thanh-tra-loi-dung-chinh-xac-www_tiengdong_com.mp3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13.png"/><Relationship Id="rId4" Type="http://schemas.openxmlformats.org/officeDocument/2006/relationships/audio" Target="file:///F:\ONE%20PERCENT\Kho%20b&#224;i%20gi&#7843;ng\Games%20PP\&#272;&#250;ng%20ph&#233;p%20thu&#7853;t.mp3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file:///C:\Users\ZZ\Desktop\HUY_PP\fx\Am-thanh-tra-loi-dung-chinh-xac-www_tiengdong_com.mp3" TargetMode="External"/><Relationship Id="rId16" Type="http://schemas.openxmlformats.org/officeDocument/2006/relationships/image" Target="../media/image22.jpeg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10" Type="http://schemas.openxmlformats.org/officeDocument/2006/relationships/image" Target="../media/image25.png"/><Relationship Id="rId19" Type="http://schemas.openxmlformats.org/officeDocument/2006/relationships/image" Target="../media/image13.png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E964E9-E6E3-F62B-417F-19022462632C}"/>
              </a:ext>
            </a:extLst>
          </p:cNvPr>
          <p:cNvSpPr txBox="1">
            <a:spLocks/>
          </p:cNvSpPr>
          <p:nvPr/>
        </p:nvSpPr>
        <p:spPr>
          <a:xfrm>
            <a:off x="0" y="1958254"/>
            <a:ext cx="12192001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 đề: Quan tâm hàng xóm láng giềng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B30AD6-051A-B2E7-2641-AC372EB1A014}"/>
              </a:ext>
            </a:extLst>
          </p:cNvPr>
          <p:cNvSpPr txBox="1">
            <a:spLocks/>
          </p:cNvSpPr>
          <p:nvPr/>
        </p:nvSpPr>
        <p:spPr>
          <a:xfrm>
            <a:off x="587298" y="3557241"/>
            <a:ext cx="11017404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3: Quan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xóm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giềng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2DD214-2818-5A5F-B5FC-BE8639A1FDBE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EBAB46-A2DA-D904-9450-620127D44413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6D8F43-F66D-BCD8-FA8F-B745C16A4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45" y="67295"/>
            <a:ext cx="8092820" cy="6723410"/>
          </a:xfrm>
          <a:prstGeom prst="rect">
            <a:avLst/>
          </a:prstGeom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2854428" y="4241124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951624" y="1120753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A7CE53-ECF6-7C22-153E-4B333FB4B0C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9204CB93-4AA8-713A-2DF8-831284EDCFE0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6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651 0.24329 L 0.17344 0.49005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6 L 0.73503 -0.656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61" y="-32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31273 L 0.02448 -0.39954 C -0.0332 -0.41968 -0.11992 -0.42894 -0.21107 -0.42894 C -0.31419 -0.42894 -0.39739 -0.41968 -0.45508 -0.39954 L -0.7319 -0.31273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14795C-718D-2083-3958-ECF45FD2A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16" y="1"/>
            <a:ext cx="7778617" cy="6980662"/>
          </a:xfrm>
          <a:prstGeom prst="rect">
            <a:avLst/>
          </a:prstGeom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3165178" y="3200757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2624868" y="303485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56CCB030-6A17-84F3-AF16-7F6BC1F399B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5784EC44-FFB7-2689-7315-7B4CCB28BC2D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651 0.24329 L 0.17344 0.49005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6 L 0.73503 -0.656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61" y="-3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31273 L 0.02448 -0.39954 C -0.0332 -0.41968 -0.11992 -0.42894 -0.21107 -0.42894 C -0.31419 -0.42894 -0.39739 -0.41968 -0.45508 -0.39954 L -0.7319 -0.31273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28A60-D267-A0BC-E36E-BE3F6295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03" y="1956416"/>
            <a:ext cx="5159845" cy="5159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23CEC-894A-1969-1544-BCB765917ADC}"/>
              </a:ext>
            </a:extLst>
          </p:cNvPr>
          <p:cNvSpPr txBox="1"/>
          <p:nvPr/>
        </p:nvSpPr>
        <p:spPr>
          <a:xfrm>
            <a:off x="1107604" y="1694806"/>
            <a:ext cx="1026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xóm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giềng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73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BADBDA-E9E0-D30C-121C-F040A3D3FD05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932A1017-E145-8516-97D8-998CA6059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960D01-580B-BBF2-70F7-9205A5ED96E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46" y="3826058"/>
            <a:ext cx="1898005" cy="1898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1671" y="386086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22969" y="5724063"/>
            <a:ext cx="386458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32" y="3826058"/>
            <a:ext cx="1923164" cy="192316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059239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9B257-38DB-65CF-A195-8721E9C69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5151" y="2096289"/>
            <a:ext cx="4993781" cy="3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3" y="3460330"/>
            <a:ext cx="2263733" cy="2263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81700" y="5724063"/>
            <a:ext cx="502919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49" y="3485317"/>
            <a:ext cx="2263733" cy="226373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807956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F0A8E-DE22-9304-FEB2-2DEB3CA3EE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877" y="2091965"/>
            <a:ext cx="5378690" cy="3377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564A9-406F-F829-A127-EC90BA02B26A}"/>
              </a:ext>
            </a:extLst>
          </p:cNvPr>
          <p:cNvSpPr txBox="1"/>
          <p:nvPr/>
        </p:nvSpPr>
        <p:spPr>
          <a:xfrm>
            <a:off x="-3295650" y="-3239402"/>
            <a:ext cx="1344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Em đang chơi đùa cùng chú cún nhỏ trong sân vườn. Đột nhiên, chiếc máy bay đồ chơi của bạn hàng xóm rơi trước mặt em. Em sẽ làm gì?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01097" y="47121"/>
            <a:ext cx="8986912" cy="2044844"/>
            <a:chOff x="1401097" y="47121"/>
            <a:chExt cx="8986912" cy="2044844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0667024D-077C-41FB-84FC-D91D5651A194}"/>
                </a:ext>
              </a:extLst>
            </p:cNvPr>
            <p:cNvSpPr/>
            <p:nvPr/>
          </p:nvSpPr>
          <p:spPr>
            <a:xfrm>
              <a:off x="1401097" y="484145"/>
              <a:ext cx="8155858" cy="1607820"/>
            </a:xfrm>
            <a:prstGeom prst="wedgeRoundRectCallout">
              <a:avLst>
                <a:gd name="adj1" fmla="val 62786"/>
                <a:gd name="adj2" fmla="val 8254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A4A8C4-1BED-BBE4-3D3F-98D8FE65D4A4}"/>
                </a:ext>
              </a:extLst>
            </p:cNvPr>
            <p:cNvSpPr txBox="1"/>
            <p:nvPr/>
          </p:nvSpPr>
          <p:spPr>
            <a:xfrm>
              <a:off x="1401097" y="47121"/>
              <a:ext cx="898691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Đột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86" y="3806546"/>
            <a:ext cx="1853525" cy="185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69474" y="99485"/>
            <a:ext cx="954058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trèo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885052" y="5583237"/>
            <a:ext cx="3702037" cy="112092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trộm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37" y="3806547"/>
            <a:ext cx="1853525" cy="18535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4911" y="5558502"/>
            <a:ext cx="4271889" cy="114566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kệ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xóm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4878B-9D13-6FF1-C98E-C28FF5F8F7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9787" y="2077195"/>
            <a:ext cx="5436003" cy="34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21384AD2-9FE9-2828-3D1F-20A7CF7DE5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781" y="4310743"/>
            <a:ext cx="1900084" cy="1840706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9DD28FD-B618-8354-5D83-72835C6807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AE7DEA-D1D3-05D7-B3EF-24C145E6053A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3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B557BE06-9323-A7DD-40DC-E725CC6D1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6091DF-350C-BF21-5488-04E3A97E64B0}"/>
                </a:ext>
              </a:extLst>
            </p:cNvPr>
            <p:cNvSpPr txBox="1"/>
            <p:nvPr/>
          </p:nvSpPr>
          <p:spPr>
            <a:xfrm>
              <a:off x="2133600" y="838200"/>
              <a:ext cx="832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khuyên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phù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941630F-4EDC-E17F-F309-41B844AE2F7D}"/>
              </a:ext>
            </a:extLst>
          </p:cNvPr>
          <p:cNvGrpSpPr/>
          <p:nvPr/>
        </p:nvGrpSpPr>
        <p:grpSpPr>
          <a:xfrm>
            <a:off x="1771649" y="2291622"/>
            <a:ext cx="4524325" cy="3143250"/>
            <a:chOff x="3248075" y="2514600"/>
            <a:chExt cx="4524325" cy="231087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4298260-6733-468C-383B-0BAB1E7DE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0B4B9C-9E08-5295-3F23-EB99326BB11B}"/>
                </a:ext>
              </a:extLst>
            </p:cNvPr>
            <p:cNvSpPr txBox="1"/>
            <p:nvPr/>
          </p:nvSpPr>
          <p:spPr>
            <a:xfrm>
              <a:off x="3737349" y="2748557"/>
              <a:ext cx="3377826" cy="133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Khuyên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vứt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rác</a:t>
              </a:r>
              <a:r>
                <a:rPr lang="en-US" sz="2800" dirty="0">
                  <a:latin typeface="UTM Avo" panose="02040603050506020204" pitchFamily="18" charset="0"/>
                </a:rPr>
                <a:t> sang </a:t>
              </a:r>
              <a:r>
                <a:rPr lang="en-US" sz="2800" dirty="0" err="1">
                  <a:latin typeface="UTM Avo" panose="02040603050506020204" pitchFamily="18" charset="0"/>
                </a:rPr>
                <a:t>nhà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hàng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xóm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4EBAA0-D920-AAB1-CC35-5811575D7B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9" y="2084614"/>
            <a:ext cx="6831325" cy="4452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3F38F2-0D53-84B8-D64C-B45E4129CC35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94A7663-7A87-EA42-7ACC-262A6AB6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4FF36A-ABB7-424D-C14D-519D0574A75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89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3FDF1D-8E73-BC22-BC4F-7D4D2ECAFFD9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0B580BEC-004F-1A68-5D97-E037C4DAA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4A5E48-8191-85EF-87E5-2FEAF38837B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CEC7C3-A7E1-E680-9953-95ECDA8E6FCB}"/>
              </a:ext>
            </a:extLst>
          </p:cNvPr>
          <p:cNvSpPr txBox="1"/>
          <p:nvPr/>
        </p:nvSpPr>
        <p:spPr>
          <a:xfrm>
            <a:off x="249997" y="2283724"/>
            <a:ext cx="6395351" cy="411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</a:p>
          <a:p>
            <a:pPr marL="571500" marR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xách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ào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34E11-21EA-4BF3-2E6F-B79F229D4631}"/>
              </a:ext>
            </a:extLst>
          </p:cNvPr>
          <p:cNvSpPr txBox="1"/>
          <p:nvPr/>
        </p:nvSpPr>
        <p:spPr>
          <a:xfrm>
            <a:off x="728463" y="1282180"/>
            <a:ext cx="1121190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sẻ các việc làm thể hiện sự quan tâm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8D3BC-C64C-D0E1-C100-EA534A12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07" y="2381250"/>
            <a:ext cx="5758093" cy="44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642CF-C4D5-C03F-E454-C3624532EBA7}"/>
              </a:ext>
            </a:extLst>
          </p:cNvPr>
          <p:cNvSpPr txBox="1"/>
          <p:nvPr/>
        </p:nvSpPr>
        <p:spPr>
          <a:xfrm>
            <a:off x="463535" y="2254698"/>
            <a:ext cx="5441965" cy="567848"/>
          </a:xfrm>
          <a:prstGeom prst="rect">
            <a:avLst/>
          </a:prstGeom>
          <a:solidFill>
            <a:srgbClr val="B2DCF6"/>
          </a:solidFill>
        </p:spPr>
        <p:txBody>
          <a:bodyPr wrap="square" rtlCol="0">
            <a:spAutoFit/>
          </a:bodyPr>
          <a:lstStyle/>
          <a:p>
            <a:pPr marL="571500" marR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A2991-65FF-2341-3935-DFD2EBA35AD4}"/>
              </a:ext>
            </a:extLst>
          </p:cNvPr>
          <p:cNvSpPr txBox="1"/>
          <p:nvPr/>
        </p:nvSpPr>
        <p:spPr>
          <a:xfrm>
            <a:off x="265814" y="1133086"/>
            <a:ext cx="1220187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xóm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giềng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67120-617D-3005-9227-B8CF2D15E3C6}"/>
              </a:ext>
            </a:extLst>
          </p:cNvPr>
          <p:cNvSpPr txBox="1"/>
          <p:nvPr/>
        </p:nvSpPr>
        <p:spPr>
          <a:xfrm>
            <a:off x="463535" y="3225266"/>
            <a:ext cx="5441965" cy="1121846"/>
          </a:xfrm>
          <a:prstGeom prst="rect">
            <a:avLst/>
          </a:prstGeom>
          <a:solidFill>
            <a:srgbClr val="FDD28A"/>
          </a:solidFill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017B0-23EF-B3BE-6FC3-BC2A58E943E0}"/>
              </a:ext>
            </a:extLst>
          </p:cNvPr>
          <p:cNvSpPr txBox="1"/>
          <p:nvPr/>
        </p:nvSpPr>
        <p:spPr>
          <a:xfrm>
            <a:off x="463535" y="4699314"/>
            <a:ext cx="5441965" cy="1121846"/>
          </a:xfrm>
          <a:prstGeom prst="rect">
            <a:avLst/>
          </a:prstGeom>
          <a:solidFill>
            <a:srgbClr val="C4CEE9"/>
          </a:solidFill>
        </p:spPr>
        <p:txBody>
          <a:bodyPr wrap="square" rtlCol="0">
            <a:spAutoFit/>
          </a:bodyPr>
          <a:lstStyle/>
          <a:p>
            <a:pPr marL="571500" marR="0" indent="-5715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1B238-F1B1-68AE-C12E-73D290528C80}"/>
              </a:ext>
            </a:extLst>
          </p:cNvPr>
          <p:cNvSpPr txBox="1"/>
          <p:nvPr/>
        </p:nvSpPr>
        <p:spPr>
          <a:xfrm>
            <a:off x="5995447" y="2348271"/>
            <a:ext cx="554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Sang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3BAFE-6D89-CB00-4678-974834D3397F}"/>
              </a:ext>
            </a:extLst>
          </p:cNvPr>
          <p:cNvSpPr txBox="1"/>
          <p:nvPr/>
        </p:nvSpPr>
        <p:spPr>
          <a:xfrm>
            <a:off x="5905501" y="3159127"/>
            <a:ext cx="5638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, 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gia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đình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bác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631D5-CE0C-2E82-4CFC-CA5EE1AACAFA}"/>
              </a:ext>
            </a:extLst>
          </p:cNvPr>
          <p:cNvSpPr txBox="1"/>
          <p:nvPr/>
        </p:nvSpPr>
        <p:spPr>
          <a:xfrm>
            <a:off x="5995447" y="4473453"/>
            <a:ext cx="512975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Chia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sẻ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khó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khăn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bác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khả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năng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9D37E3-8CAC-018D-83FA-10BB288DC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" y="628650"/>
            <a:ext cx="11820260" cy="64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F3972-3B68-7C8D-3F7B-25617D8A5689}"/>
              </a:ext>
            </a:extLst>
          </p:cNvPr>
          <p:cNvSpPr txBox="1"/>
          <p:nvPr/>
        </p:nvSpPr>
        <p:spPr>
          <a:xfrm>
            <a:off x="335368" y="1141897"/>
            <a:ext cx="11521263" cy="506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nên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quan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tâm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hàng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xóm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láng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giềng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bằng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nói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phù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hợp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latin typeface="UTM Avo" panose="02040603050506020204" pitchFamily="18" charset="0"/>
              </a:rPr>
              <a:t>Em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tình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với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lời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nói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tốt</a:t>
            </a:r>
            <a:r>
              <a:rPr lang="en-US" sz="4400" b="1" dirty="0">
                <a:latin typeface="UTM Avo" panose="02040603050506020204" pitchFamily="18" charset="0"/>
              </a:rPr>
              <a:t>; </a:t>
            </a:r>
            <a:r>
              <a:rPr lang="en-US" sz="4400" b="1" dirty="0" err="1">
                <a:latin typeface="UTM Avo" panose="02040603050506020204" pitchFamily="18" charset="0"/>
              </a:rPr>
              <a:t>không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tình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với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việc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lời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nói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không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tốt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đối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với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hàng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xóm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láng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giềng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14A1685-A338-8095-18B9-706C6E11EA15}"/>
              </a:ext>
            </a:extLst>
          </p:cNvPr>
          <p:cNvSpPr txBox="1"/>
          <p:nvPr/>
        </p:nvSpPr>
        <p:spPr>
          <a:xfrm>
            <a:off x="2332731" y="1568237"/>
            <a:ext cx="8035225" cy="74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F4CA666-4CCC-9E26-0167-D9FA6F6F1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07959" y="1322129"/>
            <a:ext cx="1696061" cy="19763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7FE420-183A-4679-8ADB-F37B4F7D4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17092">
            <a:off x="472171" y="4473017"/>
            <a:ext cx="1379655" cy="2018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251582-FF35-E842-F734-3CADEC3CD3A4}"/>
              </a:ext>
            </a:extLst>
          </p:cNvPr>
          <p:cNvSpPr txBox="1"/>
          <p:nvPr/>
        </p:nvSpPr>
        <p:spPr>
          <a:xfrm>
            <a:off x="861237" y="3594822"/>
            <a:ext cx="5234763" cy="16684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dung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0DC04-5964-512F-F670-3665256B2D67}"/>
              </a:ext>
            </a:extLst>
          </p:cNvPr>
          <p:cNvSpPr txBox="1"/>
          <p:nvPr/>
        </p:nvSpPr>
        <p:spPr>
          <a:xfrm>
            <a:off x="6189687" y="3544580"/>
            <a:ext cx="5141076" cy="16684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4: Em ham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396C6E-265F-81C3-FEE5-7B433975D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078" y="28920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589FE-7326-CE41-9AAF-469BDBF4DD48}"/>
              </a:ext>
            </a:extLst>
          </p:cNvPr>
          <p:cNvSpPr txBox="1"/>
          <p:nvPr/>
        </p:nvSpPr>
        <p:spPr>
          <a:xfrm>
            <a:off x="1541721" y="2172074"/>
            <a:ext cx="10363952" cy="328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bề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A3373-F1F2-2B61-E686-DB77CDDB1CFB}"/>
              </a:ext>
            </a:extLst>
          </p:cNvPr>
          <p:cNvSpPr txBox="1"/>
          <p:nvPr/>
        </p:nvSpPr>
        <p:spPr>
          <a:xfrm>
            <a:off x="3576396" y="744761"/>
            <a:ext cx="8329277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E3CCD1-FA1D-1F10-B0EB-795C5D240A8E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00D2E69-3E18-2D42-4831-B21F1F201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1C48A6-8803-3834-31E2-3CA8C821B26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8454E357-A546-1E33-E443-3877BB608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047" y="2163054"/>
            <a:ext cx="1560183" cy="1560183"/>
          </a:xfrm>
          <a:prstGeom prst="rect">
            <a:avLst/>
          </a:prstGeom>
        </p:spPr>
      </p:pic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8A31BCE-3FE7-5C4B-9103-39005C5A5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" y="1423282"/>
            <a:ext cx="9139987" cy="51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9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Explosion 1 7">
            <a:extLst>
              <a:ext uri="{FF2B5EF4-FFF2-40B4-BE49-F238E27FC236}">
                <a16:creationId xmlns:a16="http://schemas.microsoft.com/office/drawing/2014/main" id="{D5D995A7-6877-D0A5-642E-FD4316BDA6D1}"/>
              </a:ext>
            </a:extLst>
          </p:cNvPr>
          <p:cNvSpPr/>
          <p:nvPr/>
        </p:nvSpPr>
        <p:spPr>
          <a:xfrm>
            <a:off x="10369550" y="2971800"/>
            <a:ext cx="1524000" cy="1752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UTM Avo" panose="02040603050506020204" pitchFamily="18" charset="0"/>
              </a:rPr>
              <a:t>Sai!</a:t>
            </a:r>
          </a:p>
        </p:txBody>
      </p:sp>
      <p:sp>
        <p:nvSpPr>
          <p:cNvPr id="5136" name="Explosion 1 8">
            <a:extLst>
              <a:ext uri="{FF2B5EF4-FFF2-40B4-BE49-F238E27FC236}">
                <a16:creationId xmlns:a16="http://schemas.microsoft.com/office/drawing/2014/main" id="{3CF3043C-0BF1-96D0-5582-0E4AC8D8E2CC}"/>
              </a:ext>
            </a:extLst>
          </p:cNvPr>
          <p:cNvSpPr/>
          <p:nvPr/>
        </p:nvSpPr>
        <p:spPr>
          <a:xfrm>
            <a:off x="10179050" y="4743450"/>
            <a:ext cx="1524000" cy="1752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UTM Avo" panose="02040603050506020204" pitchFamily="18" charset="0"/>
              </a:rPr>
              <a:t>Sai!</a:t>
            </a:r>
          </a:p>
        </p:txBody>
      </p:sp>
      <p:grpSp>
        <p:nvGrpSpPr>
          <p:cNvPr id="5140" name="Group 5139">
            <a:extLst>
              <a:ext uri="{FF2B5EF4-FFF2-40B4-BE49-F238E27FC236}">
                <a16:creationId xmlns:a16="http://schemas.microsoft.com/office/drawing/2014/main" id="{D5D28021-48CE-7A6C-6797-70CDD0B1FDC4}"/>
              </a:ext>
            </a:extLst>
          </p:cNvPr>
          <p:cNvGrpSpPr>
            <a:grpSpLocks/>
          </p:cNvGrpSpPr>
          <p:nvPr/>
        </p:nvGrpSpPr>
        <p:grpSpPr bwMode="auto">
          <a:xfrm>
            <a:off x="1248830" y="4582403"/>
            <a:ext cx="6770908" cy="685800"/>
            <a:chOff x="2133600" y="4038600"/>
            <a:chExt cx="6771510" cy="685800"/>
          </a:xfrm>
        </p:grpSpPr>
        <p:grpSp>
          <p:nvGrpSpPr>
            <p:cNvPr id="4" name="Group 5140">
              <a:extLst>
                <a:ext uri="{FF2B5EF4-FFF2-40B4-BE49-F238E27FC236}">
                  <a16:creationId xmlns:a16="http://schemas.microsoft.com/office/drawing/2014/main" id="{9684FAAE-58D3-6934-E2FA-ACEA148BE4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45" name="Oval 5144">
                <a:extLst>
                  <a:ext uri="{FF2B5EF4-FFF2-40B4-BE49-F238E27FC236}">
                    <a16:creationId xmlns:a16="http://schemas.microsoft.com/office/drawing/2014/main" id="{4EAED298-047F-4AD3-3C35-B9C69D978AEE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61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TextBox 5145">
                <a:extLst>
                  <a:ext uri="{FF2B5EF4-FFF2-40B4-BE49-F238E27FC236}">
                    <a16:creationId xmlns:a16="http://schemas.microsoft.com/office/drawing/2014/main" id="{CC721431-1990-4165-AC01-ED63D3648A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0" y="4114800"/>
                <a:ext cx="457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5148" name="Group 5141">
              <a:extLst>
                <a:ext uri="{FF2B5EF4-FFF2-40B4-BE49-F238E27FC236}">
                  <a16:creationId xmlns:a16="http://schemas.microsoft.com/office/drawing/2014/main" id="{1A14FCD5-3F00-D24F-8041-655A5A172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5528" y="4104652"/>
              <a:ext cx="5899582" cy="543548"/>
              <a:chOff x="3005528" y="4191000"/>
              <a:chExt cx="5899582" cy="543548"/>
            </a:xfrm>
          </p:grpSpPr>
          <p:pic>
            <p:nvPicPr>
              <p:cNvPr id="5149" name="Picture 514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CA20454-29EC-90E5-0E1C-0D1C2F3147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528" y="4213880"/>
                <a:ext cx="5899582" cy="520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50" name="TextBox 5143">
                <a:extLst>
                  <a:ext uri="{FF2B5EF4-FFF2-40B4-BE49-F238E27FC236}">
                    <a16:creationId xmlns:a16="http://schemas.microsoft.com/office/drawing/2014/main" id="{3D450066-A70F-F098-598D-77C80055C7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4200" y="4191000"/>
                <a:ext cx="566097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Tưới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nhà</a:t>
                </a:r>
                <a:endParaRPr lang="en-US" alt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147" name="Group 5146">
            <a:extLst>
              <a:ext uri="{FF2B5EF4-FFF2-40B4-BE49-F238E27FC236}">
                <a16:creationId xmlns:a16="http://schemas.microsoft.com/office/drawing/2014/main" id="{C2B8007B-52F9-35E6-CB26-2BAE9AD88BB1}"/>
              </a:ext>
            </a:extLst>
          </p:cNvPr>
          <p:cNvGrpSpPr>
            <a:grpSpLocks/>
          </p:cNvGrpSpPr>
          <p:nvPr/>
        </p:nvGrpSpPr>
        <p:grpSpPr bwMode="auto">
          <a:xfrm>
            <a:off x="1248830" y="5504923"/>
            <a:ext cx="6770906" cy="685800"/>
            <a:chOff x="2133600" y="4953000"/>
            <a:chExt cx="6771508" cy="685800"/>
          </a:xfrm>
        </p:grpSpPr>
        <p:grpSp>
          <p:nvGrpSpPr>
            <p:cNvPr id="5141" name="Group 5147">
              <a:extLst>
                <a:ext uri="{FF2B5EF4-FFF2-40B4-BE49-F238E27FC236}">
                  <a16:creationId xmlns:a16="http://schemas.microsoft.com/office/drawing/2014/main" id="{7AE282C3-811A-309A-4CA5-E09AE8DF0D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5152" name="Oval 5151">
                <a:extLst>
                  <a:ext uri="{FF2B5EF4-FFF2-40B4-BE49-F238E27FC236}">
                    <a16:creationId xmlns:a16="http://schemas.microsoft.com/office/drawing/2014/main" id="{44E6525E-DE2B-17E8-222E-260FBE44A00A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61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5146" name="TextBox 5152">
                <a:extLst>
                  <a:ext uri="{FF2B5EF4-FFF2-40B4-BE49-F238E27FC236}">
                    <a16:creationId xmlns:a16="http://schemas.microsoft.com/office/drawing/2014/main" id="{C5EC362E-33C4-CCAA-2D5D-0B8FE58DA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0" y="5029200"/>
                <a:ext cx="457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5142" name="Group 5148">
              <a:extLst>
                <a:ext uri="{FF2B5EF4-FFF2-40B4-BE49-F238E27FC236}">
                  <a16:creationId xmlns:a16="http://schemas.microsoft.com/office/drawing/2014/main" id="{69A4BBAA-EE7C-FC69-7FA9-423574FB0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5527" y="5029200"/>
              <a:ext cx="5899581" cy="531933"/>
              <a:chOff x="3005527" y="5029200"/>
              <a:chExt cx="5899581" cy="531933"/>
            </a:xfrm>
          </p:grpSpPr>
          <p:pic>
            <p:nvPicPr>
              <p:cNvPr id="5143" name="Picture 514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81D073A-0272-FBA7-EB84-DCFBA08D5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5527" y="5040465"/>
                <a:ext cx="5899581" cy="520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4" name="TextBox 5150">
                <a:extLst>
                  <a:ext uri="{FF2B5EF4-FFF2-40B4-BE49-F238E27FC236}">
                    <a16:creationId xmlns:a16="http://schemas.microsoft.com/office/drawing/2014/main" id="{56451437-EFBA-E1B0-C29F-7FDD5BBA19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4200" y="5029200"/>
                <a:ext cx="55439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lồng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đèn</a:t>
                </a:r>
                <a:endParaRPr lang="en-US" alt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154" name="Group 5153">
            <a:extLst>
              <a:ext uri="{FF2B5EF4-FFF2-40B4-BE49-F238E27FC236}">
                <a16:creationId xmlns:a16="http://schemas.microsoft.com/office/drawing/2014/main" id="{97F55872-AE8F-494E-F4DE-CCED32A00AD8}"/>
              </a:ext>
            </a:extLst>
          </p:cNvPr>
          <p:cNvGrpSpPr>
            <a:grpSpLocks/>
          </p:cNvGrpSpPr>
          <p:nvPr/>
        </p:nvGrpSpPr>
        <p:grpSpPr bwMode="auto">
          <a:xfrm>
            <a:off x="1248830" y="3714223"/>
            <a:ext cx="6770908" cy="685800"/>
            <a:chOff x="2133600" y="3200400"/>
            <a:chExt cx="6770908" cy="685800"/>
          </a:xfrm>
        </p:grpSpPr>
        <p:grpSp>
          <p:nvGrpSpPr>
            <p:cNvPr id="6" name="Group 5154">
              <a:extLst>
                <a:ext uri="{FF2B5EF4-FFF2-40B4-BE49-F238E27FC236}">
                  <a16:creationId xmlns:a16="http://schemas.microsoft.com/office/drawing/2014/main" id="{B80826B3-D9AE-DE15-5926-97AA094F0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5159" name="Oval 5158">
                <a:extLst>
                  <a:ext uri="{FF2B5EF4-FFF2-40B4-BE49-F238E27FC236}">
                    <a16:creationId xmlns:a16="http://schemas.microsoft.com/office/drawing/2014/main" id="{6D6AC6B3-D8B8-C414-E6F2-36B9374D7035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5159">
                <a:extLst>
                  <a:ext uri="{FF2B5EF4-FFF2-40B4-BE49-F238E27FC236}">
                    <a16:creationId xmlns:a16="http://schemas.microsoft.com/office/drawing/2014/main" id="{2AB7FE74-CB60-2E9B-CAA3-D18D1A030D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9800" y="3276600"/>
                <a:ext cx="4572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UTM Avo" panose="020406030505060202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8" name="Group 5155">
              <a:extLst>
                <a:ext uri="{FF2B5EF4-FFF2-40B4-BE49-F238E27FC236}">
                  <a16:creationId xmlns:a16="http://schemas.microsoft.com/office/drawing/2014/main" id="{20F49D23-F176-3DAD-818C-A06DBEC560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3540" y="3276600"/>
              <a:ext cx="5900968" cy="546778"/>
              <a:chOff x="3003540" y="3302032"/>
              <a:chExt cx="5900968" cy="546778"/>
            </a:xfrm>
          </p:grpSpPr>
          <p:pic>
            <p:nvPicPr>
              <p:cNvPr id="5137" name="Picture 515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9453571-C60F-C756-0CBB-9A1479FF6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3540" y="3302032"/>
                <a:ext cx="5900968" cy="520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8" name="TextBox 5157">
                <a:extLst>
                  <a:ext uri="{FF2B5EF4-FFF2-40B4-BE49-F238E27FC236}">
                    <a16:creationId xmlns:a16="http://schemas.microsoft.com/office/drawing/2014/main" id="{BAF17074-C290-9765-5061-40BF01DE71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6711" y="3325590"/>
                <a:ext cx="561224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dập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lửa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trấn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nhỏ</a:t>
                </a:r>
                <a:endParaRPr lang="en-US" alt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161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A182FF6A-C4C3-BF30-5BA5-56324ABD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2133600"/>
            <a:ext cx="8585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2" name="TextBox 5161">
            <a:extLst>
              <a:ext uri="{FF2B5EF4-FFF2-40B4-BE49-F238E27FC236}">
                <a16:creationId xmlns:a16="http://schemas.microsoft.com/office/drawing/2014/main" id="{87D52093-9AD7-4B4E-BAAF-3FC966D6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23" y="1015800"/>
            <a:ext cx="61659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Hành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chú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hàng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xóm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hiện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131" name="Picture 5162" descr="Logo, company name&#10;&#10;Description automatically generated">
            <a:extLst>
              <a:ext uri="{FF2B5EF4-FFF2-40B4-BE49-F238E27FC236}">
                <a16:creationId xmlns:a16="http://schemas.microsoft.com/office/drawing/2014/main" id="{F575E3B9-0D59-5E7C-4B53-CD29ACAB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4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24C5806D-0CC1-9D04-1D28-70D56F8323B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2348AAA-47A5-D175-8203-BC5D485DADC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50" y="4494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01281467-8264-91B7-4E23-0260B1DFB42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812C22-9940-14C7-319A-5E61246DBA67}"/>
              </a:ext>
            </a:extLst>
          </p:cNvPr>
          <p:cNvGrpSpPr/>
          <p:nvPr/>
        </p:nvGrpSpPr>
        <p:grpSpPr>
          <a:xfrm>
            <a:off x="8133271" y="3458936"/>
            <a:ext cx="2396212" cy="1919288"/>
            <a:chOff x="8220501" y="3596038"/>
            <a:chExt cx="2396212" cy="1919288"/>
          </a:xfrm>
        </p:grpSpPr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4643832B-DDE3-244C-929E-621342193CEE}"/>
                </a:ext>
              </a:extLst>
            </p:cNvPr>
            <p:cNvSpPr/>
            <p:nvPr/>
          </p:nvSpPr>
          <p:spPr>
            <a:xfrm>
              <a:off x="8220501" y="3596038"/>
              <a:ext cx="2396212" cy="1919288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8D2FF8-8CB4-CC06-36DA-FB5765E7329B}"/>
                </a:ext>
              </a:extLst>
            </p:cNvPr>
            <p:cNvSpPr txBox="1"/>
            <p:nvPr/>
          </p:nvSpPr>
          <p:spPr>
            <a:xfrm>
              <a:off x="8918627" y="4140183"/>
              <a:ext cx="11080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xác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66"/>
                </p:tgtEl>
              </p:cMediaNode>
            </p:audio>
          </p:childTnLst>
        </p:cTn>
      </p:par>
    </p:tnLst>
    <p:bldLst>
      <p:bldP spid="5135" grpId="0" animBg="1"/>
      <p:bldP spid="5135" grpId="1" animBg="1"/>
      <p:bldP spid="5136" grpId="0" animBg="1"/>
      <p:bldP spid="5136" grpId="1" animBg="1"/>
      <p:bldP spid="5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D23CEC-894A-1969-1544-BCB765917ADC}"/>
              </a:ext>
            </a:extLst>
          </p:cNvPr>
          <p:cNvSpPr txBox="1"/>
          <p:nvPr/>
        </p:nvSpPr>
        <p:spPr>
          <a:xfrm>
            <a:off x="517159" y="770890"/>
            <a:ext cx="11157681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hãy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thêm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lời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nói</a:t>
            </a:r>
            <a:r>
              <a:rPr lang="en-US" sz="3600" b="1" dirty="0"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</a:rPr>
              <a:t>việc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làm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thể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hiện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quan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tâm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hàng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xóm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láng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giềng</a:t>
            </a:r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199F2-07A7-5FFA-0D1D-AA4122CEC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31" y="2131016"/>
            <a:ext cx="4912963" cy="49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5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F422C1-FAE9-F736-B9D4-674A6D09BE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517" y="-1849171"/>
            <a:ext cx="15444439" cy="9008254"/>
          </a:xfrm>
          <a:prstGeom prst="rect">
            <a:avLst/>
          </a:prstGeom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55780" y="3547769"/>
            <a:ext cx="1371600" cy="1371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1915335" y="239068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3410972" y="3894382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63984" y="3575500"/>
            <a:ext cx="1371600" cy="13385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F0C0807D-D263-27C5-BB36-5ABAAE22C6D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06E8176A-05BD-E7A1-B4C7-0B5268B4FA0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5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35963 -0.19328 L 0.35208 0.37431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0069 L 0.93021 0.312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68" y="1564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0208 0.05324 L -0.0138 -0.30741 C -0.07943 -0.39097 -0.17825 -0.42894 -0.2819 -0.42894 C -0.39922 -0.42894 -0.49375 -0.39097 -0.55937 -0.30741 L -0.87422 0.05324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15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474B6C-1563-638A-CF83-595D45256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" y="196186"/>
            <a:ext cx="12060516" cy="4763558"/>
          </a:xfrm>
          <a:prstGeom prst="rect">
            <a:avLst/>
          </a:prstGeom>
        </p:spPr>
      </p:pic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8316170" y="3986771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4674726" y="4153061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A6C5AFF1-EF21-4271-F2D1-14AE2E2BB69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93FD543D-F3B7-ADDA-DE32-7B3841FE7B8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651 0.24329 L 0.17344 0.49005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6 L 0.73503 -0.656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61" y="-32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31273 L 0.02448 -0.39954 C -0.0332 -0.41968 -0.11992 -0.42894 -0.21107 -0.42894 C -0.31419 -0.42894 -0.39739 -0.41968 -0.45508 -0.39954 L -0.7319 -0.31273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367</TotalTime>
  <Words>756</Words>
  <Application>Microsoft Office PowerPoint</Application>
  <PresentationFormat>Widescreen</PresentationFormat>
  <Paragraphs>94</Paragraphs>
  <Slides>27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Thu Thu</cp:lastModifiedBy>
  <cp:revision>50</cp:revision>
  <dcterms:created xsi:type="dcterms:W3CDTF">2023-03-02T04:40:23Z</dcterms:created>
  <dcterms:modified xsi:type="dcterms:W3CDTF">2025-10-31T02:59:44Z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2025-10-31T02:48:18Z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d86a6aba-a28c-4f48-b8b3-1c55c757ac28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