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7" r:id="rId2"/>
    <p:sldMasterId id="2147483670" r:id="rId3"/>
    <p:sldMasterId id="2147483682" r:id="rId4"/>
    <p:sldMasterId id="2147483694" r:id="rId5"/>
    <p:sldMasterId id="2147483704" r:id="rId6"/>
    <p:sldMasterId id="2147483717" r:id="rId7"/>
  </p:sldMasterIdLst>
  <p:notesMasterIdLst>
    <p:notesMasterId r:id="rId34"/>
  </p:notesMasterIdLst>
  <p:sldIdLst>
    <p:sldId id="2007577233" r:id="rId8"/>
    <p:sldId id="265" r:id="rId9"/>
    <p:sldId id="2007577238" r:id="rId10"/>
    <p:sldId id="257" r:id="rId11"/>
    <p:sldId id="2007577239" r:id="rId12"/>
    <p:sldId id="258" r:id="rId13"/>
    <p:sldId id="259" r:id="rId14"/>
    <p:sldId id="2007577237" r:id="rId15"/>
    <p:sldId id="261" r:id="rId16"/>
    <p:sldId id="262" r:id="rId17"/>
    <p:sldId id="2007577240" r:id="rId18"/>
    <p:sldId id="293" r:id="rId19"/>
    <p:sldId id="298" r:id="rId20"/>
    <p:sldId id="2007577241" r:id="rId21"/>
    <p:sldId id="2007577242" r:id="rId22"/>
    <p:sldId id="263" r:id="rId23"/>
    <p:sldId id="270" r:id="rId24"/>
    <p:sldId id="264" r:id="rId25"/>
    <p:sldId id="269" r:id="rId26"/>
    <p:sldId id="266" r:id="rId27"/>
    <p:sldId id="267" r:id="rId28"/>
    <p:sldId id="268" r:id="rId29"/>
    <p:sldId id="2007577243" r:id="rId30"/>
    <p:sldId id="342" r:id="rId31"/>
    <p:sldId id="2007577244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A644B-FEDC-4A36-931F-F9866645B95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49600-53B9-47CC-8E2E-71FDD5DFE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35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0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66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1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9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0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41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47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67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03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5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7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6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4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9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6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23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5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4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24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92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89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286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96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76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71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4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54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8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42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28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29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54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19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639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96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31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20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6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38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8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94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2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8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4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D5BAF49-4F8D-EF73-3339-4BB233ED54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2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ECAA3C3-7192-D40E-659C-0E8F459962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0605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15B1D06-55B7-8499-586B-A37A60D4E0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0A10FE1-FCB5-0310-2FBE-29E5DA3B40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4449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AA555F1-2B47-758A-F4F5-C40DCB2AD5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6AC66DD-10C4-0C14-E9E5-04EC68AAAD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14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59DB2D0-4BA4-9E49-26F4-C5DC0F8D13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gif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56.gif"/><Relationship Id="rId4" Type="http://schemas.openxmlformats.org/officeDocument/2006/relationships/image" Target="../media/image53.gif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gif"/><Relationship Id="rId3" Type="http://schemas.openxmlformats.org/officeDocument/2006/relationships/slide" Target="slide18.xml"/><Relationship Id="rId7" Type="http://schemas.openxmlformats.org/officeDocument/2006/relationships/slide" Target="slide19.xml"/><Relationship Id="rId12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gif"/><Relationship Id="rId11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image" Target="../media/image57.gif"/><Relationship Id="rId4" Type="http://schemas.openxmlformats.org/officeDocument/2006/relationships/image" Target="../media/image54.gif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9.gif"/><Relationship Id="rId3" Type="http://schemas.openxmlformats.org/officeDocument/2006/relationships/image" Target="../media/image52.png"/><Relationship Id="rId7" Type="http://schemas.openxmlformats.org/officeDocument/2006/relationships/image" Target="../media/image55.gif"/><Relationship Id="rId12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slide" Target="slide20.xml"/><Relationship Id="rId11" Type="http://schemas.openxmlformats.org/officeDocument/2006/relationships/image" Target="../media/image57.gif"/><Relationship Id="rId5" Type="http://schemas.openxmlformats.org/officeDocument/2006/relationships/image" Target="../media/image54.gif"/><Relationship Id="rId15" Type="http://schemas.openxmlformats.org/officeDocument/2006/relationships/image" Target="../media/image35.gif"/><Relationship Id="rId10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6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19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8.xml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9.xml"/><Relationship Id="rId11" Type="http://schemas.openxmlformats.org/officeDocument/2006/relationships/slide" Target="slide10.xml"/><Relationship Id="rId5" Type="http://schemas.openxmlformats.org/officeDocument/2006/relationships/image" Target="../media/image26.png"/><Relationship Id="rId15" Type="http://schemas.openxmlformats.org/officeDocument/2006/relationships/slide" Target="slide6.xml"/><Relationship Id="rId10" Type="http://schemas.openxmlformats.org/officeDocument/2006/relationships/image" Target="../media/image29.png"/><Relationship Id="rId19" Type="http://schemas.openxmlformats.org/officeDocument/2006/relationships/image" Target="../media/image35.gif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4F819-6BE1-844A-7403-CA7100F75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142" y="2688951"/>
            <a:ext cx="86631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875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Trục thời gian là một đường thẳng thể hiện chuỗi các  sự kiện lịch sử theo trình tự thời gian.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6123398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được một số phong tục tập quán, nét văn hóa ở địa phương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2CC93B-0C74-8826-3D78-D5CD90998B02}"/>
              </a:ext>
            </a:extLst>
          </p:cNvPr>
          <p:cNvGrpSpPr/>
          <p:nvPr/>
        </p:nvGrpSpPr>
        <p:grpSpPr>
          <a:xfrm>
            <a:off x="0" y="447762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A66226DA-29B6-727A-B814-0662B504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BBDD85-1029-B847-1D95-2EAA3A35552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1AFDC39-9C92-55C5-4F6F-C2BA852FF26C}"/>
              </a:ext>
            </a:extLst>
          </p:cNvPr>
          <p:cNvSpPr/>
          <p:nvPr/>
        </p:nvSpPr>
        <p:spPr>
          <a:xfrm>
            <a:off x="4139906" y="791235"/>
            <a:ext cx="7080544" cy="1325242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 phương em có những nét văn hóa gì mà em thầy là đẹp?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6D274C-370D-F425-0095-C4CC2F4FCE45}"/>
              </a:ext>
            </a:extLst>
          </p:cNvPr>
          <p:cNvSpPr/>
          <p:nvPr/>
        </p:nvSpPr>
        <p:spPr>
          <a:xfrm>
            <a:off x="3729519" y="2763872"/>
            <a:ext cx="8261492" cy="955373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 phương em có ngày hội nào không?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9B3BEC-D88A-832A-F99C-770A27107F0D}"/>
              </a:ext>
            </a:extLst>
          </p:cNvPr>
          <p:cNvSpPr/>
          <p:nvPr/>
        </p:nvSpPr>
        <p:spPr>
          <a:xfrm>
            <a:off x="4520049" y="4120060"/>
            <a:ext cx="7080544" cy="1705387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 phương em có những di tích lịch sử nào? Hãy giới thiệu vài nét về di tích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0793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0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2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04C993-8DC6-6ECB-65B9-635DD2576C71}"/>
              </a:ext>
            </a:extLst>
          </p:cNvPr>
          <p:cNvSpPr/>
          <p:nvPr/>
        </p:nvSpPr>
        <p:spPr>
          <a:xfrm>
            <a:off x="-2628900" y="7886700"/>
            <a:ext cx="21069300" cy="5029275"/>
          </a:xfrm>
          <a:prstGeom prst="round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Fansipan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Hà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Hà Giang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Ruộng bậc thang thường thấy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5021" y="42889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Hà Giang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911" y="532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2212" y="50862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1615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2AD9-6FF8-54A4-5134-D1449C037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72" y="1527112"/>
            <a:ext cx="5694158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5620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684" y="392407"/>
            <a:ext cx="10934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Lồng Tồng của dân tộc Tày, Nùng thường tổ chức vào mùa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xuân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313DE-8731-83B5-3540-02851307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B7D6B-9236-3CC0-EBC4-8D3CA1149D99}"/>
              </a:ext>
            </a:extLst>
          </p:cNvPr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5902F-D3D7-3785-6100-F0EA12D67F61}"/>
              </a:ext>
            </a:extLst>
          </p:cNvPr>
          <p:cNvSpPr txBox="1"/>
          <p:nvPr/>
        </p:nvSpPr>
        <p:spPr>
          <a:xfrm>
            <a:off x="983669" y="248568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AB30B-BD49-13FF-A639-6BAB45224345}"/>
              </a:ext>
            </a:extLst>
          </p:cNvPr>
          <p:cNvSpPr/>
          <p:nvPr/>
        </p:nvSpPr>
        <p:spPr>
          <a:xfrm>
            <a:off x="743411" y="54396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10/3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C1839-1D7B-95A8-4DA4-7BBA7BD8900B}"/>
              </a:ext>
            </a:extLst>
          </p:cNvPr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10/4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91DC3-67A0-664E-AC33-3AF098F83970}"/>
              </a:ext>
            </a:extLst>
          </p:cNvPr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8/3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5820-6656-A9AC-4112-BE79A2544A6C}"/>
              </a:ext>
            </a:extLst>
          </p:cNvPr>
          <p:cNvSpPr/>
          <p:nvPr/>
        </p:nvSpPr>
        <p:spPr>
          <a:xfrm>
            <a:off x="6669725" y="54466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9/3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C3E746-9A91-72B3-5FBF-DEBBF414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59481" y="514606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A58784-0F79-97F9-176A-842BACFC9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A5997D7-C1FD-9D89-E323-4804A9F6F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BE47E04-AC99-25E2-09FB-E1448481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0005" y="51307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0C228084-0C91-0CDF-10C0-167200C5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88D99-6E67-4B30-EB3A-17DD075D2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20968-10B0-ECD4-1D9D-AEF147616C77}"/>
              </a:ext>
            </a:extLst>
          </p:cNvPr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9726F-A886-CEB2-A98E-23F572BE14BD}"/>
              </a:ext>
            </a:extLst>
          </p:cNvPr>
          <p:cNvSpPr txBox="1"/>
          <p:nvPr/>
        </p:nvSpPr>
        <p:spPr>
          <a:xfrm>
            <a:off x="1055587" y="28966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Thủy điện Hòa Bình và Nhà máy Thủy điện Sơn La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B0E7D-C9AC-63D4-6F2E-2DDDD11648B2}"/>
              </a:ext>
            </a:extLst>
          </p:cNvPr>
          <p:cNvSpPr/>
          <p:nvPr/>
        </p:nvSpPr>
        <p:spPr>
          <a:xfrm>
            <a:off x="6425021" y="3400746"/>
            <a:ext cx="4683803" cy="14908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nhà máy lớn hàng đầu của nước 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E21C-32DF-B969-FF6D-83A02F63E175}"/>
              </a:ext>
            </a:extLst>
          </p:cNvPr>
          <p:cNvSpPr/>
          <p:nvPr/>
        </p:nvSpPr>
        <p:spPr>
          <a:xfrm>
            <a:off x="854552" y="3863084"/>
            <a:ext cx="4683803" cy="1033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nhà máy nhỏ phục vụ cho dân cư miền núi.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5FA32-A3BB-D1FD-6531-095A3DED1C06}"/>
              </a:ext>
            </a:extLst>
          </p:cNvPr>
          <p:cNvSpPr/>
          <p:nvPr/>
        </p:nvSpPr>
        <p:spPr>
          <a:xfrm>
            <a:off x="854552" y="5271985"/>
            <a:ext cx="4683803" cy="10671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Hai nhà máy lớn hàng đầu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AE9C62-3585-F6D3-0DDE-1092F5D1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A3C16A8-F230-BA2D-B30D-BDFB49229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1116" y="36751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B1307C5-A7EB-B838-8E38-2CDED80D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4904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7B01F7CE-BE12-926D-107E-461A18DE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59916-0734-729D-B0E4-285EA44E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19" y="1465468"/>
            <a:ext cx="5486876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6" y="-113134"/>
            <a:ext cx="5322015" cy="4434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04" y="2794619"/>
            <a:ext cx="3686752" cy="3940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449D2-EC98-DC5E-A5C2-8E8AF4A2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33" y="0"/>
            <a:ext cx="4590686" cy="29446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A8C0B-37E1-62A5-DB67-BB5AECFBC032}"/>
              </a:ext>
            </a:extLst>
          </p:cNvPr>
          <p:cNvSpPr/>
          <p:nvPr/>
        </p:nvSpPr>
        <p:spPr>
          <a:xfrm flipH="1">
            <a:off x="3976097" y="4315146"/>
            <a:ext cx="8116585" cy="2448199"/>
          </a:xfrm>
          <a:custGeom>
            <a:avLst/>
            <a:gdLst>
              <a:gd name="connsiteX0" fmla="*/ 0 w 8116585"/>
              <a:gd name="connsiteY0" fmla="*/ 408041 h 2448199"/>
              <a:gd name="connsiteX1" fmla="*/ 408041 w 8116585"/>
              <a:gd name="connsiteY1" fmla="*/ 0 h 2448199"/>
              <a:gd name="connsiteX2" fmla="*/ 7708544 w 8116585"/>
              <a:gd name="connsiteY2" fmla="*/ 0 h 2448199"/>
              <a:gd name="connsiteX3" fmla="*/ 8116585 w 8116585"/>
              <a:gd name="connsiteY3" fmla="*/ 408041 h 2448199"/>
              <a:gd name="connsiteX4" fmla="*/ 8116585 w 8116585"/>
              <a:gd name="connsiteY4" fmla="*/ 2040158 h 2448199"/>
              <a:gd name="connsiteX5" fmla="*/ 7708544 w 8116585"/>
              <a:gd name="connsiteY5" fmla="*/ 2448199 h 2448199"/>
              <a:gd name="connsiteX6" fmla="*/ 408041 w 8116585"/>
              <a:gd name="connsiteY6" fmla="*/ 2448199 h 2448199"/>
              <a:gd name="connsiteX7" fmla="*/ 0 w 8116585"/>
              <a:gd name="connsiteY7" fmla="*/ 2040158 h 2448199"/>
              <a:gd name="connsiteX8" fmla="*/ 0 w 8116585"/>
              <a:gd name="connsiteY8" fmla="*/ 408041 h 244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16585" h="2448199" fill="none" extrusionOk="0">
                <a:moveTo>
                  <a:pt x="0" y="408041"/>
                </a:moveTo>
                <a:cubicBezTo>
                  <a:pt x="-37702" y="175347"/>
                  <a:pt x="172268" y="557"/>
                  <a:pt x="408041" y="0"/>
                </a:cubicBezTo>
                <a:cubicBezTo>
                  <a:pt x="1767309" y="44757"/>
                  <a:pt x="6346398" y="-105023"/>
                  <a:pt x="7708544" y="0"/>
                </a:cubicBezTo>
                <a:cubicBezTo>
                  <a:pt x="7921533" y="-4550"/>
                  <a:pt x="8109206" y="225615"/>
                  <a:pt x="8116585" y="408041"/>
                </a:cubicBezTo>
                <a:cubicBezTo>
                  <a:pt x="7972501" y="937481"/>
                  <a:pt x="8209207" y="1371672"/>
                  <a:pt x="8116585" y="2040158"/>
                </a:cubicBezTo>
                <a:cubicBezTo>
                  <a:pt x="8120915" y="2266882"/>
                  <a:pt x="7945396" y="2491682"/>
                  <a:pt x="7708544" y="2448199"/>
                </a:cubicBezTo>
                <a:cubicBezTo>
                  <a:pt x="5127487" y="2363226"/>
                  <a:pt x="2712946" y="2569786"/>
                  <a:pt x="408041" y="2448199"/>
                </a:cubicBezTo>
                <a:cubicBezTo>
                  <a:pt x="152853" y="2478326"/>
                  <a:pt x="-32967" y="2290555"/>
                  <a:pt x="0" y="2040158"/>
                </a:cubicBezTo>
                <a:cubicBezTo>
                  <a:pt x="16531" y="1401612"/>
                  <a:pt x="105164" y="591127"/>
                  <a:pt x="0" y="408041"/>
                </a:cubicBezTo>
                <a:close/>
              </a:path>
              <a:path w="8116585" h="2448199" stroke="0" extrusionOk="0">
                <a:moveTo>
                  <a:pt x="0" y="408041"/>
                </a:moveTo>
                <a:cubicBezTo>
                  <a:pt x="30440" y="170473"/>
                  <a:pt x="168826" y="680"/>
                  <a:pt x="408041" y="0"/>
                </a:cubicBezTo>
                <a:cubicBezTo>
                  <a:pt x="3739993" y="120733"/>
                  <a:pt x="5270569" y="-81149"/>
                  <a:pt x="7708544" y="0"/>
                </a:cubicBezTo>
                <a:cubicBezTo>
                  <a:pt x="7938271" y="5015"/>
                  <a:pt x="8085763" y="189878"/>
                  <a:pt x="8116585" y="408041"/>
                </a:cubicBezTo>
                <a:cubicBezTo>
                  <a:pt x="8258220" y="641608"/>
                  <a:pt x="8160430" y="1374517"/>
                  <a:pt x="8116585" y="2040158"/>
                </a:cubicBezTo>
                <a:cubicBezTo>
                  <a:pt x="8078530" y="2286720"/>
                  <a:pt x="7977731" y="2445589"/>
                  <a:pt x="7708544" y="2448199"/>
                </a:cubicBezTo>
                <a:cubicBezTo>
                  <a:pt x="4717046" y="2495338"/>
                  <a:pt x="3127028" y="2407554"/>
                  <a:pt x="408041" y="2448199"/>
                </a:cubicBezTo>
                <a:cubicBezTo>
                  <a:pt x="182704" y="2437287"/>
                  <a:pt x="-4452" y="2237284"/>
                  <a:pt x="0" y="2040158"/>
                </a:cubicBezTo>
                <a:cubicBezTo>
                  <a:pt x="-115128" y="1471872"/>
                  <a:pt x="-89894" y="1039614"/>
                  <a:pt x="0" y="40804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Luật chơi: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 theo tổ, mỗi tổ cử một số bạn tham gia theo lần lượt. Trong thời gian 1 phút mỗi tổ tìm trên bản đồ các tỉnh giáp với Sơn La, giáp với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Giang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Tổ nào tìm đúng và nhanh nhất là thắng cuộc.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0A498-9BBD-DDB7-ACB7-6F168C54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45" y="751778"/>
            <a:ext cx="7192010" cy="543326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167A090-59EC-5384-969F-FB47FD498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9" y="18493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1" b="-511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Kể được tên một số phương tiện hỗ trợ học tập môn Lịch sử và Địa lí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93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1746607" y="344079"/>
            <a:ext cx="8856324" cy="1505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008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 đồ là hình vẽ thu nhỏ một khu vực hay toàn bộ bề mặt trái đất theo một tỷ lệ nhất định.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A2BB0-20B2-C403-8418-1920D40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234" y="0"/>
            <a:ext cx="4119938" cy="55097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89CE4-44BB-6641-F6EB-888F482E1555}"/>
              </a:ext>
            </a:extLst>
          </p:cNvPr>
          <p:cNvSpPr/>
          <p:nvPr/>
        </p:nvSpPr>
        <p:spPr>
          <a:xfrm>
            <a:off x="2255819" y="5632057"/>
            <a:ext cx="6127893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D71DF1D-F56A-D7F4-B657-E591B40E04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9504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1775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Lược đồ là hình vẽ thu nhỏ một khu vực theo một tỉ lệ nhất định, có nội dung giản lược hơn bản đồ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0613F-C6B3-9D7E-737F-F140FC316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B9BB3-F187-1980-58AA-5A2821797635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96D860-AF03-0A55-F6B9-48E0A9A2CDB0}"/>
              </a:ext>
            </a:extLst>
          </p:cNvPr>
          <p:cNvSpPr/>
          <p:nvPr/>
        </p:nvSpPr>
        <p:spPr>
          <a:xfrm>
            <a:off x="2255819" y="5632057"/>
            <a:ext cx="6538860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40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1A5C972A-7905-DE70-D7DB-FE492C28E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76042-1941-B7E9-9D9A-FEA0EA752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463" y="1266827"/>
            <a:ext cx="4877657" cy="39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494</Words>
  <Application>Microsoft Office PowerPoint</Application>
  <PresentationFormat>Widescreen</PresentationFormat>
  <Paragraphs>54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Georgia</vt:lpstr>
      <vt:lpstr>Times New Roman</vt:lpstr>
      <vt:lpstr>字魂59号-创粗黑</vt:lpstr>
      <vt:lpstr>Office 主题​​</vt:lpstr>
      <vt:lpstr>Office 主题</vt:lpstr>
      <vt:lpstr>Custom Design</vt:lpstr>
      <vt:lpstr>1_Office Theme</vt:lpstr>
      <vt:lpstr>千图网海量PPT模板www.58pic.com​​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2023-10-18T14:08:59Z</dcterms:created>
  <dcterms:modified xsi:type="dcterms:W3CDTF">2023-10-29T02:55:04Z</dcterms:modified>
  <cp:category>9Slide.vn</cp:category>
</cp:coreProperties>
</file>