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3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4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740" r:id="rId3"/>
    <p:sldMasterId id="2147483801" r:id="rId4"/>
    <p:sldMasterId id="2147483814" r:id="rId5"/>
  </p:sldMasterIdLst>
  <p:notesMasterIdLst>
    <p:notesMasterId r:id="rId24"/>
  </p:notesMasterIdLst>
  <p:sldIdLst>
    <p:sldId id="257" r:id="rId6"/>
    <p:sldId id="258" r:id="rId7"/>
    <p:sldId id="265" r:id="rId8"/>
    <p:sldId id="275" r:id="rId9"/>
    <p:sldId id="280" r:id="rId10"/>
    <p:sldId id="279" r:id="rId11"/>
    <p:sldId id="281" r:id="rId12"/>
    <p:sldId id="278" r:id="rId13"/>
    <p:sldId id="277" r:id="rId14"/>
    <p:sldId id="282" r:id="rId15"/>
    <p:sldId id="274" r:id="rId16"/>
    <p:sldId id="272" r:id="rId17"/>
    <p:sldId id="289" r:id="rId18"/>
    <p:sldId id="284" r:id="rId19"/>
    <p:sldId id="291" r:id="rId20"/>
    <p:sldId id="288" r:id="rId21"/>
    <p:sldId id="270" r:id="rId22"/>
    <p:sldId id="29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696B7-9034-4D6D-9A9F-11389F6BB884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350AC-97BC-4305-AFC1-8C27C6C1A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27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350AC-97BC-4305-AFC1-8C27C6C1A0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00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350AC-97BC-4305-AFC1-8C27C6C1A0B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100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0762E-9987-49EB-9189-35266C3CA3C2}" type="slidenum">
              <a:rPr lang="vi-VN" smtClean="0">
                <a:solidFill>
                  <a:prstClr val="black"/>
                </a:solidFill>
              </a:rPr>
              <a:pPr/>
              <a:t>15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81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11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629842" y="2505076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4629155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4629155" y="2505076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130267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410209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64609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088028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91693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13412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76034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22734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53189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13593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286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022317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970090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40821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818534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60363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39064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830330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19251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38086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99583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61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200342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892898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037664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88501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948402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138273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756192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614790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722313" y="4406904"/>
            <a:ext cx="7772400" cy="13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145123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457200" y="1200156"/>
            <a:ext cx="4038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4648202" y="1200156"/>
            <a:ext cx="4038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535753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4645031" y="1535117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0577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004770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743906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457205" y="273054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3575050" y="273055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457205" y="1435104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423847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1792288" y="4800605"/>
            <a:ext cx="5486400" cy="56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1792288" y="5367345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017514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2309020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503816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5464179" y="1371601"/>
            <a:ext cx="438785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1273176" y="-609600"/>
            <a:ext cx="438785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185956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A91B0A-E32E-D38D-449B-6F02EC489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4E03D1-013E-0087-DAC0-A9CB443A3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19F467-5145-8C13-8045-0BB2D3583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6"/>
            <a:ext cx="20574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3F971B-4581-2EBD-AFC3-206BE513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6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D4C40B-A6EA-E751-7AEB-9FB8437F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6"/>
            <a:ext cx="20574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5661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3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5D72352-3FEC-4E10-A65B-578093C5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2" y="6245232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27DCFC6-6D61-4A52-907B-1AE31BABF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3" y="6245232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3E7277E-F0A5-4B60-B955-B919F9363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32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7074D-3831-43AE-9447-D3E13E8546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920088"/>
      </p:ext>
    </p:extLst>
  </p:cSld>
  <p:clrMapOvr>
    <a:masterClrMapping/>
  </p:clrMapOvr>
  <p:transition>
    <p:dissolv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8532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4AFCE28-BC55-4B24-AE1F-2C7C131B9F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DA5E89C-8F67-49B1-B9D9-C617947085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7A28B68-B018-4ACD-83F1-8DD0D9BA63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3CFF9F-59E5-477F-AE3C-47F2B7941CE6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8853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836ADF8-893F-414E-953B-6AF3730330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85F1DCC-5201-49BD-98B1-40431A015B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7275EBE-7961-49CE-8466-3C9F10FDF1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AD96AA-AEF5-4842-929F-BE48281C8D4D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57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306333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221AD5C-5D84-4C72-94C3-9D4F205B44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81B5A48-1428-4D93-9C17-FF213263AF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9CB566E-6F29-4A6E-B948-8366632C6B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4306FC-EBA0-4431-8248-48FBA4944139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586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979670C-0EBD-4510-8C9D-0678CB476D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CFEF2C2-D013-46B8-85AF-24EFC76CA7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ECBC753-2331-45F8-8CE6-A5525D09B4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F4DB6C-C85A-4008-8BA8-6944F24F9823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1342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DEAFC4FF-1E4C-447E-848B-72AB664D6A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72CA8918-F907-418D-9DE0-CD5EBD7206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E1B194EC-C5E6-4E61-8D33-0D7366C902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A7B4AD-7289-49D2-838C-100BB5CD0C3D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880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CD98FA45-0852-48F8-A5A3-8D99DA54CB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DA2D591-3197-465D-9B96-CC931C617A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6D6CE84-C0AD-4BE5-9345-8E1FB7D1E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F162A7-902D-498F-A9E4-EBD9EC53C173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1162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0A69DEC-0E5D-4725-8E56-B39DDBCB70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DEC979B1-E990-4467-B4EF-06CFA4EA53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B93A4322-F355-4234-A1E3-CA931EEF84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A843EE-CA13-4800-9143-765CF775470D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7751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4B16ECE-EA27-4694-8A81-760ACCAADB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CBB31D3-5DF4-41E1-B03B-306975CDC1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B652864-7C6F-4A58-90BC-30CF001BE2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DB96E-E60F-4D06-B176-F074E55FA6A0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70073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014F8EF-C8A1-4A11-B47B-824579F284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E66B40A-54E3-4548-B8D4-D7D4D6D37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6557CA-4A77-431B-9D19-0B267C6655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86BCC5-EC70-4912-B6E8-84DD864ABEE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6067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7502C34-8407-48E9-ABAB-48A11D6DBB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AACC076-38DD-49A7-AF3D-1763447810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DD983FB-DE2D-4E89-84A0-121AFBE3AC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FADF87-8EA9-49BE-96BE-5C6F9BB745C1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7682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66E028F-1409-407C-9370-1527B42804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75CF839-7DD9-4AC0-899E-5C43A6A62C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2F67CBE-8DF3-4314-A67D-BE1EA01C8C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CDC61E-54BF-4120-AE5F-EA639DC18FDD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3129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D041467-230B-4BC1-979C-111F3C0896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C7E08FB8-24EB-4944-8DEE-F326900814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48B645E6-6C0B-482D-9177-C20CC4ACE4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A9B5CE-BF9B-4AF9-A82A-70EDE926B3D8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10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3887391" y="987439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909692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2714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118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444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7503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00"/>
            <a:ext cx="4038600" cy="3771900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8129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6"/>
            <a:ext cx="4041775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8730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7749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8936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3"/>
            <a:ext cx="3008313" cy="1162050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9390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1104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22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3887391" y="987439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158259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28600"/>
            <a:ext cx="60198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27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2396334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7638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4623594" y="228521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90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3123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76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5303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012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4406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8909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2353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4252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36826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1000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8975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78884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336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989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3931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2518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3342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89342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0770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83055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1633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30584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83384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98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29855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33686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07863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95686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22343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07933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26873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50975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26599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37512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042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72411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30192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65959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72525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9919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98277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77028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4759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80389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4116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6499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82219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54208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71211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97447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11431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63500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48317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64011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205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04336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722313" y="4406915"/>
            <a:ext cx="7772400" cy="13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359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2689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457200" y="1200162"/>
            <a:ext cx="4038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4648202" y="1200162"/>
            <a:ext cx="4038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5421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4645035" y="1535117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464503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18508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37534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457205" y="273060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3575050" y="273066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457205" y="1435104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36152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1792288" y="4800611"/>
            <a:ext cx="5486400" cy="56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1792288" y="5367352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1409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2309027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238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5464180" y="1371601"/>
            <a:ext cx="438785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1273183" y="-609600"/>
            <a:ext cx="438785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06115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49ABCA-F294-324F-08F1-C92AEE7FE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00B960C-CF29-C5AD-EF06-EBA4040F4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02C277-A46A-B1AD-A6C0-EE5AFB1D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2BE22CD-00B8-F2A5-5C09-16953E6D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CA4F41-5DCC-C719-29C8-6A834C38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7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70993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679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623888" y="4589478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20454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66019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11230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62626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60129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40770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8157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35923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75082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04858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838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52878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66923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26126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5776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19750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34288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7471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0362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18812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11396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550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9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42" Type="http://schemas.openxmlformats.org/officeDocument/2006/relationships/slideLayout" Target="../slideLayouts/slideLayout61.xml"/><Relationship Id="rId47" Type="http://schemas.openxmlformats.org/officeDocument/2006/relationships/slideLayout" Target="../slideLayouts/slideLayout66.xml"/><Relationship Id="rId50" Type="http://schemas.openxmlformats.org/officeDocument/2006/relationships/slideLayout" Target="../slideLayouts/slideLayout69.xml"/><Relationship Id="rId55" Type="http://schemas.openxmlformats.org/officeDocument/2006/relationships/slideLayout" Target="../slideLayouts/slideLayout74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38" Type="http://schemas.openxmlformats.org/officeDocument/2006/relationships/slideLayout" Target="../slideLayouts/slideLayout57.xml"/><Relationship Id="rId46" Type="http://schemas.openxmlformats.org/officeDocument/2006/relationships/slideLayout" Target="../slideLayouts/slideLayout65.xml"/><Relationship Id="rId59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41" Type="http://schemas.openxmlformats.org/officeDocument/2006/relationships/slideLayout" Target="../slideLayouts/slideLayout60.xml"/><Relationship Id="rId54" Type="http://schemas.openxmlformats.org/officeDocument/2006/relationships/slideLayout" Target="../slideLayouts/slideLayout73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37" Type="http://schemas.openxmlformats.org/officeDocument/2006/relationships/slideLayout" Target="../slideLayouts/slideLayout56.xml"/><Relationship Id="rId40" Type="http://schemas.openxmlformats.org/officeDocument/2006/relationships/slideLayout" Target="../slideLayouts/slideLayout59.xml"/><Relationship Id="rId45" Type="http://schemas.openxmlformats.org/officeDocument/2006/relationships/slideLayout" Target="../slideLayouts/slideLayout64.xml"/><Relationship Id="rId53" Type="http://schemas.openxmlformats.org/officeDocument/2006/relationships/slideLayout" Target="../slideLayouts/slideLayout72.xml"/><Relationship Id="rId58" Type="http://schemas.openxmlformats.org/officeDocument/2006/relationships/slideLayout" Target="../slideLayouts/slideLayout77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55.xml"/><Relationship Id="rId49" Type="http://schemas.openxmlformats.org/officeDocument/2006/relationships/slideLayout" Target="../slideLayouts/slideLayout68.xml"/><Relationship Id="rId57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4" Type="http://schemas.openxmlformats.org/officeDocument/2006/relationships/slideLayout" Target="../slideLayouts/slideLayout63.xml"/><Relationship Id="rId52" Type="http://schemas.openxmlformats.org/officeDocument/2006/relationships/slideLayout" Target="../slideLayouts/slideLayout71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54.xml"/><Relationship Id="rId43" Type="http://schemas.openxmlformats.org/officeDocument/2006/relationships/slideLayout" Target="../slideLayouts/slideLayout62.xml"/><Relationship Id="rId48" Type="http://schemas.openxmlformats.org/officeDocument/2006/relationships/slideLayout" Target="../slideLayouts/slideLayout67.xml"/><Relationship Id="rId56" Type="http://schemas.openxmlformats.org/officeDocument/2006/relationships/slideLayout" Target="../slideLayouts/slideLayout75.xml"/><Relationship Id="rId8" Type="http://schemas.openxmlformats.org/officeDocument/2006/relationships/slideLayout" Target="../slideLayouts/slideLayout27.xml"/><Relationship Id="rId51" Type="http://schemas.openxmlformats.org/officeDocument/2006/relationships/slideLayout" Target="../slideLayouts/slideLayout70.xml"/><Relationship Id="rId3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26" Type="http://schemas.openxmlformats.org/officeDocument/2006/relationships/slideLayout" Target="../slideLayouts/slideLayout103.xml"/><Relationship Id="rId39" Type="http://schemas.openxmlformats.org/officeDocument/2006/relationships/slideLayout" Target="../slideLayouts/slideLayout116.xml"/><Relationship Id="rId21" Type="http://schemas.openxmlformats.org/officeDocument/2006/relationships/slideLayout" Target="../slideLayouts/slideLayout98.xml"/><Relationship Id="rId34" Type="http://schemas.openxmlformats.org/officeDocument/2006/relationships/slideLayout" Target="../slideLayouts/slideLayout111.xml"/><Relationship Id="rId42" Type="http://schemas.openxmlformats.org/officeDocument/2006/relationships/slideLayout" Target="../slideLayouts/slideLayout119.xml"/><Relationship Id="rId47" Type="http://schemas.openxmlformats.org/officeDocument/2006/relationships/slideLayout" Target="../slideLayouts/slideLayout124.xml"/><Relationship Id="rId50" Type="http://schemas.openxmlformats.org/officeDocument/2006/relationships/slideLayout" Target="../slideLayouts/slideLayout127.xml"/><Relationship Id="rId55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29" Type="http://schemas.openxmlformats.org/officeDocument/2006/relationships/slideLayout" Target="../slideLayouts/slideLayout106.xml"/><Relationship Id="rId41" Type="http://schemas.openxmlformats.org/officeDocument/2006/relationships/slideLayout" Target="../slideLayouts/slideLayout118.xml"/><Relationship Id="rId54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101.xml"/><Relationship Id="rId32" Type="http://schemas.openxmlformats.org/officeDocument/2006/relationships/slideLayout" Target="../slideLayouts/slideLayout109.xml"/><Relationship Id="rId37" Type="http://schemas.openxmlformats.org/officeDocument/2006/relationships/slideLayout" Target="../slideLayouts/slideLayout114.xml"/><Relationship Id="rId40" Type="http://schemas.openxmlformats.org/officeDocument/2006/relationships/slideLayout" Target="../slideLayouts/slideLayout117.xml"/><Relationship Id="rId45" Type="http://schemas.openxmlformats.org/officeDocument/2006/relationships/slideLayout" Target="../slideLayouts/slideLayout122.xml"/><Relationship Id="rId53" Type="http://schemas.openxmlformats.org/officeDocument/2006/relationships/slideLayout" Target="../slideLayouts/slideLayout130.xml"/><Relationship Id="rId58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slideLayout" Target="../slideLayouts/slideLayout100.xml"/><Relationship Id="rId28" Type="http://schemas.openxmlformats.org/officeDocument/2006/relationships/slideLayout" Target="../slideLayouts/slideLayout105.xml"/><Relationship Id="rId36" Type="http://schemas.openxmlformats.org/officeDocument/2006/relationships/slideLayout" Target="../slideLayouts/slideLayout113.xml"/><Relationship Id="rId49" Type="http://schemas.openxmlformats.org/officeDocument/2006/relationships/slideLayout" Target="../slideLayouts/slideLayout126.xml"/><Relationship Id="rId57" Type="http://schemas.openxmlformats.org/officeDocument/2006/relationships/slideLayout" Target="../slideLayouts/slideLayout134.xml"/><Relationship Id="rId61" Type="http://schemas.openxmlformats.org/officeDocument/2006/relationships/theme" Target="../theme/theme3.xm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31" Type="http://schemas.openxmlformats.org/officeDocument/2006/relationships/slideLayout" Target="../slideLayouts/slideLayout108.xml"/><Relationship Id="rId44" Type="http://schemas.openxmlformats.org/officeDocument/2006/relationships/slideLayout" Target="../slideLayouts/slideLayout121.xml"/><Relationship Id="rId52" Type="http://schemas.openxmlformats.org/officeDocument/2006/relationships/slideLayout" Target="../slideLayouts/slideLayout129.xml"/><Relationship Id="rId6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Relationship Id="rId27" Type="http://schemas.openxmlformats.org/officeDocument/2006/relationships/slideLayout" Target="../slideLayouts/slideLayout104.xml"/><Relationship Id="rId30" Type="http://schemas.openxmlformats.org/officeDocument/2006/relationships/slideLayout" Target="../slideLayouts/slideLayout107.xml"/><Relationship Id="rId35" Type="http://schemas.openxmlformats.org/officeDocument/2006/relationships/slideLayout" Target="../slideLayouts/slideLayout112.xml"/><Relationship Id="rId43" Type="http://schemas.openxmlformats.org/officeDocument/2006/relationships/slideLayout" Target="../slideLayouts/slideLayout120.xml"/><Relationship Id="rId48" Type="http://schemas.openxmlformats.org/officeDocument/2006/relationships/slideLayout" Target="../slideLayouts/slideLayout125.xml"/><Relationship Id="rId56" Type="http://schemas.openxmlformats.org/officeDocument/2006/relationships/slideLayout" Target="../slideLayouts/slideLayout133.xml"/><Relationship Id="rId8" Type="http://schemas.openxmlformats.org/officeDocument/2006/relationships/slideLayout" Target="../slideLayouts/slideLayout85.xml"/><Relationship Id="rId51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slideLayout" Target="../slideLayouts/slideLayout102.xml"/><Relationship Id="rId33" Type="http://schemas.openxmlformats.org/officeDocument/2006/relationships/slideLayout" Target="../slideLayouts/slideLayout110.xml"/><Relationship Id="rId38" Type="http://schemas.openxmlformats.org/officeDocument/2006/relationships/slideLayout" Target="../slideLayouts/slideLayout115.xml"/><Relationship Id="rId46" Type="http://schemas.openxmlformats.org/officeDocument/2006/relationships/slideLayout" Target="../slideLayouts/slideLayout123.xml"/><Relationship Id="rId59" Type="http://schemas.openxmlformats.org/officeDocument/2006/relationships/slideLayout" Target="../slideLayouts/slideLayout1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6868315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1191875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  <p:sldLayoutId id="2147483739" r:id="rId5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81791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59" r:id="rId19"/>
    <p:sldLayoutId id="2147483760" r:id="rId20"/>
    <p:sldLayoutId id="2147483761" r:id="rId21"/>
    <p:sldLayoutId id="2147483762" r:id="rId22"/>
    <p:sldLayoutId id="2147483763" r:id="rId23"/>
    <p:sldLayoutId id="2147483764" r:id="rId24"/>
    <p:sldLayoutId id="2147483765" r:id="rId25"/>
    <p:sldLayoutId id="2147483766" r:id="rId26"/>
    <p:sldLayoutId id="2147483767" r:id="rId27"/>
    <p:sldLayoutId id="2147483768" r:id="rId28"/>
    <p:sldLayoutId id="2147483769" r:id="rId29"/>
    <p:sldLayoutId id="2147483770" r:id="rId30"/>
    <p:sldLayoutId id="2147483771" r:id="rId31"/>
    <p:sldLayoutId id="2147483772" r:id="rId32"/>
    <p:sldLayoutId id="2147483773" r:id="rId33"/>
    <p:sldLayoutId id="2147483774" r:id="rId34"/>
    <p:sldLayoutId id="2147483775" r:id="rId35"/>
    <p:sldLayoutId id="2147483776" r:id="rId36"/>
    <p:sldLayoutId id="2147483777" r:id="rId37"/>
    <p:sldLayoutId id="2147483778" r:id="rId38"/>
    <p:sldLayoutId id="2147483779" r:id="rId39"/>
    <p:sldLayoutId id="2147483780" r:id="rId40"/>
    <p:sldLayoutId id="2147483781" r:id="rId41"/>
    <p:sldLayoutId id="2147483782" r:id="rId42"/>
    <p:sldLayoutId id="2147483783" r:id="rId43"/>
    <p:sldLayoutId id="2147483784" r:id="rId44"/>
    <p:sldLayoutId id="2147483785" r:id="rId45"/>
    <p:sldLayoutId id="2147483786" r:id="rId46"/>
    <p:sldLayoutId id="2147483787" r:id="rId47"/>
    <p:sldLayoutId id="2147483788" r:id="rId48"/>
    <p:sldLayoutId id="2147483789" r:id="rId49"/>
    <p:sldLayoutId id="2147483790" r:id="rId50"/>
    <p:sldLayoutId id="2147483791" r:id="rId51"/>
    <p:sldLayoutId id="2147483792" r:id="rId52"/>
    <p:sldLayoutId id="2147483793" r:id="rId53"/>
    <p:sldLayoutId id="2147483794" r:id="rId54"/>
    <p:sldLayoutId id="2147483795" r:id="rId55"/>
    <p:sldLayoutId id="2147483796" r:id="rId56"/>
    <p:sldLayoutId id="2147483797" r:id="rId57"/>
    <p:sldLayoutId id="2147483798" r:id="rId58"/>
    <p:sldLayoutId id="2147483799" r:id="rId59"/>
    <p:sldLayoutId id="2147483800" r:id="rId6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D55109DC-A84F-4420-B30A-38B83584FB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2A49D046-0208-4AE8-96F4-C7576B923E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3522CB00-FB65-4715-B285-185F9C6903D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144DE164-618C-4446-9A5C-E92908F2B0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3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968B6F84-CFDE-4533-9BD0-3A48314CB82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F2838A-AE6A-4BE4-B33D-47046BD7CB96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6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defTabSz="1015990" rtl="0" eaLnBrk="1" latinLnBrk="0" hangingPunct="1">
        <a:spcBef>
          <a:spcPct val="0"/>
        </a:spcBef>
        <a:buNone/>
        <a:defRPr sz="4889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996" indent="-380996" algn="l" defTabSz="1015990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1pPr>
      <a:lvl2pPr marL="825492" indent="-317497" algn="l" defTabSz="1015990" rtl="0" eaLnBrk="1" latinLnBrk="0" hangingPunct="1">
        <a:spcBef>
          <a:spcPct val="20000"/>
        </a:spcBef>
        <a:buFont typeface="Arial" pitchFamily="34" charset="0"/>
        <a:buChar char="–"/>
        <a:defRPr sz="3111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26998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1777982" indent="-253997" algn="l" defTabSz="1015990" rtl="0" eaLnBrk="1" latinLnBrk="0" hangingPunct="1">
        <a:spcBef>
          <a:spcPct val="20000"/>
        </a:spcBef>
        <a:buFont typeface="Arial" pitchFamily="34" charset="0"/>
        <a:buChar char="–"/>
        <a:defRPr sz="2222" kern="1200">
          <a:solidFill>
            <a:schemeClr val="tx1"/>
          </a:solidFill>
          <a:latin typeface="+mn-lt"/>
          <a:ea typeface="+mn-ea"/>
          <a:cs typeface="+mn-cs"/>
        </a:defRPr>
      </a:lvl4pPr>
      <a:lvl5pPr marL="2285977" indent="-253997" algn="l" defTabSz="1015990" rtl="0" eaLnBrk="1" latinLnBrk="0" hangingPunct="1">
        <a:spcBef>
          <a:spcPct val="20000"/>
        </a:spcBef>
        <a:buFont typeface="Arial" pitchFamily="34" charset="0"/>
        <a:buChar char="»"/>
        <a:defRPr sz="2222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0.x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C64FF7E-9971-3305-6D35-00AB84B456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3672" r="9783" b="9565"/>
          <a:stretch/>
        </p:blipFill>
        <p:spPr>
          <a:xfrm>
            <a:off x="158631" y="96081"/>
            <a:ext cx="8826744" cy="59336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B695BE8-B84A-C319-7199-E4704DEEF312}"/>
              </a:ext>
            </a:extLst>
          </p:cNvPr>
          <p:cNvSpPr txBox="1"/>
          <p:nvPr/>
        </p:nvSpPr>
        <p:spPr>
          <a:xfrm>
            <a:off x="1166819" y="2362200"/>
            <a:ext cx="65300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4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Tuần</a:t>
            </a:r>
            <a:r>
              <a:rPr lang="en-U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9- </a:t>
            </a:r>
            <a:r>
              <a:rPr lang="en-US" sz="4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27</a:t>
            </a:r>
            <a:endParaRPr lang="en-US" sz="4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4000" b="1" kern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40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tính</a:t>
            </a:r>
            <a:r>
              <a:rPr lang="en-US" sz="40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chất</a:t>
            </a:r>
            <a:r>
              <a:rPr lang="en-US" sz="40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40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phép</a:t>
            </a:r>
            <a:r>
              <a:rPr lang="en-US" sz="40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cộng</a:t>
            </a:r>
            <a:endParaRPr lang="en-US" sz="4000" b="1" kern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179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7d8758a22172cf1f7eb83f4ec7eb3d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2" y="-83126"/>
            <a:ext cx="9143999" cy="694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xmlns="" id="{365F853F-75A7-40CF-87DC-983AACA1DBEA}"/>
              </a:ext>
            </a:extLst>
          </p:cNvPr>
          <p:cNvSpPr/>
          <p:nvPr/>
        </p:nvSpPr>
        <p:spPr>
          <a:xfrm>
            <a:off x="1600202" y="828815"/>
            <a:ext cx="6248400" cy="389558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THỰC HÀNH</a:t>
            </a:r>
            <a:endParaRPr lang="vi-VN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8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2912"/>
            <a:ext cx="8229600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010403" y="804863"/>
            <a:ext cx="1981200" cy="842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 + (8+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0" y="804863"/>
            <a:ext cx="1314450" cy="842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+ 34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43601" y="3810000"/>
            <a:ext cx="671513" cy="842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87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10401" y="2809875"/>
            <a:ext cx="1847850" cy="842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98 +(63 +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86601" y="1828800"/>
            <a:ext cx="442913" cy="842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05200" y="1824039"/>
            <a:ext cx="1371600" cy="8477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297 +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86090" y="4800600"/>
            <a:ext cx="442913" cy="842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72200" y="4800600"/>
            <a:ext cx="442913" cy="842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19401" y="3810000"/>
            <a:ext cx="442913" cy="842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57600" y="2819400"/>
            <a:ext cx="1524000" cy="842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118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+ 201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04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" y="304800"/>
            <a:ext cx="8305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69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3"/>
            <a:ext cx="64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36 + 14 + 9 = (36 + 14) + 9</a:t>
            </a:r>
          </a:p>
          <a:p>
            <a:pPr lvl="3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	     = 50 + 9</a:t>
            </a:r>
          </a:p>
          <a:p>
            <a:pPr lvl="3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	     = 59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3787" y="1752605"/>
            <a:ext cx="64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b) 51 + 12 + 18 = 51 + (12 + 18)</a:t>
            </a:r>
          </a:p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        = 51 + 30</a:t>
            </a:r>
          </a:p>
          <a:p>
            <a:pPr lvl="3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	        = 81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3284" y="3124205"/>
            <a:ext cx="64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  65 + 9 + 5 = (65 + 5) + 9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    = 70 + 9</a:t>
            </a:r>
          </a:p>
          <a:p>
            <a:pPr lvl="3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	        = 79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5684" y="4692201"/>
            <a:ext cx="64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 31 + 26 +69 = (31 + 69) + 26</a:t>
            </a:r>
          </a:p>
          <a:p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     = 100 + 26</a:t>
            </a:r>
          </a:p>
          <a:p>
            <a:pPr lvl="3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	     = 126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24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304800"/>
            <a:ext cx="79248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3" y="1828800"/>
            <a:ext cx="3733800" cy="2209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93 + 107 + 59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(93 +107) +59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 200 + 59 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 259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00" y="4162426"/>
            <a:ext cx="4191000" cy="2209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120 +170 + 280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(120 + 280) +170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 400 + 170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 570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0127" y="4200526"/>
            <a:ext cx="3733800" cy="2209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82 + 157 + 143</a:t>
            </a:r>
          </a:p>
          <a:p>
            <a:pPr algn="just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82 + ( 157 + 143)</a:t>
            </a:r>
          </a:p>
          <a:p>
            <a:pPr algn="just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82 + 300</a:t>
            </a:r>
          </a:p>
          <a:p>
            <a:pPr algn="just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382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86387" y="1524000"/>
            <a:ext cx="3733800" cy="2438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32 + 146 + 18</a:t>
            </a:r>
          </a:p>
          <a:p>
            <a:pPr algn="just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(32 + 18) +146</a:t>
            </a:r>
          </a:p>
          <a:p>
            <a:pPr algn="just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50 + 146</a:t>
            </a:r>
          </a:p>
          <a:p>
            <a:pPr algn="just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196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4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gtbrd013a">
            <a:extLst>
              <a:ext uri="{FF2B5EF4-FFF2-40B4-BE49-F238E27FC236}">
                <a16:creationId xmlns:a16="http://schemas.microsoft.com/office/drawing/2014/main" xmlns="" id="{2A44C3EB-C284-CE67-2E4C-DE1FB1F2E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54" y="-127636"/>
            <a:ext cx="9345454" cy="703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6">
            <a:extLst>
              <a:ext uri="{FF2B5EF4-FFF2-40B4-BE49-F238E27FC236}">
                <a16:creationId xmlns:a16="http://schemas.microsoft.com/office/drawing/2014/main" xmlns="" id="{AE47EEF3-2F40-0EE4-0F8E-3BB70E6409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1" y="7259956"/>
            <a:ext cx="8513659" cy="7562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5800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6">
            <a:extLst>
              <a:ext uri="{FF2B5EF4-FFF2-40B4-BE49-F238E27FC236}">
                <a16:creationId xmlns:a16="http://schemas.microsoft.com/office/drawing/2014/main" xmlns="" id="{68ECD1FA-F445-5CE5-2BAF-8C3C302A4A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8668" y="7680960"/>
            <a:ext cx="10978461" cy="7562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5800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WordArt 6">
            <a:extLst>
              <a:ext uri="{FF2B5EF4-FFF2-40B4-BE49-F238E27FC236}">
                <a16:creationId xmlns:a16="http://schemas.microsoft.com/office/drawing/2014/main" xmlns="" id="{D5F5C037-47BB-FD6E-3487-EF37E9D9F8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39" y="6200776"/>
            <a:ext cx="8440266" cy="23031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671"/>
              </a:avLst>
            </a:prstTxWarp>
          </a:bodyPr>
          <a:lstStyle/>
          <a:p>
            <a:endParaRPr lang="en-US" sz="51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00FFFF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1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00FFFF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xmlns="" id="{2631CC24-5FAA-23E0-5485-C5087CF0F3D2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7522369" y="93346"/>
            <a:ext cx="587149" cy="1005840"/>
          </a:xfrm>
          <a:prstGeom prst="star32">
            <a:avLst>
              <a:gd name="adj" fmla="val 5694"/>
            </a:avLst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91426" tIns="45714" rIns="91426" bIns="45714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2" name="AutoShape 7">
            <a:extLst>
              <a:ext uri="{FF2B5EF4-FFF2-40B4-BE49-F238E27FC236}">
                <a16:creationId xmlns:a16="http://schemas.microsoft.com/office/drawing/2014/main" xmlns="" id="{419601C4-490C-2E24-D0A8-51366CF9C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548640"/>
            <a:ext cx="2128415" cy="82296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91426" tIns="45714" rIns="91426" bIns="45714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pic>
        <p:nvPicPr>
          <p:cNvPr id="13" name="Picture 65" descr="Firewrk8">
            <a:extLst>
              <a:ext uri="{FF2B5EF4-FFF2-40B4-BE49-F238E27FC236}">
                <a16:creationId xmlns:a16="http://schemas.microsoft.com/office/drawing/2014/main" xmlns="" id="{E23BA494-C84F-DFA2-3ECF-B8228A0ED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80661" y="4754880"/>
            <a:ext cx="880723" cy="5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5c6abf3318997">
            <a:hlinkClick r:id="" action="ppaction://media"/>
            <a:extLst>
              <a:ext uri="{FF2B5EF4-FFF2-40B4-BE49-F238E27FC236}">
                <a16:creationId xmlns:a16="http://schemas.microsoft.com/office/drawing/2014/main" xmlns="" id="{51EB29D9-E706-A66F-0706-D61FB9514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087" y="1809750"/>
            <a:ext cx="174310" cy="21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2">
            <a:extLst>
              <a:ext uri="{FF2B5EF4-FFF2-40B4-BE49-F238E27FC236}">
                <a16:creationId xmlns:a16="http://schemas.microsoft.com/office/drawing/2014/main" xmlns="" id="{87BF4C8C-E14A-D599-8BE3-4502CFE75F53}"/>
              </a:ext>
            </a:extLst>
          </p:cNvPr>
          <p:cNvSpPr txBox="1"/>
          <p:nvPr/>
        </p:nvSpPr>
        <p:spPr>
          <a:xfrm rot="19642286">
            <a:off x="-576149" y="512689"/>
            <a:ext cx="6223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4BACC6">
                    <a:lumMod val="40000"/>
                    <a:lumOff val="60000"/>
                  </a:srgbClr>
                </a:solidFill>
                <a:latin typeface="UTM Penumbra" panose="02040603050506020204" pitchFamily="18" charset="0"/>
                <a:cs typeface="Times New Roman" panose="02020603050405020304" pitchFamily="18" charset="0"/>
              </a:rPr>
              <a:t>KTUTS</a:t>
            </a:r>
          </a:p>
        </p:txBody>
      </p:sp>
      <p:sp>
        <p:nvSpPr>
          <p:cNvPr id="22" name="WordArt 10">
            <a:extLst>
              <a:ext uri="{FF2B5EF4-FFF2-40B4-BE49-F238E27FC236}">
                <a16:creationId xmlns:a16="http://schemas.microsoft.com/office/drawing/2014/main" xmlns="" id="{1801A782-FC1D-D517-073B-C4FE7C2AC7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7202" y="2916556"/>
            <a:ext cx="6111548" cy="173736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175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0000FF"/>
              </a:contourClr>
            </a:sp3d>
          </a:bodyPr>
          <a:lstStyle/>
          <a:p>
            <a:pPr algn="ctr"/>
            <a:endParaRPr lang="en-US" sz="3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FF00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WordArt 6">
            <a:extLst>
              <a:ext uri="{FF2B5EF4-FFF2-40B4-BE49-F238E27FC236}">
                <a16:creationId xmlns:a16="http://schemas.microsoft.com/office/drawing/2014/main" xmlns="" id="{3E19DF4B-75E8-EEDD-A83D-1874CD4326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52160" y="1371600"/>
            <a:ext cx="5638226" cy="34385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 dirty="0" err="1" smtClean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6000" b="1" kern="10" dirty="0" smtClean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 smtClean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6000" b="1" kern="10" dirty="0">
              <a:ln w="9525">
                <a:solidFill>
                  <a:srgbClr val="0033CC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66FF"/>
                  </a:gs>
                  <a:gs pos="25000">
                    <a:srgbClr val="01A78F"/>
                  </a:gs>
                  <a:gs pos="50000">
                    <a:srgbClr val="FFFF00"/>
                  </a:gs>
                  <a:gs pos="75000">
                    <a:srgbClr val="FF6633"/>
                  </a:gs>
                  <a:gs pos="100000">
                    <a:srgbClr val="FF3399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2095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i truong men y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2438400"/>
            <a:ext cx="4267200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C00000"/>
                </a:solidFill>
                <a:latin typeface="+mj-lt"/>
              </a:rPr>
              <a:t>Quan sát vào hoá đơn em thấy mẹ </a:t>
            </a:r>
            <a:r>
              <a:rPr lang="vi-VN" sz="3600" b="1" dirty="0" smtClean="0">
                <a:solidFill>
                  <a:srgbClr val="C00000"/>
                </a:solidFill>
                <a:latin typeface="+mj-lt"/>
              </a:rPr>
              <a:t>mua</a:t>
            </a:r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3600" b="1" dirty="0">
                <a:solidFill>
                  <a:srgbClr val="C00000"/>
                </a:solidFill>
                <a:latin typeface="+mj-lt"/>
              </a:rPr>
              <a:t>hết 330 000 (đồng</a:t>
            </a:r>
            <a:r>
              <a:rPr lang="vi-VN" sz="3600" b="1" dirty="0" smtClean="0">
                <a:solidFill>
                  <a:srgbClr val="C00000"/>
                </a:solidFill>
                <a:latin typeface="+mj-lt"/>
              </a:rPr>
              <a:t>).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3600" b="1" dirty="0" smtClean="0">
                <a:solidFill>
                  <a:srgbClr val="C00000"/>
                </a:solidFill>
                <a:latin typeface="+mj-lt"/>
              </a:rPr>
              <a:t>Mẹ </a:t>
            </a:r>
            <a:r>
              <a:rPr lang="vi-VN" sz="3600" b="1" dirty="0">
                <a:solidFill>
                  <a:srgbClr val="C00000"/>
                </a:solidFill>
                <a:latin typeface="+mj-lt"/>
              </a:rPr>
              <a:t>đưa 500 000 đồng </a:t>
            </a:r>
            <a:r>
              <a:rPr lang="vi-VN" sz="3600" b="1" dirty="0" smtClean="0">
                <a:solidFill>
                  <a:srgbClr val="C00000"/>
                </a:solidFill>
                <a:latin typeface="+mj-lt"/>
              </a:rPr>
              <a:t>thì</a:t>
            </a:r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 c</a:t>
            </a:r>
            <a:r>
              <a:rPr lang="vi-VN" sz="3600" b="1" dirty="0" smtClean="0">
                <a:solidFill>
                  <a:srgbClr val="C00000"/>
                </a:solidFill>
                <a:latin typeface="+mj-lt"/>
              </a:rPr>
              <a:t>ô </a:t>
            </a:r>
            <a:r>
              <a:rPr lang="vi-VN" sz="3600" b="1" dirty="0">
                <a:solidFill>
                  <a:srgbClr val="C00000"/>
                </a:solidFill>
                <a:latin typeface="+mj-lt"/>
              </a:rPr>
              <a:t>bán hàng trả lại 170 000 đồng</a:t>
            </a:r>
            <a:endParaRPr lang="en-US" sz="36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14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9007CB7-1726-63B3-4E47-89037625B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"/>
            <a:ext cx="9144000" cy="67746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A45511E-7F7E-0148-0DF7-9298AA058478}"/>
              </a:ext>
            </a:extLst>
          </p:cNvPr>
          <p:cNvSpPr txBox="1"/>
          <p:nvPr/>
        </p:nvSpPr>
        <p:spPr>
          <a:xfrm>
            <a:off x="1807120" y="3025697"/>
            <a:ext cx="5677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solidFill>
                  <a:srgbClr val="FFFF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4000" kern="0" dirty="0">
                <a:solidFill>
                  <a:srgbClr val="FFFF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UTM Avo" panose="02040603050506020204" pitchFamily="18" charset="0"/>
                <a:cs typeface="Arial"/>
                <a:sym typeface="Arial"/>
              </a:rPr>
              <a:t>hãy</a:t>
            </a:r>
            <a:r>
              <a:rPr lang="en-US" sz="4000" kern="0" dirty="0">
                <a:solidFill>
                  <a:srgbClr val="FFFF00"/>
                </a:solidFill>
                <a:latin typeface="UTM Avo" panose="02040603050506020204" pitchFamily="18" charset="0"/>
                <a:cs typeface="Arial"/>
                <a:sym typeface="Arial"/>
              </a:rPr>
              <a:t> chia </a:t>
            </a:r>
            <a:r>
              <a:rPr lang="en-US" sz="4000" kern="0" dirty="0" err="1">
                <a:solidFill>
                  <a:srgbClr val="FFFF00"/>
                </a:solidFill>
                <a:latin typeface="UTM Avo" panose="02040603050506020204" pitchFamily="18" charset="0"/>
                <a:cs typeface="Arial"/>
                <a:sym typeface="Arial"/>
              </a:rPr>
              <a:t>sẻ</a:t>
            </a:r>
            <a:r>
              <a:rPr lang="en-US" sz="4000" kern="0" dirty="0">
                <a:solidFill>
                  <a:srgbClr val="FFFF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4000" kern="0" dirty="0">
                <a:solidFill>
                  <a:srgbClr val="FFFF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UTM Avo" panose="02040603050506020204" pitchFamily="18" charset="0"/>
                <a:cs typeface="Arial"/>
                <a:sym typeface="Arial"/>
              </a:rPr>
              <a:t>điều</a:t>
            </a:r>
            <a:r>
              <a:rPr lang="en-US" sz="4000" kern="0" dirty="0">
                <a:solidFill>
                  <a:srgbClr val="FFFF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UTM Avo" panose="02040603050506020204" pitchFamily="18" charset="0"/>
                <a:cs typeface="Arial"/>
                <a:sym typeface="Arial"/>
              </a:rPr>
              <a:t>học</a:t>
            </a:r>
            <a:r>
              <a:rPr lang="en-US" sz="4000" kern="0" dirty="0">
                <a:solidFill>
                  <a:srgbClr val="FFFF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UTM Avo" panose="02040603050506020204" pitchFamily="18" charset="0"/>
                <a:cs typeface="Arial"/>
                <a:sym typeface="Arial"/>
              </a:rPr>
              <a:t>được</a:t>
            </a:r>
            <a:r>
              <a:rPr lang="en-US" sz="4000" kern="0" dirty="0">
                <a:solidFill>
                  <a:srgbClr val="FFFF00"/>
                </a:solidFill>
                <a:latin typeface="UTM Avo" panose="02040603050506020204" pitchFamily="18" charset="0"/>
                <a:cs typeface="Arial"/>
                <a:sym typeface="Arial"/>
              </a:rPr>
              <a:t> qua </a:t>
            </a:r>
            <a:r>
              <a:rPr lang="en-US" sz="4000" kern="0" dirty="0" err="1">
                <a:solidFill>
                  <a:srgbClr val="FFFF00"/>
                </a:solidFill>
                <a:latin typeface="UTM Avo" panose="02040603050506020204" pitchFamily="18" charset="0"/>
                <a:cs typeface="Arial"/>
                <a:sym typeface="Arial"/>
              </a:rPr>
              <a:t>bài</a:t>
            </a:r>
            <a:r>
              <a:rPr lang="en-US" sz="4000" kern="0" dirty="0">
                <a:solidFill>
                  <a:srgbClr val="FFFF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UTM Avo" panose="02040603050506020204" pitchFamily="18" charset="0"/>
                <a:cs typeface="Arial"/>
                <a:sym typeface="Arial"/>
              </a:rPr>
              <a:t>này</a:t>
            </a:r>
            <a:r>
              <a:rPr lang="en-US" sz="4000" kern="0" dirty="0">
                <a:solidFill>
                  <a:srgbClr val="FFFF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17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NHAN VO HS\59c37280504389268ca47b9bd04146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-95000"/>
            <a:ext cx="9143999" cy="695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400" y="1823825"/>
            <a:ext cx="5638799" cy="3447093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Tạm</a:t>
            </a:r>
            <a:r>
              <a:rPr lang="en-US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biệt</a:t>
            </a:r>
            <a:r>
              <a:rPr lang="en-US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7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7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hẹn</a:t>
            </a:r>
            <a:r>
              <a:rPr lang="en-US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gặp</a:t>
            </a:r>
            <a:r>
              <a:rPr lang="en-US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lại</a:t>
            </a:r>
            <a:endParaRPr lang="en-US" sz="7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947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boneca palito escola | Школьные проекты ...">
            <a:extLst>
              <a:ext uri="{FF2B5EF4-FFF2-40B4-BE49-F238E27FC236}">
                <a16:creationId xmlns="" xmlns:a16="http://schemas.microsoft.com/office/drawing/2014/main" id="{636D8545-0D6C-8912-EA2D-BAEAD28D9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4" y="-1"/>
            <a:ext cx="8572782" cy="598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6636C40-956C-3593-BDC6-E728A23C4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0333" y="3333434"/>
            <a:ext cx="6420677" cy="217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2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62126"/>
            <a:ext cx="8077200" cy="433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258067"/>
            <a:ext cx="60960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ìm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những cặp thẻ ghi biểu thức có  cùng giá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trị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61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04800"/>
            <a:ext cx="4419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19603" y="228600"/>
            <a:ext cx="4419600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+ 7 = 12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+ 5 = 12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3 + (5 +6 )= 3 + 11= 14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( 3 + 5 ) + 6 = 8 + 6 = 14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7 + 0 = 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+ 7 = 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20015" y="3244343"/>
            <a:ext cx="4519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hững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cặp thẻ ghi biểu thức có  cùng giá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+ 7 = 7 + 5</a:t>
            </a:r>
          </a:p>
          <a:p>
            <a:pPr algn="ctr"/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+ (5 +6 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( 3 + 5 ) + 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+ 0 = 0 + 7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04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 descr="undefined (17)"/>
          <p:cNvPicPr>
            <a:picLocks noChangeAspect="1"/>
          </p:cNvPicPr>
          <p:nvPr/>
        </p:nvPicPr>
        <p:blipFill>
          <a:blip r:embed="rId3"/>
          <a:srcRect r="53034" b="34472"/>
          <a:stretch>
            <a:fillRect/>
          </a:stretch>
        </p:blipFill>
        <p:spPr>
          <a:xfrm>
            <a:off x="1261656" y="626043"/>
            <a:ext cx="1673423" cy="4151630"/>
          </a:xfrm>
          <a:prstGeom prst="rect">
            <a:avLst/>
          </a:prstGeom>
        </p:spPr>
      </p:pic>
      <p:pic>
        <p:nvPicPr>
          <p:cNvPr id="4" name="图片 3" descr="undefined (17)"/>
          <p:cNvPicPr>
            <a:picLocks noChangeAspect="1"/>
          </p:cNvPicPr>
          <p:nvPr/>
        </p:nvPicPr>
        <p:blipFill>
          <a:blip r:embed="rId3"/>
          <a:srcRect r="53034" b="34472"/>
          <a:stretch>
            <a:fillRect/>
          </a:stretch>
        </p:blipFill>
        <p:spPr>
          <a:xfrm flipH="1">
            <a:off x="5419319" y="626043"/>
            <a:ext cx="1673423" cy="4151630"/>
          </a:xfrm>
          <a:prstGeom prst="rect">
            <a:avLst/>
          </a:prstGeom>
        </p:spPr>
      </p:pic>
      <p:pic>
        <p:nvPicPr>
          <p:cNvPr id="5" name="图片 14" descr="a6a6d201e3a52359e6f7f4c39de6839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9883" y="382837"/>
            <a:ext cx="4356292" cy="60923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50B98C8-A3F6-1C50-E52E-DD41C05117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4880" y="2318157"/>
            <a:ext cx="2246190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4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68338" y="381000"/>
            <a:ext cx="398462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66803" y="304805"/>
            <a:ext cx="63246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hoán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143000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 + 7 =  ?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7 + 5 =  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3" y="1447800"/>
            <a:ext cx="7620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57487" y="2286000"/>
            <a:ext cx="7620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3886200" y="1447800"/>
            <a:ext cx="457200" cy="1219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48202" y="1715874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5 + 7 = 7 + 5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8338" y="2895600"/>
            <a:ext cx="81708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vi-V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  thực  hiện  phép  cộng hai số, ta có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  đổi chỗ  các  số  hạng mà tổng không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5562606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hoán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43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6" grpId="0" animBg="1"/>
      <p:bldP spid="8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68338" y="381000"/>
            <a:ext cx="398462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3" y="304805"/>
            <a:ext cx="63246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1219200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(3 + 5) + 6 =     ?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 + (5 + 6) =     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0" y="1219203"/>
            <a:ext cx="2590800" cy="6001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8 + 6 = 14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1425" y="2295436"/>
            <a:ext cx="2590800" cy="6001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+ 11 = 14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3" y="3124205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(3 + 5) + 6 = 3 + (5 + 6)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7570" y="3733801"/>
            <a:ext cx="78192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cộng một tổng hai số với số thứ  ba, ta có thể cộng số thứ nhất với tổng của số thứ hai và thứ ba.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1" y="5638806"/>
            <a:ext cx="8664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 là tính chất kết hợp của phép cộng.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15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/>
      <p:bldP spid="5" grpId="0" animBg="1"/>
      <p:bldP spid="7" grpId="0" animBg="1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68338" y="381000"/>
            <a:ext cx="398462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66803" y="304805"/>
            <a:ext cx="63246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1143000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+ 0 =  ?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+ 7 =  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3" y="1447800"/>
            <a:ext cx="7620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57487" y="2286000"/>
            <a:ext cx="7620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3886200" y="1447800"/>
            <a:ext cx="457200" cy="1219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48202" y="1715874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7 +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= 0 + 7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7570" y="3105839"/>
            <a:ext cx="77430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36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nào cộng với 0 cũng cho kết quả bằng chính số đó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81308" y="5410206"/>
            <a:ext cx="6333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 là tinh chất cộng với số 0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43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  <p:bldP spid="9" grpId="0" animBg="1"/>
      <p:bldP spid="10" grpId="0" animBg="1"/>
      <p:bldP spid="11" grpId="0" animBg="1"/>
      <p:bldP spid="12" grpId="0"/>
      <p:bldP spid="5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6">
            <a:extLst>
              <a:ext uri="{FF2B5EF4-FFF2-40B4-BE49-F238E27FC236}">
                <a16:creationId xmlns:a16="http://schemas.microsoft.com/office/drawing/2014/main" xmlns="" id="{33E5ABC1-AC7C-4D5E-92E1-CCF838545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2" y="152400"/>
            <a:ext cx="8077200" cy="147117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chất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giao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hoán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phép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cộng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  </a:t>
            </a:r>
            <a:r>
              <a:rPr lang="vi-V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  hiện  phép  cộng hai số, ta </a:t>
            </a:r>
            <a:r>
              <a:rPr 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  </a:t>
            </a:r>
            <a:r>
              <a:rPr lang="vi-V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đổi chỗ  các  số  hạng mà tổng không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2" y="1676400"/>
            <a:ext cx="37338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a + b   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=  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 + a</a:t>
            </a:r>
            <a:endParaRPr lang="en-US" altLang="en-US" sz="3200" dirty="0">
              <a:solidFill>
                <a:srgbClr val="00206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" name="Text Box 76">
            <a:extLst>
              <a:ext uri="{FF2B5EF4-FFF2-40B4-BE49-F238E27FC236}">
                <a16:creationId xmlns:a16="http://schemas.microsoft.com/office/drawing/2014/main" xmlns="" id="{33E5ABC1-AC7C-4D5E-92E1-CCF838545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2" y="2438400"/>
            <a:ext cx="8077200" cy="147117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2.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chất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kết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hợp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phép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cộng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Khi cộng một tổng hai số với số thứ  ba, ta có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cộng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số thứ nhất với tổng của số thứ hai và thứ ba.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3962400"/>
            <a:ext cx="42672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(a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+ 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b) + c =  a +(b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+ 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c)</a:t>
            </a:r>
            <a:endParaRPr lang="en-US" altLang="en-US" sz="3200" dirty="0">
              <a:solidFill>
                <a:srgbClr val="00206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6" name="Text Box 76">
            <a:extLst>
              <a:ext uri="{FF2B5EF4-FFF2-40B4-BE49-F238E27FC236}">
                <a16:creationId xmlns:a16="http://schemas.microsoft.com/office/drawing/2014/main" xmlns="" id="{33E5ABC1-AC7C-4D5E-92E1-CCF838545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3" y="4724405"/>
            <a:ext cx="8477250" cy="104028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3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Cộng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với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0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Số nào cộng với 0 cũng cho kết quả bằng chính số đó.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5791200"/>
            <a:ext cx="2286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a + 0 =  a</a:t>
            </a:r>
            <a:endParaRPr lang="en-US" altLang="en-US" sz="3200" dirty="0">
              <a:solidFill>
                <a:srgbClr val="00206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43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rgbClr val="7030A0"/>
          </a:solidFill>
        </a:ln>
      </a:spPr>
      <a:bodyPr rtlCol="0" anchor="ctr"/>
      <a:lstStyle>
        <a:defPPr algn="ctr">
          <a:defRPr sz="2400" b="1" dirty="0" smtClean="0"/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</a:objectDefaults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656</Words>
  <Application>Microsoft Office PowerPoint</Application>
  <PresentationFormat>On-screen Show (4:3)</PresentationFormat>
  <Paragraphs>103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1_Office Theme</vt:lpstr>
      <vt:lpstr>2_Office Theme</vt:lpstr>
      <vt:lpstr>Office Theme</vt:lpstr>
      <vt:lpstr>1_Default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Aspire3A315</cp:lastModifiedBy>
  <cp:revision>12</cp:revision>
  <dcterms:created xsi:type="dcterms:W3CDTF">2006-08-16T00:00:00Z</dcterms:created>
  <dcterms:modified xsi:type="dcterms:W3CDTF">2023-10-07T08:26:06Z</dcterms:modified>
</cp:coreProperties>
</file>