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7" r:id="rId3"/>
    <p:sldId id="276" r:id="rId4"/>
    <p:sldId id="270" r:id="rId5"/>
    <p:sldId id="259" r:id="rId6"/>
    <p:sldId id="260" r:id="rId7"/>
    <p:sldId id="265" r:id="rId8"/>
    <p:sldId id="266" r:id="rId9"/>
    <p:sldId id="267" r:id="rId10"/>
    <p:sldId id="272" r:id="rId11"/>
    <p:sldId id="274" r:id="rId12"/>
    <p:sldId id="275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BB940-BBD6-4560-A32E-51BAC6F2075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C5C47-381C-4847-A95F-B3507ECF3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3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BBFEAD-C8B0-4906-BC87-EBA034344FA9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1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94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0DACE-38E0-42D2-9336-2B707D34BC6D}" type="slidenum">
              <a:rPr lang="zh-CN" altLang="en-US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164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F6CD-3985-49C5-9D67-F65238875AC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589-7576-4E84-BDDC-2751E993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1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F6CD-3985-49C5-9D67-F65238875AC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589-7576-4E84-BDDC-2751E993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F6CD-3985-49C5-9D67-F65238875AC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589-7576-4E84-BDDC-2751E993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8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9144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5001296"/>
            <a:ext cx="2142464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9294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08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0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98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12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26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8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F6CD-3985-49C5-9D67-F65238875AC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589-7576-4E84-BDDC-2751E993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82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4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50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05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76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9144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5001296"/>
            <a:ext cx="2142464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8536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F6CD-3985-49C5-9D67-F65238875AC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589-7576-4E84-BDDC-2751E993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8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F6CD-3985-49C5-9D67-F65238875AC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589-7576-4E84-BDDC-2751E993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6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F6CD-3985-49C5-9D67-F65238875AC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589-7576-4E84-BDDC-2751E993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5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F6CD-3985-49C5-9D67-F65238875AC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589-7576-4E84-BDDC-2751E993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F6CD-3985-49C5-9D67-F65238875AC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589-7576-4E84-BDDC-2751E993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8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F6CD-3985-49C5-9D67-F65238875AC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589-7576-4E84-BDDC-2751E993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F6CD-3985-49C5-9D67-F65238875AC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589-7576-4E84-BDDC-2751E993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7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F6CD-3985-49C5-9D67-F65238875AC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EE589-7576-4E84-BDDC-2751E993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7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99153-0702-4284-BA24-FB7D7E665F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6A9C9-5205-4DA6-BAF2-7E4FCB85C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0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-66101" y="-1542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3330677" y="1905000"/>
            <a:ext cx="2537562" cy="7508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kern="1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187869" y="3124200"/>
            <a:ext cx="6993356" cy="1887012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Phép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cộng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,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phép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trừ</a:t>
            </a:r>
            <a:endParaRPr lang="en-US" sz="9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(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Tiết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2)</a:t>
            </a:r>
            <a:endParaRPr lang="en-US" sz="20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443287" y="954645"/>
            <a:ext cx="2312342" cy="86503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96599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887" y="224432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1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687" y="37719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 đường mà xe máy đó đã đi được là: 103 021 – 102 906 = 115 (km)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115 km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21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3"/>
            <a:ext cx="6858001" cy="914400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622557"/>
            <a:ext cx="9677399" cy="61618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9185" y="2227030"/>
            <a:ext cx="2425635" cy="6858001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1752600"/>
            <a:ext cx="784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6000" b="1" dirty="0">
                <a:solidFill>
                  <a:srgbClr val="C00000"/>
                </a:solidFill>
                <a:latin typeface="Times New Roman" pitchFamily="18" charset="0"/>
              </a:rPr>
              <a:t>CHÀO TẠM BIỆT CÁC EM !</a:t>
            </a:r>
          </a:p>
        </p:txBody>
      </p:sp>
      <p:pic>
        <p:nvPicPr>
          <p:cNvPr id="11" name="图片 3" descr="595d3f6b209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0002" y="3615518"/>
            <a:ext cx="3311000" cy="2711450"/>
          </a:xfrm>
          <a:prstGeom prst="rect">
            <a:avLst/>
          </a:prstGeom>
        </p:spPr>
      </p:pic>
      <p:pic>
        <p:nvPicPr>
          <p:cNvPr id="7" name="Picture 4" descr="67169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07" y="363376"/>
            <a:ext cx="1359694" cy="567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97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92" y="-16481"/>
            <a:ext cx="9144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715002" y="4443127"/>
            <a:ext cx="356556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13317" y="-930913"/>
            <a:ext cx="820538" cy="1553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E0448A-0CFE-4C22-B2F4-16C1451FE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" y="1451171"/>
            <a:ext cx="2467923" cy="52449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38738C6-B887-4B04-98D6-93C8D0CCF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41" y="724183"/>
            <a:ext cx="2456972" cy="434098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1A1CF58-BBD3-4741-9298-997DCBDD2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63" y="2514600"/>
            <a:ext cx="2714625" cy="4800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72C592F-E3B8-4C7B-92E9-DF072458E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03" y="-1215916"/>
            <a:ext cx="6197784" cy="68524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3196" y="1298866"/>
            <a:ext cx="424775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2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AutoShape 6"/>
            <p:cNvSpPr>
              <a:spLocks noChangeArrowheads="1"/>
            </p:cNvSpPr>
            <p:nvPr/>
          </p:nvSpPr>
          <p:spPr bwMode="auto">
            <a:xfrm>
              <a:off x="192" y="384"/>
              <a:ext cx="5376" cy="3504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2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840"/>
              <a:ext cx="528" cy="4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44"/>
              <a:ext cx="81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888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533400" y="914400"/>
            <a:ext cx="5715000" cy="13716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 b="1" dirty="0">
                <a:latin typeface=".VnTime" pitchFamily="34" charset="0"/>
              </a:rPr>
              <a:t>a) 48 352 + 1 026 = ?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114300" y="3429000"/>
            <a:ext cx="5715000" cy="13716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 b="1" dirty="0">
                <a:latin typeface=".VnTime" pitchFamily="34" charset="0"/>
              </a:rPr>
              <a:t>b) 47 829 – 1 758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1219200"/>
            <a:ext cx="1828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49 378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0" y="3886200"/>
            <a:ext cx="1828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46 071</a:t>
            </a:r>
          </a:p>
        </p:txBody>
      </p:sp>
    </p:spTree>
    <p:extLst>
      <p:ext uri="{BB962C8B-B14F-4D97-AF65-F5344CB8AC3E}">
        <p14:creationId xmlns:p14="http://schemas.microsoft.com/office/powerpoint/2010/main" val="5266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 animBg="1"/>
      <p:bldP spid="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8" y="706345"/>
            <a:ext cx="4103687" cy="547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062" y="2123715"/>
            <a:ext cx="4322287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661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09799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7 235</a:t>
            </a:r>
          </a:p>
          <a:p>
            <a:pPr algn="ctr"/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2 345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9 580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44196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9 580</a:t>
            </a:r>
          </a:p>
          <a:p>
            <a:pPr algn="ctr"/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2 345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7 235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667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2500" y="479193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20574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2 456</a:t>
            </a:r>
          </a:p>
          <a:p>
            <a:pPr algn="ctr"/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  638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3 094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2514601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9200" y="437644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3 094</a:t>
            </a:r>
          </a:p>
          <a:p>
            <a:pPr algn="ctr"/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2 456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638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72100" y="474877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435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5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152400"/>
            <a:ext cx="865663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209799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8 928</a:t>
            </a:r>
          </a:p>
          <a:p>
            <a:pPr algn="ctr"/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  572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8 356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667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2251502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7 592 </a:t>
            </a:r>
          </a:p>
          <a:p>
            <a:pPr algn="ctr"/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    67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7 525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2708703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4503006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8356</a:t>
            </a:r>
          </a:p>
          <a:p>
            <a:pPr algn="ctr"/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 572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8 928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4876801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4461303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7 525</a:t>
            </a:r>
          </a:p>
          <a:p>
            <a:pPr algn="ctr"/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    67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7 592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4918504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7374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7687" y="914400"/>
            <a:ext cx="4953000" cy="167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20 000 + 70 000 =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600 000 + 300 000 =</a:t>
            </a:r>
          </a:p>
        </p:txBody>
      </p:sp>
      <p:sp>
        <p:nvSpPr>
          <p:cNvPr id="3" name="Oval 2"/>
          <p:cNvSpPr/>
          <p:nvPr/>
        </p:nvSpPr>
        <p:spPr>
          <a:xfrm>
            <a:off x="228600" y="152400"/>
            <a:ext cx="685800" cy="623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52400"/>
            <a:ext cx="1981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2895600"/>
            <a:ext cx="49530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7 000 – 5 000 =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500 000 + 300 000 =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4705350"/>
            <a:ext cx="49530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16 000 + 2 000 =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920 000 - 20 000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8513" y="1000780"/>
            <a:ext cx="214788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1905000"/>
            <a:ext cx="184308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900 000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1" y="2903726"/>
            <a:ext cx="214788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1" y="3733800"/>
            <a:ext cx="1828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200 000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1013" y="5538787"/>
            <a:ext cx="1981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900 000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8125" y="4681537"/>
            <a:ext cx="214788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18 000</a:t>
            </a:r>
          </a:p>
        </p:txBody>
      </p:sp>
    </p:spTree>
    <p:extLst>
      <p:ext uri="{BB962C8B-B14F-4D97-AF65-F5344CB8AC3E}">
        <p14:creationId xmlns:p14="http://schemas.microsoft.com/office/powerpoint/2010/main" val="407374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9" grpId="0" animBg="1"/>
      <p:bldP spid="6" grpId="0" animBg="1"/>
      <p:bldP spid="11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228600"/>
            <a:ext cx="8839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1524000"/>
            <a:ext cx="3429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313 – (107 + 206)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313 – 313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4724400"/>
            <a:ext cx="450760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4 480 + 2 496 – 1596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6 976 – 1596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5 380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3124200"/>
            <a:ext cx="42672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6 000 – (2 700 + 300)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6 000 – 3 000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3 000</a:t>
            </a:r>
          </a:p>
        </p:txBody>
      </p:sp>
    </p:spTree>
    <p:extLst>
      <p:ext uri="{BB962C8B-B14F-4D97-AF65-F5344CB8AC3E}">
        <p14:creationId xmlns:p14="http://schemas.microsoft.com/office/powerpoint/2010/main" val="407374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0"/>
            <a:ext cx="8991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52400" y="2743200"/>
            <a:ext cx="88392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u="sng" dirty="0">
                <a:solidFill>
                  <a:srgbClr val="FF0000"/>
                </a:solidFill>
                <a:latin typeface="+mj-lt"/>
              </a:rPr>
              <a:t>Bài giải</a:t>
            </a:r>
            <a:endParaRPr lang="en-US" sz="3600" b="1" u="sng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ố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thuê bao Internet của tỉnh năm 2020 là: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116 771 + 26 033 = 142 804 (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thuê bao )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vi-VN" sz="3600" b="1" u="sng" dirty="0">
                <a:solidFill>
                  <a:srgbClr val="FF0000"/>
                </a:solidFill>
                <a:latin typeface="+mj-lt"/>
              </a:rPr>
              <a:t>Đáp án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: 142 804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thuê bao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665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263</Words>
  <Application>Microsoft Office PowerPoint</Application>
  <PresentationFormat>On-screen Show (4:3)</PresentationFormat>
  <Paragraphs>78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微软雅黑</vt:lpstr>
      <vt:lpstr>.VnTime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Aspire3A315</dc:creator>
  <cp:lastModifiedBy>Admin</cp:lastModifiedBy>
  <cp:revision>12</cp:revision>
  <dcterms:created xsi:type="dcterms:W3CDTF">2023-10-06T13:46:55Z</dcterms:created>
  <dcterms:modified xsi:type="dcterms:W3CDTF">2025-10-29T03:29:32Z</dcterms:modified>
</cp:coreProperties>
</file>