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80" r:id="rId2"/>
    <p:sldMasterId id="2147483687" r:id="rId3"/>
    <p:sldMasterId id="2147483699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74" r:id="rId19"/>
    <p:sldId id="275" r:id="rId20"/>
    <p:sldId id="268" r:id="rId21"/>
    <p:sldId id="319" r:id="rId22"/>
    <p:sldId id="278" r:id="rId23"/>
    <p:sldId id="279" r:id="rId24"/>
    <p:sldId id="280" r:id="rId25"/>
    <p:sldId id="281" r:id="rId26"/>
    <p:sldId id="282" r:id="rId27"/>
    <p:sldId id="318" r:id="rId28"/>
    <p:sldId id="284" r:id="rId29"/>
  </p:sldIdLst>
  <p:sldSz cx="12192000" cy="6858000"/>
  <p:notesSz cx="6858000" cy="9144000"/>
  <p:embeddedFontLst>
    <p:embeddedFont>
      <p:font typeface="Calibri Light" pitchFamily="34" charset="0"/>
      <p:regular r:id="rId31"/>
      <p:italic r:id="rId32"/>
    </p:embeddedFont>
    <p:embeddedFont>
      <p:font typeface="Segoe UI Black" charset="0"/>
      <p:bold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74" autoAdjust="0"/>
  </p:normalViewPr>
  <p:slideViewPr>
    <p:cSldViewPr snapToGrid="0">
      <p:cViewPr varScale="1">
        <p:scale>
          <a:sx n="66" d="100"/>
          <a:sy n="66" d="100"/>
        </p:scale>
        <p:origin x="-8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2812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/>
              <a:t> slide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7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20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64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94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1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187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319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89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6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5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4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0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8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4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2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95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7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9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9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9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9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9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5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2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3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8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20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DF14-44AB-4513-A1BD-E22C13A73631}" type="datetimeFigureOut">
              <a:rPr lang="es-ES" smtClean="0"/>
              <a:t>10/11/2024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5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slide" Target="slide23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18" Type="http://schemas.openxmlformats.org/officeDocument/2006/relationships/image" Target="../media/image49.gif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.wav"/><Relationship Id="rId11" Type="http://schemas.openxmlformats.org/officeDocument/2006/relationships/image" Target="../media/image41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47.jpeg"/><Relationship Id="rId23" Type="http://schemas.openxmlformats.org/officeDocument/2006/relationships/audio" Target="../media/audio2.wav"/><Relationship Id="rId10" Type="http://schemas.microsoft.com/office/2007/relationships/hdphoto" Target="../media/hdphoto1.wdp"/><Relationship Id="rId19" Type="http://schemas.openxmlformats.org/officeDocument/2006/relationships/image" Target="../media/image50.gif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microsoft.com/office/2007/relationships/hdphoto" Target="../media/hdphoto3.wdp"/><Relationship Id="rId22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7.png"/><Relationship Id="rId5" Type="http://schemas.openxmlformats.org/officeDocument/2006/relationships/image" Target="../media/image40.pn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64.gif"/><Relationship Id="rId4" Type="http://schemas.microsoft.com/office/2007/relationships/hdphoto" Target="../media/hdphoto1.wdp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8790587" y="115120"/>
            <a:ext cx="21259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TOÁN 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1778473" y="4300151"/>
            <a:ext cx="8956327" cy="163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prstTxWarp prst="textArchUp">
              <a:avLst/>
            </a:prstTxWarp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ài</a:t>
            </a: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23: </a:t>
            </a:r>
            <a:r>
              <a:rPr 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Khối hình chữ nhật</a:t>
            </a:r>
            <a:endParaRPr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Khối lập phương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76;p26">
            <a:extLst>
              <a:ext uri="{FF2B5EF4-FFF2-40B4-BE49-F238E27FC236}">
                <a16:creationId xmlns="" xmlns:a16="http://schemas.microsoft.com/office/drawing/2014/main" id="{EB3C58F2-EFA9-4FD4-89D0-E3CF073233F7}"/>
              </a:ext>
            </a:extLst>
          </p:cNvPr>
          <p:cNvSpPr/>
          <p:nvPr/>
        </p:nvSpPr>
        <p:spPr>
          <a:xfrm>
            <a:off x="2389821" y="2131290"/>
            <a:ext cx="715292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vi-VN" sz="4400" b="1" dirty="0">
                <a:solidFill>
                  <a:srgbClr val="002060"/>
                </a:solidFill>
              </a:rPr>
              <a:t>Tuần 10</a:t>
            </a:r>
            <a:endParaRPr sz="4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5" descr="觅元素58b0fbac4bf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 descr="31f7217a017c2d9a8a7bcbd9844c1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 descr="a05684f714522ad77246dba9447411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 descr="觅元素584a989cd6c5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0505"/>
            <a:ext cx="12192001" cy="633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314" y="1754427"/>
            <a:ext cx="183832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0192" y="2622740"/>
            <a:ext cx="14954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1724" y="2891172"/>
            <a:ext cx="1714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2839" y="3070415"/>
            <a:ext cx="113347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64324" y="2470340"/>
            <a:ext cx="26289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2282530" y="947277"/>
            <a:ext cx="99094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Nối ( theo mẫu ) :</a:t>
            </a:r>
            <a:endParaRPr sz="3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36"/>
          <p:cNvGrpSpPr/>
          <p:nvPr/>
        </p:nvGrpSpPr>
        <p:grpSpPr>
          <a:xfrm>
            <a:off x="791715" y="719975"/>
            <a:ext cx="1252700" cy="812078"/>
            <a:chOff x="-246638" y="33384"/>
            <a:chExt cx="1359188" cy="1039383"/>
          </a:xfrm>
        </p:grpSpPr>
        <p:sp>
          <p:nvSpPr>
            <p:cNvPr id="279" name="Google Shape;279;p36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-246638" y="269728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en-US" sz="32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1" name="Google Shape;281;p36"/>
          <p:cNvSpPr/>
          <p:nvPr/>
        </p:nvSpPr>
        <p:spPr>
          <a:xfrm>
            <a:off x="4128217" y="5611090"/>
            <a:ext cx="2078182" cy="84512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8118324" y="5611090"/>
            <a:ext cx="846000" cy="845128"/>
          </a:xfrm>
          <a:prstGeom prst="cube">
            <a:avLst>
              <a:gd name="adj" fmla="val 25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36"/>
          <p:cNvCxnSpPr>
            <a:endCxn id="281" idx="0"/>
          </p:cNvCxnSpPr>
          <p:nvPr/>
        </p:nvCxnSpPr>
        <p:spPr>
          <a:xfrm flipH="1">
            <a:off x="5272949" y="3996490"/>
            <a:ext cx="1107900" cy="1614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36"/>
          <p:cNvCxnSpPr>
            <a:endCxn id="281" idx="2"/>
          </p:cNvCxnSpPr>
          <p:nvPr/>
        </p:nvCxnSpPr>
        <p:spPr>
          <a:xfrm>
            <a:off x="2159917" y="4148795"/>
            <a:ext cx="1968300" cy="199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36"/>
          <p:cNvCxnSpPr/>
          <p:nvPr/>
        </p:nvCxnSpPr>
        <p:spPr>
          <a:xfrm flipH="1">
            <a:off x="6200778" y="3996505"/>
            <a:ext cx="3034145" cy="19380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36"/>
          <p:cNvCxnSpPr>
            <a:endCxn id="282" idx="2"/>
          </p:cNvCxnSpPr>
          <p:nvPr/>
        </p:nvCxnSpPr>
        <p:spPr>
          <a:xfrm>
            <a:off x="4374624" y="3875795"/>
            <a:ext cx="3743700" cy="22635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36"/>
          <p:cNvCxnSpPr>
            <a:endCxn id="282" idx="0"/>
          </p:cNvCxnSpPr>
          <p:nvPr/>
        </p:nvCxnSpPr>
        <p:spPr>
          <a:xfrm>
            <a:off x="8102165" y="3931990"/>
            <a:ext cx="544800" cy="16791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/>
          <p:nvPr/>
        </p:nvSpPr>
        <p:spPr>
          <a:xfrm>
            <a:off x="2282530" y="947739"/>
            <a:ext cx="990947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hộp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nhật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" name="Google Shape;294;p37"/>
          <p:cNvGrpSpPr/>
          <p:nvPr/>
        </p:nvGrpSpPr>
        <p:grpSpPr>
          <a:xfrm>
            <a:off x="849222" y="720436"/>
            <a:ext cx="1296791" cy="1039383"/>
            <a:chOff x="-184241" y="33384"/>
            <a:chExt cx="1296791" cy="1039383"/>
          </a:xfrm>
        </p:grpSpPr>
        <p:sp>
          <p:nvSpPr>
            <p:cNvPr id="295" name="Google Shape;295;p37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en-US" sz="3200" b="1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918"/>
            <a:ext cx="12192001" cy="64562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 txBox="1"/>
          <p:nvPr/>
        </p:nvSpPr>
        <p:spPr>
          <a:xfrm>
            <a:off x="2282530" y="982877"/>
            <a:ext cx="990947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Mỗi hình sau có bao nhiêu khối hộp chữ nhật 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Khối lập phương ?</a:t>
            </a:r>
            <a:endParaRPr/>
          </a:p>
        </p:txBody>
      </p:sp>
      <p:grpSp>
        <p:nvGrpSpPr>
          <p:cNvPr id="327" name="Google Shape;327;p42"/>
          <p:cNvGrpSpPr/>
          <p:nvPr/>
        </p:nvGrpSpPr>
        <p:grpSpPr>
          <a:xfrm>
            <a:off x="849222" y="755574"/>
            <a:ext cx="1296791" cy="1039383"/>
            <a:chOff x="-184241" y="33384"/>
            <a:chExt cx="1296791" cy="1039383"/>
          </a:xfrm>
        </p:grpSpPr>
        <p:sp>
          <p:nvSpPr>
            <p:cNvPr id="328" name="Google Shape;328;p42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</a:t>
              </a:r>
              <a:r>
                <a:rPr lang="en-US" sz="3200" b="1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30" name="Google Shape;33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483" y="2500925"/>
            <a:ext cx="3526167" cy="2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1270" y="2025575"/>
            <a:ext cx="3615663" cy="241423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/>
        </p:nvSpPr>
        <p:spPr>
          <a:xfrm>
            <a:off x="1401026" y="4728822"/>
            <a:ext cx="4686512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7401270" y="1972610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endParaRPr/>
          </a:p>
        </p:txBody>
      </p:sp>
      <p:sp>
        <p:nvSpPr>
          <p:cNvPr id="334" name="Google Shape;334;p42"/>
          <p:cNvSpPr txBox="1"/>
          <p:nvPr/>
        </p:nvSpPr>
        <p:spPr>
          <a:xfrm>
            <a:off x="1212834" y="2123334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endParaRPr/>
          </a:p>
        </p:txBody>
      </p:sp>
      <p:sp>
        <p:nvSpPr>
          <p:cNvPr id="335" name="Google Shape;335;p42"/>
          <p:cNvSpPr/>
          <p:nvPr/>
        </p:nvSpPr>
        <p:spPr>
          <a:xfrm>
            <a:off x="2087957" y="5584252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</a:rPr>
              <a:t>0</a:t>
            </a:r>
            <a:endParaRPr dirty="0"/>
          </a:p>
        </p:txBody>
      </p:sp>
      <p:sp>
        <p:nvSpPr>
          <p:cNvPr id="336" name="Google Shape;336;p42"/>
          <p:cNvSpPr/>
          <p:nvPr/>
        </p:nvSpPr>
        <p:spPr>
          <a:xfrm>
            <a:off x="2073443" y="4764896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  <a:endParaRPr dirty="0"/>
          </a:p>
        </p:txBody>
      </p:sp>
      <p:sp>
        <p:nvSpPr>
          <p:cNvPr id="337" name="Google Shape;337;p42"/>
          <p:cNvSpPr txBox="1"/>
          <p:nvPr/>
        </p:nvSpPr>
        <p:spPr>
          <a:xfrm>
            <a:off x="7066192" y="4721061"/>
            <a:ext cx="4686512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2"/>
          <p:cNvSpPr/>
          <p:nvPr/>
        </p:nvSpPr>
        <p:spPr>
          <a:xfrm>
            <a:off x="7711343" y="5557006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  <p:sp>
        <p:nvSpPr>
          <p:cNvPr id="339" name="Google Shape;339;p42"/>
          <p:cNvSpPr/>
          <p:nvPr/>
        </p:nvSpPr>
        <p:spPr>
          <a:xfrm>
            <a:off x="7741850" y="4748178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743" y="1071113"/>
            <a:ext cx="3908929" cy="307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5903" y="1484753"/>
            <a:ext cx="3309366" cy="28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 txBox="1"/>
          <p:nvPr/>
        </p:nvSpPr>
        <p:spPr>
          <a:xfrm>
            <a:off x="1018521" y="4489012"/>
            <a:ext cx="4746175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3"/>
          <p:cNvSpPr txBox="1"/>
          <p:nvPr/>
        </p:nvSpPr>
        <p:spPr>
          <a:xfrm>
            <a:off x="7010303" y="4489011"/>
            <a:ext cx="4640565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7189021" y="1294178"/>
            <a:ext cx="7101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d)</a:t>
            </a:r>
            <a:endParaRPr/>
          </a:p>
        </p:txBody>
      </p:sp>
      <p:sp>
        <p:nvSpPr>
          <p:cNvPr id="350" name="Google Shape;350;p43"/>
          <p:cNvSpPr txBox="1"/>
          <p:nvPr/>
        </p:nvSpPr>
        <p:spPr>
          <a:xfrm>
            <a:off x="1018521" y="1294179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endParaRPr/>
          </a:p>
        </p:txBody>
      </p:sp>
      <p:sp>
        <p:nvSpPr>
          <p:cNvPr id="351" name="Google Shape;351;p43"/>
          <p:cNvSpPr/>
          <p:nvPr/>
        </p:nvSpPr>
        <p:spPr>
          <a:xfrm>
            <a:off x="1602477" y="5323224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52" name="Google Shape;352;p43"/>
          <p:cNvSpPr/>
          <p:nvPr/>
        </p:nvSpPr>
        <p:spPr>
          <a:xfrm>
            <a:off x="1768382" y="4513926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  <p:sp>
        <p:nvSpPr>
          <p:cNvPr id="353" name="Google Shape;353;p43"/>
          <p:cNvSpPr/>
          <p:nvPr/>
        </p:nvSpPr>
        <p:spPr>
          <a:xfrm>
            <a:off x="7777849" y="5314546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sp>
        <p:nvSpPr>
          <p:cNvPr id="354" name="Google Shape;354;p43"/>
          <p:cNvSpPr/>
          <p:nvPr/>
        </p:nvSpPr>
        <p:spPr>
          <a:xfrm>
            <a:off x="7719793" y="4523955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4" descr="觅元素58b0fbac4bf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 descr="31f7217a017c2d9a8a7bcbd9844c1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 descr="a05684f714522ad77246dba9447411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 descr="觅元素584a989cd6c5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4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dirty="0"/>
          </a:p>
        </p:txBody>
      </p:sp>
      <p:pic>
        <p:nvPicPr>
          <p:cNvPr id="364" name="Google Shape;364;p44" descr="572005ec0a0c4"/>
          <p:cNvPicPr preferRelativeResize="0"/>
          <p:nvPr/>
        </p:nvPicPr>
        <p:blipFill rotWithShape="1">
          <a:blip r:embed="rId7">
            <a:alphaModFix/>
          </a:blip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5034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5"/>
          <p:cNvPicPr preferRelativeResize="0"/>
          <p:nvPr/>
        </p:nvPicPr>
        <p:blipFill rotWithShape="1">
          <a:blip r:embed="rId4">
            <a:alphaModFix/>
          </a:blip>
          <a:srcRect r="57765" b="41921"/>
          <a:stretch/>
        </p:blipFill>
        <p:spPr>
          <a:xfrm>
            <a:off x="3722161" y="3918558"/>
            <a:ext cx="2603549" cy="271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 rotWithShape="1">
          <a:blip r:embed="rId5">
            <a:alphaModFix/>
          </a:blip>
          <a:srcRect l="45031" b="36300"/>
          <a:stretch/>
        </p:blipFill>
        <p:spPr>
          <a:xfrm>
            <a:off x="6780079" y="3886202"/>
            <a:ext cx="3126438" cy="274784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5"/>
          <p:cNvSpPr/>
          <p:nvPr/>
        </p:nvSpPr>
        <p:spPr>
          <a:xfrm>
            <a:off x="4339825" y="3180766"/>
            <a:ext cx="4880508" cy="141087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45"/>
          <p:cNvPicPr preferRelativeResize="0"/>
          <p:nvPr/>
        </p:nvPicPr>
        <p:blipFill rotWithShape="1">
          <a:blip r:embed="rId6">
            <a:alphaModFix/>
          </a:blip>
          <a:srcRect l="10251" t="74576" r="80231" b="18191"/>
          <a:stretch/>
        </p:blipFill>
        <p:spPr>
          <a:xfrm>
            <a:off x="1027232" y="761746"/>
            <a:ext cx="1115878" cy="119026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5"/>
          <p:cNvSpPr/>
          <p:nvPr/>
        </p:nvSpPr>
        <p:spPr>
          <a:xfrm>
            <a:off x="2253946" y="1644833"/>
            <a:ext cx="10076599" cy="6143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Kể tên các đồ vật trong thực tế 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dạng khối hộp chữ nhật.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dạng khối lập phương.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5"/>
          <p:cNvSpPr/>
          <p:nvPr/>
        </p:nvSpPr>
        <p:spPr>
          <a:xfrm>
            <a:off x="5264860" y="3510792"/>
            <a:ext cx="3726872" cy="6143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?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6114" y="1320589"/>
            <a:ext cx="65501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Khỉ ăn chuối</a:t>
            </a:r>
          </a:p>
        </p:txBody>
      </p:sp>
      <p:pic>
        <p:nvPicPr>
          <p:cNvPr id="102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24" y="5887542"/>
            <a:ext cx="2968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wpclipart.com/food/fruit/banana/banana.png">
            <a:extLst>
              <a:ext uri="{FF2B5EF4-FFF2-40B4-BE49-F238E27FC236}">
                <a16:creationId xmlns="" xmlns:a16="http://schemas.microsoft.com/office/drawing/2014/main" id="{7C9ACED2-021D-49C8-A245-69FD7A82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>
            <a:extLst>
              <a:ext uri="{FF2B5EF4-FFF2-40B4-BE49-F238E27FC236}">
                <a16:creationId xmlns="" xmlns:a16="http://schemas.microsoft.com/office/drawing/2014/main" id="{A970F1ED-E0AF-448E-AB1B-F5EAD9B4B25C}"/>
              </a:ext>
            </a:extLst>
          </p:cNvPr>
          <p:cNvGrpSpPr/>
          <p:nvPr/>
        </p:nvGrpSpPr>
        <p:grpSpPr>
          <a:xfrm>
            <a:off x="497699" y="0"/>
            <a:ext cx="4152106" cy="5989423"/>
            <a:chOff x="13465" y="-603448"/>
            <a:chExt cx="4152106" cy="5989423"/>
          </a:xfrm>
        </p:grpSpPr>
        <p:grpSp>
          <p:nvGrpSpPr>
            <p:cNvPr id="12" name="5 Grupo">
              <a:extLst>
                <a:ext uri="{FF2B5EF4-FFF2-40B4-BE49-F238E27FC236}">
                  <a16:creationId xmlns="" xmlns:a16="http://schemas.microsoft.com/office/drawing/2014/main" id="{48B88709-148D-4BCB-9CF4-A781FD797443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6" name="2 Forma libre">
                <a:extLst>
                  <a:ext uri="{FF2B5EF4-FFF2-40B4-BE49-F238E27FC236}">
                    <a16:creationId xmlns="" xmlns:a16="http://schemas.microsoft.com/office/drawing/2014/main" id="{F5F4D401-77CB-467E-80D3-662309CE4C34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7" name="1 Imagen">
                <a:extLst>
                  <a:ext uri="{FF2B5EF4-FFF2-40B4-BE49-F238E27FC236}">
                    <a16:creationId xmlns="" xmlns:a16="http://schemas.microsoft.com/office/drawing/2014/main" id="{A76D93E7-1CEE-440C-BBC2-B9294FF95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13" name="6 Forma libre">
              <a:extLst>
                <a:ext uri="{FF2B5EF4-FFF2-40B4-BE49-F238E27FC236}">
                  <a16:creationId xmlns="" xmlns:a16="http://schemas.microsoft.com/office/drawing/2014/main" id="{035B9699-3215-48E2-82AE-AA9E569C0EC1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28 Forma libre">
              <a:extLst>
                <a:ext uri="{FF2B5EF4-FFF2-40B4-BE49-F238E27FC236}">
                  <a16:creationId xmlns="" xmlns:a16="http://schemas.microsoft.com/office/drawing/2014/main" id="{40B04E2F-80AB-4362-8CB5-ADEA5C16EF48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56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C7FCACB-2D51-4A57-8A85-36C7B3BF0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040828"/>
            <a:ext cx="1817172" cy="1817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69C83A6B-1091-4D2E-A4FB-BC47E6401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847949"/>
            <a:ext cx="7272808" cy="1055608"/>
          </a:xfrm>
          <a:prstGeom prst="roundRect">
            <a:avLst/>
          </a:prstGeom>
          <a:blipFill>
            <a:blip r:embed="rId1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sữa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90" y="722313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04" y="815515"/>
            <a:ext cx="952500" cy="9525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B01723C0-7CE0-43E8-B349-4D71A1A735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5" y="5823188"/>
            <a:ext cx="1347126" cy="1010928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50465DF-807C-45D6-A85C-61F58DFCAA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8" name="Google Shape;42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325" y="-171398"/>
            <a:ext cx="2319813" cy="24063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9" name="Google Shape;429;p48" descr="http://www.wpclipart.com/food/fruit/banana/bana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30" name="Google Shape;430;p48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31" name="Google Shape;431;p48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32" name="Google Shape;432;p48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Google Shape;433;p4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4" name="Google Shape;434;p48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48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48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437" name="Google Shape;437;p48" descr="http://www.wpclipart.com/food/fruit/banana/banana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8" name="Google Shape;438;p48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39" name="Google Shape;439;p48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440" name="Google Shape;440;p48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41" name="Google Shape;441;p4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2" name="Google Shape;442;p48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48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4" name="Google Shape;444;p48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445" name="Google Shape;445;p48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446" name="Google Shape;446;p48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48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48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49" name="Google Shape;449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p48"/>
          <p:cNvSpPr/>
          <p:nvPr/>
        </p:nvSpPr>
        <p:spPr>
          <a:xfrm>
            <a:off x="230416" y="5809128"/>
            <a:ext cx="8671596" cy="1055608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gạch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hộp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nhật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8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92450" y="815565"/>
            <a:ext cx="1103560" cy="110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3010" y="926895"/>
            <a:ext cx="1081482" cy="106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991" y="5930117"/>
            <a:ext cx="1038315" cy="89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E649ABD-6252-4734-88C7-39BDF052FA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1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1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 descr="觅元素58b0fbac4bf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descr="31f7217a017c2d9a8a7bcbd9844c1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 descr="a05684f714522ad77246dba9447411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 descr="觅元素584a989cd6c5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4995807" y="2815449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dirty="0"/>
          </a:p>
        </p:txBody>
      </p:sp>
      <p:pic>
        <p:nvPicPr>
          <p:cNvPr id="186" name="Google Shape;186;p27" descr="572005ec0a0c4"/>
          <p:cNvPicPr preferRelativeResize="0"/>
          <p:nvPr/>
        </p:nvPicPr>
        <p:blipFill rotWithShape="1">
          <a:blip r:embed="rId7">
            <a:alphaModFix/>
          </a:blip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0493" y="-118057"/>
            <a:ext cx="2340855" cy="2336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1" name="Google Shape;46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9011" y="-114294"/>
            <a:ext cx="2340855" cy="23509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2" name="Google Shape;462;p49" descr="http://www.wpclipart.com/food/fruit/banana/bana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63" name="Google Shape;463;p49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64" name="Google Shape;464;p49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65" name="Google Shape;465;p49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6" name="Google Shape;466;p4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7" name="Google Shape;467;p49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9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49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470" name="Google Shape;470;p49" descr="http://www.wpclipart.com/food/fruit/banana/banana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1" name="Google Shape;471;p49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72" name="Google Shape;472;p49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473" name="Google Shape;473;p49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74" name="Google Shape;474;p4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75" name="Google Shape;475;p49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49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7" name="Google Shape;477;p49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478" name="Google Shape;478;p49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479" name="Google Shape;479;p49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49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49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82" name="Google Shape;482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Google Shape;483;p49"/>
          <p:cNvSpPr/>
          <p:nvPr/>
        </p:nvSpPr>
        <p:spPr>
          <a:xfrm>
            <a:off x="1378227" y="5930116"/>
            <a:ext cx="7779558" cy="919401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Xúc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xắc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hộp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nhật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9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69202" y="810209"/>
            <a:ext cx="1081482" cy="106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39154" y="918894"/>
            <a:ext cx="995878" cy="99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45976" y="5801693"/>
            <a:ext cx="1353741" cy="107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D92F50D-4AFC-44E2-830C-FE0BD1B49F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1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1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4" name="Google Shape;49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1613" y="-171398"/>
            <a:ext cx="2340855" cy="2422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5" name="Google Shape;495;p50" descr="http://www.wpclipart.com/food/fruit/banana/bana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96" name="Google Shape;496;p50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97" name="Google Shape;497;p50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98" name="Google Shape;498;p50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9" name="Google Shape;499;p5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0" name="Google Shape;500;p50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50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03" name="Google Shape;503;p50" descr="http://www.wpclipart.com/food/fruit/banana/banana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4" name="Google Shape;504;p50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05" name="Google Shape;505;p50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06" name="Google Shape;506;p50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07" name="Google Shape;507;p5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08" name="Google Shape;508;p50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0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0" name="Google Shape;510;p50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11" name="Google Shape;511;p50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12" name="Google Shape;512;p50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50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50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15" name="Google Shape;515;p5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Google Shape;516;p50"/>
          <p:cNvSpPr/>
          <p:nvPr/>
        </p:nvSpPr>
        <p:spPr>
          <a:xfrm>
            <a:off x="2525213" y="5567752"/>
            <a:ext cx="6533593" cy="1328023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Đầu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đĩa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0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0"/>
          <p:cNvSpPr/>
          <p:nvPr/>
        </p:nvSpPr>
        <p:spPr>
          <a:xfrm>
            <a:off x="6841253" y="926895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0"/>
          <p:cNvSpPr/>
          <p:nvPr/>
        </p:nvSpPr>
        <p:spPr>
          <a:xfrm>
            <a:off x="3232998" y="887979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04666" y="5266665"/>
            <a:ext cx="2077754" cy="116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80779BC-5439-4CCC-B3CF-0E2F79D47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1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1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5214" y="-99391"/>
            <a:ext cx="2340855" cy="2336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7" name="Google Shape;52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325" y="-99390"/>
            <a:ext cx="2319813" cy="2334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51" descr="http://www.wpclipart.com/food/fruit/banana/bana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529" name="Google Shape;529;p51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530" name="Google Shape;530;p51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531" name="Google Shape;531;p51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2" name="Google Shape;532;p5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33" name="Google Shape;533;p51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1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51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36" name="Google Shape;536;p51" descr="http://www.wpclipart.com/food/fruit/banana/banana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7" name="Google Shape;537;p51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38" name="Google Shape;538;p51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39" name="Google Shape;539;p51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40" name="Google Shape;540;p51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41" name="Google Shape;541;p51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51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3" name="Google Shape;543;p51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44" name="Google Shape;544;p51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45" name="Google Shape;545;p51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51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51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48" name="Google Shape;548;p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9" name="Google Shape;549;p51"/>
          <p:cNvSpPr/>
          <p:nvPr/>
        </p:nvSpPr>
        <p:spPr>
          <a:xfrm>
            <a:off x="1631504" y="5930116"/>
            <a:ext cx="7272808" cy="919401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Hộp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1"/>
          <p:cNvSpPr/>
          <p:nvPr/>
        </p:nvSpPr>
        <p:spPr>
          <a:xfrm>
            <a:off x="6840175" y="913320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1"/>
          <p:cNvSpPr/>
          <p:nvPr/>
        </p:nvSpPr>
        <p:spPr>
          <a:xfrm>
            <a:off x="3217795" y="926895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9253" y="5635587"/>
            <a:ext cx="1383723" cy="138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5600AF42-4A86-4F04-A251-3FEBC39EDA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1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1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0" name="Google Shape;56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325" y="-171398"/>
            <a:ext cx="2319813" cy="24063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1" name="Google Shape;561;p52" descr="http://www.wpclipart.com/food/fruit/banana/bana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562" name="Google Shape;562;p52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563" name="Google Shape;563;p52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564" name="Google Shape;564;p52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5" name="Google Shape;565;p5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6" name="Google Shape;566;p52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52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52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69" name="Google Shape;569;p52" descr="http://www.wpclipart.com/food/fruit/banana/banana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52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71" name="Google Shape;571;p52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72" name="Google Shape;572;p52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3" name="Google Shape;573;p5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4" name="Google Shape;574;p52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52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6" name="Google Shape;576;p52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77" name="Google Shape;577;p52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78" name="Google Shape;578;p52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52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52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81" name="Google Shape;581;p5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52"/>
          <p:cNvSpPr/>
          <p:nvPr/>
        </p:nvSpPr>
        <p:spPr>
          <a:xfrm>
            <a:off x="400050" y="5762664"/>
            <a:ext cx="8620933" cy="1055608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Hộp bút có dạng khối lập phương.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Đúng hay sai?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2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52"/>
          <p:cNvSpPr/>
          <p:nvPr/>
        </p:nvSpPr>
        <p:spPr>
          <a:xfrm>
            <a:off x="3191585" y="874868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52"/>
          <p:cNvSpPr/>
          <p:nvPr/>
        </p:nvSpPr>
        <p:spPr>
          <a:xfrm>
            <a:off x="6860404" y="852792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1466" y="5187678"/>
            <a:ext cx="1819323" cy="18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471BDFC-0398-4EE7-97B3-5A2056991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1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1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pclipart.com/food/fruit/banana/banana.png">
            <a:extLst>
              <a:ext uri="{FF2B5EF4-FFF2-40B4-BE49-F238E27FC236}">
                <a16:creationId xmlns="" xmlns:a16="http://schemas.microsoft.com/office/drawing/2014/main" id="{90CFAB04-BA69-49F2-BBBA-7FF4AEA5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271A58F4-61FF-4DFE-89A3-580FEB1B5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27" y="1372033"/>
            <a:ext cx="2833255" cy="2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0 Grupo">
            <a:extLst>
              <a:ext uri="{FF2B5EF4-FFF2-40B4-BE49-F238E27FC236}">
                <a16:creationId xmlns="" xmlns:a16="http://schemas.microsoft.com/office/drawing/2014/main" id="{0A39133B-676C-4FD7-ADD4-35198396D2FD}"/>
              </a:ext>
            </a:extLst>
          </p:cNvPr>
          <p:cNvGrpSpPr/>
          <p:nvPr/>
        </p:nvGrpSpPr>
        <p:grpSpPr>
          <a:xfrm>
            <a:off x="124512" y="0"/>
            <a:ext cx="4152106" cy="5989423"/>
            <a:chOff x="13465" y="-603448"/>
            <a:chExt cx="4152106" cy="5989423"/>
          </a:xfrm>
        </p:grpSpPr>
        <p:grpSp>
          <p:nvGrpSpPr>
            <p:cNvPr id="8" name="5 Grupo">
              <a:extLst>
                <a:ext uri="{FF2B5EF4-FFF2-40B4-BE49-F238E27FC236}">
                  <a16:creationId xmlns="" xmlns:a16="http://schemas.microsoft.com/office/drawing/2014/main" id="{89A8EC84-DFCF-4647-A545-994D72F040A0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1" name="2 Forma libre">
                <a:extLst>
                  <a:ext uri="{FF2B5EF4-FFF2-40B4-BE49-F238E27FC236}">
                    <a16:creationId xmlns="" xmlns:a16="http://schemas.microsoft.com/office/drawing/2014/main" id="{6E316F1A-F659-47C8-8C37-0ACA2D25A59B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1 Imagen">
                <a:extLst>
                  <a:ext uri="{FF2B5EF4-FFF2-40B4-BE49-F238E27FC236}">
                    <a16:creationId xmlns="" xmlns:a16="http://schemas.microsoft.com/office/drawing/2014/main" id="{B04D5EF8-9C4F-4E3C-B008-77C64A1A3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9" name="6 Forma libre">
              <a:extLst>
                <a:ext uri="{FF2B5EF4-FFF2-40B4-BE49-F238E27FC236}">
                  <a16:creationId xmlns="" xmlns:a16="http://schemas.microsoft.com/office/drawing/2014/main" id="{01F7765E-AB31-4A83-A3EB-98AA43BE3644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28 Forma libre">
              <a:extLst>
                <a:ext uri="{FF2B5EF4-FFF2-40B4-BE49-F238E27FC236}">
                  <a16:creationId xmlns="" xmlns:a16="http://schemas.microsoft.com/office/drawing/2014/main" id="{2FAFA985-BAC1-4813-A961-8C3CF0C68040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9851444F-1400-46F8-BCDD-32B2CFFF3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8"/>
          <p:cNvGrpSpPr/>
          <p:nvPr/>
        </p:nvGrpSpPr>
        <p:grpSpPr>
          <a:xfrm>
            <a:off x="1278081" y="1051646"/>
            <a:ext cx="9889791" cy="5026593"/>
            <a:chOff x="1278081" y="1051646"/>
            <a:chExt cx="9889791" cy="5026593"/>
          </a:xfrm>
        </p:grpSpPr>
        <p:pic>
          <p:nvPicPr>
            <p:cNvPr id="193" name="Google Shape;193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8081" y="1051646"/>
              <a:ext cx="9889791" cy="4754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47514" y="3945635"/>
              <a:ext cx="1253977" cy="1068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19980" y="3945635"/>
              <a:ext cx="1819365" cy="1429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5590129">
              <a:off x="5023956" y="2837789"/>
              <a:ext cx="1492926" cy="1492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73957" y="2755152"/>
              <a:ext cx="3323087" cy="3323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 descr="觅元素58b0fbac4bf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 descr="31f7217a017c2d9a8a7bcbd9844c1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descr="a05684f714522ad77246dba9447411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descr="觅元素584a989cd6c5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 dirty="0"/>
          </a:p>
        </p:txBody>
      </p:sp>
      <p:pic>
        <p:nvPicPr>
          <p:cNvPr id="207" name="Google Shape;207;p29" descr="572005ec0a0c4"/>
          <p:cNvPicPr preferRelativeResize="0"/>
          <p:nvPr/>
        </p:nvPicPr>
        <p:blipFill rotWithShape="1">
          <a:blip r:embed="rId7">
            <a:alphaModFix/>
          </a:blip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3413"/>
            <a:ext cx="12192001" cy="662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3003" y="4433581"/>
            <a:ext cx="2242259" cy="16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3139" y="1356465"/>
            <a:ext cx="2707612" cy="175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3599" y="1535292"/>
            <a:ext cx="1337310" cy="133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392" y="365125"/>
            <a:ext cx="3186546" cy="318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9">
            <a:alphaModFix/>
          </a:blip>
          <a:srcRect t="7251" b="7252"/>
          <a:stretch/>
        </p:blipFill>
        <p:spPr>
          <a:xfrm rot="-5400000">
            <a:off x="8711266" y="4502734"/>
            <a:ext cx="2431473" cy="20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10">
            <a:alphaModFix/>
          </a:blip>
          <a:srcRect t="3222" b="3222"/>
          <a:stretch/>
        </p:blipFill>
        <p:spPr>
          <a:xfrm>
            <a:off x="5813308" y="4783078"/>
            <a:ext cx="1147274" cy="1018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1324483" y="658006"/>
            <a:ext cx="10122569" cy="2486891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1324483" y="3629355"/>
            <a:ext cx="10122569" cy="248689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9115" y="1040468"/>
            <a:ext cx="2941059" cy="163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/>
        </p:nvSpPr>
        <p:spPr>
          <a:xfrm>
            <a:off x="4913299" y="1219200"/>
            <a:ext cx="2356591" cy="1294765"/>
          </a:xfrm>
          <a:prstGeom prst="cube">
            <a:avLst>
              <a:gd name="adj" fmla="val 25000"/>
            </a:avLst>
          </a:prstGeom>
          <a:solidFill>
            <a:srgbClr val="FDC4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 rotWithShape="1">
          <a:blip r:embed="rId5">
            <a:alphaModFix/>
          </a:blip>
          <a:srcRect l="10498" r="10497"/>
          <a:stretch/>
        </p:blipFill>
        <p:spPr>
          <a:xfrm rot="-5400000">
            <a:off x="9242912" y="963297"/>
            <a:ext cx="1632126" cy="169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9242966" y="1355500"/>
            <a:ext cx="1565002" cy="1029587"/>
          </a:xfrm>
          <a:prstGeom prst="cube">
            <a:avLst>
              <a:gd name="adj" fmla="val 25000"/>
            </a:avLst>
          </a:prstGeom>
          <a:solidFill>
            <a:srgbClr val="AE3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3367603" y="5625221"/>
            <a:ext cx="61739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Khối hộp chữ nhật</a:t>
            </a:r>
            <a:endParaRPr sz="4800" b="1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/>
          <p:nvPr/>
        </p:nvSpPr>
        <p:spPr>
          <a:xfrm rot="-5400000">
            <a:off x="1058322" y="1336253"/>
            <a:ext cx="2161309" cy="1345313"/>
          </a:xfrm>
          <a:prstGeom prst="cube">
            <a:avLst>
              <a:gd name="adj" fmla="val 25000"/>
            </a:avLst>
          </a:prstGeom>
          <a:solidFill>
            <a:srgbClr val="58C7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 descr="Domes And Pinacoid R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8337" y="2578623"/>
            <a:ext cx="4935323" cy="17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7124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4">
            <a:alphaModFix/>
          </a:blip>
          <a:srcRect l="20758" t="30001" r="19862" b="16411"/>
          <a:stretch/>
        </p:blipFill>
        <p:spPr>
          <a:xfrm>
            <a:off x="5201595" y="1020247"/>
            <a:ext cx="2376000" cy="214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0928" y="1232947"/>
            <a:ext cx="1440001" cy="14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/>
          <p:nvPr/>
        </p:nvSpPr>
        <p:spPr>
          <a:xfrm rot="-5400000">
            <a:off x="1743172" y="1233820"/>
            <a:ext cx="1476000" cy="1476000"/>
          </a:xfrm>
          <a:prstGeom prst="cube">
            <a:avLst>
              <a:gd name="adj" fmla="val 25000"/>
            </a:avLst>
          </a:prstGeom>
          <a:solidFill>
            <a:srgbClr val="008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5145497" y="855307"/>
            <a:ext cx="2376000" cy="2376000"/>
          </a:xfrm>
          <a:prstGeom prst="cube">
            <a:avLst>
              <a:gd name="adj" fmla="val 25000"/>
            </a:avLst>
          </a:prstGeom>
          <a:solidFill>
            <a:srgbClr val="BD76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3657600" y="5837753"/>
            <a:ext cx="5486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Khối lập phương</a:t>
            </a:r>
            <a:endParaRPr sz="4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 rotWithShape="1">
          <a:blip r:embed="rId6">
            <a:alphaModFix/>
          </a:blip>
          <a:srcRect t="3222" b="3222"/>
          <a:stretch/>
        </p:blipFill>
        <p:spPr>
          <a:xfrm>
            <a:off x="9641536" y="1084710"/>
            <a:ext cx="1080000" cy="95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/>
          <p:nvPr/>
        </p:nvSpPr>
        <p:spPr>
          <a:xfrm>
            <a:off x="9605536" y="994876"/>
            <a:ext cx="1116000" cy="1116000"/>
          </a:xfrm>
          <a:prstGeom prst="cube">
            <a:avLst>
              <a:gd name="adj" fmla="val 25000"/>
            </a:avLst>
          </a:prstGeom>
          <a:solidFill>
            <a:srgbClr val="9D1E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 descr="Rhombohedra 1 Blu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3980" y="1939528"/>
            <a:ext cx="3193143" cy="305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225</Words>
  <Application>Microsoft Office PowerPoint</Application>
  <PresentationFormat>Custom</PresentationFormat>
  <Paragraphs>63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 Light</vt:lpstr>
      <vt:lpstr>Times New Roman</vt:lpstr>
      <vt:lpstr>Segoe UI Black</vt:lpstr>
      <vt:lpstr>Calibri</vt:lpstr>
      <vt:lpstr>Tema de Office</vt:lpstr>
      <vt:lpstr>HOC10 TEMPLATE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19</cp:revision>
  <dcterms:modified xsi:type="dcterms:W3CDTF">2024-11-10T16:11:12Z</dcterms:modified>
</cp:coreProperties>
</file>