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96" r:id="rId4"/>
    <p:sldId id="297" r:id="rId5"/>
    <p:sldId id="299" r:id="rId6"/>
    <p:sldId id="282" r:id="rId7"/>
    <p:sldId id="301" r:id="rId8"/>
    <p:sldId id="283" r:id="rId9"/>
    <p:sldId id="286" r:id="rId10"/>
    <p:sldId id="291" r:id="rId11"/>
    <p:sldId id="284" r:id="rId12"/>
    <p:sldId id="289" r:id="rId13"/>
    <p:sldId id="288" r:id="rId14"/>
    <p:sldId id="293" r:id="rId15"/>
    <p:sldId id="290" r:id="rId16"/>
    <p:sldId id="264" r:id="rId17"/>
    <p:sldId id="269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ADA7F-BFA7-4093-B1BA-A51A10B586F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vi-VN" altLang="en-US" smtClean="0">
                <a:latin typeface="Arial" charset="0"/>
              </a:rPr>
              <a:t>Cô hỏi xưm các bạn còn nhớ ko nhé? Để biết hình đã  tô màu 1 phần mấy ta làm tnao?</a:t>
            </a:r>
          </a:p>
          <a:p>
            <a:r>
              <a:rPr lang="vi-VN" altLang="en-US" smtClean="0">
                <a:latin typeface="Arial" charset="0"/>
              </a:rPr>
              <a:t>Ta cần phải xem hình được chia thành mấy phần bằng nhau.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6E6DBD-85EF-4C7F-80D1-5DC5A30ED4E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3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4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03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67.jpeg"/><Relationship Id="rId18" Type="http://schemas.openxmlformats.org/officeDocument/2006/relationships/image" Target="../media/image71.jpeg"/><Relationship Id="rId3" Type="http://schemas.openxmlformats.org/officeDocument/2006/relationships/image" Target="../media/image59.jpeg"/><Relationship Id="rId21" Type="http://schemas.openxmlformats.org/officeDocument/2006/relationships/image" Target="../media/image73.jpeg"/><Relationship Id="rId7" Type="http://schemas.openxmlformats.org/officeDocument/2006/relationships/image" Target="../media/image62.jpeg"/><Relationship Id="rId12" Type="http://schemas.openxmlformats.org/officeDocument/2006/relationships/image" Target="../media/image66.jpe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9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11" Type="http://schemas.openxmlformats.org/officeDocument/2006/relationships/image" Target="../media/image65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75.jpeg"/><Relationship Id="rId10" Type="http://schemas.openxmlformats.org/officeDocument/2006/relationships/image" Target="../media/image64.png"/><Relationship Id="rId19" Type="http://schemas.openxmlformats.org/officeDocument/2006/relationships/image" Target="../media/image72.jpeg"/><Relationship Id="rId4" Type="http://schemas.openxmlformats.org/officeDocument/2006/relationships/image" Target="../media/image60.jpeg"/><Relationship Id="rId9" Type="http://schemas.openxmlformats.org/officeDocument/2006/relationships/image" Target="../media/image63.png"/><Relationship Id="rId14" Type="http://schemas.openxmlformats.org/officeDocument/2006/relationships/image" Target="../media/image68.jpeg"/><Relationship Id="rId22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70038" y="1071538"/>
            <a:ext cx="14706600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xmlns="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70019" y="1731810"/>
            <a:ext cx="11183631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/>
          <a:srcRect l="28299" t="72117" r="53583" b="14291"/>
          <a:stretch/>
        </p:blipFill>
        <p:spPr bwMode="auto">
          <a:xfrm>
            <a:off x="11399837" y="1849832"/>
            <a:ext cx="4876801" cy="307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9026" y="1377361"/>
            <a:ext cx="11955572" cy="934456"/>
            <a:chOff x="1470819" y="1654975"/>
            <a:chExt cx="10224371" cy="9344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8038" y="1654975"/>
              <a:ext cx="9587152" cy="87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 với phần đã tô màu</a:t>
              </a:r>
              <a:endPara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l="19372" t="39581" r="20681" b="18977"/>
          <a:stretch/>
        </p:blipFill>
        <p:spPr bwMode="auto">
          <a:xfrm>
            <a:off x="1373610" y="2311817"/>
            <a:ext cx="13522578" cy="5003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89109" y="10767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276406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xmlns="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266276406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=""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A.   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  <a:blipFill>
                <a:blip r:embed="rId4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/>
          <p:nvPr/>
        </p:nvPicPr>
        <p:blipFill rotWithShape="1">
          <a:blip r:embed="rId5"/>
          <a:srcRect l="25217" t="43851" r="24927" b="28775"/>
          <a:stretch/>
        </p:blipFill>
        <p:spPr bwMode="auto">
          <a:xfrm>
            <a:off x="2552743" y="2595543"/>
            <a:ext cx="11048999" cy="2720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880"/>
              </p:ext>
            </p:extLst>
          </p:nvPr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xmlns="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cây nấm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  <a:blipFill>
                <a:blip r:embed="rId3"/>
                <a:stretch>
                  <a:fillRect l="-5853" r="-4515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4"/>
          <a:srcRect l="31653" t="41884" r="29972" b="45826"/>
          <a:stretch/>
        </p:blipFill>
        <p:spPr bwMode="auto">
          <a:xfrm>
            <a:off x="368173" y="3407284"/>
            <a:ext cx="6838194" cy="2736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 cà chua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  <a:blipFill>
                <a:blip r:embed="rId5"/>
                <a:stretch>
                  <a:fillRect l="-5714" r="-5238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 rotWithShape="1">
          <a:blip r:embed="rId6"/>
          <a:srcRect l="33760" t="60335" r="31714" b="25806"/>
          <a:stretch/>
        </p:blipFill>
        <p:spPr bwMode="auto">
          <a:xfrm>
            <a:off x="9586119" y="3711073"/>
            <a:ext cx="6361113" cy="294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9487" y="6483580"/>
                <a:ext cx="6667210" cy="115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vi-VN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cây nấm.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7" y="6483580"/>
                <a:ext cx="6667210" cy="1156470"/>
              </a:xfrm>
              <a:prstGeom prst="rect">
                <a:avLst/>
              </a:prstGeom>
              <a:blipFill rotWithShape="0">
                <a:blip r:embed="rId7"/>
                <a:stretch>
                  <a:fillRect l="-3199" r="-2011"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quả cà chua.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  <a:blipFill>
                <a:blip r:embed="rId8"/>
                <a:stretch>
                  <a:fillRect l="-2958" r="-189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94585" y="642910"/>
          <a:ext cx="5410798" cy="2194560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xmlns="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</a:t>
                      </a:r>
                      <a:r>
                        <a:rPr lang="nl-NL" sz="40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 khoanh vào</a:t>
                      </a:r>
                      <a:r>
                        <a:rPr lang="nl-NL" sz="4000" b="1" u="sng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  </a:t>
                      </a:r>
                      <a:r>
                        <a:rPr lang="nl-NL" sz="4000" b="1" u="none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hạt dẻ?</a:t>
                      </a:r>
                    </a:p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u="none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nl-NL" sz="40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hạt dẻ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  <a:blipFill>
                <a:blip r:embed="rId3"/>
                <a:stretch>
                  <a:fillRect l="-3568" r="-2478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4"/>
          <a:srcRect l="33760" t="78778" r="31714" b="9819"/>
          <a:stretch/>
        </p:blipFill>
        <p:spPr bwMode="auto">
          <a:xfrm>
            <a:off x="4370935" y="3474330"/>
            <a:ext cx="6353810" cy="3026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3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02296"/>
              </p:ext>
            </p:extLst>
          </p:nvPr>
        </p:nvGraphicFramePr>
        <p:xfrm>
          <a:off x="1279722" y="1542242"/>
          <a:ext cx="6706197" cy="731520"/>
        </p:xfrm>
        <a:graphic>
          <a:graphicData uri="http://schemas.openxmlformats.org/drawingml/2006/table">
            <a:tbl>
              <a:tblPr/>
              <a:tblGrid>
                <a:gridCol w="6706197">
                  <a:extLst>
                    <a:ext uri="{9D8B030D-6E8A-4147-A177-3AD203B41FA5}">
                      <a16:colId xmlns:a16="http://schemas.microsoft.com/office/drawing/2014/main" xmlns="" val="2763074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Thực </a:t>
                      </a:r>
                      <a:r>
                        <a:rPr lang="en-US" sz="4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Lấy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hình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chia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phầnbằngnhau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𝐡𝐢𝐚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𝐫𝐚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pc="-5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  <a:blipFill>
                <a:blip r:embed="rId3"/>
                <a:stretch>
                  <a:fillRect l="-1512" t="-2640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4"/>
          <a:srcRect l="58484" t="35933" r="13063" b="34168"/>
          <a:stretch/>
        </p:blipFill>
        <p:spPr bwMode="auto">
          <a:xfrm>
            <a:off x="9509919" y="3440014"/>
            <a:ext cx="5410201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9662319" y="4038600"/>
            <a:ext cx="2057400" cy="1981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82971" y="4444489"/>
            <a:ext cx="2439860" cy="41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11308" y="3591318"/>
            <a:ext cx="1162991" cy="87246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11308" y="4437432"/>
            <a:ext cx="1312122" cy="16310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474299" y="4463784"/>
            <a:ext cx="693220" cy="1556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639200" y="4288643"/>
            <a:ext cx="151360" cy="17311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511934" y="4027551"/>
            <a:ext cx="2276109" cy="5014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284" y="496710"/>
            <a:ext cx="14988071" cy="8195733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11597106" y="-26031"/>
            <a:ext cx="4679533" cy="21364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12844397" y="4674066"/>
            <a:ext cx="3390966" cy="45616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907285"/>
            <a:ext cx="8725867" cy="62367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41276" y="4042737"/>
            <a:ext cx="4632446" cy="4984736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1275" y="307136"/>
            <a:ext cx="2129591" cy="2126891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10716800" y="5807131"/>
            <a:ext cx="2947816" cy="3434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99" y="1960768"/>
            <a:ext cx="12884075" cy="32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2515674" y="753533"/>
            <a:ext cx="7867042" cy="10160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Times New Roman" pitchFamily="18" charset="0"/>
              </a:rPr>
              <a:t>    Đã tô màu       hình nào?              </a:t>
            </a:r>
            <a:endParaRPr lang="en-US" altLang="en-US" sz="6400" smtClean="0"/>
          </a:p>
        </p:txBody>
      </p:sp>
      <p:sp>
        <p:nvSpPr>
          <p:cNvPr id="9219" name="Oval 65"/>
          <p:cNvSpPr>
            <a:spLocks noChangeArrowheads="1"/>
          </p:cNvSpPr>
          <p:nvPr/>
        </p:nvSpPr>
        <p:spPr bwMode="auto">
          <a:xfrm>
            <a:off x="688791" y="5154085"/>
            <a:ext cx="2195651" cy="908049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 sz="2400" b="1">
              <a:latin typeface="Arial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813833" y="2201333"/>
            <a:ext cx="14290804" cy="3767671"/>
            <a:chOff x="282321" y="2773363"/>
            <a:chExt cx="8629863" cy="2343339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82321" y="2773363"/>
              <a:ext cx="1686179" cy="1597354"/>
              <a:chOff x="137" y="936"/>
              <a:chExt cx="1207" cy="1271"/>
            </a:xfrm>
          </p:grpSpPr>
          <p:sp>
            <p:nvSpPr>
              <p:cNvPr id="9238" name="Rectangle 28"/>
              <p:cNvSpPr>
                <a:spLocks noChangeArrowheads="1"/>
              </p:cNvSpPr>
              <p:nvPr/>
            </p:nvSpPr>
            <p:spPr bwMode="auto">
              <a:xfrm>
                <a:off x="137" y="936"/>
                <a:ext cx="1200" cy="127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1" smtClean="0">
                  <a:latin typeface="Arial" panose="020B0604020202020204" pitchFamily="34" charset="0"/>
                </a:endParaRPr>
              </a:p>
            </p:txBody>
          </p:sp>
          <p:sp>
            <p:nvSpPr>
              <p:cNvPr id="14355" name="Line 29"/>
              <p:cNvSpPr>
                <a:spLocks noChangeShapeType="1"/>
              </p:cNvSpPr>
              <p:nvPr/>
            </p:nvSpPr>
            <p:spPr bwMode="auto">
              <a:xfrm flipH="1">
                <a:off x="144" y="157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40" name="Rectangle 30"/>
              <p:cNvSpPr>
                <a:spLocks noChangeArrowheads="1"/>
              </p:cNvSpPr>
              <p:nvPr/>
            </p:nvSpPr>
            <p:spPr bwMode="auto">
              <a:xfrm rot="16200000">
                <a:off x="421" y="1281"/>
                <a:ext cx="637" cy="11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1" smtClean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30" name="Rectangle 33"/>
            <p:cNvSpPr>
              <a:spLocks noChangeArrowheads="1"/>
            </p:cNvSpPr>
            <p:nvPr/>
          </p:nvSpPr>
          <p:spPr bwMode="auto">
            <a:xfrm>
              <a:off x="2354359" y="2887897"/>
              <a:ext cx="1887742" cy="14731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1" smtClean="0">
                <a:latin typeface="Arial" panose="020B0604020202020204" pitchFamily="34" charset="0"/>
              </a:endParaRPr>
            </a:p>
          </p:txBody>
        </p:sp>
        <p:sp>
          <p:nvSpPr>
            <p:cNvPr id="9231" name="AutoShape 36"/>
            <p:cNvSpPr>
              <a:spLocks noChangeArrowheads="1"/>
            </p:cNvSpPr>
            <p:nvPr/>
          </p:nvSpPr>
          <p:spPr bwMode="auto">
            <a:xfrm>
              <a:off x="2351799" y="3405274"/>
              <a:ext cx="1339977" cy="955765"/>
            </a:xfrm>
            <a:prstGeom prst="rtTriangl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1" smtClean="0">
                <a:latin typeface="Arial" panose="020B0604020202020204" pitchFamily="34" charset="0"/>
              </a:endParaRPr>
            </a:p>
          </p:txBody>
        </p:sp>
        <p:sp>
          <p:nvSpPr>
            <p:cNvPr id="14350" name="Text Box 53"/>
            <p:cNvSpPr txBox="1">
              <a:spLocks noChangeArrowheads="1"/>
            </p:cNvSpPr>
            <p:nvPr/>
          </p:nvSpPr>
          <p:spPr bwMode="auto">
            <a:xfrm>
              <a:off x="413643" y="4656736"/>
              <a:ext cx="1413755" cy="41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700" b="1">
                  <a:latin typeface="Arial" charset="0"/>
                </a:rPr>
                <a:t>Hình 1</a:t>
              </a:r>
            </a:p>
          </p:txBody>
        </p:sp>
        <p:sp>
          <p:nvSpPr>
            <p:cNvPr id="14351" name="Text Box 54"/>
            <p:cNvSpPr txBox="1">
              <a:spLocks noChangeArrowheads="1"/>
            </p:cNvSpPr>
            <p:nvPr/>
          </p:nvSpPr>
          <p:spPr bwMode="auto">
            <a:xfrm>
              <a:off x="2801851" y="4642587"/>
              <a:ext cx="1204474" cy="41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700" b="1">
                  <a:latin typeface="Arial" charset="0"/>
                </a:rPr>
                <a:t>Hình 2</a:t>
              </a:r>
            </a:p>
          </p:txBody>
        </p:sp>
        <p:sp>
          <p:nvSpPr>
            <p:cNvPr id="14352" name="Text Box 55"/>
            <p:cNvSpPr txBox="1">
              <a:spLocks noChangeArrowheads="1"/>
            </p:cNvSpPr>
            <p:nvPr/>
          </p:nvSpPr>
          <p:spPr bwMode="auto">
            <a:xfrm>
              <a:off x="5212529" y="4705139"/>
              <a:ext cx="1213243" cy="41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700" b="1">
                  <a:latin typeface="Arial" charset="0"/>
                </a:rPr>
                <a:t>Hình 3</a:t>
              </a:r>
            </a:p>
          </p:txBody>
        </p:sp>
        <p:sp>
          <p:nvSpPr>
            <p:cNvPr id="14353" name="Text Box 56"/>
            <p:cNvSpPr txBox="1">
              <a:spLocks noChangeArrowheads="1"/>
            </p:cNvSpPr>
            <p:nvPr/>
          </p:nvSpPr>
          <p:spPr bwMode="auto">
            <a:xfrm>
              <a:off x="7758857" y="4705139"/>
              <a:ext cx="1153327" cy="41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700" b="1">
                  <a:latin typeface="Arial" charset="0"/>
                </a:rPr>
                <a:t>Hình 4</a:t>
              </a:r>
            </a:p>
          </p:txBody>
        </p:sp>
      </p:grpSp>
      <p:sp>
        <p:nvSpPr>
          <p:cNvPr id="9224" name="Rectangle 26"/>
          <p:cNvSpPr>
            <a:spLocks noChangeArrowheads="1"/>
          </p:cNvSpPr>
          <p:nvPr/>
        </p:nvSpPr>
        <p:spPr bwMode="auto">
          <a:xfrm>
            <a:off x="5995179" y="285720"/>
            <a:ext cx="1350028" cy="19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018" tIns="61009" rIns="122018" bIns="61009" anchor="ctr"/>
          <a:lstStyle/>
          <a:p>
            <a:pPr algn="ctr" eaLnBrk="1" hangingPunct="1"/>
            <a:r>
              <a:rPr lang="en-US" altLang="en-US" sz="4800" b="1"/>
              <a:t>1</a:t>
            </a:r>
          </a:p>
          <a:p>
            <a:pPr algn="ctr" eaLnBrk="1" hangingPunct="1"/>
            <a:r>
              <a:rPr lang="en-US" altLang="en-US" sz="4800" b="1"/>
              <a:t>2</a:t>
            </a:r>
          </a:p>
        </p:txBody>
      </p:sp>
      <p:cxnSp>
        <p:nvCxnSpPr>
          <p:cNvPr id="75" name="Straight Connector 74">
            <a:extLst/>
          </p:cNvPr>
          <p:cNvCxnSpPr/>
          <p:nvPr/>
        </p:nvCxnSpPr>
        <p:spPr>
          <a:xfrm>
            <a:off x="6423807" y="1270000"/>
            <a:ext cx="587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44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5687" y="1739901"/>
            <a:ext cx="342275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sosceles Triangle 13"/>
          <p:cNvSpPr/>
          <p:nvPr/>
        </p:nvSpPr>
        <p:spPr>
          <a:xfrm>
            <a:off x="12396102" y="2201333"/>
            <a:ext cx="3270162" cy="2777067"/>
          </a:xfrm>
          <a:prstGeom prst="triangl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3021310" y="2237317"/>
            <a:ext cx="2034580" cy="1725083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6706" y="101600"/>
            <a:ext cx="12207479" cy="1524000"/>
          </a:xfrm>
        </p:spPr>
        <p:txBody>
          <a:bodyPr/>
          <a:lstStyle/>
          <a:p>
            <a:pPr eaLnBrk="1" hangingPunct="1"/>
            <a:r>
              <a:rPr lang="en-US" altLang="en-US" sz="53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 tô màu </a:t>
            </a:r>
            <a:r>
              <a:rPr lang="en-US" altLang="en-US" sz="6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5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hình nào?</a:t>
            </a: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8748693" y="406400"/>
            <a:ext cx="915561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018" tIns="61009" rIns="122018" bIns="61009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1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5364" name="Line 18"/>
          <p:cNvSpPr>
            <a:spLocks noChangeShapeType="1"/>
          </p:cNvSpPr>
          <p:nvPr/>
        </p:nvSpPr>
        <p:spPr bwMode="auto">
          <a:xfrm flipH="1">
            <a:off x="8935196" y="999067"/>
            <a:ext cx="50864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122018" tIns="61009" rIns="122018" bIns="61009"/>
          <a:lstStyle/>
          <a:p>
            <a:endParaRPr lang="vi-VN"/>
          </a:p>
        </p:txBody>
      </p:sp>
      <p:sp>
        <p:nvSpPr>
          <p:cNvPr id="26657" name="AutoShape 33"/>
          <p:cNvSpPr>
            <a:spLocks noChangeArrowheads="1"/>
          </p:cNvSpPr>
          <p:nvPr/>
        </p:nvSpPr>
        <p:spPr bwMode="auto">
          <a:xfrm>
            <a:off x="595539" y="2849033"/>
            <a:ext cx="4476075" cy="2844800"/>
          </a:xfrm>
          <a:prstGeom prst="diamond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2833577" y="2849033"/>
            <a:ext cx="0" cy="284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122018" tIns="61009" rIns="122018" bIns="61009"/>
          <a:lstStyle/>
          <a:p>
            <a:pPr>
              <a:defRPr/>
            </a:pPr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595539" y="4284133"/>
            <a:ext cx="44760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22018" tIns="61009" rIns="122018" bIns="61009"/>
          <a:lstStyle/>
          <a:p>
            <a:pPr>
              <a:defRPr/>
            </a:pPr>
            <a:endParaRPr lang="en-US"/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2831457" y="2861733"/>
            <a:ext cx="2238038" cy="1422400"/>
          </a:xfrm>
          <a:prstGeom prst="rtTriangl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998551" y="5753100"/>
            <a:ext cx="2136309" cy="6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018" tIns="61009" rIns="122018" bIns="61009">
            <a:spAutoFit/>
          </a:bodyPr>
          <a:lstStyle/>
          <a:p>
            <a:r>
              <a:rPr lang="en-US" altLang="en-US" sz="3700" b="1"/>
              <a:t>Hình 1</a:t>
            </a:r>
          </a:p>
        </p:txBody>
      </p:sp>
      <p:sp>
        <p:nvSpPr>
          <p:cNvPr id="15370" name="TextBox 25"/>
          <p:cNvSpPr txBox="1">
            <a:spLocks noChangeArrowheads="1"/>
          </p:cNvSpPr>
          <p:nvPr/>
        </p:nvSpPr>
        <p:spPr bwMode="auto">
          <a:xfrm>
            <a:off x="7260907" y="5693834"/>
            <a:ext cx="371734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018" tIns="61009" rIns="122018" bIns="61009">
            <a:spAutoFit/>
          </a:bodyPr>
          <a:lstStyle/>
          <a:p>
            <a:r>
              <a:rPr lang="en-US" altLang="en-US" sz="3700" b="1"/>
              <a:t>Hình 2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430565" y="5793318"/>
            <a:ext cx="2725489" cy="927100"/>
          </a:xfrm>
          <a:prstGeom prst="ellipse">
            <a:avLst/>
          </a:prstGeom>
          <a:noFill/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 lIns="122018" tIns="61009" rIns="122018" bIns="61009"/>
          <a:lstStyle/>
          <a:p>
            <a:endParaRPr lang="vi-VN" altLang="en-US"/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 rot="5400000">
            <a:off x="6945639" y="38263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 rot="5400000">
            <a:off x="7863319" y="38263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 rot="5400000">
            <a:off x="8781000" y="38263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 rot="5400000">
            <a:off x="9705038" y="38263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 rot="5400000">
            <a:off x="6030078" y="3830586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 rot="5400000">
            <a:off x="11343298" y="38390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 rot="5400000">
            <a:off x="14142965" y="38390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 rot="5400000">
            <a:off x="13201972" y="38390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 rot="5400000">
            <a:off x="12273695" y="38390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 rot="5400000">
            <a:off x="15041571" y="3839053"/>
            <a:ext cx="812800" cy="9155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2018" tIns="61009" rIns="122018" bIns="61009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82" name="TextBox 25"/>
          <p:cNvSpPr txBox="1">
            <a:spLocks noChangeArrowheads="1"/>
          </p:cNvSpPr>
          <p:nvPr/>
        </p:nvSpPr>
        <p:spPr bwMode="auto">
          <a:xfrm>
            <a:off x="12538098" y="5693834"/>
            <a:ext cx="371734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018" tIns="61009" rIns="122018" bIns="61009">
            <a:spAutoFit/>
          </a:bodyPr>
          <a:lstStyle/>
          <a:p>
            <a:r>
              <a:rPr lang="en-US" altLang="en-US" sz="3700" b="1"/>
              <a:t>Hình 3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361416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xmlns="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596361416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=""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/>
          <p:cNvPicPr/>
          <p:nvPr/>
        </p:nvPicPr>
        <p:blipFill rotWithShape="1">
          <a:blip r:embed="rId4"/>
          <a:srcRect l="25541" t="68817" r="27489" b="8065"/>
          <a:stretch/>
        </p:blipFill>
        <p:spPr bwMode="auto">
          <a:xfrm>
            <a:off x="700111" y="2741786"/>
            <a:ext cx="14754264" cy="3488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00758" y="5867400"/>
                <a:ext cx="290501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1.    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58" y="5867400"/>
                <a:ext cx="2905010" cy="1822743"/>
              </a:xfrm>
              <a:prstGeom prst="rect">
                <a:avLst/>
              </a:prstGeom>
              <a:blipFill>
                <a:blip r:embed="rId5"/>
                <a:stretch>
                  <a:fillRect l="-7563" t="-4013" r="-7353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38213" y="6046241"/>
                <a:ext cx="290501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2.    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13" y="6046241"/>
                <a:ext cx="2905010" cy="1822743"/>
              </a:xfrm>
              <a:prstGeom prst="rect">
                <a:avLst/>
              </a:prstGeom>
              <a:blipFill>
                <a:blip r:embed="rId6"/>
                <a:stretch>
                  <a:fillRect l="-7563" t="-4013" r="-7353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6130" t="33755" r="14130" b="30802"/>
          <a:stretch/>
        </p:blipFill>
        <p:spPr bwMode="auto">
          <a:xfrm>
            <a:off x="1280319" y="1665486"/>
            <a:ext cx="13258799" cy="6792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70038" y="1071538"/>
            <a:ext cx="14706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0614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nhật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nhật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chia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làm7 phần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nhau.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8150" t="39181" r="57140" b="48036"/>
          <a:stretch/>
        </p:blipFill>
        <p:spPr bwMode="auto">
          <a:xfrm>
            <a:off x="10805319" y="2438399"/>
            <a:ext cx="5105400" cy="327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66353" y="1024395"/>
            <a:ext cx="9144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xmlns="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9066505"/>
                  </a:ext>
                </a:extLst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 rotWithShape="1">
          <a:blip r:embed="rId2"/>
          <a:srcRect l="28251" t="55451" r="55549" b="31089"/>
          <a:stretch/>
        </p:blipFill>
        <p:spPr bwMode="auto">
          <a:xfrm>
            <a:off x="9128919" y="2400473"/>
            <a:ext cx="6858000" cy="384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71577" y="1629438"/>
            <a:ext cx="11465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8 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436</Words>
  <Application>Microsoft Office PowerPoint</Application>
  <PresentationFormat>Custom</PresentationFormat>
  <Paragraphs>125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Cambria Math</vt:lpstr>
      <vt:lpstr>Times New Roman</vt:lpstr>
      <vt:lpstr>VNI-Times</vt:lpstr>
      <vt:lpstr>等线</vt:lpstr>
      <vt:lpstr>Office Theme</vt:lpstr>
      <vt:lpstr>PowerPoint Presentation</vt:lpstr>
      <vt:lpstr>PowerPoint Presentation</vt:lpstr>
      <vt:lpstr>    Đã tô màu       hình nào?              </vt:lpstr>
      <vt:lpstr> Đã tô màu     hình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249</cp:revision>
  <dcterms:created xsi:type="dcterms:W3CDTF">2022-07-10T01:37:20Z</dcterms:created>
  <dcterms:modified xsi:type="dcterms:W3CDTF">2025-11-06T08:40:35Z</dcterms:modified>
</cp:coreProperties>
</file>