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3.xml" ContentType="application/vnd.openxmlformats-officedocument.presentationml.notesSlide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8"/>
  </p:notesMasterIdLst>
  <p:sldIdLst>
    <p:sldId id="304" r:id="rId3"/>
    <p:sldId id="257" r:id="rId4"/>
    <p:sldId id="373" r:id="rId5"/>
    <p:sldId id="262" r:id="rId6"/>
    <p:sldId id="371" r:id="rId7"/>
    <p:sldId id="362" r:id="rId8"/>
    <p:sldId id="356" r:id="rId9"/>
    <p:sldId id="329" r:id="rId10"/>
    <p:sldId id="330" r:id="rId11"/>
    <p:sldId id="332" r:id="rId12"/>
    <p:sldId id="331" r:id="rId13"/>
    <p:sldId id="333" r:id="rId14"/>
    <p:sldId id="334" r:id="rId15"/>
    <p:sldId id="374" r:id="rId16"/>
    <p:sldId id="281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C1F48F"/>
    <a:srgbClr val="FF00FF"/>
    <a:srgbClr val="006600"/>
    <a:srgbClr val="51B416"/>
    <a:srgbClr val="00FF00"/>
    <a:srgbClr val="E6B9B8"/>
    <a:srgbClr val="92D050"/>
    <a:srgbClr val="00CC00"/>
    <a:srgbClr val="68C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96" d="100"/>
          <a:sy n="96" d="100"/>
        </p:scale>
        <p:origin x="330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26916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95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11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0103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0056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6368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403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8738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3521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014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87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1774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671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149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39744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44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2780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5452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70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998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627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618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706" r:id="rId7"/>
    <p:sldLayoutId id="2147483705" r:id="rId8"/>
    <p:sldLayoutId id="2147483704" r:id="rId9"/>
    <p:sldLayoutId id="2147483703" r:id="rId10"/>
    <p:sldLayoutId id="2147483702" r:id="rId11"/>
    <p:sldLayoutId id="2147483701" r:id="rId12"/>
    <p:sldLayoutId id="2147483700" r:id="rId13"/>
    <p:sldLayoutId id="2147483657" r:id="rId14"/>
    <p:sldLayoutId id="2147483658" r:id="rId15"/>
    <p:sldLayoutId id="2147483659" r:id="rId16"/>
    <p:sldLayoutId id="2147483660" r:id="rId17"/>
    <p:sldLayoutId id="214748366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16" r:id="rId2"/>
    <p:sldLayoutId id="2147483708" r:id="rId3"/>
    <p:sldLayoutId id="2147483707" r:id="rId4"/>
    <p:sldLayoutId id="2147483695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96" r:id="rId14"/>
    <p:sldLayoutId id="2147483715" r:id="rId15"/>
    <p:sldLayoutId id="2147483714" r:id="rId16"/>
    <p:sldLayoutId id="2147483713" r:id="rId17"/>
    <p:sldLayoutId id="2147483712" r:id="rId18"/>
    <p:sldLayoutId id="2147483711" r:id="rId19"/>
    <p:sldLayoutId id="2147483710" r:id="rId20"/>
    <p:sldLayoutId id="2147483709" r:id="rId21"/>
    <p:sldLayoutId id="2147483699" r:id="rId22"/>
    <p:sldLayoutId id="2147483698" r:id="rId23"/>
    <p:sldLayoutId id="2147483697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9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32.xml"/><Relationship Id="rId7" Type="http://schemas.openxmlformats.org/officeDocument/2006/relationships/slide" Target="slide9.xml"/><Relationship Id="rId12" Type="http://schemas.openxmlformats.org/officeDocument/2006/relationships/image" Target="../media/image54.png"/><Relationship Id="rId17" Type="http://schemas.microsoft.com/office/2007/relationships/hdphoto" Target="../media/hdphoto17.wdp"/><Relationship Id="rId2" Type="http://schemas.microsoft.com/office/2007/relationships/media" Target="../media/media1.mp3"/><Relationship Id="rId16" Type="http://schemas.openxmlformats.org/officeDocument/2006/relationships/image" Target="../media/image52.png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microsoft.com/office/2007/relationships/hdphoto" Target="../media/hdphoto7.wdp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microsoft.com/office/2007/relationships/hdphoto" Target="../media/hdphoto18.wdp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9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32.xml"/><Relationship Id="rId7" Type="http://schemas.openxmlformats.org/officeDocument/2006/relationships/slide" Target="slide9.xml"/><Relationship Id="rId12" Type="http://schemas.openxmlformats.org/officeDocument/2006/relationships/image" Target="../media/image54.png"/><Relationship Id="rId17" Type="http://schemas.microsoft.com/office/2007/relationships/hdphoto" Target="../media/hdphoto17.wdp"/><Relationship Id="rId2" Type="http://schemas.microsoft.com/office/2007/relationships/media" Target="../media/media1.mp3"/><Relationship Id="rId16" Type="http://schemas.openxmlformats.org/officeDocument/2006/relationships/image" Target="../media/image52.png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11" Type="http://schemas.microsoft.com/office/2007/relationships/hdphoto" Target="../media/hdphoto4.wdp"/><Relationship Id="rId5" Type="http://schemas.openxmlformats.org/officeDocument/2006/relationships/audio" Target="../media/audio1.wav"/><Relationship Id="rId15" Type="http://schemas.microsoft.com/office/2007/relationships/hdphoto" Target="../media/hdphoto7.wdp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microsoft.com/office/2007/relationships/hdphoto" Target="../media/hdphoto18.wdp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9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32.xml"/><Relationship Id="rId7" Type="http://schemas.openxmlformats.org/officeDocument/2006/relationships/slide" Target="slide9.xml"/><Relationship Id="rId12" Type="http://schemas.openxmlformats.org/officeDocument/2006/relationships/image" Target="../media/image54.png"/><Relationship Id="rId17" Type="http://schemas.microsoft.com/office/2007/relationships/hdphoto" Target="../media/hdphoto17.wdp"/><Relationship Id="rId2" Type="http://schemas.microsoft.com/office/2007/relationships/media" Target="../media/media1.mp3"/><Relationship Id="rId16" Type="http://schemas.openxmlformats.org/officeDocument/2006/relationships/image" Target="../media/image52.png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microsoft.com/office/2007/relationships/hdphoto" Target="../media/hdphoto7.wdp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microsoft.com/office/2007/relationships/hdphoto" Target="../media/hdphoto18.wdp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9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32.xml"/><Relationship Id="rId7" Type="http://schemas.openxmlformats.org/officeDocument/2006/relationships/slide" Target="slide9.xml"/><Relationship Id="rId12" Type="http://schemas.openxmlformats.org/officeDocument/2006/relationships/image" Target="../media/image54.png"/><Relationship Id="rId17" Type="http://schemas.microsoft.com/office/2007/relationships/hdphoto" Target="../media/hdphoto17.wdp"/><Relationship Id="rId2" Type="http://schemas.microsoft.com/office/2007/relationships/media" Target="../media/media1.mp3"/><Relationship Id="rId16" Type="http://schemas.openxmlformats.org/officeDocument/2006/relationships/image" Target="../media/image52.png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11" Type="http://schemas.microsoft.com/office/2007/relationships/hdphoto" Target="../media/hdphoto4.wdp"/><Relationship Id="rId5" Type="http://schemas.openxmlformats.org/officeDocument/2006/relationships/audio" Target="../media/audio1.wav"/><Relationship Id="rId15" Type="http://schemas.microsoft.com/office/2007/relationships/hdphoto" Target="../media/hdphoto7.wdp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microsoft.com/office/2007/relationships/hdphoto" Target="../media/hdphoto18.wdp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12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11.png"/><Relationship Id="rId2" Type="http://schemas.openxmlformats.org/officeDocument/2006/relationships/control" Target="../activeX/activeX1.xml"/><Relationship Id="rId16" Type="http://schemas.openxmlformats.org/officeDocument/2006/relationships/image" Target="../media/image10.png"/><Relationship Id="rId20" Type="http://schemas.openxmlformats.org/officeDocument/2006/relationships/image" Target="../media/image14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notesSlide" Target="../notesSlides/notesSlide3.xml"/><Relationship Id="rId10" Type="http://schemas.openxmlformats.org/officeDocument/2006/relationships/control" Target="../activeX/activeX9.xml"/><Relationship Id="rId19" Type="http://schemas.openxmlformats.org/officeDocument/2006/relationships/image" Target="../media/image13.png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9.xml"/><Relationship Id="rId13" Type="http://schemas.openxmlformats.org/officeDocument/2006/relationships/image" Target="../media/image22.wmf"/><Relationship Id="rId3" Type="http://schemas.openxmlformats.org/officeDocument/2006/relationships/control" Target="../activeX/activeX14.xml"/><Relationship Id="rId7" Type="http://schemas.openxmlformats.org/officeDocument/2006/relationships/control" Target="../activeX/activeX18.xml"/><Relationship Id="rId12" Type="http://schemas.openxmlformats.org/officeDocument/2006/relationships/image" Target="../media/image10.png"/><Relationship Id="rId17" Type="http://schemas.openxmlformats.org/officeDocument/2006/relationships/image" Target="../media/image26.wmf"/><Relationship Id="rId2" Type="http://schemas.openxmlformats.org/officeDocument/2006/relationships/control" Target="../activeX/activeX13.xml"/><Relationship Id="rId16" Type="http://schemas.openxmlformats.org/officeDocument/2006/relationships/image" Target="../media/image25.wmf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7.xml"/><Relationship Id="rId11" Type="http://schemas.openxmlformats.org/officeDocument/2006/relationships/notesSlide" Target="../notesSlides/notesSlide4.xml"/><Relationship Id="rId5" Type="http://schemas.openxmlformats.org/officeDocument/2006/relationships/control" Target="../activeX/activeX16.xml"/><Relationship Id="rId15" Type="http://schemas.openxmlformats.org/officeDocument/2006/relationships/image" Target="../media/image24.wmf"/><Relationship Id="rId10" Type="http://schemas.openxmlformats.org/officeDocument/2006/relationships/slideLayout" Target="../slideLayouts/slideLayout19.xml"/><Relationship Id="rId4" Type="http://schemas.openxmlformats.org/officeDocument/2006/relationships/control" Target="../activeX/activeX15.xml"/><Relationship Id="rId9" Type="http://schemas.openxmlformats.org/officeDocument/2006/relationships/control" Target="../activeX/activeX20.xml"/><Relationship Id="rId14" Type="http://schemas.openxmlformats.org/officeDocument/2006/relationships/image" Target="../media/image23.w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2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9.png"/><Relationship Id="rId12" Type="http://schemas.microsoft.com/office/2007/relationships/hdphoto" Target="../media/hdphoto6.wdp"/><Relationship Id="rId17" Type="http://schemas.openxmlformats.org/officeDocument/2006/relationships/slide" Target="slide1.xml"/><Relationship Id="rId2" Type="http://schemas.microsoft.com/office/2007/relationships/media" Target="../media/media1.mp3"/><Relationship Id="rId16" Type="http://schemas.microsoft.com/office/2007/relationships/hdphoto" Target="../media/hdphoto8.wdp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5.wdp"/><Relationship Id="rId19" Type="http://schemas.openxmlformats.org/officeDocument/2006/relationships/image" Target="../media/image35.png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18" Type="http://schemas.openxmlformats.org/officeDocument/2006/relationships/slide" Target="slide13.xml"/><Relationship Id="rId26" Type="http://schemas.openxmlformats.org/officeDocument/2006/relationships/image" Target="../media/image48.png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45.png"/><Relationship Id="rId34" Type="http://schemas.microsoft.com/office/2007/relationships/hdphoto" Target="../media/hdphoto17.wdp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17" Type="http://schemas.openxmlformats.org/officeDocument/2006/relationships/image" Target="../media/image43.png"/><Relationship Id="rId25" Type="http://schemas.openxmlformats.org/officeDocument/2006/relationships/image" Target="../media/image47.png"/><Relationship Id="rId33" Type="http://schemas.openxmlformats.org/officeDocument/2006/relationships/image" Target="../media/image52.png"/><Relationship Id="rId2" Type="http://schemas.microsoft.com/office/2007/relationships/media" Target="../media/media1.mp3"/><Relationship Id="rId16" Type="http://schemas.openxmlformats.org/officeDocument/2006/relationships/slide" Target="slide10.xml"/><Relationship Id="rId20" Type="http://schemas.openxmlformats.org/officeDocument/2006/relationships/image" Target="../media/image44.png"/><Relationship Id="rId29" Type="http://schemas.openxmlformats.org/officeDocument/2006/relationships/image" Target="../media/image50.png"/><Relationship Id="rId1" Type="http://schemas.openxmlformats.org/officeDocument/2006/relationships/audio" Target="NULL" TargetMode="External"/><Relationship Id="rId6" Type="http://schemas.microsoft.com/office/2007/relationships/hdphoto" Target="../media/hdphoto9.wdp"/><Relationship Id="rId11" Type="http://schemas.microsoft.com/office/2007/relationships/hdphoto" Target="../media/hdphoto11.wdp"/><Relationship Id="rId24" Type="http://schemas.microsoft.com/office/2007/relationships/hdphoto" Target="../media/hdphoto14.wdp"/><Relationship Id="rId32" Type="http://schemas.openxmlformats.org/officeDocument/2006/relationships/image" Target="../media/image51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23" Type="http://schemas.openxmlformats.org/officeDocument/2006/relationships/image" Target="../media/image46.png"/><Relationship Id="rId28" Type="http://schemas.microsoft.com/office/2007/relationships/hdphoto" Target="../media/hdphoto15.wdp"/><Relationship Id="rId10" Type="http://schemas.openxmlformats.org/officeDocument/2006/relationships/image" Target="../media/image40.png"/><Relationship Id="rId19" Type="http://schemas.openxmlformats.org/officeDocument/2006/relationships/slide" Target="slide12.xml"/><Relationship Id="rId31" Type="http://schemas.openxmlformats.org/officeDocument/2006/relationships/slide" Target="slide4.xml"/><Relationship Id="rId4" Type="http://schemas.openxmlformats.org/officeDocument/2006/relationships/image" Target="../media/image36.jpg"/><Relationship Id="rId9" Type="http://schemas.openxmlformats.org/officeDocument/2006/relationships/image" Target="../media/image39.png"/><Relationship Id="rId14" Type="http://schemas.openxmlformats.org/officeDocument/2006/relationships/slide" Target="slide11.xml"/><Relationship Id="rId22" Type="http://schemas.microsoft.com/office/2007/relationships/hdphoto" Target="../media/hdphoto13.wdp"/><Relationship Id="rId27" Type="http://schemas.openxmlformats.org/officeDocument/2006/relationships/image" Target="../media/image49.png"/><Relationship Id="rId30" Type="http://schemas.microsoft.com/office/2007/relationships/hdphoto" Target="../media/hdphoto16.wdp"/><Relationship Id="rId35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03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11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2025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1473" y="1510180"/>
            <a:ext cx="4656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Em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những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gì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đã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học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97" y="384801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41340" y="1342468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14 - …. = 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60561" y="3884961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A. 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16432" y="3884961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B.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717558" y="5131063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C. 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87371" y="5131063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D. 9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201" y="5277625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026" y="4011484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55" y="321428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4673" y="1193423"/>
            <a:ext cx="4357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</a:rPr>
              <a:t>Tìm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hiệu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bằng</a:t>
            </a:r>
            <a:r>
              <a:rPr lang="en-US" sz="2800" b="1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695019" y="351178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12 - 7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50890" y="3511784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14 - 9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752016" y="4757886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15 - 6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21829" y="4757886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11 - 6</a:t>
            </a:r>
          </a:p>
        </p:txBody>
      </p:sp>
      <p:pic>
        <p:nvPicPr>
          <p:cNvPr id="20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63" y="330772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566865" y="4707505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C.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50800" y="3339529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B. 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66865" y="3361828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A.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166891" y="4707505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D. 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41338" y="1435052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….. + 9 = 17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68" y="298978"/>
            <a:ext cx="7652900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396139" y="1184892"/>
            <a:ext cx="5509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</a:rPr>
              <a:t>Tìm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tổng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bằng</a:t>
            </a:r>
            <a:r>
              <a:rPr lang="en-US" sz="2800" b="1" dirty="0">
                <a:solidFill>
                  <a:srgbClr val="002060"/>
                </a:solidFill>
              </a:rPr>
              <a:t> 14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sp>
        <p:nvSpPr>
          <p:cNvPr id="22" name="Rounded Rectangle 12">
            <a:extLst>
              <a:ext uri="{FF2B5EF4-FFF2-40B4-BE49-F238E27FC236}">
                <a16:creationId xmlns:a16="http://schemas.microsoft.com/office/drawing/2014/main" xmlns="" id="{51266CBC-25EB-42EE-AF04-E6BEBFBF18DA}"/>
              </a:ext>
            </a:extLst>
          </p:cNvPr>
          <p:cNvSpPr/>
          <p:nvPr/>
        </p:nvSpPr>
        <p:spPr>
          <a:xfrm>
            <a:off x="2594929" y="3569333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6 + 8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xmlns="" id="{2F056E8D-F7ED-4909-B88C-59B78BF2D0F8}"/>
              </a:ext>
            </a:extLst>
          </p:cNvPr>
          <p:cNvSpPr/>
          <p:nvPr/>
        </p:nvSpPr>
        <p:spPr>
          <a:xfrm>
            <a:off x="2632497" y="4830545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5 + 9</a:t>
            </a:r>
          </a:p>
        </p:txBody>
      </p:sp>
      <p:sp>
        <p:nvSpPr>
          <p:cNvPr id="24" name="Rounded Rectangle 16">
            <a:extLst>
              <a:ext uri="{FF2B5EF4-FFF2-40B4-BE49-F238E27FC236}">
                <a16:creationId xmlns:a16="http://schemas.microsoft.com/office/drawing/2014/main" xmlns="" id="{736FB91A-1EB1-4B61-ADA2-69AC944D32B5}"/>
              </a:ext>
            </a:extLst>
          </p:cNvPr>
          <p:cNvSpPr/>
          <p:nvPr/>
        </p:nvSpPr>
        <p:spPr>
          <a:xfrm>
            <a:off x="6213136" y="3549294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</a:t>
            </a:r>
            <a:r>
              <a:rPr lang="en-US" sz="3000" b="1">
                <a:solidFill>
                  <a:schemeClr val="bg2">
                    <a:lumMod val="75000"/>
                  </a:schemeClr>
                </a:solidFill>
              </a:rPr>
              <a:t>9 + 4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5" name="Rounded Rectangle 17">
            <a:extLst>
              <a:ext uri="{FF2B5EF4-FFF2-40B4-BE49-F238E27FC236}">
                <a16:creationId xmlns:a16="http://schemas.microsoft.com/office/drawing/2014/main" xmlns="" id="{A89E8F3E-11E1-4684-A5C6-6B3A3BA020FB}"/>
              </a:ext>
            </a:extLst>
          </p:cNvPr>
          <p:cNvSpPr/>
          <p:nvPr/>
        </p:nvSpPr>
        <p:spPr>
          <a:xfrm>
            <a:off x="6121739" y="4815435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7 + 7</a:t>
            </a:r>
          </a:p>
        </p:txBody>
      </p:sp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0743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3222DA5-2786-49B3-9B4F-44FC13BCA7CB}"/>
              </a:ext>
            </a:extLst>
          </p:cNvPr>
          <p:cNvGrpSpPr/>
          <p:nvPr/>
        </p:nvGrpSpPr>
        <p:grpSpPr>
          <a:xfrm>
            <a:off x="0" y="-150606"/>
            <a:ext cx="12191999" cy="7019030"/>
            <a:chOff x="-868219" y="4377416"/>
            <a:chExt cx="12191999" cy="683614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AD922F9E-DCC8-4DB8-8404-C71F85F91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68219" y="4377416"/>
              <a:ext cx="12191999" cy="683614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FF8E79A-8106-43AE-BA39-7C59982BEDD0}"/>
                </a:ext>
              </a:extLst>
            </p:cNvPr>
            <p:cNvSpPr/>
            <p:nvPr/>
          </p:nvSpPr>
          <p:spPr>
            <a:xfrm>
              <a:off x="4705933" y="9291782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09ECF68-97D1-478B-9787-F3CDA362A82F}"/>
              </a:ext>
            </a:extLst>
          </p:cNvPr>
          <p:cNvSpPr/>
          <p:nvPr/>
        </p:nvSpPr>
        <p:spPr>
          <a:xfrm>
            <a:off x="2734795" y="142188"/>
            <a:ext cx="7477186" cy="97632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 TRUYỀN BÓNG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BB59B59-F929-4D86-9566-29868986F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566" y="3890421"/>
            <a:ext cx="8357430" cy="26391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1D07249-DD3E-4458-B72A-9F63F6A78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77" y="1856510"/>
            <a:ext cx="2349918" cy="490205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AB7A21F-E116-4332-836E-35A622DE6A23}"/>
              </a:ext>
            </a:extLst>
          </p:cNvPr>
          <p:cNvGrpSpPr/>
          <p:nvPr/>
        </p:nvGrpSpPr>
        <p:grpSpPr>
          <a:xfrm>
            <a:off x="1653699" y="527517"/>
            <a:ext cx="6115582" cy="1910551"/>
            <a:chOff x="4195788" y="1480665"/>
            <a:chExt cx="6115582" cy="1910551"/>
          </a:xfrm>
        </p:grpSpPr>
        <p:sp>
          <p:nvSpPr>
            <p:cNvPr id="26" name="Thought Bubble: Cloud 25">
              <a:extLst>
                <a:ext uri="{FF2B5EF4-FFF2-40B4-BE49-F238E27FC236}">
                  <a16:creationId xmlns:a16="http://schemas.microsoft.com/office/drawing/2014/main" xmlns="" id="{41A2C241-E315-4ABF-932C-2CDB42432EF5}"/>
                </a:ext>
              </a:extLst>
            </p:cNvPr>
            <p:cNvSpPr/>
            <p:nvPr/>
          </p:nvSpPr>
          <p:spPr>
            <a:xfrm>
              <a:off x="4195788" y="1480665"/>
              <a:ext cx="6115582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0513B81-688F-4A1E-8525-45D328E6D744}"/>
                </a:ext>
              </a:extLst>
            </p:cNvPr>
            <p:cNvSpPr txBox="1"/>
            <p:nvPr/>
          </p:nvSpPr>
          <p:spPr>
            <a:xfrm>
              <a:off x="4686816" y="1823889"/>
              <a:ext cx="513352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Khi </a:t>
              </a:r>
              <a:r>
                <a:rPr lang="en-US" sz="2200" dirty="0" err="1">
                  <a:solidFill>
                    <a:schemeClr val="bg1"/>
                  </a:solidFill>
                </a:rPr>
                <a:t>nhận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được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bóng</a:t>
              </a:r>
              <a:r>
                <a:rPr lang="en-US" sz="2200" dirty="0">
                  <a:solidFill>
                    <a:schemeClr val="bg1"/>
                  </a:solidFill>
                </a:rPr>
                <a:t>, </a:t>
              </a:r>
              <a:r>
                <a:rPr lang="en-US" sz="2200" dirty="0" err="1">
                  <a:solidFill>
                    <a:schemeClr val="bg1"/>
                  </a:solidFill>
                </a:rPr>
                <a:t>em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hãy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nói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một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điều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mình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học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thêm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được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mà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mình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nhớ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nhất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từ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đầu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năm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học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đến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giờ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nhé</a:t>
              </a:r>
              <a:r>
                <a:rPr lang="en-US" sz="2200" dirty="0">
                  <a:solidFill>
                    <a:schemeClr val="bg1"/>
                  </a:solidFill>
                </a:rPr>
                <a:t>!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AB4D053-CEEF-4D5D-9544-C36F5C2C2C49}"/>
              </a:ext>
            </a:extLst>
          </p:cNvPr>
          <p:cNvGrpSpPr/>
          <p:nvPr/>
        </p:nvGrpSpPr>
        <p:grpSpPr>
          <a:xfrm>
            <a:off x="4219263" y="2390431"/>
            <a:ext cx="3753472" cy="1159175"/>
            <a:chOff x="4337055" y="1474390"/>
            <a:chExt cx="3753472" cy="1159175"/>
          </a:xfrm>
        </p:grpSpPr>
        <p:sp>
          <p:nvSpPr>
            <p:cNvPr id="32" name="Thought Bubble: Cloud 31">
              <a:extLst>
                <a:ext uri="{FF2B5EF4-FFF2-40B4-BE49-F238E27FC236}">
                  <a16:creationId xmlns:a16="http://schemas.microsoft.com/office/drawing/2014/main" xmlns="" id="{FCAEA26A-E81F-4ECF-AB72-30C200217A4E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2CA9F90F-6FB4-4485-A000-8D408B8823AE}"/>
                </a:ext>
              </a:extLst>
            </p:cNvPr>
            <p:cNvSpPr txBox="1"/>
            <p:nvPr/>
          </p:nvSpPr>
          <p:spPr>
            <a:xfrm>
              <a:off x="4584868" y="1686554"/>
              <a:ext cx="34091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Bảng</a:t>
              </a:r>
              <a:r>
                <a:rPr lang="en-US" sz="2200" dirty="0"/>
                <a:t> </a:t>
              </a:r>
              <a:r>
                <a:rPr lang="en-US" sz="2200" dirty="0" err="1"/>
                <a:t>cộng</a:t>
              </a:r>
              <a:r>
                <a:rPr lang="en-US" sz="2200" dirty="0"/>
                <a:t> </a:t>
              </a:r>
              <a:r>
                <a:rPr lang="en-US" sz="2200" dirty="0" err="1"/>
                <a:t>có</a:t>
              </a:r>
              <a:r>
                <a:rPr lang="en-US" sz="2200" dirty="0"/>
                <a:t> </a:t>
              </a:r>
              <a:r>
                <a:rPr lang="en-US" sz="2200" dirty="0" err="1"/>
                <a:t>nhớ</a:t>
              </a:r>
              <a:r>
                <a:rPr lang="en-US" sz="2200" dirty="0"/>
                <a:t> </a:t>
              </a:r>
              <a:r>
                <a:rPr lang="en-US" sz="2200" dirty="0" err="1"/>
                <a:t>trong</a:t>
              </a:r>
              <a:r>
                <a:rPr lang="en-US" sz="2200" dirty="0"/>
                <a:t> </a:t>
              </a:r>
              <a:r>
                <a:rPr lang="en-US" sz="2200" dirty="0" err="1"/>
                <a:t>phạm</a:t>
              </a:r>
              <a:r>
                <a:rPr lang="en-US" sz="2200" dirty="0"/>
                <a:t> vi 20.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413C065-8B98-4E20-B391-07B39F9D6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91502" l="10000" r="91548">
                        <a14:foregroundMark x1="52738" y1="15716" x2="30833" y2="31665"/>
                        <a14:foregroundMark x1="36548" y1="18626" x2="11667" y2="56694"/>
                        <a14:foregroundMark x1="11667" y1="56694" x2="11667" y2="56927"/>
                        <a14:foregroundMark x1="40000" y1="40279" x2="30357" y2="65308"/>
                        <a14:foregroundMark x1="36310" y1="29919" x2="25357" y2="68917"/>
                        <a14:foregroundMark x1="25357" y1="68917" x2="51667" y2="67171"/>
                        <a14:foregroundMark x1="51667" y1="67171" x2="66190" y2="38533"/>
                        <a14:foregroundMark x1="66190" y1="38533" x2="28690" y2="59022"/>
                        <a14:foregroundMark x1="28690" y1="59022" x2="70357" y2="52852"/>
                        <a14:foregroundMark x1="70357" y1="52852" x2="57143" y2="29453"/>
                        <a14:foregroundMark x1="57143" y1="29453" x2="52619" y2="29802"/>
                        <a14:foregroundMark x1="34167" y1="11409" x2="40714" y2="10128"/>
                        <a14:foregroundMark x1="41429" y1="10012" x2="41429" y2="10012"/>
                        <a14:foregroundMark x1="33452" y1="9779" x2="72976" y2="30384"/>
                        <a14:foregroundMark x1="50595" y1="14668" x2="59167" y2="16298"/>
                        <a14:foregroundMark x1="59167" y1="16298" x2="69405" y2="27241"/>
                        <a14:foregroundMark x1="69405" y1="27241" x2="65952" y2="16298"/>
                        <a14:foregroundMark x1="65952" y1="16298" x2="51548" y2="18626"/>
                        <a14:foregroundMark x1="51548" y1="18626" x2="63929" y2="20722"/>
                        <a14:foregroundMark x1="63929" y1="20722" x2="55952" y2="15600"/>
                        <a14:foregroundMark x1="55952" y1="15600" x2="55952" y2="15600"/>
                        <a14:foregroundMark x1="75714" y1="33295" x2="72619" y2="42724"/>
                        <a14:foregroundMark x1="72619" y1="42724" x2="82143" y2="43306"/>
                        <a14:foregroundMark x1="82143" y1="43306" x2="74762" y2="50990"/>
                        <a14:foregroundMark x1="74762" y1="50990" x2="83095" y2="38882"/>
                        <a14:foregroundMark x1="83095" y1="38882" x2="74286" y2="36088"/>
                        <a14:foregroundMark x1="91548" y1="38650" x2="90952" y2="57858"/>
                        <a14:foregroundMark x1="64286" y1="13970" x2="84405" y2="44005"/>
                        <a14:foregroundMark x1="84405" y1="44005" x2="86905" y2="50757"/>
                        <a14:foregroundMark x1="40000" y1="13620" x2="31190" y2="17229"/>
                        <a14:foregroundMark x1="31190" y1="17229" x2="20714" y2="33178"/>
                        <a14:foregroundMark x1="20714" y1="33178" x2="20119" y2="40512"/>
                        <a14:foregroundMark x1="12857" y1="55180" x2="15476" y2="73108"/>
                        <a14:foregroundMark x1="15476" y1="73108" x2="25714" y2="80326"/>
                        <a14:foregroundMark x1="45595" y1="69732" x2="56429" y2="68452"/>
                        <a14:foregroundMark x1="56429" y1="68452" x2="75357" y2="56228"/>
                        <a14:foregroundMark x1="75357" y1="56228" x2="76071" y2="53900"/>
                        <a14:foregroundMark x1="47262" y1="74389" x2="54881" y2="74389"/>
                        <a14:foregroundMark x1="54881" y1="74389" x2="70119" y2="69034"/>
                        <a14:foregroundMark x1="70119" y1="69034" x2="70833" y2="67288"/>
                        <a14:foregroundMark x1="50714" y1="88242" x2="69643" y2="85681"/>
                        <a14:foregroundMark x1="69643" y1="85681" x2="83452" y2="77183"/>
                        <a14:foregroundMark x1="83452" y1="77183" x2="83571" y2="75786"/>
                        <a14:foregroundMark x1="54286" y1="83586" x2="76548" y2="76135"/>
                        <a14:foregroundMark x1="76548" y1="76135" x2="76905" y2="75786"/>
                        <a14:foregroundMark x1="88929" y1="68685" x2="84405" y2="76135"/>
                        <a14:foregroundMark x1="28333" y1="85681" x2="55238" y2="88359"/>
                        <a14:foregroundMark x1="36310" y1="88591" x2="57143" y2="90221"/>
                        <a14:foregroundMark x1="48452" y1="91269" x2="56071" y2="9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843" y="2710381"/>
            <a:ext cx="1147678" cy="11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0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4297 0.23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171A268-2F28-4B02-9CA8-0831C52E605D}"/>
              </a:ext>
            </a:extLst>
          </p:cNvPr>
          <p:cNvGrpSpPr/>
          <p:nvPr/>
        </p:nvGrpSpPr>
        <p:grpSpPr>
          <a:xfrm>
            <a:off x="773046" y="1502374"/>
            <a:ext cx="3237833" cy="3513134"/>
            <a:chOff x="3515240" y="3819898"/>
            <a:chExt cx="2959975" cy="3513134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A771A8E0-6062-46DB-9C3E-C36C4226E2A3}"/>
                </a:ext>
              </a:extLst>
            </p:cNvPr>
            <p:cNvGrpSpPr/>
            <p:nvPr/>
          </p:nvGrpSpPr>
          <p:grpSpPr>
            <a:xfrm>
              <a:off x="3515240" y="3819898"/>
              <a:ext cx="2959975" cy="3513134"/>
              <a:chOff x="8245378" y="956121"/>
              <a:chExt cx="2959975" cy="3513134"/>
            </a:xfrm>
            <a:grpFill/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xmlns="" id="{145A6801-8F1C-4440-8BAD-358F6C5F23B6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2612934" cy="3073898"/>
              </a:xfrm>
              <a:prstGeom prst="roundRect">
                <a:avLst/>
              </a:prstGeom>
              <a:pattFill prst="pct90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F568FC7C-8C27-4CB0-AB49-CEF8AEEFD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45378" y="956121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xmlns="" id="{2CE58E5F-453B-4B71-8AFA-F91B01685D0D}"/>
                </a:ext>
              </a:extLst>
            </p:cNvPr>
            <p:cNvSpPr txBox="1"/>
            <p:nvPr/>
          </p:nvSpPr>
          <p:spPr>
            <a:xfrm>
              <a:off x="4126992" y="4534199"/>
              <a:ext cx="1813323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9 + 4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4 + 9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13 - 9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13 - 4 =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4126170-7E12-41DA-A1D7-C4F2BAF23E28}"/>
              </a:ext>
            </a:extLst>
          </p:cNvPr>
          <p:cNvGrpSpPr/>
          <p:nvPr/>
        </p:nvGrpSpPr>
        <p:grpSpPr>
          <a:xfrm>
            <a:off x="4585570" y="1556474"/>
            <a:ext cx="3510010" cy="3476921"/>
            <a:chOff x="-142351" y="1010038"/>
            <a:chExt cx="3510010" cy="347692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467F1FD0-4E95-4512-A02E-FC5BA533659D}"/>
                </a:ext>
              </a:extLst>
            </p:cNvPr>
            <p:cNvGrpSpPr/>
            <p:nvPr/>
          </p:nvGrpSpPr>
          <p:grpSpPr>
            <a:xfrm>
              <a:off x="-142351" y="1010038"/>
              <a:ext cx="3164154" cy="3476921"/>
              <a:chOff x="-206680" y="881702"/>
              <a:chExt cx="2817699" cy="3476921"/>
            </a:xfrm>
          </p:grpSpPr>
          <p:sp>
            <p:nvSpPr>
              <p:cNvPr id="36" name="Rounded Rectangle 36">
                <a:extLst>
                  <a:ext uri="{FF2B5EF4-FFF2-40B4-BE49-F238E27FC236}">
                    <a16:creationId xmlns:a16="http://schemas.microsoft.com/office/drawing/2014/main" xmlns="" id="{0A9AD20A-6AB3-4FD8-9DD6-3F57CE992B7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0C35A003-8529-47B5-8592-0547AE22C3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06680" y="881702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xmlns="" id="{B6FF8455-C71D-4D05-9D5E-56511EF14477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8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 – 8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14 – 6 =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EBAF562-D947-48E8-8370-6B5A17308DD7}"/>
              </a:ext>
            </a:extLst>
          </p:cNvPr>
          <p:cNvGrpSpPr/>
          <p:nvPr/>
        </p:nvGrpSpPr>
        <p:grpSpPr>
          <a:xfrm>
            <a:off x="4038753" y="615460"/>
            <a:ext cx="3710971" cy="663942"/>
            <a:chOff x="1230143" y="321217"/>
            <a:chExt cx="3566559" cy="66394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C98222E5-E0CE-4BEC-901E-0EA772379539}"/>
                </a:ext>
              </a:extLst>
            </p:cNvPr>
            <p:cNvSpPr/>
            <p:nvPr/>
          </p:nvSpPr>
          <p:spPr>
            <a:xfrm>
              <a:off x="1230143" y="321217"/>
              <a:ext cx="356655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D4C15DF4-3AA6-4849-8D56-CC69306CC947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90014B0D-3C49-4C63-B7EF-FD638E0A4BFE}"/>
              </a:ext>
            </a:extLst>
          </p:cNvPr>
          <p:cNvGrpSpPr/>
          <p:nvPr/>
        </p:nvGrpSpPr>
        <p:grpSpPr>
          <a:xfrm>
            <a:off x="8172806" y="1451759"/>
            <a:ext cx="3567670" cy="3563749"/>
            <a:chOff x="-200011" y="923210"/>
            <a:chExt cx="3567670" cy="356374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7C350B9B-CD7C-41D2-8F7B-55C9C68D4A36}"/>
                </a:ext>
              </a:extLst>
            </p:cNvPr>
            <p:cNvGrpSpPr/>
            <p:nvPr/>
          </p:nvGrpSpPr>
          <p:grpSpPr>
            <a:xfrm>
              <a:off x="-200011" y="923210"/>
              <a:ext cx="3221814" cy="3563749"/>
              <a:chOff x="-258027" y="794874"/>
              <a:chExt cx="2869046" cy="3563749"/>
            </a:xfrm>
          </p:grpSpPr>
          <p:sp>
            <p:nvSpPr>
              <p:cNvPr id="52" name="Rounded Rectangle 36">
                <a:extLst>
                  <a:ext uri="{FF2B5EF4-FFF2-40B4-BE49-F238E27FC236}">
                    <a16:creationId xmlns:a16="http://schemas.microsoft.com/office/drawing/2014/main" xmlns="" id="{5DDB3085-A5D3-411D-9644-26EC8398552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8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xmlns="" id="{38521A23-C238-4029-BE15-5E6556A84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rcRect/>
              <a:stretch/>
            </p:blipFill>
            <p:spPr>
              <a:xfrm>
                <a:off x="-258027" y="794874"/>
                <a:ext cx="908425" cy="961542"/>
              </a:xfrm>
              <a:prstGeom prst="rect">
                <a:avLst/>
              </a:prstGeom>
            </p:spPr>
          </p:pic>
        </p:grpSp>
        <p:sp>
          <p:nvSpPr>
            <p:cNvPr id="50" name="Text Box 7">
              <a:extLst>
                <a:ext uri="{FF2B5EF4-FFF2-40B4-BE49-F238E27FC236}">
                  <a16:creationId xmlns:a16="http://schemas.microsoft.com/office/drawing/2014/main" xmlns="" id="{55B86FD3-B59F-4678-9B15-23D81674F0EE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7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 – 7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16 – 9 = 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346" name="TextBox7" r:id="rId2" imgW="571680" imgH="518040"/>
        </mc:Choice>
        <mc:Fallback>
          <p:control name="TextBox7" r:id="rId2" imgW="571680" imgH="51804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8788" y="2239963"/>
                  <a:ext cx="5730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7" name="TextBox1" r:id="rId3" imgW="571680" imgH="518040"/>
        </mc:Choice>
        <mc:Fallback>
          <p:control name="TextBox1" r:id="rId3" imgW="571680" imgH="51804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8788" y="2911475"/>
                  <a:ext cx="5730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8" name="TextBox2" r:id="rId4" imgW="571680" imgH="518040"/>
        </mc:Choice>
        <mc:Fallback>
          <p:control name="TextBox2" r:id="rId4" imgW="571680" imgH="51804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8788" y="3552825"/>
                  <a:ext cx="5730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49" name="TextBox3" r:id="rId5" imgW="571680" imgH="518040"/>
        </mc:Choice>
        <mc:Fallback>
          <p:control name="TextBox3" r:id="rId5" imgW="571680" imgH="51804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8788" y="4175125"/>
                  <a:ext cx="5730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0" name="TextBox4" r:id="rId6" imgW="571680" imgH="518040"/>
        </mc:Choice>
        <mc:Fallback>
          <p:control name="TextBox4" r:id="rId6" imgW="571680" imgH="51804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86563" y="223996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1" name="TextBox5" r:id="rId7" imgW="571680" imgH="518040"/>
        </mc:Choice>
        <mc:Fallback>
          <p:control name="TextBox5" r:id="rId7" imgW="571680" imgH="51804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86563" y="2911475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2" name="TextBox6" r:id="rId8" imgW="571680" imgH="518040"/>
        </mc:Choice>
        <mc:Fallback>
          <p:control name="TextBox6" r:id="rId8" imgW="571680" imgH="51804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86563" y="3552825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3" name="TextBox8" r:id="rId9" imgW="571680" imgH="518040"/>
        </mc:Choice>
        <mc:Fallback>
          <p:control name="TextBox8" r:id="rId9" imgW="571680" imgH="51804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86563" y="417671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4" name="TextBox9" r:id="rId10" imgW="571680" imgH="518040"/>
        </mc:Choice>
        <mc:Fallback>
          <p:control name="TextBox9" r:id="rId10" imgW="571680" imgH="518040">
            <p:pic>
              <p:nvPicPr>
                <p:cNvPr id="0" name="TextBox9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31463" y="2222500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5" name="TextBox10" r:id="rId11" imgW="571680" imgH="518040"/>
        </mc:Choice>
        <mc:Fallback>
          <p:control name="TextBox10" r:id="rId11" imgW="571680" imgH="518040">
            <p:pic>
              <p:nvPicPr>
                <p:cNvPr id="0" name="TextBox10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31463" y="289401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6" name="TextBox11" r:id="rId12" imgW="571680" imgH="518040"/>
        </mc:Choice>
        <mc:Fallback>
          <p:control name="TextBox11" r:id="rId12" imgW="571680" imgH="518040">
            <p:pic>
              <p:nvPicPr>
                <p:cNvPr id="0" name="TextBox11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31463" y="353536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57" name="TextBox12" r:id="rId13" imgW="571680" imgH="518040"/>
        </mc:Choice>
        <mc:Fallback>
          <p:control name="TextBox12" r:id="rId13" imgW="571680" imgH="518040">
            <p:pic>
              <p:nvPicPr>
                <p:cNvPr id="0" name="TextBox12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31463" y="415766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6FFBBC-EFB0-4E56-BD7F-D42E69216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5" r="75882" b="61355"/>
          <a:stretch/>
        </p:blipFill>
        <p:spPr>
          <a:xfrm>
            <a:off x="1743243" y="1181850"/>
            <a:ext cx="1522694" cy="162617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D521B58-79EC-4E7F-9615-896CD7F3D002}"/>
              </a:ext>
            </a:extLst>
          </p:cNvPr>
          <p:cNvGrpSpPr/>
          <p:nvPr/>
        </p:nvGrpSpPr>
        <p:grpSpPr>
          <a:xfrm>
            <a:off x="2504590" y="461379"/>
            <a:ext cx="7977539" cy="663942"/>
            <a:chOff x="1230143" y="321217"/>
            <a:chExt cx="6770367" cy="6639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FE7DBC86-1A7F-4A76-B7A9-9EDE8E61955A}"/>
                </a:ext>
              </a:extLst>
            </p:cNvPr>
            <p:cNvSpPr/>
            <p:nvPr/>
          </p:nvSpPr>
          <p:spPr>
            <a:xfrm>
              <a:off x="1230143" y="321217"/>
              <a:ext cx="6770367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4FE654E-49A7-421D-9ACE-9533B5DED49F}"/>
                </a:ext>
              </a:extLst>
            </p:cNvPr>
            <p:cNvSpPr/>
            <p:nvPr/>
          </p:nvSpPr>
          <p:spPr>
            <a:xfrm>
              <a:off x="1306608" y="371834"/>
              <a:ext cx="531297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421C28A-3D9B-4D03-AEE3-387903EEB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3" t="59352" r="75093"/>
          <a:stretch/>
        </p:blipFill>
        <p:spPr>
          <a:xfrm>
            <a:off x="1602100" y="4149371"/>
            <a:ext cx="1623443" cy="17104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DF43E59-C4CA-4F4D-A16B-31231EBE2A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25" r="43781" b="61355"/>
          <a:stretch/>
        </p:blipFill>
        <p:spPr>
          <a:xfrm>
            <a:off x="5218325" y="1181850"/>
            <a:ext cx="1522694" cy="16261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EE4E99D-6985-4C1B-A6BA-984AE9A19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03" r="12018" b="61355"/>
          <a:stretch/>
        </p:blipFill>
        <p:spPr>
          <a:xfrm>
            <a:off x="8982818" y="1181850"/>
            <a:ext cx="1566688" cy="16261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157903-5DF0-4287-8BDF-0E63EC148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51" t="59352" r="43545"/>
          <a:stretch/>
        </p:blipFill>
        <p:spPr>
          <a:xfrm>
            <a:off x="5080437" y="4103768"/>
            <a:ext cx="1623443" cy="1710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EE4409F-413E-45C2-A849-83543BAD69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58" t="59352" r="11737"/>
          <a:stretch/>
        </p:blipFill>
        <p:spPr>
          <a:xfrm>
            <a:off x="8982818" y="4103768"/>
            <a:ext cx="1623443" cy="1710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B94929E-B295-45CD-9E0B-4827EC31D7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3434" t="38645" r="87488" b="40648"/>
          <a:stretch/>
        </p:blipFill>
        <p:spPr>
          <a:xfrm>
            <a:off x="1441525" y="3055173"/>
            <a:ext cx="979907" cy="10373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A75D758-2016-4239-904A-B1DF6EC7F2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20335" t="38645" r="71353" b="40648"/>
          <a:stretch/>
        </p:blipFill>
        <p:spPr>
          <a:xfrm>
            <a:off x="3265937" y="3055173"/>
            <a:ext cx="897272" cy="10373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DC56951-BFDB-4AB5-AD74-93456A7A3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36470" t="38645" r="55218" b="40648"/>
          <a:stretch/>
        </p:blipFill>
        <p:spPr>
          <a:xfrm>
            <a:off x="5007714" y="3055173"/>
            <a:ext cx="897272" cy="10373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422BAB9-E3E2-4ABB-9CE0-5D09ABB022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83991" t="38645" r="6578" b="40648"/>
          <a:stretch/>
        </p:blipFill>
        <p:spPr>
          <a:xfrm>
            <a:off x="10137631" y="3055173"/>
            <a:ext cx="1018049" cy="10373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A14E107-A49E-4F18-A70E-8B4F18EDB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68146" t="38645" r="22423" b="40648"/>
          <a:stretch/>
        </p:blipFill>
        <p:spPr>
          <a:xfrm>
            <a:off x="8427165" y="3055173"/>
            <a:ext cx="1018049" cy="10373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B989672-6A39-474D-951F-D47E8F4399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52527" t="38645" r="37371" b="40648"/>
          <a:stretch/>
        </p:blipFill>
        <p:spPr>
          <a:xfrm>
            <a:off x="6741019" y="3055173"/>
            <a:ext cx="1090548" cy="103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32605 -0.1194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-0.07357 -0.1194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-0.09349 -0.1115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4" y="-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35416 0.291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11315 0.3143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4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-0.53437 0.294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0DF73C7-E0C1-40B8-A90C-19EB6907234F}"/>
              </a:ext>
            </a:extLst>
          </p:cNvPr>
          <p:cNvGrpSpPr/>
          <p:nvPr/>
        </p:nvGrpSpPr>
        <p:grpSpPr>
          <a:xfrm>
            <a:off x="5135805" y="455067"/>
            <a:ext cx="2228775" cy="663942"/>
            <a:chOff x="1230143" y="321217"/>
            <a:chExt cx="1891514" cy="6639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87428A2F-04A9-4659-9897-7D3448FA1A95}"/>
                </a:ext>
              </a:extLst>
            </p:cNvPr>
            <p:cNvSpPr/>
            <p:nvPr/>
          </p:nvSpPr>
          <p:spPr>
            <a:xfrm>
              <a:off x="1230143" y="321217"/>
              <a:ext cx="1891514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0C7530F8-EBE2-455A-B8E3-D08F18E408C2}"/>
                </a:ext>
              </a:extLst>
            </p:cNvPr>
            <p:cNvSpPr/>
            <p:nvPr/>
          </p:nvSpPr>
          <p:spPr>
            <a:xfrm>
              <a:off x="1306608" y="371834"/>
              <a:ext cx="531297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ED9279D6-4838-42CD-8055-FD5BAF2F5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042434"/>
              </p:ext>
            </p:extLst>
          </p:nvPr>
        </p:nvGraphicFramePr>
        <p:xfrm>
          <a:off x="2463502" y="1363264"/>
          <a:ext cx="7573383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523">
                  <a:extLst>
                    <a:ext uri="{9D8B030D-6E8A-4147-A177-3AD203B41FA5}">
                      <a16:colId xmlns:a16="http://schemas.microsoft.com/office/drawing/2014/main" xmlns="" val="1959221009"/>
                    </a:ext>
                  </a:extLst>
                </a:gridCol>
                <a:gridCol w="1328380">
                  <a:extLst>
                    <a:ext uri="{9D8B030D-6E8A-4147-A177-3AD203B41FA5}">
                      <a16:colId xmlns:a16="http://schemas.microsoft.com/office/drawing/2014/main" xmlns="" val="150684192"/>
                    </a:ext>
                  </a:extLst>
                </a:gridCol>
                <a:gridCol w="1412486">
                  <a:extLst>
                    <a:ext uri="{9D8B030D-6E8A-4147-A177-3AD203B41FA5}">
                      <a16:colId xmlns:a16="http://schemas.microsoft.com/office/drawing/2014/main" xmlns="" val="151358488"/>
                    </a:ext>
                  </a:extLst>
                </a:gridCol>
                <a:gridCol w="1353232">
                  <a:extLst>
                    <a:ext uri="{9D8B030D-6E8A-4147-A177-3AD203B41FA5}">
                      <a16:colId xmlns:a16="http://schemas.microsoft.com/office/drawing/2014/main" xmlns="" val="2563753049"/>
                    </a:ext>
                  </a:extLst>
                </a:gridCol>
                <a:gridCol w="1341762">
                  <a:extLst>
                    <a:ext uri="{9D8B030D-6E8A-4147-A177-3AD203B41FA5}">
                      <a16:colId xmlns:a16="http://schemas.microsoft.com/office/drawing/2014/main" xmlns="" val="2620318470"/>
                    </a:ext>
                  </a:extLst>
                </a:gridCol>
              </a:tblGrid>
              <a:tr h="6699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3522348"/>
                  </a:ext>
                </a:extLst>
              </a:tr>
              <a:tr h="7100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1533228"/>
                  </a:ext>
                </a:extLst>
              </a:tr>
              <a:tr h="6669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5825584"/>
                  </a:ext>
                </a:extLst>
              </a:tr>
            </a:tbl>
          </a:graphicData>
        </a:graphic>
      </p:graphicFrame>
      <p:graphicFrame>
        <p:nvGraphicFramePr>
          <p:cNvPr id="23" name="Table 5">
            <a:extLst>
              <a:ext uri="{FF2B5EF4-FFF2-40B4-BE49-F238E27FC236}">
                <a16:creationId xmlns:a16="http://schemas.microsoft.com/office/drawing/2014/main" xmlns="" id="{247E299E-2748-4534-97D4-0F65E5ECC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364052"/>
              </p:ext>
            </p:extLst>
          </p:nvPr>
        </p:nvGraphicFramePr>
        <p:xfrm>
          <a:off x="2463500" y="3882346"/>
          <a:ext cx="7573383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523">
                  <a:extLst>
                    <a:ext uri="{9D8B030D-6E8A-4147-A177-3AD203B41FA5}">
                      <a16:colId xmlns:a16="http://schemas.microsoft.com/office/drawing/2014/main" xmlns="" val="1959221009"/>
                    </a:ext>
                  </a:extLst>
                </a:gridCol>
                <a:gridCol w="1328380">
                  <a:extLst>
                    <a:ext uri="{9D8B030D-6E8A-4147-A177-3AD203B41FA5}">
                      <a16:colId xmlns:a16="http://schemas.microsoft.com/office/drawing/2014/main" xmlns="" val="150684192"/>
                    </a:ext>
                  </a:extLst>
                </a:gridCol>
                <a:gridCol w="1412486">
                  <a:extLst>
                    <a:ext uri="{9D8B030D-6E8A-4147-A177-3AD203B41FA5}">
                      <a16:colId xmlns:a16="http://schemas.microsoft.com/office/drawing/2014/main" xmlns="" val="151358488"/>
                    </a:ext>
                  </a:extLst>
                </a:gridCol>
                <a:gridCol w="1353232">
                  <a:extLst>
                    <a:ext uri="{9D8B030D-6E8A-4147-A177-3AD203B41FA5}">
                      <a16:colId xmlns:a16="http://schemas.microsoft.com/office/drawing/2014/main" xmlns="" val="2563753049"/>
                    </a:ext>
                  </a:extLst>
                </a:gridCol>
                <a:gridCol w="1341762">
                  <a:extLst>
                    <a:ext uri="{9D8B030D-6E8A-4147-A177-3AD203B41FA5}">
                      <a16:colId xmlns:a16="http://schemas.microsoft.com/office/drawing/2014/main" xmlns="" val="2620318470"/>
                    </a:ext>
                  </a:extLst>
                </a:gridCol>
              </a:tblGrid>
              <a:tr h="6699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3522348"/>
                  </a:ext>
                </a:extLst>
              </a:tr>
              <a:tr h="7100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1533228"/>
                  </a:ext>
                </a:extLst>
              </a:tr>
              <a:tr h="6669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5825584"/>
                  </a:ext>
                </a:extLst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spid="5202" name="TextBox3" r:id="rId2" imgW="571680" imgH="518040"/>
        </mc:Choice>
        <mc:Fallback>
          <p:control name="TextBox3" r:id="rId2" imgW="571680" imgH="51804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0300" y="2816225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03" name="TextBox1" r:id="rId3" imgW="571680" imgH="518040"/>
        </mc:Choice>
        <mc:Fallback>
          <p:control name="TextBox1" r:id="rId3" imgW="571680" imgH="51804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5388" y="2811463"/>
                  <a:ext cx="5730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04" name="TextBox2" r:id="rId4" imgW="571680" imgH="518040"/>
        </mc:Choice>
        <mc:Fallback>
          <p:control name="TextBox2" r:id="rId4" imgW="571680" imgH="51804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83488" y="2795588"/>
                  <a:ext cx="573087" cy="5159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05" name="TextBox4" r:id="rId5" imgW="571680" imgH="518040"/>
        </mc:Choice>
        <mc:Fallback>
          <p:control name="TextBox4" r:id="rId5" imgW="571680" imgH="51804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63025" y="2795588"/>
                  <a:ext cx="573088" cy="5159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06" name="TextBox5" r:id="rId6" imgW="571680" imgH="518040"/>
        </mc:Choice>
        <mc:Fallback>
          <p:control name="TextBox5" r:id="rId6" imgW="571680" imgH="51804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89513" y="5335588"/>
                  <a:ext cx="5730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07" name="TextBox6" r:id="rId7" imgW="571680" imgH="518040"/>
        </mc:Choice>
        <mc:Fallback>
          <p:control name="TextBox6" r:id="rId7" imgW="571680" imgH="51804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26188" y="5330825"/>
                  <a:ext cx="573087" cy="5159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08" name="TextBox7" r:id="rId8" imgW="571680" imgH="518040"/>
        </mc:Choice>
        <mc:Fallback>
          <p:control name="TextBox7" r:id="rId8" imgW="571680" imgH="51804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34288" y="531336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09" name="TextBox8" r:id="rId9" imgW="571680" imgH="518040"/>
        </mc:Choice>
        <mc:Fallback>
          <p:control name="TextBox8" r:id="rId9" imgW="571680" imgH="51804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13825" y="531336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/>
          </a:p>
        </p:txBody>
      </p:sp>
      <p:pic>
        <p:nvPicPr>
          <p:cNvPr id="41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1974" y="4211831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58" y="-109549"/>
            <a:ext cx="1328342" cy="962567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81" y="457576"/>
            <a:ext cx="9897472" cy="38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048208" y="1236089"/>
            <a:ext cx="64778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C00000"/>
                </a:solidFill>
              </a:rPr>
              <a:t>Em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hãy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cứu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loài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vật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rừng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thoát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khỏi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sự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bắt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giữ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tên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săn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độc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bằng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đúng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hỏi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nhé</a:t>
            </a:r>
            <a:r>
              <a:rPr lang="en-US" sz="2800" b="1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2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0.75247 0.03611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180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2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716807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2363</TotalTime>
  <Words>327</Words>
  <Application>Microsoft Office PowerPoint</Application>
  <PresentationFormat>Custom</PresentationFormat>
  <Paragraphs>78</Paragraphs>
  <Slides>15</Slides>
  <Notes>4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419</cp:revision>
  <dcterms:created xsi:type="dcterms:W3CDTF">2021-02-20T02:56:00Z</dcterms:created>
  <dcterms:modified xsi:type="dcterms:W3CDTF">2025-11-09T15:16:20Z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