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5" r:id="rId3"/>
    <p:sldId id="288" r:id="rId4"/>
    <p:sldId id="293" r:id="rId5"/>
    <p:sldId id="294" r:id="rId6"/>
    <p:sldId id="282" r:id="rId7"/>
    <p:sldId id="264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99FF"/>
    <a:srgbClr val="990099"/>
    <a:srgbClr val="008000"/>
    <a:srgbClr val="FFFF00"/>
    <a:srgbClr val="D6009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Kiểu Trung bình 3 - Màu chủ đề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Kiểu Sáng 3 - Màu chủ đề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Kiểu Sáng 3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Kiểu Sáng 2 - Màu chủ đề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78" d="100"/>
          <a:sy n="78" d="100"/>
        </p:scale>
        <p:origin x="-1122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5F516FA-CC90-4198-893D-44D7980941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014D2C8-0BF3-4D27-B43F-5DFBD5FD4A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E5D1603-1617-42D4-B4BC-20978C1690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0D888-55BD-4F4B-9F97-4453036F3D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90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7EAA8D0-FCF3-42C5-9ABB-1D0DEC455E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6A73D39-C1E2-44C7-8C89-4320CA54D1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49FD4AB-B486-4E1A-B5D3-8B4298A192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371CB-4998-4AB5-8C0D-054892956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02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92C71D4-8CA0-4F32-964C-F213A4242D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0B00622-EF85-4FF3-8FE9-5468E1DA14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DF9AD63-A459-488D-BDE7-AF8CD441D7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483F2-084C-49FF-B459-B7A1D6690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55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2734DD7-5206-4817-9B30-93D7BF5092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D6C0881-1D78-4A72-9C93-66043451E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1F3FC57-8BF0-4067-9B03-64C30AA02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6104B-91B7-4D51-BEAA-0695A156F7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C9AAFAD-D2B9-4139-AD2D-4D9AAA4237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68E94A7-3902-4ADB-BE74-D72FEB2F1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2A06943-2CB2-49B2-88A0-F946A59BDE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74CB0-B59A-4BFE-84A5-FC1E22AD2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35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DB3566D-54A9-4D07-BE27-554D090D89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63FF52F-F61C-406F-9AD8-42CB6E9686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3D9739F-0F08-4C18-B4AA-08C34A0BF9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05364-6656-4A52-83C4-E61DE924E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16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2EA98806-FF29-4A48-B07A-C068A5C44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F6FD72EF-8B2A-4C4F-B62F-0E27136508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8283A6AC-1933-40E4-B2C8-9B2D17FFF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97607-A92D-404C-B6A3-4EC05CF91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66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F7A91430-020E-4B69-984B-937DD1F96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8E3C88BA-E66C-47E3-8329-38E684CF2F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BE8460C0-A335-495C-9A7A-45B92C0F7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1DAD1-2D69-4527-912B-9DF476EAFD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38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6196C80D-1C08-436F-85C1-39D9E570A6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BE19FFD7-AFDA-434E-9E6D-462B967E0C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2EAEE1C3-3251-42CC-B4DC-6F48D56389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87D1B-4175-4607-87FC-8E5EB0D75D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58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8717347-2754-447B-923A-26F0A04402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3366CB4-5F98-407D-A9CC-2E36013F1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47851F-5CE3-4329-88E5-5FE4B1B90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EC1B6-6199-4AF0-B242-A1523710E1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84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noProof="0"/>
              <a:t>Bấm biểu tượng để thêm hình ảnh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A578874-15EA-416B-9199-D847061847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5DA6838-03AD-4F5B-BB92-00C386810C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377F732-6894-4E1E-B5FC-29452CF644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35627-A904-4767-A817-3A3E9351D4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22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CE2F96BB-A2CB-4ECF-A855-9A2A0E1C4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để sửa kiểu tiêu đề Bản cái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82CFFB81-C6B5-4B11-90AB-C61EA55AE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Bấm để chỉnh sửa kiểu văn bản của Bản cái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375A04EE-55BB-4E7D-ACCD-3CC3DF9226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489FF022-12FF-47E0-A334-1B793E043C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6C06D634-A011-4C17-880E-3E70FC4457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4D3EC23-BA1F-475A-BDF2-DBB7725A64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="" xmlns:a16="http://schemas.microsoft.com/office/drawing/2014/main" id="{652575CB-1EC8-4AA9-B18E-F0EEF083F7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Subtitle 2">
            <a:extLst>
              <a:ext uri="{FF2B5EF4-FFF2-40B4-BE49-F238E27FC236}">
                <a16:creationId xmlns="" xmlns:a16="http://schemas.microsoft.com/office/drawing/2014/main" id="{1A3AB996-00D6-49A9-85C4-9EEA21BDD9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2" name="Picture 2" descr="D:\1.me\khung\pngtree-fun-children-s-day-poster-background-image_223947.jpg">
            <a:extLst>
              <a:ext uri="{FF2B5EF4-FFF2-40B4-BE49-F238E27FC236}">
                <a16:creationId xmlns="" xmlns:a16="http://schemas.microsoft.com/office/drawing/2014/main" id="{49577829-4D82-428B-AFC9-C0130DEA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08C3853-924B-4C55-AAB1-1C3BBC3549F6}"/>
              </a:ext>
            </a:extLst>
          </p:cNvPr>
          <p:cNvSpPr/>
          <p:nvPr/>
        </p:nvSpPr>
        <p:spPr>
          <a:xfrm>
            <a:off x="1006366" y="2209800"/>
            <a:ext cx="7440498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7: AN TOÀN KHI Ở TRƯỜNG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6ECD2093-4FE8-4CC0-9621-B529D92C8455}"/>
              </a:ext>
            </a:extLst>
          </p:cNvPr>
          <p:cNvSpPr txBox="1">
            <a:spLocks/>
          </p:cNvSpPr>
          <p:nvPr/>
        </p:nvSpPr>
        <p:spPr>
          <a:xfrm>
            <a:off x="685800" y="6096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TỰ NHIÊN VÀ XÃ HỘI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177CD48-DA89-4613-8913-754045243540}"/>
              </a:ext>
            </a:extLst>
          </p:cNvPr>
          <p:cNvSpPr txBox="1">
            <a:spLocks/>
          </p:cNvSpPr>
          <p:nvPr/>
        </p:nvSpPr>
        <p:spPr>
          <a:xfrm>
            <a:off x="839788" y="314801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dirty="0">
                <a:solidFill>
                  <a:schemeClr val="accent1">
                    <a:lumMod val="75000"/>
                  </a:schemeClr>
                </a:solidFill>
              </a:rPr>
              <a:t>TIẾT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8639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="" xmlns:a16="http://schemas.microsoft.com/office/drawing/2014/main" id="{E78B9F5E-671B-485A-8F3B-CC6EAF25BE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="" xmlns:a16="http://schemas.microsoft.com/office/drawing/2014/main" id="{23AB89BB-9C09-42F8-8255-032A67FC0DC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2" descr="D:\1.me\khung\pngtree-fun-children-s-day-poster-background-image_223947.jpg">
            <a:extLst>
              <a:ext uri="{FF2B5EF4-FFF2-40B4-BE49-F238E27FC236}">
                <a16:creationId xmlns="" xmlns:a16="http://schemas.microsoft.com/office/drawing/2014/main" id="{8E4FE5FD-7DCA-468D-9B55-B7968C93C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" y="14605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3B9C9F52-27FF-4C67-BB61-56D31F407116}"/>
              </a:ext>
            </a:extLst>
          </p:cNvPr>
          <p:cNvSpPr txBox="1">
            <a:spLocks/>
          </p:cNvSpPr>
          <p:nvPr/>
        </p:nvSpPr>
        <p:spPr>
          <a:xfrm>
            <a:off x="685800" y="764704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KHỞI ĐỘNG</a:t>
            </a:r>
          </a:p>
        </p:txBody>
      </p:sp>
      <p:pic>
        <p:nvPicPr>
          <p:cNvPr id="3079" name="EmYeuTruongEm.mp3">
            <a:hlinkClick r:id="" action="ppaction://media"/>
            <a:extLst>
              <a:ext uri="{FF2B5EF4-FFF2-40B4-BE49-F238E27FC236}">
                <a16:creationId xmlns="" xmlns:a16="http://schemas.microsoft.com/office/drawing/2014/main" id="{14461971-E619-45D7-B3F2-4DF6CF89E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3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6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1.me\khung\pngtree-green-cartoon-flat-six-children-s-day-advertising-background-image_2277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52400" y="0"/>
            <a:ext cx="9372600" cy="1447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20" b="9734"/>
          <a:stretch/>
        </p:blipFill>
        <p:spPr>
          <a:xfrm>
            <a:off x="785648" y="1268088"/>
            <a:ext cx="5334001" cy="4780379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486400" y="1649446"/>
            <a:ext cx="3048000" cy="1742768"/>
          </a:xfrm>
          <a:prstGeom prst="wedgeEllipseCallout">
            <a:avLst>
              <a:gd name="adj1" fmla="val -81224"/>
              <a:gd name="adj2" fmla="val 75912"/>
            </a:avLst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120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5">
            <a:extLst>
              <a:ext uri="{FF2B5EF4-FFF2-40B4-BE49-F238E27FC236}">
                <a16:creationId xmlns="" xmlns:a16="http://schemas.microsoft.com/office/drawing/2014/main" id="{924F0283-BE07-4D0C-9503-9324288DD0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504" y="2386568"/>
          <a:ext cx="8928397" cy="21945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46334">
                  <a:extLst>
                    <a:ext uri="{9D8B030D-6E8A-4147-A177-3AD203B41FA5}">
                      <a16:colId xmlns="" xmlns:a16="http://schemas.microsoft.com/office/drawing/2014/main" val="3808199777"/>
                    </a:ext>
                  </a:extLst>
                </a:gridCol>
                <a:gridCol w="3050005">
                  <a:extLst>
                    <a:ext uri="{9D8B030D-6E8A-4147-A177-3AD203B41FA5}">
                      <a16:colId xmlns="" xmlns:a16="http://schemas.microsoft.com/office/drawing/2014/main" val="3122315394"/>
                    </a:ext>
                  </a:extLst>
                </a:gridCol>
                <a:gridCol w="3832058">
                  <a:extLst>
                    <a:ext uri="{9D8B030D-6E8A-4147-A177-3AD203B41FA5}">
                      <a16:colId xmlns="" xmlns:a16="http://schemas.microsoft.com/office/drawing/2014/main" val="2485529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Hoạt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động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Tình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huống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nguy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hiểm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rủi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ro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Cách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phòng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tránh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0634444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38059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417340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4949777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="" xmlns:a16="http://schemas.microsoft.com/office/drawing/2014/main" id="{F35FDEBB-23E0-405A-8670-987235995626}"/>
              </a:ext>
            </a:extLst>
          </p:cNvPr>
          <p:cNvSpPr txBox="1">
            <a:spLocks/>
          </p:cNvSpPr>
          <p:nvPr/>
        </p:nvSpPr>
        <p:spPr>
          <a:xfrm>
            <a:off x="23936" y="44624"/>
            <a:ext cx="9120064" cy="1447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4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5209DF7-447E-430F-998B-39A745715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13792"/>
            <a:ext cx="8712968" cy="1143000"/>
          </a:xfrm>
        </p:spPr>
        <p:txBody>
          <a:bodyPr/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="" xmlns:a16="http://schemas.microsoft.com/office/drawing/2014/main" id="{FE738B0E-2272-4E27-B0A8-9818A500E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417638"/>
            <a:ext cx="7560840" cy="5178300"/>
          </a:xfrm>
        </p:spPr>
      </p:pic>
    </p:spTree>
    <p:extLst>
      <p:ext uri="{BB962C8B-B14F-4D97-AF65-F5344CB8AC3E}">
        <p14:creationId xmlns:p14="http://schemas.microsoft.com/office/powerpoint/2010/main" val="1558257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700e5832c67f0f906db52704b65e59c">
            <a:extLst>
              <a:ext uri="{FF2B5EF4-FFF2-40B4-BE49-F238E27FC236}">
                <a16:creationId xmlns="" xmlns:a16="http://schemas.microsoft.com/office/drawing/2014/main" id="{7AB08195-840D-4703-951E-5942C0D27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0BA6AEB-9CEE-48F4-99F2-73C577D9A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8" y="773832"/>
            <a:ext cx="2520280" cy="1143000"/>
          </a:xfrm>
        </p:spPr>
        <p:txBody>
          <a:bodyPr/>
          <a:lstStyle/>
          <a:p>
            <a:r>
              <a:rPr lang="en-US" b="1" dirty="0" err="1"/>
              <a:t>Kết</a:t>
            </a:r>
            <a:r>
              <a:rPr lang="en-US" b="1" dirty="0"/>
              <a:t> </a:t>
            </a:r>
            <a:r>
              <a:rPr lang="en-US" b="1" dirty="0" err="1"/>
              <a:t>luận</a:t>
            </a:r>
            <a:endParaRPr lang="en-US" b="1" dirty="0"/>
          </a:p>
        </p:txBody>
      </p:sp>
      <p:sp>
        <p:nvSpPr>
          <p:cNvPr id="4" name="Horizontal Scroll 4">
            <a:extLst>
              <a:ext uri="{FF2B5EF4-FFF2-40B4-BE49-F238E27FC236}">
                <a16:creationId xmlns="" xmlns:a16="http://schemas.microsoft.com/office/drawing/2014/main" id="{F8D7A481-D443-4F68-819F-C9D8E426BDCE}"/>
              </a:ext>
            </a:extLst>
          </p:cNvPr>
          <p:cNvSpPr/>
          <p:nvPr/>
        </p:nvSpPr>
        <p:spPr>
          <a:xfrm>
            <a:off x="971600" y="1334616"/>
            <a:ext cx="7128792" cy="40386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280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="" xmlns:a16="http://schemas.microsoft.com/office/drawing/2014/main" id="{017F4360-7002-48A4-8DE5-AFA24C157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="" xmlns:a16="http://schemas.microsoft.com/office/drawing/2014/main" id="{D580FAF3-6192-42C0-BCB0-1E8155E0A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4" name="Picture 5" descr="kids-diploma-certificate-background-design-vector-17499886">
            <a:extLst>
              <a:ext uri="{FF2B5EF4-FFF2-40B4-BE49-F238E27FC236}">
                <a16:creationId xmlns="" xmlns:a16="http://schemas.microsoft.com/office/drawing/2014/main" id="{7731AD8E-0C86-4A58-8025-F450F8E7F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6"/>
          <a:stretch/>
        </p:blipFill>
        <p:spPr bwMode="auto">
          <a:xfrm>
            <a:off x="0" y="9526"/>
            <a:ext cx="9144000" cy="684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="" xmlns:a16="http://schemas.microsoft.com/office/drawing/2014/main" id="{7C809A91-3CE3-4775-A836-CA8A63BFFBEA}"/>
              </a:ext>
            </a:extLst>
          </p:cNvPr>
          <p:cNvSpPr/>
          <p:nvPr/>
        </p:nvSpPr>
        <p:spPr>
          <a:xfrm>
            <a:off x="1979712" y="1988840"/>
            <a:ext cx="518457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TNXH 2-Bai 7- Tiet 1 - An toàn khi ở trường[Compatibility Mode]" id="{B7493427-D8AA-425D-BC68-0EA22DBDC398}" vid="{857F7C19-5E6E-4875-B292-743DB1DF0C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TNXH 2-Bai 7- Tiet 1 - An toàn khi ở trường</Template>
  <TotalTime>60</TotalTime>
  <Words>138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M</vt:lpstr>
      <vt:lpstr>PowerPoint Presentation</vt:lpstr>
      <vt:lpstr>PowerPoint Presentation</vt:lpstr>
      <vt:lpstr>Thảo luận nhóm: Viết khẩu hiệu thực hiện giữ an toàn khi tham gia các hoạt động ở trường</vt:lpstr>
      <vt:lpstr>Kết luận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Ngo Hoang</dc:creator>
  <cp:lastModifiedBy>Admin</cp:lastModifiedBy>
  <cp:revision>11</cp:revision>
  <dcterms:created xsi:type="dcterms:W3CDTF">2021-07-19T07:52:49Z</dcterms:created>
  <dcterms:modified xsi:type="dcterms:W3CDTF">2025-11-05T15:57:06Z</dcterms:modified>
</cp:coreProperties>
</file>