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media/media1.wav" ContentType="audio/x-wav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67" r:id="rId6"/>
    <p:sldId id="257" r:id="rId7"/>
    <p:sldId id="25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x="12192000" cy="6858000"/>
  <p:notesSz cx="6858000" cy="9144000"/>
  <p:embeddedFontLst>
    <p:embeddedFont>
      <p:font typeface="Calibri Light" pitchFamily="34" charset="0"/>
      <p:regular r:id="rId18"/>
      <p: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Tahoma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CC"/>
    <a:srgbClr val="0507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0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NUL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40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39.gif"/><Relationship Id="rId5" Type="http://schemas.openxmlformats.org/officeDocument/2006/relationships/image" Target="../media/image47.png"/><Relationship Id="rId15" Type="http://schemas.openxmlformats.org/officeDocument/2006/relationships/image" Target="../media/image43.gif"/><Relationship Id="rId10" Type="http://schemas.openxmlformats.org/officeDocument/2006/relationships/slide" Target="slide6.xml"/><Relationship Id="rId4" Type="http://schemas.openxmlformats.org/officeDocument/2006/relationships/image" Target="../media/image37.gif"/><Relationship Id="rId9" Type="http://schemas.openxmlformats.org/officeDocument/2006/relationships/image" Target="../media/image38.jpeg"/><Relationship Id="rId14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40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image" Target="../media/image39.gif"/><Relationship Id="rId5" Type="http://schemas.openxmlformats.org/officeDocument/2006/relationships/image" Target="../media/image24.png"/><Relationship Id="rId15" Type="http://schemas.openxmlformats.org/officeDocument/2006/relationships/image" Target="../media/image43.gif"/><Relationship Id="rId10" Type="http://schemas.openxmlformats.org/officeDocument/2006/relationships/slide" Target="slide6.xml"/><Relationship Id="rId4" Type="http://schemas.openxmlformats.org/officeDocument/2006/relationships/image" Target="../media/image37.gif"/><Relationship Id="rId9" Type="http://schemas.openxmlformats.org/officeDocument/2006/relationships/image" Target="../media/image38.jpeg"/><Relationship Id="rId1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40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39.gif"/><Relationship Id="rId5" Type="http://schemas.openxmlformats.org/officeDocument/2006/relationships/image" Target="../media/image49.png"/><Relationship Id="rId15" Type="http://schemas.openxmlformats.org/officeDocument/2006/relationships/image" Target="../media/image43.gif"/><Relationship Id="rId10" Type="http://schemas.openxmlformats.org/officeDocument/2006/relationships/slide" Target="slide6.xml"/><Relationship Id="rId4" Type="http://schemas.openxmlformats.org/officeDocument/2006/relationships/image" Target="../media/image37.gif"/><Relationship Id="rId9" Type="http://schemas.openxmlformats.org/officeDocument/2006/relationships/image" Target="../media/image38.jpeg"/><Relationship Id="rId1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40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openxmlformats.org/officeDocument/2006/relationships/image" Target="../media/image39.gif"/><Relationship Id="rId5" Type="http://schemas.openxmlformats.org/officeDocument/2006/relationships/image" Target="../media/image28.png"/><Relationship Id="rId15" Type="http://schemas.openxmlformats.org/officeDocument/2006/relationships/image" Target="../media/image43.gif"/><Relationship Id="rId10" Type="http://schemas.openxmlformats.org/officeDocument/2006/relationships/slide" Target="slide6.xml"/><Relationship Id="rId4" Type="http://schemas.openxmlformats.org/officeDocument/2006/relationships/image" Target="../media/image37.gif"/><Relationship Id="rId9" Type="http://schemas.openxmlformats.org/officeDocument/2006/relationships/image" Target="../media/image38.jpeg"/><Relationship Id="rId1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40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11" Type="http://schemas.openxmlformats.org/officeDocument/2006/relationships/image" Target="../media/image39.gif"/><Relationship Id="rId5" Type="http://schemas.openxmlformats.org/officeDocument/2006/relationships/image" Target="../media/image50.png"/><Relationship Id="rId15" Type="http://schemas.openxmlformats.org/officeDocument/2006/relationships/image" Target="../media/image43.gif"/><Relationship Id="rId10" Type="http://schemas.openxmlformats.org/officeDocument/2006/relationships/slide" Target="slide6.xml"/><Relationship Id="rId4" Type="http://schemas.openxmlformats.org/officeDocument/2006/relationships/image" Target="../media/image37.gif"/><Relationship Id="rId9" Type="http://schemas.openxmlformats.org/officeDocument/2006/relationships/image" Target="../media/image38.jpeg"/><Relationship Id="rId1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40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openxmlformats.org/officeDocument/2006/relationships/image" Target="../media/image39.gif"/><Relationship Id="rId5" Type="http://schemas.openxmlformats.org/officeDocument/2006/relationships/image" Target="../media/image32.png"/><Relationship Id="rId15" Type="http://schemas.openxmlformats.org/officeDocument/2006/relationships/image" Target="../media/image43.gif"/><Relationship Id="rId10" Type="http://schemas.openxmlformats.org/officeDocument/2006/relationships/slide" Target="slide6.xml"/><Relationship Id="rId4" Type="http://schemas.openxmlformats.org/officeDocument/2006/relationships/image" Target="../media/image37.gif"/><Relationship Id="rId9" Type="http://schemas.openxmlformats.org/officeDocument/2006/relationships/image" Target="../media/image38.jpeg"/><Relationship Id="rId1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9.gif"/><Relationship Id="rId5" Type="http://schemas.openxmlformats.org/officeDocument/2006/relationships/image" Target="../media/image34.png"/><Relationship Id="rId15" Type="http://schemas.openxmlformats.org/officeDocument/2006/relationships/image" Target="../media/image43.gif"/><Relationship Id="rId10" Type="http://schemas.openxmlformats.org/officeDocument/2006/relationships/slide" Target="slide6.xml"/><Relationship Id="rId4" Type="http://schemas.openxmlformats.org/officeDocument/2006/relationships/image" Target="../media/image37.gif"/><Relationship Id="rId9" Type="http://schemas.openxmlformats.org/officeDocument/2006/relationships/image" Target="../media/image38.jpeg"/><Relationship Id="rId1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wav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6.xml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0.xml"/><Relationship Id="rId26" Type="http://schemas.openxmlformats.org/officeDocument/2006/relationships/image" Target="../media/image25.png"/><Relationship Id="rId39" Type="http://schemas.openxmlformats.org/officeDocument/2006/relationships/image" Target="../media/image30.png"/><Relationship Id="rId3" Type="http://schemas.openxmlformats.org/officeDocument/2006/relationships/slide" Target="slide7.xml"/><Relationship Id="rId21" Type="http://schemas.openxmlformats.org/officeDocument/2006/relationships/image" Target="../media/image23.png"/><Relationship Id="rId34" Type="http://schemas.openxmlformats.org/officeDocument/2006/relationships/image" Target="../media/image28.png"/><Relationship Id="rId42" Type="http://schemas.microsoft.com/office/2007/relationships/hdphoto" Target="../media/hdphoto20.wdp"/><Relationship Id="rId47" Type="http://schemas.microsoft.com/office/2007/relationships/hdphoto" Target="../media/hdphoto22.wdp"/><Relationship Id="rId50" Type="http://schemas.microsoft.com/office/2007/relationships/hdphoto" Target="../media/hdphoto3.wdp"/><Relationship Id="rId7" Type="http://schemas.microsoft.com/office/2007/relationships/hdphoto" Target="../media/hdphoto6.wdp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33" Type="http://schemas.openxmlformats.org/officeDocument/2006/relationships/slide" Target="slide13.xml"/><Relationship Id="rId38" Type="http://schemas.openxmlformats.org/officeDocument/2006/relationships/slide" Target="slide14.xml"/><Relationship Id="rId46" Type="http://schemas.openxmlformats.org/officeDocument/2006/relationships/image" Target="../media/image33.png"/><Relationship Id="rId2" Type="http://schemas.openxmlformats.org/officeDocument/2006/relationships/image" Target="../media/image15.jpeg"/><Relationship Id="rId16" Type="http://schemas.openxmlformats.org/officeDocument/2006/relationships/image" Target="../media/image21.png"/><Relationship Id="rId20" Type="http://schemas.microsoft.com/office/2007/relationships/hdphoto" Target="../media/hdphoto11.wdp"/><Relationship Id="rId29" Type="http://schemas.openxmlformats.org/officeDocument/2006/relationships/image" Target="../media/image26.png"/><Relationship Id="rId41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24" Type="http://schemas.openxmlformats.org/officeDocument/2006/relationships/image" Target="../media/image24.png"/><Relationship Id="rId32" Type="http://schemas.microsoft.com/office/2007/relationships/hdphoto" Target="../media/hdphoto16.wdp"/><Relationship Id="rId37" Type="http://schemas.microsoft.com/office/2007/relationships/hdphoto" Target="../media/hdphoto18.wdp"/><Relationship Id="rId40" Type="http://schemas.microsoft.com/office/2007/relationships/hdphoto" Target="../media/hdphoto19.wdp"/><Relationship Id="rId45" Type="http://schemas.microsoft.com/office/2007/relationships/hdphoto" Target="../media/hdphoto21.wdp"/><Relationship Id="rId53" Type="http://schemas.openxmlformats.org/officeDocument/2006/relationships/image" Target="../media/image36.gif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openxmlformats.org/officeDocument/2006/relationships/slide" Target="slide11.xml"/><Relationship Id="rId28" Type="http://schemas.openxmlformats.org/officeDocument/2006/relationships/slide" Target="slide12.xml"/><Relationship Id="rId36" Type="http://schemas.openxmlformats.org/officeDocument/2006/relationships/image" Target="../media/image29.png"/><Relationship Id="rId49" Type="http://schemas.openxmlformats.org/officeDocument/2006/relationships/image" Target="../media/image34.png"/><Relationship Id="rId10" Type="http://schemas.microsoft.com/office/2007/relationships/hdphoto" Target="../media/hdphoto7.wdp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4" Type="http://schemas.openxmlformats.org/officeDocument/2006/relationships/image" Target="../media/image32.png"/><Relationship Id="rId52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20.png"/><Relationship Id="rId22" Type="http://schemas.microsoft.com/office/2007/relationships/hdphoto" Target="../media/hdphoto12.wdp"/><Relationship Id="rId27" Type="http://schemas.microsoft.com/office/2007/relationships/hdphoto" Target="../media/hdphoto14.wdp"/><Relationship Id="rId30" Type="http://schemas.microsoft.com/office/2007/relationships/hdphoto" Target="../media/hdphoto15.wdp"/><Relationship Id="rId35" Type="http://schemas.microsoft.com/office/2007/relationships/hdphoto" Target="../media/hdphoto17.wdp"/><Relationship Id="rId43" Type="http://schemas.openxmlformats.org/officeDocument/2006/relationships/slide" Target="slide15.xml"/><Relationship Id="rId48" Type="http://schemas.openxmlformats.org/officeDocument/2006/relationships/slide" Target="slide16.xml"/><Relationship Id="rId8" Type="http://schemas.openxmlformats.org/officeDocument/2006/relationships/slide" Target="slide8.xml"/><Relationship Id="rId51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40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39.gif"/><Relationship Id="rId5" Type="http://schemas.openxmlformats.org/officeDocument/2006/relationships/image" Target="../media/image16.png"/><Relationship Id="rId15" Type="http://schemas.openxmlformats.org/officeDocument/2006/relationships/image" Target="../media/image43.gif"/><Relationship Id="rId10" Type="http://schemas.openxmlformats.org/officeDocument/2006/relationships/slide" Target="slide6.xml"/><Relationship Id="rId4" Type="http://schemas.openxmlformats.org/officeDocument/2006/relationships/image" Target="../media/image37.gif"/><Relationship Id="rId9" Type="http://schemas.openxmlformats.org/officeDocument/2006/relationships/image" Target="../media/image38.jpeg"/><Relationship Id="rId14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40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39.gif"/><Relationship Id="rId5" Type="http://schemas.openxmlformats.org/officeDocument/2006/relationships/image" Target="../media/image45.png"/><Relationship Id="rId15" Type="http://schemas.openxmlformats.org/officeDocument/2006/relationships/image" Target="../media/image43.gif"/><Relationship Id="rId10" Type="http://schemas.openxmlformats.org/officeDocument/2006/relationships/slide" Target="slide6.xml"/><Relationship Id="rId4" Type="http://schemas.openxmlformats.org/officeDocument/2006/relationships/image" Target="../media/image37.gif"/><Relationship Id="rId9" Type="http://schemas.openxmlformats.org/officeDocument/2006/relationships/image" Target="../media/image38.jpeg"/><Relationship Id="rId1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40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39.gif"/><Relationship Id="rId5" Type="http://schemas.openxmlformats.org/officeDocument/2006/relationships/image" Target="../media/image20.png"/><Relationship Id="rId15" Type="http://schemas.openxmlformats.org/officeDocument/2006/relationships/image" Target="../media/image43.gif"/><Relationship Id="rId10" Type="http://schemas.openxmlformats.org/officeDocument/2006/relationships/slide" Target="slide6.xml"/><Relationship Id="rId4" Type="http://schemas.openxmlformats.org/officeDocument/2006/relationships/image" Target="../media/image37.gif"/><Relationship Id="rId9" Type="http://schemas.openxmlformats.org/officeDocument/2006/relationships/image" Target="../media/image38.jpeg"/><Relationship Id="rId1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1692C8-C9C9-ADEC-D66A-C68515A83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1"/>
          <a:stretch/>
        </p:blipFill>
        <p:spPr>
          <a:xfrm>
            <a:off x="4289051" y="0"/>
            <a:ext cx="7902949" cy="6758609"/>
          </a:xfrm>
          <a:prstGeom prst="rect">
            <a:avLst/>
          </a:prstGeom>
        </p:spPr>
      </p:pic>
      <p:pic>
        <p:nvPicPr>
          <p:cNvPr id="5" name="Picture 5" descr="F:\Important Documents\Dropbox\Dropbox\MyCuteGraphics\NATURE\sun-and-clouds-transparent.png">
            <a:extLst>
              <a:ext uri="{FF2B5EF4-FFF2-40B4-BE49-F238E27FC236}">
                <a16:creationId xmlns:a16="http://schemas.microsoft.com/office/drawing/2014/main" xmlns="" id="{99EA9D9C-3DE4-FC82-942A-B29667033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6323" y="0"/>
            <a:ext cx="1719262" cy="136913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6B7EA9-2258-9521-46BF-5B912960C0C6}"/>
              </a:ext>
            </a:extLst>
          </p:cNvPr>
          <p:cNvSpPr txBox="1"/>
          <p:nvPr/>
        </p:nvSpPr>
        <p:spPr>
          <a:xfrm>
            <a:off x="1294626" y="984418"/>
            <a:ext cx="3419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D01145"/>
                </a:solidFill>
                <a:latin typeface="+mj-lt"/>
              </a:rPr>
              <a:t>Nghe –</a:t>
            </a:r>
            <a:r>
              <a:rPr lang="en-US" sz="4400" b="1" dirty="0" err="1">
                <a:solidFill>
                  <a:srgbClr val="D01145"/>
                </a:solidFill>
                <a:latin typeface="+mj-lt"/>
              </a:rPr>
              <a:t>viết</a:t>
            </a:r>
            <a:endParaRPr lang="en-US" sz="4400" b="1" dirty="0">
              <a:solidFill>
                <a:srgbClr val="D01145"/>
              </a:solidFill>
              <a:latin typeface="+mj-lt"/>
            </a:endParaRPr>
          </a:p>
        </p:txBody>
      </p:sp>
      <p:pic>
        <p:nvPicPr>
          <p:cNvPr id="7" name="Picture 2" descr="F:\Important Documents\Dropbox\Dropbox\MyCuteGraphics\GARDEN\flower-garden.png">
            <a:extLst>
              <a:ext uri="{FF2B5EF4-FFF2-40B4-BE49-F238E27FC236}">
                <a16:creationId xmlns:a16="http://schemas.microsoft.com/office/drawing/2014/main" xmlns="" id="{1C522103-1837-C316-ABB9-1ABC4C82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3887" y="5083179"/>
            <a:ext cx="2209800" cy="1675430"/>
          </a:xfrm>
          <a:prstGeom prst="rect">
            <a:avLst/>
          </a:prstGeom>
          <a:noFill/>
        </p:spPr>
      </p:pic>
      <p:pic>
        <p:nvPicPr>
          <p:cNvPr id="8" name="Picture 3" descr="F:\Important Documents\Dropbox\Dropbox\MyCuteGraphics\GARDEN\wheelbarrow-flower-pot-flowers.png">
            <a:extLst>
              <a:ext uri="{FF2B5EF4-FFF2-40B4-BE49-F238E27FC236}">
                <a16:creationId xmlns:a16="http://schemas.microsoft.com/office/drawing/2014/main" xmlns="" id="{ED417E81-4431-532F-440D-31403B67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1812954" y="3781425"/>
            <a:ext cx="4286250" cy="3076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15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7999" y="275771"/>
            <a:ext cx="10899679" cy="1727200"/>
          </a:xfrm>
          <a:prstGeom prst="roundRect">
            <a:avLst/>
          </a:prstGeom>
          <a:solidFill>
            <a:srgbClr val="92D050">
              <a:alpha val="9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BƯỞI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757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horizontalScroll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07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1234006" cy="1727200"/>
          </a:xfrm>
          <a:prstGeom prst="roundRect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RỘN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334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611032" y="275771"/>
            <a:ext cx="10542492" cy="1727200"/>
          </a:xfrm>
          <a:prstGeom prst="horizontalScroll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LẤM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550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2248488"/>
          </a:xfrm>
          <a:prstGeom prst="round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39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horizontalScroll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CẦU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73725"/>
            <a:ext cx="560256" cy="714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296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870620" cy="1727200"/>
          </a:xfrm>
          <a:prstGeom prst="horizontalScroll">
            <a:avLst/>
          </a:prstGeom>
          <a:solidFill>
            <a:schemeClr val="accent3">
              <a:lumMod val="50000"/>
              <a:alpha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926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6DAA6B-3620-8476-B753-E2D1B4E72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400" y="-366713"/>
            <a:ext cx="12496800" cy="7224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1C5655-660A-2DA2-B5BE-BCBB7AE975CF}"/>
              </a:ext>
            </a:extLst>
          </p:cNvPr>
          <p:cNvSpPr txBox="1"/>
          <p:nvPr/>
        </p:nvSpPr>
        <p:spPr>
          <a:xfrm>
            <a:off x="4638261" y="145773"/>
            <a:ext cx="4346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Luyện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viết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1" descr="F:\Important Documents\Dropbox\Dropbox\MyCuteGraphics\BOIDS\bird-sitting-on-a-tree-stump.png">
            <a:extLst>
              <a:ext uri="{FF2B5EF4-FFF2-40B4-BE49-F238E27FC236}">
                <a16:creationId xmlns:a16="http://schemas.microsoft.com/office/drawing/2014/main" xmlns="" id="{0AF95847-2319-BF89-63C9-EBA7294D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839200" y="3617748"/>
            <a:ext cx="3168290" cy="293089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D9AD66-1048-07F1-88F5-FDCF66EA85D1}"/>
              </a:ext>
            </a:extLst>
          </p:cNvPr>
          <p:cNvSpPr txBox="1"/>
          <p:nvPr/>
        </p:nvSpPr>
        <p:spPr>
          <a:xfrm>
            <a:off x="1901688" y="1276074"/>
            <a:ext cx="8713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bưởi, lấm lưng, rộn, vườn</a:t>
            </a:r>
            <a:endParaRPr lang="en-US" sz="8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F:\Important Documents\Dropbox\Dropbox\MyCuteGraphics\JOBS\gardener_WhimsyClips.png">
            <a:extLst>
              <a:ext uri="{FF2B5EF4-FFF2-40B4-BE49-F238E27FC236}">
                <a16:creationId xmlns:a16="http://schemas.microsoft.com/office/drawing/2014/main" xmlns="" id="{A84C1700-4EB2-95F2-52D8-164A94E22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67845" y="2254578"/>
            <a:ext cx="3889708" cy="4197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293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4FCC1C-E4FE-5BC9-C901-2AE167CE1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7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724326-B231-BB63-9587-B55EBA0F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856" y="287896"/>
            <a:ext cx="7814854" cy="6482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FF29B8C-AA3A-D204-749D-C2F1043A65DF}"/>
              </a:ext>
            </a:extLst>
          </p:cNvPr>
          <p:cNvGrpSpPr/>
          <p:nvPr/>
        </p:nvGrpSpPr>
        <p:grpSpPr>
          <a:xfrm>
            <a:off x="4641288" y="2120472"/>
            <a:ext cx="1117708" cy="1050550"/>
            <a:chOff x="5474778" y="4940131"/>
            <a:chExt cx="1117708" cy="1117708"/>
          </a:xfrm>
        </p:grpSpPr>
        <p:pic>
          <p:nvPicPr>
            <p:cNvPr id="6" name="Picture 5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xmlns="" id="{ACFC214D-A3B9-B331-FD98-7C1ADAD9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32C89F0-87ED-C123-B5C6-E6A03D1CA80E}"/>
                </a:ext>
              </a:extLst>
            </p:cNvPr>
            <p:cNvSpPr txBox="1"/>
            <p:nvPr/>
          </p:nvSpPr>
          <p:spPr>
            <a:xfrm>
              <a:off x="5529939" y="5418649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/>
                <a:t>cao</a:t>
              </a:r>
              <a:endParaRPr lang="en-US" sz="22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BC20E65-8786-0684-0506-66DB90B1301F}"/>
              </a:ext>
            </a:extLst>
          </p:cNvPr>
          <p:cNvGrpSpPr/>
          <p:nvPr/>
        </p:nvGrpSpPr>
        <p:grpSpPr>
          <a:xfrm flipH="1">
            <a:off x="10235475" y="990599"/>
            <a:ext cx="1117708" cy="1050550"/>
            <a:chOff x="5474778" y="4940131"/>
            <a:chExt cx="1117708" cy="1117708"/>
          </a:xfrm>
        </p:grpSpPr>
        <p:pic>
          <p:nvPicPr>
            <p:cNvPr id="9" name="Picture 8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xmlns="" id="{78C0EC57-21CA-1277-A504-2D3170EB2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B39B20C-C3D4-0679-BDDE-A1EE946D12EF}"/>
                </a:ext>
              </a:extLst>
            </p:cNvPr>
            <p:cNvSpPr txBox="1"/>
            <p:nvPr/>
          </p:nvSpPr>
          <p:spPr>
            <a:xfrm>
              <a:off x="5609453" y="5418649"/>
              <a:ext cx="636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đi</a:t>
              </a:r>
              <a:endParaRPr lang="en-US" sz="1600" b="1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21654C9-04A2-1626-2B22-C2CC3A63CD1E}"/>
              </a:ext>
            </a:extLst>
          </p:cNvPr>
          <p:cNvGrpSpPr/>
          <p:nvPr/>
        </p:nvGrpSpPr>
        <p:grpSpPr>
          <a:xfrm flipH="1">
            <a:off x="9549675" y="1747305"/>
            <a:ext cx="1117708" cy="1050550"/>
            <a:chOff x="5474778" y="4940131"/>
            <a:chExt cx="1117708" cy="1117708"/>
          </a:xfrm>
        </p:grpSpPr>
        <p:pic>
          <p:nvPicPr>
            <p:cNvPr id="12" name="Picture 11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xmlns="" id="{E9C6E8D5-D640-E7B0-4836-7ED9F6E87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8E05680-320A-D98B-4C1E-90655CBC86C9}"/>
                </a:ext>
              </a:extLst>
            </p:cNvPr>
            <p:cNvSpPr txBox="1"/>
            <p:nvPr/>
          </p:nvSpPr>
          <p:spPr>
            <a:xfrm>
              <a:off x="5609453" y="5418649"/>
              <a:ext cx="636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bế</a:t>
              </a:r>
              <a:endParaRPr lang="en-US" sz="16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89D93FF-4964-B463-6C6F-2BC85EC15140}"/>
              </a:ext>
            </a:extLst>
          </p:cNvPr>
          <p:cNvGrpSpPr/>
          <p:nvPr/>
        </p:nvGrpSpPr>
        <p:grpSpPr>
          <a:xfrm>
            <a:off x="9446440" y="2876692"/>
            <a:ext cx="1117708" cy="1050550"/>
            <a:chOff x="5474778" y="4940131"/>
            <a:chExt cx="1117708" cy="1117708"/>
          </a:xfrm>
        </p:grpSpPr>
        <p:pic>
          <p:nvPicPr>
            <p:cNvPr id="15" name="Picture 14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xmlns="" id="{955795EF-0E0C-131C-AC7F-B7C6D5038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2804F1B-07AF-1617-5C7E-F42873A6C487}"/>
                </a:ext>
              </a:extLst>
            </p:cNvPr>
            <p:cNvSpPr txBox="1"/>
            <p:nvPr/>
          </p:nvSpPr>
          <p:spPr>
            <a:xfrm>
              <a:off x="5556443" y="5418649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/>
                <a:t>lấm</a:t>
              </a:r>
              <a:endParaRPr lang="en-US" sz="2200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7514D13-0CB4-31CA-D9C0-7BF5F94CFAA4}"/>
              </a:ext>
            </a:extLst>
          </p:cNvPr>
          <p:cNvGrpSpPr/>
          <p:nvPr/>
        </p:nvGrpSpPr>
        <p:grpSpPr>
          <a:xfrm>
            <a:off x="8392841" y="2687488"/>
            <a:ext cx="1117708" cy="1050550"/>
            <a:chOff x="5474778" y="4940131"/>
            <a:chExt cx="1117708" cy="1117708"/>
          </a:xfrm>
        </p:grpSpPr>
        <p:pic>
          <p:nvPicPr>
            <p:cNvPr id="18" name="Picture 17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xmlns="" id="{681EF6CF-3917-7005-7308-F0193C376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845CD5C-3DA3-C131-9B01-7EEA0793E110}"/>
                </a:ext>
              </a:extLst>
            </p:cNvPr>
            <p:cNvSpPr txBox="1"/>
            <p:nvPr/>
          </p:nvSpPr>
          <p:spPr>
            <a:xfrm>
              <a:off x="5556443" y="5418649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/>
                <a:t>áo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3E2AACA-440C-5120-328A-1419D75CC154}"/>
              </a:ext>
            </a:extLst>
          </p:cNvPr>
          <p:cNvGrpSpPr/>
          <p:nvPr/>
        </p:nvGrpSpPr>
        <p:grpSpPr>
          <a:xfrm>
            <a:off x="6798575" y="2179282"/>
            <a:ext cx="1117708" cy="1050550"/>
            <a:chOff x="5474778" y="4940131"/>
            <a:chExt cx="1117708" cy="1117708"/>
          </a:xfrm>
        </p:grpSpPr>
        <p:pic>
          <p:nvPicPr>
            <p:cNvPr id="21" name="Picture 20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xmlns="" id="{4346AE62-88A0-8705-559A-66F7CAA9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4AD36B0-FC41-CD9B-C6DA-6ED1D02F7E21}"/>
                </a:ext>
              </a:extLst>
            </p:cNvPr>
            <p:cNvSpPr txBox="1"/>
            <p:nvPr/>
          </p:nvSpPr>
          <p:spPr>
            <a:xfrm>
              <a:off x="5556443" y="5418649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/>
                <a:t>đón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FE17BAD-5819-589A-D899-9D5141FA165F}"/>
              </a:ext>
            </a:extLst>
          </p:cNvPr>
          <p:cNvGrpSpPr/>
          <p:nvPr/>
        </p:nvGrpSpPr>
        <p:grpSpPr>
          <a:xfrm>
            <a:off x="5595035" y="2687488"/>
            <a:ext cx="1117708" cy="1050550"/>
            <a:chOff x="5474778" y="4940131"/>
            <a:chExt cx="1117708" cy="1117708"/>
          </a:xfrm>
        </p:grpSpPr>
        <p:pic>
          <p:nvPicPr>
            <p:cNvPr id="24" name="Picture 23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xmlns="" id="{A381A102-8EDE-8724-DC79-9026A600A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AB5430B-210B-B3F2-1624-82664D93DADF}"/>
                </a:ext>
              </a:extLst>
            </p:cNvPr>
            <p:cNvSpPr txBox="1"/>
            <p:nvPr/>
          </p:nvSpPr>
          <p:spPr>
            <a:xfrm>
              <a:off x="5556443" y="5418649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/>
                <a:t>xe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564ADB8-61C1-1B43-4CF1-85610776F2BD}"/>
              </a:ext>
            </a:extLst>
          </p:cNvPr>
          <p:cNvGrpSpPr/>
          <p:nvPr/>
        </p:nvGrpSpPr>
        <p:grpSpPr>
          <a:xfrm>
            <a:off x="7770509" y="1069922"/>
            <a:ext cx="1117708" cy="1050550"/>
            <a:chOff x="5474778" y="4940131"/>
            <a:chExt cx="1117708" cy="1117708"/>
          </a:xfrm>
        </p:grpSpPr>
        <p:pic>
          <p:nvPicPr>
            <p:cNvPr id="27" name="Picture 26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xmlns="" id="{AE538A11-BD53-95C4-3439-4A0283E83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091E6BA-BD32-8A09-F912-A2474DFF2DFF}"/>
                </a:ext>
              </a:extLst>
            </p:cNvPr>
            <p:cNvSpPr txBox="1"/>
            <p:nvPr/>
          </p:nvSpPr>
          <p:spPr>
            <a:xfrm>
              <a:off x="5529939" y="5418649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/>
                <a:t>cầu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A6B630E-7838-117E-8328-1535250C6C6A}"/>
              </a:ext>
            </a:extLst>
          </p:cNvPr>
          <p:cNvGrpSpPr/>
          <p:nvPr/>
        </p:nvGrpSpPr>
        <p:grpSpPr>
          <a:xfrm>
            <a:off x="8923855" y="364799"/>
            <a:ext cx="1117708" cy="1050550"/>
            <a:chOff x="5474778" y="4940131"/>
            <a:chExt cx="1117708" cy="1117708"/>
          </a:xfrm>
        </p:grpSpPr>
        <p:pic>
          <p:nvPicPr>
            <p:cNvPr id="30" name="Picture 29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xmlns="" id="{60329DC3-07A8-E117-E010-B87AC395B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FCB6B0F-B7A5-2CD1-1249-7D0C50DBBC3F}"/>
                </a:ext>
              </a:extLst>
            </p:cNvPr>
            <p:cNvSpPr txBox="1"/>
            <p:nvPr/>
          </p:nvSpPr>
          <p:spPr>
            <a:xfrm>
              <a:off x="5529939" y="5431901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/>
                <a:t>bưởi</a:t>
              </a:r>
              <a:endParaRPr lang="en-US" sz="2200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A56F85E-DA4D-D9A3-C434-5EEFC9077475}"/>
              </a:ext>
            </a:extLst>
          </p:cNvPr>
          <p:cNvGrpSpPr/>
          <p:nvPr/>
        </p:nvGrpSpPr>
        <p:grpSpPr>
          <a:xfrm flipH="1">
            <a:off x="6479448" y="569217"/>
            <a:ext cx="1117708" cy="1050550"/>
            <a:chOff x="5474778" y="4940131"/>
            <a:chExt cx="1117708" cy="1117708"/>
          </a:xfrm>
        </p:grpSpPr>
        <p:pic>
          <p:nvPicPr>
            <p:cNvPr id="33" name="Picture 32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xmlns="" id="{D0394D0E-72D0-A5C2-DE7E-02415F23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8E8E0070-FE53-2EBF-BCBD-0DCC177895EC}"/>
                </a:ext>
              </a:extLst>
            </p:cNvPr>
            <p:cNvSpPr txBox="1"/>
            <p:nvPr/>
          </p:nvSpPr>
          <p:spPr>
            <a:xfrm>
              <a:off x="5609453" y="5418649"/>
              <a:ext cx="692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núi</a:t>
              </a:r>
              <a:endParaRPr lang="en-US" sz="1600" b="1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2AADF305-CCC3-E9F3-92A5-0C5B0C276333}"/>
              </a:ext>
            </a:extLst>
          </p:cNvPr>
          <p:cNvGrpSpPr/>
          <p:nvPr/>
        </p:nvGrpSpPr>
        <p:grpSpPr>
          <a:xfrm flipH="1">
            <a:off x="5606387" y="823502"/>
            <a:ext cx="1117708" cy="1050550"/>
            <a:chOff x="5474778" y="4940131"/>
            <a:chExt cx="1117708" cy="1117708"/>
          </a:xfrm>
        </p:grpSpPr>
        <p:pic>
          <p:nvPicPr>
            <p:cNvPr id="36" name="Picture 35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xmlns="" id="{641F59A0-D018-62CA-D032-DD21CA878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4F710A9-A4F1-71BA-D63C-1F29E15297E8}"/>
                </a:ext>
              </a:extLst>
            </p:cNvPr>
            <p:cNvSpPr txBox="1"/>
            <p:nvPr/>
          </p:nvSpPr>
          <p:spPr>
            <a:xfrm>
              <a:off x="5582949" y="5418649"/>
              <a:ext cx="740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rộn</a:t>
              </a:r>
              <a:endParaRPr lang="en-US" sz="1600" b="1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4022037-5DA4-BD29-2D85-6B0B2E534583}"/>
              </a:ext>
            </a:extLst>
          </p:cNvPr>
          <p:cNvGrpSpPr/>
          <p:nvPr/>
        </p:nvGrpSpPr>
        <p:grpSpPr>
          <a:xfrm flipH="1">
            <a:off x="4789794" y="1034522"/>
            <a:ext cx="1117708" cy="1050550"/>
            <a:chOff x="5474778" y="4940131"/>
            <a:chExt cx="1117708" cy="1117708"/>
          </a:xfrm>
        </p:grpSpPr>
        <p:pic>
          <p:nvPicPr>
            <p:cNvPr id="39" name="Picture 38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xmlns="" id="{BF92EA4E-6E0F-1072-B5E3-F643BFB7C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A6A8A8EE-867B-88BD-BF0F-6D65541BB808}"/>
                </a:ext>
              </a:extLst>
            </p:cNvPr>
            <p:cNvSpPr txBox="1"/>
            <p:nvPr/>
          </p:nvSpPr>
          <p:spPr>
            <a:xfrm>
              <a:off x="5520488" y="5431901"/>
              <a:ext cx="861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/>
                <a:t>bồng</a:t>
              </a:r>
              <a:endParaRPr lang="en-US" sz="1400" b="1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9468FCC-ABE8-2F09-5E56-62232FBAD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889" b="97111" l="4139" r="94927">
                        <a14:foregroundMark x1="69826" y1="9556" x2="67690" y2="14222"/>
                        <a14:foregroundMark x1="67156" y1="19333" x2="67156" y2="1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36863" y="1480038"/>
            <a:ext cx="4583038" cy="550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924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2107 L 0.43737 0.319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22526 0.593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29492 0.5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12955 0.459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2.5E-6 0.228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08099 0.411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15338 0.3884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24257 0.4655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172 0.228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7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22552 0.532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10208 0.4821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11055 0.1821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467518" y="544867"/>
            <a:ext cx="658939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Cement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7509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artisticCement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67084" y="4676786"/>
            <a:ext cx="2060627" cy="1383912"/>
          </a:xfrm>
          <a:prstGeom prst="rect">
            <a:avLst/>
          </a:prstGeom>
        </p:spPr>
      </p:pic>
      <p:sp>
        <p:nvSpPr>
          <p:cNvPr id="2" name="Oval 1">
            <a:hlinkClick r:id="" action="ppaction://hlinkshowjump?jump=nextslide"/>
          </p:cNvPr>
          <p:cNvSpPr/>
          <p:nvPr/>
        </p:nvSpPr>
        <p:spPr>
          <a:xfrm>
            <a:off x="348430" y="5178399"/>
            <a:ext cx="1102999" cy="10972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xmlns="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lastslide"/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artisticCement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artisticCement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artisticCement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artisticCement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23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28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artisticCement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hlinkClick r:id="rId28" action="ppaction://hlinksldjump"/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2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33" action="ppaction://hlinksldjump"/>
            <a:extLst>
              <a:ext uri="{FF2B5EF4-FFF2-40B4-BE49-F238E27FC236}">
                <a16:creationId xmlns:a16="http://schemas.microsoft.com/office/drawing/2014/main" xmlns="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34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hlinkClick r:id="rId33" action="ppaction://hlinksldjump"/>
            <a:extLst>
              <a:ext uri="{FF2B5EF4-FFF2-40B4-BE49-F238E27FC236}">
                <a16:creationId xmlns:a16="http://schemas.microsoft.com/office/drawing/2014/main" xmlns="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36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7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38" action="ppaction://hlinksldjump"/>
            <a:extLst>
              <a:ext uri="{FF2B5EF4-FFF2-40B4-BE49-F238E27FC236}">
                <a16:creationId xmlns:a16="http://schemas.microsoft.com/office/drawing/2014/main" xmlns="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3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0">
                    <a14:imgEffect>
                      <a14:artisticCement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hlinkClick r:id="rId38" action="ppaction://hlinksldjump"/>
            <a:extLst>
              <a:ext uri="{FF2B5EF4-FFF2-40B4-BE49-F238E27FC236}">
                <a16:creationId xmlns:a16="http://schemas.microsoft.com/office/drawing/2014/main" xmlns="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4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2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43" action="ppaction://hlinksldjump"/>
            <a:extLst>
              <a:ext uri="{FF2B5EF4-FFF2-40B4-BE49-F238E27FC236}">
                <a16:creationId xmlns:a16="http://schemas.microsoft.com/office/drawing/2014/main" xmlns="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4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hlinkClick r:id="rId43" action="ppaction://hlinksldjump"/>
            <a:extLst>
              <a:ext uri="{FF2B5EF4-FFF2-40B4-BE49-F238E27FC236}">
                <a16:creationId xmlns:a16="http://schemas.microsoft.com/office/drawing/2014/main" xmlns="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4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7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48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hlinkClick r:id="rId48" action="ppaction://hlinksldjump"/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5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2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41333" y="5280338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08311" y="5280340"/>
            <a:ext cx="560256" cy="7141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893147" y="5280338"/>
            <a:ext cx="560256" cy="71417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633627" y="5261793"/>
            <a:ext cx="560256" cy="71417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426362" y="5261793"/>
            <a:ext cx="560256" cy="7141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541332" y="1947197"/>
            <a:ext cx="560256" cy="7141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308311" y="1960076"/>
            <a:ext cx="560256" cy="71417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963882" y="1960079"/>
            <a:ext cx="560256" cy="7141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554212" y="5280338"/>
            <a:ext cx="560256" cy="71417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672264" y="1974508"/>
            <a:ext cx="560256" cy="7141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01670" y="1960076"/>
            <a:ext cx="560256" cy="71417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horizontalScroll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BỒNG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583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rgbClr val="FF99C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horizontalScroll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955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115910"/>
            <a:ext cx="10542492" cy="2343955"/>
          </a:xfrm>
          <a:prstGeom prst="round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CAO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9907" y="360985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308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156</Words>
  <Application>Microsoft Office PowerPoint</Application>
  <PresentationFormat>Custom</PresentationFormat>
  <Paragraphs>47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 Light</vt:lpstr>
      <vt:lpstr>Calibri</vt:lpstr>
      <vt:lpstr>Times New Roman</vt:lpstr>
      <vt:lpstr>Tahoma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</cp:lastModifiedBy>
  <cp:revision>147</cp:revision>
  <dcterms:created xsi:type="dcterms:W3CDTF">2018-05-24T12:43:45Z</dcterms:created>
  <dcterms:modified xsi:type="dcterms:W3CDTF">2023-11-01T01:08:31Z</dcterms:modified>
</cp:coreProperties>
</file>