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24"/>
  </p:notesMasterIdLst>
  <p:sldIdLst>
    <p:sldId id="290" r:id="rId3"/>
    <p:sldId id="257" r:id="rId4"/>
    <p:sldId id="436" r:id="rId5"/>
    <p:sldId id="437" r:id="rId6"/>
    <p:sldId id="404" r:id="rId7"/>
    <p:sldId id="438" r:id="rId8"/>
    <p:sldId id="432" r:id="rId9"/>
    <p:sldId id="439" r:id="rId10"/>
    <p:sldId id="440" r:id="rId11"/>
    <p:sldId id="441" r:id="rId12"/>
    <p:sldId id="433" r:id="rId13"/>
    <p:sldId id="442" r:id="rId14"/>
    <p:sldId id="422" r:id="rId15"/>
    <p:sldId id="423" r:id="rId16"/>
    <p:sldId id="261" r:id="rId17"/>
    <p:sldId id="262" r:id="rId18"/>
    <p:sldId id="263" r:id="rId19"/>
    <p:sldId id="420" r:id="rId20"/>
    <p:sldId id="429" r:id="rId21"/>
    <p:sldId id="385" r:id="rId22"/>
    <p:sldId id="270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F1DEE12-272C-4E9E-86C3-D10EABC30D3B}" type="datetimeFigureOut">
              <a:rPr lang="en-US" smtClean="0"/>
              <a:pPr/>
              <a:t>9/4/2023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014178D-D3F9-49A6-B5D1-996E4C1E9B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84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48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95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khỉ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ném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quả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3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10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8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67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94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74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6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8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57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38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86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vi-VN" sz="11500">
                <a:solidFill>
                  <a:srgbClr val="002060"/>
                </a:solidFill>
                <a:latin typeface="Times New Roman" panose="02020603050405020304" pitchFamily="18" charset="0"/>
              </a:rPr>
              <a:t>LUYỆN TẬP</a:t>
            </a:r>
            <a:endParaRPr lang="vi-VN" sz="11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4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0092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345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6953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0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6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1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9/4/2023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649" r:id="rId5"/>
    <p:sldLayoutId id="2147483655" r:id="rId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0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4.wdp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29.png"/><Relationship Id="rId7" Type="http://schemas.microsoft.com/office/2007/relationships/hdphoto" Target="../media/hdphoto1.wdp"/><Relationship Id="rId12" Type="http://schemas.openxmlformats.org/officeDocument/2006/relationships/image" Target="../media/image24.png"/><Relationship Id="rId17" Type="http://schemas.microsoft.com/office/2007/relationships/hdphoto" Target="../media/hdphoto6.wdp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11" Type="http://schemas.microsoft.com/office/2007/relationships/hdphoto" Target="../media/hdphoto3.wdp"/><Relationship Id="rId5" Type="http://schemas.openxmlformats.org/officeDocument/2006/relationships/image" Target="../media/image20.png"/><Relationship Id="rId15" Type="http://schemas.microsoft.com/office/2007/relationships/hdphoto" Target="../media/hdphoto5.wdp"/><Relationship Id="rId10" Type="http://schemas.openxmlformats.org/officeDocument/2006/relationships/image" Target="../media/image23.png"/><Relationship Id="rId19" Type="http://schemas.microsoft.com/office/2007/relationships/hdphoto" Target="../media/hdphoto7.wdp"/><Relationship Id="rId4" Type="http://schemas.openxmlformats.org/officeDocument/2006/relationships/image" Target="../media/image19.png"/><Relationship Id="rId9" Type="http://schemas.microsoft.com/office/2007/relationships/hdphoto" Target="../media/hdphoto2.wdp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microsoft.com/office/2007/relationships/hdphoto" Target="../media/hdphoto4.wdp"/><Relationship Id="rId26" Type="http://schemas.microsoft.com/office/2007/relationships/hdphoto" Target="../media/hdphoto13.wdp"/><Relationship Id="rId39" Type="http://schemas.openxmlformats.org/officeDocument/2006/relationships/image" Target="../media/image45.png"/><Relationship Id="rId21" Type="http://schemas.openxmlformats.org/officeDocument/2006/relationships/image" Target="../media/image39.png"/><Relationship Id="rId34" Type="http://schemas.microsoft.com/office/2007/relationships/hdphoto" Target="../media/hdphoto6.wdp"/><Relationship Id="rId42" Type="http://schemas.microsoft.com/office/2007/relationships/hdphoto" Target="../media/hdphoto19.wdp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slide" Target="slide16.xml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8.wdp"/><Relationship Id="rId11" Type="http://schemas.openxmlformats.org/officeDocument/2006/relationships/image" Target="../media/image35.png"/><Relationship Id="rId24" Type="http://schemas.microsoft.com/office/2007/relationships/hdphoto" Target="../media/hdphoto3.wdp"/><Relationship Id="rId32" Type="http://schemas.microsoft.com/office/2007/relationships/hdphoto" Target="../media/hdphoto15.wdp"/><Relationship Id="rId37" Type="http://schemas.openxmlformats.org/officeDocument/2006/relationships/image" Target="../media/image44.png"/><Relationship Id="rId40" Type="http://schemas.microsoft.com/office/2007/relationships/hdphoto" Target="../media/hdphoto18.wdp"/><Relationship Id="rId45" Type="http://schemas.openxmlformats.org/officeDocument/2006/relationships/slide" Target="slide19.xml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23" Type="http://schemas.openxmlformats.org/officeDocument/2006/relationships/image" Target="../media/image23.png"/><Relationship Id="rId28" Type="http://schemas.microsoft.com/office/2007/relationships/hdphoto" Target="../media/hdphoto5.wdp"/><Relationship Id="rId36" Type="http://schemas.microsoft.com/office/2007/relationships/hdphoto" Target="../media/hdphoto16.wdp"/><Relationship Id="rId10" Type="http://schemas.microsoft.com/office/2007/relationships/hdphoto" Target="../media/hdphoto10.wdp"/><Relationship Id="rId19" Type="http://schemas.openxmlformats.org/officeDocument/2006/relationships/image" Target="../media/image38.png"/><Relationship Id="rId31" Type="http://schemas.openxmlformats.org/officeDocument/2006/relationships/image" Target="../media/image42.png"/><Relationship Id="rId44" Type="http://schemas.microsoft.com/office/2007/relationships/hdphoto" Target="../media/hdphoto20.wdp"/><Relationship Id="rId4" Type="http://schemas.openxmlformats.org/officeDocument/2006/relationships/image" Target="../media/image30.jpeg"/><Relationship Id="rId9" Type="http://schemas.openxmlformats.org/officeDocument/2006/relationships/image" Target="../media/image34.png"/><Relationship Id="rId14" Type="http://schemas.microsoft.com/office/2007/relationships/hdphoto" Target="../media/hdphoto12.wdp"/><Relationship Id="rId22" Type="http://schemas.openxmlformats.org/officeDocument/2006/relationships/slide" Target="slide17.xml"/><Relationship Id="rId27" Type="http://schemas.openxmlformats.org/officeDocument/2006/relationships/image" Target="../media/image25.png"/><Relationship Id="rId30" Type="http://schemas.microsoft.com/office/2007/relationships/hdphoto" Target="../media/hdphoto14.wdp"/><Relationship Id="rId35" Type="http://schemas.openxmlformats.org/officeDocument/2006/relationships/image" Target="../media/image43.png"/><Relationship Id="rId43" Type="http://schemas.openxmlformats.org/officeDocument/2006/relationships/image" Target="../media/image47.png"/><Relationship Id="rId8" Type="http://schemas.microsoft.com/office/2007/relationships/hdphoto" Target="../media/hdphoto9.wdp"/><Relationship Id="rId3" Type="http://schemas.openxmlformats.org/officeDocument/2006/relationships/image" Target="../media/image19.png"/><Relationship Id="rId12" Type="http://schemas.microsoft.com/office/2007/relationships/hdphoto" Target="../media/hdphoto11.wdp"/><Relationship Id="rId17" Type="http://schemas.openxmlformats.org/officeDocument/2006/relationships/image" Target="../media/image24.png"/><Relationship Id="rId25" Type="http://schemas.openxmlformats.org/officeDocument/2006/relationships/image" Target="../media/image40.png"/><Relationship Id="rId33" Type="http://schemas.openxmlformats.org/officeDocument/2006/relationships/image" Target="../media/image26.png"/><Relationship Id="rId38" Type="http://schemas.microsoft.com/office/2007/relationships/hdphoto" Target="../media/hdphoto17.wdp"/><Relationship Id="rId46" Type="http://schemas.openxmlformats.org/officeDocument/2006/relationships/image" Target="../media/image48.png"/><Relationship Id="rId20" Type="http://schemas.openxmlformats.org/officeDocument/2006/relationships/slide" Target="slide18.xml"/><Relationship Id="rId41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slide" Target="slide15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9.png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slide" Target="slide15.xml"/><Relationship Id="rId4" Type="http://schemas.openxmlformats.org/officeDocument/2006/relationships/image" Target="../media/image30.jpeg"/><Relationship Id="rId9" Type="http://schemas.microsoft.com/office/2007/relationships/hdphoto" Target="../media/hdphoto2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slide" Target="slide15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sv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583492" y="13411"/>
            <a:ext cx="1736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</a:t>
            </a: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285604" y="628965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  <a:endParaRPr 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796199" y="1658131"/>
            <a:ext cx="8829212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 smtClean="0">
                <a:solidFill>
                  <a:srgbClr val="FF0000"/>
                </a:solidFill>
              </a:rPr>
              <a:t>GÓC NHỌN, GÓC TÙ, GÓC BẸT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(1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45" y="11292"/>
            <a:ext cx="10208527" cy="6368109"/>
          </a:xfrm>
          <a:prstGeom prst="rect">
            <a:avLst/>
          </a:prstGeom>
        </p:spPr>
      </p:pic>
      <p:sp>
        <p:nvSpPr>
          <p:cNvPr id="3" name="Google Shape;290;p7"/>
          <p:cNvSpPr txBox="1"/>
          <p:nvPr/>
        </p:nvSpPr>
        <p:spPr>
          <a:xfrm>
            <a:off x="1477029" y="1938254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bẹt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290;p7"/>
          <p:cNvSpPr txBox="1"/>
          <p:nvPr/>
        </p:nvSpPr>
        <p:spPr>
          <a:xfrm>
            <a:off x="7371384" y="2026176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nhọn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290;p7"/>
          <p:cNvSpPr txBox="1"/>
          <p:nvPr/>
        </p:nvSpPr>
        <p:spPr>
          <a:xfrm>
            <a:off x="644515" y="4558624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vuông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290;p7"/>
          <p:cNvSpPr txBox="1"/>
          <p:nvPr/>
        </p:nvSpPr>
        <p:spPr>
          <a:xfrm>
            <a:off x="5844313" y="4558623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tù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4471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VẬN DỤNG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4758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" y="140603"/>
            <a:ext cx="9316750" cy="981212"/>
          </a:xfrm>
          <a:prstGeom prst="rect">
            <a:avLst/>
          </a:prstGeom>
        </p:spPr>
      </p:pic>
      <p:pic>
        <p:nvPicPr>
          <p:cNvPr id="1026" name="Picture 2" descr="Toán lớp 4 trang 45 Cánh diều | Giải bài tập Toán lớ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380" y="1192752"/>
            <a:ext cx="34766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196" y="1192752"/>
            <a:ext cx="2972215" cy="3877216"/>
          </a:xfrm>
          <a:prstGeom prst="rect">
            <a:avLst/>
          </a:prstGeom>
        </p:spPr>
      </p:pic>
      <p:pic>
        <p:nvPicPr>
          <p:cNvPr id="1032" name="Picture 8" descr="Toán lớp 4 trang 45 Cánh diều | Giải bài tập Toán lớp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514" y="854714"/>
            <a:ext cx="271462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883" y="3677370"/>
            <a:ext cx="3485155" cy="2171436"/>
          </a:xfrm>
          <a:prstGeom prst="rect">
            <a:avLst/>
          </a:prstGeom>
        </p:spPr>
      </p:pic>
      <p:sp>
        <p:nvSpPr>
          <p:cNvPr id="9" name="Google Shape;290;p7"/>
          <p:cNvSpPr txBox="1"/>
          <p:nvPr/>
        </p:nvSpPr>
        <p:spPr>
          <a:xfrm>
            <a:off x="13645" y="3435390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vuông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90;p7"/>
          <p:cNvSpPr txBox="1"/>
          <p:nvPr/>
        </p:nvSpPr>
        <p:spPr>
          <a:xfrm>
            <a:off x="3446580" y="5069968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nhọn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90;p7"/>
          <p:cNvSpPr txBox="1"/>
          <p:nvPr/>
        </p:nvSpPr>
        <p:spPr>
          <a:xfrm>
            <a:off x="8158913" y="2884175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bẹt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290;p7"/>
          <p:cNvSpPr txBox="1"/>
          <p:nvPr/>
        </p:nvSpPr>
        <p:spPr>
          <a:xfrm>
            <a:off x="8402992" y="5732097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tù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4241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527A8D-5D1E-4947-B734-91F754550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8511"/>
            <a:ext cx="12192000" cy="6431082"/>
          </a:xfrm>
          <a:prstGeom prst="rect">
            <a:avLst/>
          </a:prstGeom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893" y="4780052"/>
            <a:ext cx="1316761" cy="8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17592" y="4729634"/>
            <a:ext cx="1128653" cy="68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58" y="3320258"/>
            <a:ext cx="1820584" cy="32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652029" y="3392587"/>
            <a:ext cx="2265956" cy="342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2" y="-133651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846623" y="3244817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8" y="-83820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1303" y="981924"/>
            <a:ext cx="27556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BẢO VỆ</a:t>
            </a:r>
          </a:p>
          <a:p>
            <a:pPr algn="ctr" defTabSz="1219170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22" y="2746046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51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4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52AC6A1D-20B3-492C-9E4F-68EA2C42B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4225" y="-319247"/>
            <a:ext cx="11984497" cy="626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C2E29EA-438F-4E02-B5CC-CF591580B4C0}"/>
              </a:ext>
            </a:extLst>
          </p:cNvPr>
          <p:cNvSpPr txBox="1"/>
          <p:nvPr/>
        </p:nvSpPr>
        <p:spPr>
          <a:xfrm>
            <a:off x="2359170" y="2027120"/>
            <a:ext cx="7473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giúp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khỉ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ngăn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chặn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phá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lâm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tặc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04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94342"/>
            <a:ext cx="12293600" cy="651691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800" y="4076896"/>
            <a:ext cx="101600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011" y="4708885"/>
            <a:ext cx="2235200" cy="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708885"/>
            <a:ext cx="1392768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641530" y="5170075"/>
            <a:ext cx="1455492" cy="4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4211" y="4954731"/>
            <a:ext cx="1326243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5156200"/>
            <a:ext cx="7916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628995" y="4020424"/>
            <a:ext cx="1713578" cy="263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006600"/>
            <a:ext cx="5035955" cy="469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08" y="4034971"/>
            <a:ext cx="1750312" cy="25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0929" y="4196945"/>
            <a:ext cx="1238996" cy="232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2754" y="4785048"/>
            <a:ext cx="1243109" cy="173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9" y="-159051"/>
            <a:ext cx="1262592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769429" y="715127"/>
            <a:ext cx="1063888" cy="11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8889239" y="-231842"/>
            <a:ext cx="1421479" cy="17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128945" y="478727"/>
            <a:ext cx="1114368" cy="10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73" y="1267405"/>
            <a:ext cx="1105583" cy="11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93" y="1782883"/>
            <a:ext cx="667439" cy="8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83" y="308680"/>
            <a:ext cx="749899" cy="9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910" y="1238701"/>
            <a:ext cx="643467" cy="7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6" y="366508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365835" y="5755625"/>
            <a:ext cx="1570131" cy="24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81" y="3862274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2604881" y="6057087"/>
            <a:ext cx="1220477" cy="228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37" y="376555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6067074" y="5671541"/>
            <a:ext cx="1630653" cy="236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63" y="4096012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0482" flipH="1">
            <a:off x="9390542" y="5823789"/>
            <a:ext cx="1149866" cy="16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hlinkClick r:id="rId16" action="ppaction://hlinksldjump"/>
          </p:cNvPr>
          <p:cNvSpPr/>
          <p:nvPr/>
        </p:nvSpPr>
        <p:spPr>
          <a:xfrm>
            <a:off x="1315739" y="340854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40" name="Oval 39">
            <a:hlinkClick r:id="rId22" action="ppaction://hlinksldjump"/>
          </p:cNvPr>
          <p:cNvSpPr/>
          <p:nvPr/>
        </p:nvSpPr>
        <p:spPr>
          <a:xfrm>
            <a:off x="3473202" y="340854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41" name="Oval 40">
            <a:hlinkClick r:id="rId20" action="ppaction://hlinksldjump"/>
          </p:cNvPr>
          <p:cNvSpPr/>
          <p:nvPr/>
        </p:nvSpPr>
        <p:spPr>
          <a:xfrm>
            <a:off x="6591656" y="3455711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42" name="Oval 41">
            <a:hlinkClick r:id="" action="ppaction://noaction"/>
          </p:cNvPr>
          <p:cNvSpPr/>
          <p:nvPr/>
        </p:nvSpPr>
        <p:spPr>
          <a:xfrm>
            <a:off x="9465321" y="34290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4</a:t>
            </a:r>
          </a:p>
        </p:txBody>
      </p:sp>
      <p:pic>
        <p:nvPicPr>
          <p:cNvPr id="38" name="Picture 2" descr="C:\Users\ADMIN\Desktop\Tai nguyen thiet ke tro choi\Bảng gỗ\Picture1 (2).png">
            <a:hlinkClick r:id="rId45" action="ppaction://hlinksldjump"/>
            <a:extLst>
              <a:ext uri="{FF2B5EF4-FFF2-40B4-BE49-F238E27FC236}">
                <a16:creationId xmlns="" xmlns:a16="http://schemas.microsoft.com/office/drawing/2014/main" id="{5D8D1541-935D-41DA-926E-93F95821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94" y="5654275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44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226 0.4728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-0.00091 0.53403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Lam tac\bg.jpg">
            <a:extLst>
              <a:ext uri="{FF2B5EF4-FFF2-40B4-BE49-F238E27FC236}">
                <a16:creationId xmlns="" xmlns:a16="http://schemas.microsoft.com/office/drawing/2014/main" id="{11A657D8-5FBB-4BDC-99C8-9FAFE43A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228"/>
            <a:ext cx="12192000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5" action="ppaction://hlinksldjump"/>
            <a:extLst>
              <a:ext uri="{FF2B5EF4-FFF2-40B4-BE49-F238E27FC236}">
                <a16:creationId xmlns="" xmlns:a16="http://schemas.microsoft.com/office/drawing/2014/main" id="{78A9E3DD-64ED-4CD2-8EBF-0E793D26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681224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Lam tac\bg.jpg">
            <a:extLst>
              <a:ext uri="{FF2B5EF4-FFF2-40B4-BE49-F238E27FC236}">
                <a16:creationId xmlns="" xmlns:a16="http://schemas.microsoft.com/office/drawing/2014/main" id="{24D6F94C-0D07-493C-BB5F-6DF3F8A4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B16229A1-F999-40C9-BF03-D6E8D54E3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99345" y="-123134"/>
            <a:ext cx="7630886" cy="38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8A964D18-2253-4C8F-878E-BF3F43E99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2890" y="2893329"/>
            <a:ext cx="9335068" cy="413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BB42FD7-DC95-409F-B0AE-7D971066A0E3}"/>
              </a:ext>
            </a:extLst>
          </p:cNvPr>
          <p:cNvSpPr txBox="1"/>
          <p:nvPr/>
        </p:nvSpPr>
        <p:spPr>
          <a:xfrm>
            <a:off x="3264055" y="1011739"/>
            <a:ext cx="547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nhọn</a:t>
            </a:r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đặc</a:t>
            </a:r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D4C0008-8F44-492A-BA57-E9F45F721F04}"/>
              </a:ext>
            </a:extLst>
          </p:cNvPr>
          <p:cNvSpPr txBox="1"/>
          <p:nvPr/>
        </p:nvSpPr>
        <p:spPr>
          <a:xfrm>
            <a:off x="3001885" y="4522618"/>
            <a:ext cx="6728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nhọn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ADMIN\Desktop\Tai nguyen thiet ke tro choi\Bảng gỗ\Picture1 (2).png">
            <a:hlinkClick r:id="rId5" action="ppaction://hlinksldjump"/>
            <a:extLst>
              <a:ext uri="{FF2B5EF4-FFF2-40B4-BE49-F238E27FC236}">
                <a16:creationId xmlns="" xmlns:a16="http://schemas.microsoft.com/office/drawing/2014/main" id="{0876B273-8378-4794-A6E0-D9C8F9012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557" y="5607256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70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228"/>
            <a:ext cx="12192000" cy="652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Picture1 (2).png">
            <a:hlinkClick r:id="rId5" action="ppaction://hlinksldjump"/>
            <a:extLst>
              <a:ext uri="{FF2B5EF4-FFF2-40B4-BE49-F238E27FC236}">
                <a16:creationId xmlns="" xmlns:a16="http://schemas.microsoft.com/office/drawing/2014/main" id="{345F526A-E7F2-4D3B-80F7-C137B56D7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103" y="5572367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BF54BD91-9744-4FA1-9086-50C697B2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24898" y="-31064"/>
            <a:ext cx="7630886" cy="38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Giai cuu con vat\wooden-board-theme-image-1-vector-clip-art_csp9738361.jpg">
            <a:extLst>
              <a:ext uri="{FF2B5EF4-FFF2-40B4-BE49-F238E27FC236}">
                <a16:creationId xmlns="" xmlns:a16="http://schemas.microsoft.com/office/drawing/2014/main" id="{2D19E424-A6BE-4A34-8F46-DADC14753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69" y="3147228"/>
            <a:ext cx="9956691" cy="394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BB42FD7-DC95-409F-B0AE-7D971066A0E3}"/>
              </a:ext>
            </a:extLst>
          </p:cNvPr>
          <p:cNvSpPr txBox="1"/>
          <p:nvPr/>
        </p:nvSpPr>
        <p:spPr>
          <a:xfrm>
            <a:off x="3102319" y="1257399"/>
            <a:ext cx="547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tù</a:t>
            </a:r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D4C0008-8F44-492A-BA57-E9F45F721F04}"/>
              </a:ext>
            </a:extLst>
          </p:cNvPr>
          <p:cNvSpPr txBox="1"/>
          <p:nvPr/>
        </p:nvSpPr>
        <p:spPr>
          <a:xfrm>
            <a:off x="3317151" y="4374135"/>
            <a:ext cx="5261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92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999"/>
            <a:ext cx="12192000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Picture1 (2).png">
            <a:hlinkClick r:id="rId5" action="ppaction://hlinksldjump"/>
            <a:extLst>
              <a:ext uri="{FF2B5EF4-FFF2-40B4-BE49-F238E27FC236}">
                <a16:creationId xmlns="" xmlns:a16="http://schemas.microsoft.com/office/drawing/2014/main" id="{B3019389-6D00-4313-BCC3-32A7CDEB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659453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Lam tac\bg.jpg">
            <a:extLst>
              <a:ext uri="{FF2B5EF4-FFF2-40B4-BE49-F238E27FC236}">
                <a16:creationId xmlns="" xmlns:a16="http://schemas.microsoft.com/office/drawing/2014/main" id="{0AF095AC-44BB-4D12-8035-2FC5A748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771"/>
            <a:ext cx="12192000" cy="6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F7ED5391-77D5-41CB-BFBB-96A5D9257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6634" y="-126999"/>
            <a:ext cx="7630886" cy="38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564B3468-F7AF-4E66-A4D6-48195D02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6413" y="3048542"/>
            <a:ext cx="10072048" cy="324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1AA0DFD-DC0F-4ED2-B69D-B03DEEB4E575}"/>
              </a:ext>
            </a:extLst>
          </p:cNvPr>
          <p:cNvSpPr txBox="1"/>
          <p:nvPr/>
        </p:nvSpPr>
        <p:spPr>
          <a:xfrm>
            <a:off x="3264055" y="989968"/>
            <a:ext cx="547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bẹt</a:t>
            </a:r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088E3F-011C-401E-A96C-42D59511ACE5}"/>
              </a:ext>
            </a:extLst>
          </p:cNvPr>
          <p:cNvSpPr txBox="1"/>
          <p:nvPr/>
        </p:nvSpPr>
        <p:spPr>
          <a:xfrm>
            <a:off x="2470129" y="4169464"/>
            <a:ext cx="7251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bẹt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Tai nguyen thiet ke tro choi\Bảng gỗ\Picture1 (2).png">
            <a:hlinkClick r:id="rId5" action="ppaction://hlinksldjump"/>
            <a:extLst>
              <a:ext uri="{FF2B5EF4-FFF2-40B4-BE49-F238E27FC236}">
                <a16:creationId xmlns="" xmlns:a16="http://schemas.microsoft.com/office/drawing/2014/main" id="{F4F008E3-775D-4431-80F6-929729668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485281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18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621958" y="3625271"/>
            <a:ext cx="6530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1942018" y="3656048"/>
            <a:ext cx="80232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64" y="-86920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673413" y="2211109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B62E197-F0DB-4098-9AA4-0C78A50BD3D3}"/>
              </a:ext>
            </a:extLst>
          </p:cNvPr>
          <p:cNvSpPr/>
          <p:nvPr/>
        </p:nvSpPr>
        <p:spPr>
          <a:xfrm>
            <a:off x="2665278" y="3226731"/>
            <a:ext cx="6690679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</a:t>
            </a:r>
            <a:r>
              <a:rPr lang="en-US" sz="4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chơi</a:t>
            </a:r>
            <a:r>
              <a:rPr lang="en-US" sz="4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Ai </a:t>
            </a:r>
            <a:r>
              <a:rPr lang="en-US" sz="4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nhanh</a:t>
            </a:r>
            <a:r>
              <a:rPr lang="en-US" sz="4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ai</a:t>
            </a:r>
            <a:r>
              <a:rPr lang="en-US" sz="4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endParaRPr lang="en-US" sz="47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B62E197-F0DB-4098-9AA4-0C78A50BD3D3}"/>
              </a:ext>
            </a:extLst>
          </p:cNvPr>
          <p:cNvSpPr/>
          <p:nvPr/>
        </p:nvSpPr>
        <p:spPr>
          <a:xfrm>
            <a:off x="1398937" y="4042339"/>
            <a:ext cx="9223359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Sử</a:t>
            </a:r>
            <a:r>
              <a:rPr lang="en-US" sz="4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dụng</a:t>
            </a:r>
            <a:r>
              <a:rPr lang="en-US" sz="4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phần</a:t>
            </a:r>
            <a:r>
              <a:rPr lang="en-US" sz="4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4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4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trên</a:t>
            </a:r>
            <a:r>
              <a:rPr lang="en-US" sz="4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Hoc10</a:t>
            </a:r>
          </a:p>
          <a:p>
            <a:pPr algn="ctr"/>
            <a:r>
              <a:rPr lang="en-US" sz="4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(trang42-43) </a:t>
            </a:r>
            <a:endParaRPr lang="en-US" sz="47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6" grpId="0"/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=""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3359" y="2979737"/>
            <a:ext cx="9144000" cy="89852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rgbClr val="FF8119"/>
                </a:solidFill>
              </a:rPr>
              <a:t>C</a:t>
            </a:r>
            <a:r>
              <a:rPr lang="en-US" sz="4800" b="1" dirty="0" err="1" smtClean="0">
                <a:solidFill>
                  <a:srgbClr val="FF8119"/>
                </a:solidFill>
                <a:latin typeface="UTM Avo" panose="02040603050506020204" pitchFamily="18" charset="0"/>
              </a:rPr>
              <a:t>húc</a:t>
            </a:r>
            <a:r>
              <a:rPr lang="en-US" sz="4800" b="1" dirty="0" smtClean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" y="-27068"/>
            <a:ext cx="12052203" cy="5909253"/>
          </a:xfrm>
          <a:prstGeom prst="rect">
            <a:avLst/>
          </a:prstGeom>
        </p:spPr>
      </p:pic>
      <p:sp>
        <p:nvSpPr>
          <p:cNvPr id="3" name="Google Shape;189;p2"/>
          <p:cNvSpPr txBox="1"/>
          <p:nvPr/>
        </p:nvSpPr>
        <p:spPr>
          <a:xfrm>
            <a:off x="3221954" y="5882185"/>
            <a:ext cx="212688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 dirty="0" err="1" smtClean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Góc</a:t>
            </a:r>
            <a:r>
              <a:rPr lang="en-US" sz="3200" i="0" u="none" strike="noStrike" cap="none" dirty="0" smtClean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i="0" u="none" strike="noStrike" cap="none" dirty="0" err="1" smtClean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vuông</a:t>
            </a:r>
            <a:endParaRPr sz="320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285397" y="4995081"/>
            <a:ext cx="177421" cy="1029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Google Shape;189;p2"/>
          <p:cNvSpPr txBox="1"/>
          <p:nvPr/>
        </p:nvSpPr>
        <p:spPr>
          <a:xfrm>
            <a:off x="6422954" y="5882185"/>
            <a:ext cx="35808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 dirty="0" err="1" smtClean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Góc</a:t>
            </a:r>
            <a:r>
              <a:rPr lang="en-US" sz="3200" i="0" u="none" strike="noStrike" cap="none" dirty="0" smtClean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i="0" u="none" strike="noStrike" cap="none" dirty="0" err="1" smtClean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không</a:t>
            </a:r>
            <a:r>
              <a:rPr lang="en-US" sz="3200" i="0" u="none" strike="noStrike" cap="none" dirty="0" smtClean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i="0" u="none" strike="noStrike" cap="none" dirty="0" err="1" smtClean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vuông</a:t>
            </a:r>
            <a:endParaRPr sz="320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422954" y="5500048"/>
            <a:ext cx="974133" cy="524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137779" y="4995081"/>
            <a:ext cx="232012" cy="1029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372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1E2D02C-321B-677F-91CD-9FE6CB334A76}"/>
              </a:ext>
            </a:extLst>
          </p:cNvPr>
          <p:cNvSpPr/>
          <p:nvPr/>
        </p:nvSpPr>
        <p:spPr>
          <a:xfrm>
            <a:off x="418587" y="1700871"/>
            <a:ext cx="9936843" cy="2093047"/>
          </a:xfrm>
          <a:prstGeom prst="rect">
            <a:avLst/>
          </a:prstGeom>
        </p:spPr>
        <p:txBody>
          <a:bodyPr wrap="square" lIns="121893" tIns="60947" rIns="121893" bIns="60947">
            <a:spAutoFit/>
          </a:bodyPr>
          <a:lstStyle/>
          <a:p>
            <a:pPr algn="ctr" defTabSz="457200"/>
            <a:r>
              <a:rPr lang="vi-VN" sz="4267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TOÁN</a:t>
            </a:r>
          </a:p>
          <a:p>
            <a:pPr algn="ctr" defTabSz="457200"/>
            <a:r>
              <a:rPr lang="vi-VN" sz="4267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vi-VN" sz="4267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vi-VN" sz="4267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GÓC NHỌN, GÓC TÙ, GÓC BẸT</a:t>
            </a:r>
          </a:p>
        </p:txBody>
      </p:sp>
    </p:spTree>
    <p:extLst>
      <p:ext uri="{BB962C8B-B14F-4D97-AF65-F5344CB8AC3E}">
        <p14:creationId xmlns:p14="http://schemas.microsoft.com/office/powerpoint/2010/main" val="3896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52" y="406571"/>
            <a:ext cx="1933845" cy="2305372"/>
          </a:xfrm>
          <a:prstGeom prst="rect">
            <a:avLst/>
          </a:prstGeom>
        </p:spPr>
      </p:pic>
      <p:sp>
        <p:nvSpPr>
          <p:cNvPr id="3" name="Google Shape;290;p7"/>
          <p:cNvSpPr txBox="1"/>
          <p:nvPr/>
        </p:nvSpPr>
        <p:spPr>
          <a:xfrm>
            <a:off x="-24225" y="2875779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nhọn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745" y="0"/>
            <a:ext cx="2381582" cy="2905530"/>
          </a:xfrm>
          <a:prstGeom prst="rect">
            <a:avLst/>
          </a:prstGeom>
        </p:spPr>
      </p:pic>
      <p:sp>
        <p:nvSpPr>
          <p:cNvPr id="5" name="Google Shape;290;p7"/>
          <p:cNvSpPr txBox="1"/>
          <p:nvPr/>
        </p:nvSpPr>
        <p:spPr>
          <a:xfrm>
            <a:off x="4367763" y="2951648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tù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484" y="117400"/>
            <a:ext cx="3023940" cy="2834247"/>
          </a:xfrm>
          <a:prstGeom prst="rect">
            <a:avLst/>
          </a:prstGeom>
        </p:spPr>
      </p:pic>
      <p:sp>
        <p:nvSpPr>
          <p:cNvPr id="7" name="Google Shape;290;p7"/>
          <p:cNvSpPr txBox="1"/>
          <p:nvPr/>
        </p:nvSpPr>
        <p:spPr>
          <a:xfrm>
            <a:off x="8327889" y="2928082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bẹt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90;p7"/>
          <p:cNvSpPr txBox="1"/>
          <p:nvPr/>
        </p:nvSpPr>
        <p:spPr>
          <a:xfrm>
            <a:off x="-24225" y="3624350"/>
            <a:ext cx="354534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nhọn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bé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hơn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vuông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290;p7"/>
          <p:cNvSpPr txBox="1"/>
          <p:nvPr/>
        </p:nvSpPr>
        <p:spPr>
          <a:xfrm>
            <a:off x="4367763" y="3512817"/>
            <a:ext cx="354534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tù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lớn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hơn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vuông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90;p7"/>
          <p:cNvSpPr txBox="1"/>
          <p:nvPr/>
        </p:nvSpPr>
        <p:spPr>
          <a:xfrm>
            <a:off x="8338555" y="3460514"/>
            <a:ext cx="354534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bẹt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2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vuông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" name="Group 71"/>
          <p:cNvGrpSpPr>
            <a:grpSpLocks/>
          </p:cNvGrpSpPr>
          <p:nvPr/>
        </p:nvGrpSpPr>
        <p:grpSpPr bwMode="auto">
          <a:xfrm>
            <a:off x="4572483" y="962127"/>
            <a:ext cx="1009283" cy="1689466"/>
            <a:chOff x="1920" y="708"/>
            <a:chExt cx="488" cy="1064"/>
          </a:xfrm>
        </p:grpSpPr>
        <p:sp>
          <p:nvSpPr>
            <p:cNvPr id="12" name="AutoShape 68"/>
            <p:cNvSpPr>
              <a:spLocks noChangeArrowheads="1"/>
            </p:cNvSpPr>
            <p:nvPr/>
          </p:nvSpPr>
          <p:spPr bwMode="auto">
            <a:xfrm>
              <a:off x="1920" y="708"/>
              <a:ext cx="488" cy="1064"/>
            </a:xfrm>
            <a:prstGeom prst="rtTriangle">
              <a:avLst/>
            </a:prstGeom>
            <a:noFill/>
            <a:ln w="57150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1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" name="AutoShape 69"/>
            <p:cNvSpPr>
              <a:spLocks noChangeArrowheads="1"/>
            </p:cNvSpPr>
            <p:nvPr/>
          </p:nvSpPr>
          <p:spPr bwMode="auto">
            <a:xfrm>
              <a:off x="2036" y="1216"/>
              <a:ext cx="202" cy="450"/>
            </a:xfrm>
            <a:prstGeom prst="rtTriangl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1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" name="Group 71"/>
          <p:cNvGrpSpPr>
            <a:grpSpLocks/>
          </p:cNvGrpSpPr>
          <p:nvPr/>
        </p:nvGrpSpPr>
        <p:grpSpPr bwMode="auto">
          <a:xfrm>
            <a:off x="9668124" y="1155471"/>
            <a:ext cx="1009283" cy="1689466"/>
            <a:chOff x="1920" y="708"/>
            <a:chExt cx="488" cy="1064"/>
          </a:xfrm>
        </p:grpSpPr>
        <p:sp>
          <p:nvSpPr>
            <p:cNvPr id="18" name="AutoShape 68"/>
            <p:cNvSpPr>
              <a:spLocks noChangeArrowheads="1"/>
            </p:cNvSpPr>
            <p:nvPr/>
          </p:nvSpPr>
          <p:spPr bwMode="auto">
            <a:xfrm>
              <a:off x="1920" y="708"/>
              <a:ext cx="488" cy="1064"/>
            </a:xfrm>
            <a:prstGeom prst="rtTriangle">
              <a:avLst/>
            </a:prstGeom>
            <a:noFill/>
            <a:ln w="57150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1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9" name="AutoShape 69"/>
            <p:cNvSpPr>
              <a:spLocks noChangeArrowheads="1"/>
            </p:cNvSpPr>
            <p:nvPr/>
          </p:nvSpPr>
          <p:spPr bwMode="auto">
            <a:xfrm>
              <a:off x="2036" y="1216"/>
              <a:ext cx="202" cy="450"/>
            </a:xfrm>
            <a:prstGeom prst="rtTriangl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1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" name="Group 64">
            <a:extLst>
              <a:ext uri="{FF2B5EF4-FFF2-40B4-BE49-F238E27FC236}">
                <a16:creationId xmlns:a16="http://schemas.microsoft.com/office/drawing/2014/main" xmlns="" id="{5F7FD903-6DCB-27C9-4AF5-9C6159A6FA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001964" y="1602024"/>
            <a:ext cx="865128" cy="1161135"/>
            <a:chOff x="977" y="1102"/>
            <a:chExt cx="488" cy="1064"/>
          </a:xfrm>
        </p:grpSpPr>
        <p:sp>
          <p:nvSpPr>
            <p:cNvPr id="27" name="AutoShape 65">
              <a:extLst>
                <a:ext uri="{FF2B5EF4-FFF2-40B4-BE49-F238E27FC236}">
                  <a16:creationId xmlns:a16="http://schemas.microsoft.com/office/drawing/2014/main" xmlns="" id="{E2370E2F-CD7A-0730-06E9-1586A92EA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AutoShape 66" descr="Stationery">
              <a:extLst>
                <a:ext uri="{FF2B5EF4-FFF2-40B4-BE49-F238E27FC236}">
                  <a16:creationId xmlns:a16="http://schemas.microsoft.com/office/drawing/2014/main" xmlns="" id="{5E3E5DC2-DF36-48A4-6033-B7AFB20B0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64">
            <a:extLst>
              <a:ext uri="{FF2B5EF4-FFF2-40B4-BE49-F238E27FC236}">
                <a16:creationId xmlns:a16="http://schemas.microsoft.com/office/drawing/2014/main" xmlns="" id="{5F7FD903-6DCB-27C9-4AF5-9C6159A6FAD5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10015095" y="1750027"/>
            <a:ext cx="865128" cy="1161135"/>
            <a:chOff x="977" y="1102"/>
            <a:chExt cx="488" cy="1064"/>
          </a:xfrm>
        </p:grpSpPr>
        <p:sp>
          <p:nvSpPr>
            <p:cNvPr id="30" name="AutoShape 65">
              <a:extLst>
                <a:ext uri="{FF2B5EF4-FFF2-40B4-BE49-F238E27FC236}">
                  <a16:creationId xmlns:a16="http://schemas.microsoft.com/office/drawing/2014/main" xmlns="" id="{E2370E2F-CD7A-0730-06E9-1586A92EA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AutoShape 66" descr="Stationery">
              <a:extLst>
                <a:ext uri="{FF2B5EF4-FFF2-40B4-BE49-F238E27FC236}">
                  <a16:creationId xmlns:a16="http://schemas.microsoft.com/office/drawing/2014/main" xmlns="" id="{5E3E5DC2-DF36-48A4-6033-B7AFB20B0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060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8031E-6 -1.21988E-6 L -0.31632 -0.0096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-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8031E-6 -1.21988E-6 L -0.31632 -0.009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-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8779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22" y="-13648"/>
            <a:ext cx="11450472" cy="6335747"/>
          </a:xfrm>
          <a:prstGeom prst="rect">
            <a:avLst/>
          </a:prstGeom>
        </p:spPr>
      </p:pic>
      <p:grpSp>
        <p:nvGrpSpPr>
          <p:cNvPr id="4" name="Group 64">
            <a:extLst>
              <a:ext uri="{FF2B5EF4-FFF2-40B4-BE49-F238E27FC236}">
                <a16:creationId xmlns:a16="http://schemas.microsoft.com/office/drawing/2014/main" xmlns="" id="{5F7FD903-6DCB-27C9-4AF5-9C6159A6FA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997189" y="1310185"/>
            <a:ext cx="865128" cy="1161135"/>
            <a:chOff x="977" y="1102"/>
            <a:chExt cx="488" cy="1064"/>
          </a:xfrm>
        </p:grpSpPr>
        <p:sp>
          <p:nvSpPr>
            <p:cNvPr id="5" name="AutoShape 65">
              <a:extLst>
                <a:ext uri="{FF2B5EF4-FFF2-40B4-BE49-F238E27FC236}">
                  <a16:creationId xmlns:a16="http://schemas.microsoft.com/office/drawing/2014/main" xmlns="" id="{E2370E2F-CD7A-0730-06E9-1586A92EA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AutoShape 66" descr="Stationery">
              <a:extLst>
                <a:ext uri="{FF2B5EF4-FFF2-40B4-BE49-F238E27FC236}">
                  <a16:creationId xmlns:a16="http://schemas.microsoft.com/office/drawing/2014/main" xmlns="" id="{5E3E5DC2-DF36-48A4-6033-B7AFB20B0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Google Shape;290;p7"/>
          <p:cNvSpPr txBox="1"/>
          <p:nvPr/>
        </p:nvSpPr>
        <p:spPr>
          <a:xfrm>
            <a:off x="1463381" y="3002779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nhọn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" name="Group 64">
            <a:extLst>
              <a:ext uri="{FF2B5EF4-FFF2-40B4-BE49-F238E27FC236}">
                <a16:creationId xmlns:a16="http://schemas.microsoft.com/office/drawing/2014/main" xmlns="" id="{5F7FD903-6DCB-27C9-4AF5-9C6159A6FAD5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5800727" y="1471836"/>
            <a:ext cx="865128" cy="1161135"/>
            <a:chOff x="977" y="1102"/>
            <a:chExt cx="488" cy="1064"/>
          </a:xfrm>
        </p:grpSpPr>
        <p:sp>
          <p:nvSpPr>
            <p:cNvPr id="13" name="AutoShape 65">
              <a:extLst>
                <a:ext uri="{FF2B5EF4-FFF2-40B4-BE49-F238E27FC236}">
                  <a16:creationId xmlns:a16="http://schemas.microsoft.com/office/drawing/2014/main" xmlns="" id="{E2370E2F-CD7A-0730-06E9-1586A92EA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AutoShape 66" descr="Stationery">
              <a:extLst>
                <a:ext uri="{FF2B5EF4-FFF2-40B4-BE49-F238E27FC236}">
                  <a16:creationId xmlns:a16="http://schemas.microsoft.com/office/drawing/2014/main" xmlns="" id="{5E3E5DC2-DF36-48A4-6033-B7AFB20B0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Google Shape;290;p7"/>
          <p:cNvSpPr txBox="1"/>
          <p:nvPr/>
        </p:nvSpPr>
        <p:spPr>
          <a:xfrm>
            <a:off x="4835192" y="3002778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tù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6" name="Group 64">
            <a:extLst>
              <a:ext uri="{FF2B5EF4-FFF2-40B4-BE49-F238E27FC236}">
                <a16:creationId xmlns:a16="http://schemas.microsoft.com/office/drawing/2014/main" xmlns="" id="{5F7FD903-6DCB-27C9-4AF5-9C6159A6FA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348043" y="1310184"/>
            <a:ext cx="865128" cy="1161135"/>
            <a:chOff x="977" y="1102"/>
            <a:chExt cx="488" cy="1064"/>
          </a:xfrm>
        </p:grpSpPr>
        <p:sp>
          <p:nvSpPr>
            <p:cNvPr id="17" name="AutoShape 65">
              <a:extLst>
                <a:ext uri="{FF2B5EF4-FFF2-40B4-BE49-F238E27FC236}">
                  <a16:creationId xmlns:a16="http://schemas.microsoft.com/office/drawing/2014/main" xmlns="" id="{E2370E2F-CD7A-0730-06E9-1586A92EA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AutoShape 66" descr="Stationery">
              <a:extLst>
                <a:ext uri="{FF2B5EF4-FFF2-40B4-BE49-F238E27FC236}">
                  <a16:creationId xmlns:a16="http://schemas.microsoft.com/office/drawing/2014/main" xmlns="" id="{5E3E5DC2-DF36-48A4-6033-B7AFB20B0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Google Shape;290;p7"/>
          <p:cNvSpPr txBox="1"/>
          <p:nvPr/>
        </p:nvSpPr>
        <p:spPr>
          <a:xfrm>
            <a:off x="8481419" y="3002778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vuông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0" name="Group 64">
            <a:extLst>
              <a:ext uri="{FF2B5EF4-FFF2-40B4-BE49-F238E27FC236}">
                <a16:creationId xmlns:a16="http://schemas.microsoft.com/office/drawing/2014/main" xmlns="" id="{5F7FD903-6DCB-27C9-4AF5-9C6159A6FA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839404" y="3646226"/>
            <a:ext cx="865128" cy="1161135"/>
            <a:chOff x="977" y="1102"/>
            <a:chExt cx="488" cy="1064"/>
          </a:xfrm>
        </p:grpSpPr>
        <p:sp>
          <p:nvSpPr>
            <p:cNvPr id="21" name="AutoShape 65">
              <a:extLst>
                <a:ext uri="{FF2B5EF4-FFF2-40B4-BE49-F238E27FC236}">
                  <a16:creationId xmlns:a16="http://schemas.microsoft.com/office/drawing/2014/main" xmlns="" id="{E2370E2F-CD7A-0730-06E9-1586A92EA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AutoShape 66" descr="Stationery">
              <a:extLst>
                <a:ext uri="{FF2B5EF4-FFF2-40B4-BE49-F238E27FC236}">
                  <a16:creationId xmlns:a16="http://schemas.microsoft.com/office/drawing/2014/main" xmlns="" id="{5E3E5DC2-DF36-48A4-6033-B7AFB20B0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64">
            <a:extLst>
              <a:ext uri="{FF2B5EF4-FFF2-40B4-BE49-F238E27FC236}">
                <a16:creationId xmlns:a16="http://schemas.microsoft.com/office/drawing/2014/main" xmlns="" id="{5F7FD903-6DCB-27C9-4AF5-9C6159A6FAD5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2852535" y="3794229"/>
            <a:ext cx="865128" cy="1161135"/>
            <a:chOff x="977" y="1102"/>
            <a:chExt cx="488" cy="1064"/>
          </a:xfrm>
        </p:grpSpPr>
        <p:sp>
          <p:nvSpPr>
            <p:cNvPr id="24" name="AutoShape 65">
              <a:extLst>
                <a:ext uri="{FF2B5EF4-FFF2-40B4-BE49-F238E27FC236}">
                  <a16:creationId xmlns:a16="http://schemas.microsoft.com/office/drawing/2014/main" xmlns="" id="{E2370E2F-CD7A-0730-06E9-1586A92EA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AutoShape 66" descr="Stationery">
              <a:extLst>
                <a:ext uri="{FF2B5EF4-FFF2-40B4-BE49-F238E27FC236}">
                  <a16:creationId xmlns:a16="http://schemas.microsoft.com/office/drawing/2014/main" xmlns="" id="{5E3E5DC2-DF36-48A4-6033-B7AFB20B0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Google Shape;290;p7"/>
          <p:cNvSpPr txBox="1"/>
          <p:nvPr/>
        </p:nvSpPr>
        <p:spPr>
          <a:xfrm>
            <a:off x="1111424" y="4980781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bẹt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7" name="Group 64">
            <a:extLst>
              <a:ext uri="{FF2B5EF4-FFF2-40B4-BE49-F238E27FC236}">
                <a16:creationId xmlns:a16="http://schemas.microsoft.com/office/drawing/2014/main" xmlns="" id="{5F7FD903-6DCB-27C9-4AF5-9C6159A6FAD5}"/>
              </a:ext>
            </a:extLst>
          </p:cNvPr>
          <p:cNvGrpSpPr>
            <a:grpSpLocks/>
          </p:cNvGrpSpPr>
          <p:nvPr/>
        </p:nvGrpSpPr>
        <p:grpSpPr bwMode="auto">
          <a:xfrm rot="6805619" flipH="1">
            <a:off x="5729991" y="4130142"/>
            <a:ext cx="865128" cy="1161135"/>
            <a:chOff x="977" y="1102"/>
            <a:chExt cx="488" cy="1064"/>
          </a:xfrm>
        </p:grpSpPr>
        <p:sp>
          <p:nvSpPr>
            <p:cNvPr id="28" name="AutoShape 65">
              <a:extLst>
                <a:ext uri="{FF2B5EF4-FFF2-40B4-BE49-F238E27FC236}">
                  <a16:creationId xmlns:a16="http://schemas.microsoft.com/office/drawing/2014/main" xmlns="" id="{E2370E2F-CD7A-0730-06E9-1586A92EA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AutoShape 66" descr="Stationery">
              <a:extLst>
                <a:ext uri="{FF2B5EF4-FFF2-40B4-BE49-F238E27FC236}">
                  <a16:creationId xmlns:a16="http://schemas.microsoft.com/office/drawing/2014/main" xmlns="" id="{5E3E5DC2-DF36-48A4-6033-B7AFB20B0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Google Shape;290;p7"/>
          <p:cNvSpPr txBox="1"/>
          <p:nvPr/>
        </p:nvSpPr>
        <p:spPr>
          <a:xfrm>
            <a:off x="4560956" y="5252357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nhọn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1" name="Group 64">
            <a:extLst>
              <a:ext uri="{FF2B5EF4-FFF2-40B4-BE49-F238E27FC236}">
                <a16:creationId xmlns:a16="http://schemas.microsoft.com/office/drawing/2014/main" xmlns="" id="{5F7FD903-6DCB-27C9-4AF5-9C6159A6FA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677924" y="4441529"/>
            <a:ext cx="865128" cy="1161135"/>
            <a:chOff x="977" y="1102"/>
            <a:chExt cx="488" cy="1064"/>
          </a:xfrm>
        </p:grpSpPr>
        <p:sp>
          <p:nvSpPr>
            <p:cNvPr id="32" name="AutoShape 65">
              <a:extLst>
                <a:ext uri="{FF2B5EF4-FFF2-40B4-BE49-F238E27FC236}">
                  <a16:creationId xmlns:a16="http://schemas.microsoft.com/office/drawing/2014/main" xmlns="" id="{E2370E2F-CD7A-0730-06E9-1586A92EA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AutoShape 66" descr="Stationery">
              <a:extLst>
                <a:ext uri="{FF2B5EF4-FFF2-40B4-BE49-F238E27FC236}">
                  <a16:creationId xmlns:a16="http://schemas.microsoft.com/office/drawing/2014/main" xmlns="" id="{5E3E5DC2-DF36-48A4-6033-B7AFB20B0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Google Shape;290;p7"/>
          <p:cNvSpPr txBox="1"/>
          <p:nvPr/>
        </p:nvSpPr>
        <p:spPr>
          <a:xfrm>
            <a:off x="9382508" y="5602664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tù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799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9" grpId="0"/>
      <p:bldP spid="26" grpId="0"/>
      <p:bldP spid="30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6376" cy="455835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473958" y="3384645"/>
            <a:ext cx="238835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209731" y="3384645"/>
            <a:ext cx="189703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072048" y="3384645"/>
            <a:ext cx="199257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390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894658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271</Words>
  <Application>Microsoft Office PowerPoint</Application>
  <PresentationFormat>Widescreen</PresentationFormat>
  <Paragraphs>63</Paragraphs>
  <Slides>21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UTM Avo</vt:lpstr>
      <vt:lpstr>等线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Microsoft account</cp:lastModifiedBy>
  <cp:revision>145</cp:revision>
  <dcterms:created xsi:type="dcterms:W3CDTF">2021-07-12T03:44:38Z</dcterms:created>
  <dcterms:modified xsi:type="dcterms:W3CDTF">2023-09-04T01:47:40Z</dcterms:modified>
</cp:coreProperties>
</file>