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361" r:id="rId4"/>
    <p:sldId id="257" r:id="rId5"/>
    <p:sldId id="258" r:id="rId6"/>
    <p:sldId id="259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271" r:id="rId17"/>
    <p:sldId id="275" r:id="rId18"/>
    <p:sldId id="362" r:id="rId19"/>
    <p:sldId id="282" r:id="rId20"/>
    <p:sldId id="363" r:id="rId21"/>
    <p:sldId id="277" r:id="rId22"/>
    <p:sldId id="285" r:id="rId23"/>
    <p:sldId id="278" r:id="rId24"/>
    <p:sldId id="2637" r:id="rId25"/>
    <p:sldId id="2638" r:id="rId26"/>
    <p:sldId id="2639" r:id="rId27"/>
    <p:sldId id="261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7A23-C699-43C4-9EFB-D89C93C3B34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927D-9E43-4E50-A03C-E79BBC73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4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40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963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0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921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5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4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9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4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52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5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89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51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93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00427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417109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821553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749062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439639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9704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44581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92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1086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8710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376328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9840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13100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09587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8738541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12297625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952444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0814443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96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44322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01676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78096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19421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328782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6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206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308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5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AFCB0C-406B-386F-6FF9-08EA9C636F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5" y="171450"/>
            <a:ext cx="1238250" cy="12382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303877" y="1053401"/>
            <a:ext cx="1202436" cy="1274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D538F-77FE-6348-4ACF-2CE4E7D7B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42908" y="7150546"/>
            <a:ext cx="1003205" cy="110136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A278354-04FC-4702-F522-C7A051AF5747}"/>
              </a:ext>
            </a:extLst>
          </p:cNvPr>
          <p:cNvSpPr txBox="1"/>
          <p:nvPr userDrawn="1"/>
        </p:nvSpPr>
        <p:spPr>
          <a:xfrm>
            <a:off x="4530437" y="7869488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82C07E-0007-B668-0340-BF8E4C7F38A5}"/>
              </a:ext>
            </a:extLst>
          </p:cNvPr>
          <p:cNvSpPr txBox="1">
            <a:spLocks/>
          </p:cNvSpPr>
          <p:nvPr userDrawn="1"/>
        </p:nvSpPr>
        <p:spPr>
          <a:xfrm>
            <a:off x="3643293" y="8069656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2344" y="-13414068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16" y="-13414068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9878" y="17222143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305" y="17222143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1353800" y="-216535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3303878" y="210487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-9454724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14194492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686523" y="-9454724"/>
            <a:ext cx="1995142" cy="26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831249" y="14194492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4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148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slide" Target="slide6.xml"/><Relationship Id="rId18" Type="http://schemas.openxmlformats.org/officeDocument/2006/relationships/image" Target="../media/image30.png"/><Relationship Id="rId3" Type="http://schemas.openxmlformats.org/officeDocument/2006/relationships/tags" Target="../tags/tag37.xml"/><Relationship Id="rId21" Type="http://schemas.microsoft.com/office/2007/relationships/hdphoto" Target="../media/hdphoto2.wdp"/><Relationship Id="rId7" Type="http://schemas.openxmlformats.org/officeDocument/2006/relationships/tags" Target="../tags/tag41.xml"/><Relationship Id="rId12" Type="http://schemas.openxmlformats.org/officeDocument/2006/relationships/image" Target="../media/image29.PNG"/><Relationship Id="rId17" Type="http://schemas.openxmlformats.org/officeDocument/2006/relationships/audio" Target="../media/audio6.wav"/><Relationship Id="rId2" Type="http://schemas.openxmlformats.org/officeDocument/2006/relationships/tags" Target="../tags/tag36.xml"/><Relationship Id="rId16" Type="http://schemas.openxmlformats.org/officeDocument/2006/relationships/image" Target="../media/image32.png"/><Relationship Id="rId20" Type="http://schemas.openxmlformats.org/officeDocument/2006/relationships/image" Target="../media/image37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audio" Target="../media/audio5.wav"/><Relationship Id="rId5" Type="http://schemas.openxmlformats.org/officeDocument/2006/relationships/tags" Target="../tags/tag39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31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tags" Target="../tags/tag49.xml"/><Relationship Id="rId6" Type="http://schemas.openxmlformats.org/officeDocument/2006/relationships/image" Target="../media/image8.pn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" Target="slide7.xml"/><Relationship Id="rId26" Type="http://schemas.openxmlformats.org/officeDocument/2006/relationships/image" Target="../media/image23.png"/><Relationship Id="rId3" Type="http://schemas.openxmlformats.org/officeDocument/2006/relationships/tags" Target="../tags/tag5.xml"/><Relationship Id="rId21" Type="http://schemas.openxmlformats.org/officeDocument/2006/relationships/slide" Target="slide9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21.png"/><Relationship Id="rId32" Type="http://schemas.openxmlformats.org/officeDocument/2006/relationships/image" Target="../media/image27.png"/><Relationship Id="rId5" Type="http://schemas.openxmlformats.org/officeDocument/2006/relationships/tags" Target="../tags/tag7.xml"/><Relationship Id="rId15" Type="http://schemas.openxmlformats.org/officeDocument/2006/relationships/audio" Target="../media/audio2.wav"/><Relationship Id="rId23" Type="http://schemas.openxmlformats.org/officeDocument/2006/relationships/slide" Target="slide11.xml"/><Relationship Id="rId28" Type="http://schemas.openxmlformats.org/officeDocument/2006/relationships/audio" Target="../media/audio4.wav"/><Relationship Id="rId10" Type="http://schemas.openxmlformats.org/officeDocument/2006/relationships/tags" Target="../tags/tag12.xml"/><Relationship Id="rId19" Type="http://schemas.openxmlformats.org/officeDocument/2006/relationships/audio" Target="../media/audio3.wav"/><Relationship Id="rId31" Type="http://schemas.openxmlformats.org/officeDocument/2006/relationships/image" Target="../media/image26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Relationship Id="rId22" Type="http://schemas.openxmlformats.org/officeDocument/2006/relationships/image" Target="../media/image20.png"/><Relationship Id="rId27" Type="http://schemas.openxmlformats.org/officeDocument/2006/relationships/slide" Target="slide13.xml"/><Relationship Id="rId30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slide" Target="slide6.xml"/><Relationship Id="rId18" Type="http://schemas.openxmlformats.org/officeDocument/2006/relationships/audio" Target="../media/audio6.wav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tags" Target="../tags/tag17.xml"/><Relationship Id="rId16" Type="http://schemas.openxmlformats.org/officeDocument/2006/relationships/image" Target="../media/image31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9.PNG"/><Relationship Id="rId5" Type="http://schemas.openxmlformats.org/officeDocument/2006/relationships/tags" Target="../tags/tag20.xml"/><Relationship Id="rId1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2.xml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slide" Target="slide6.xml"/><Relationship Id="rId18" Type="http://schemas.openxmlformats.org/officeDocument/2006/relationships/image" Target="../media/image30.png"/><Relationship Id="rId3" Type="http://schemas.openxmlformats.org/officeDocument/2006/relationships/tags" Target="../tags/tag27.xml"/><Relationship Id="rId21" Type="http://schemas.openxmlformats.org/officeDocument/2006/relationships/image" Target="../media/image36.png"/><Relationship Id="rId7" Type="http://schemas.openxmlformats.org/officeDocument/2006/relationships/tags" Target="../tags/tag31.xml"/><Relationship Id="rId12" Type="http://schemas.openxmlformats.org/officeDocument/2006/relationships/image" Target="../media/image29.PNG"/><Relationship Id="rId17" Type="http://schemas.openxmlformats.org/officeDocument/2006/relationships/audio" Target="../media/audio6.wav"/><Relationship Id="rId2" Type="http://schemas.openxmlformats.org/officeDocument/2006/relationships/tags" Target="../tags/tag26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audio" Target="../media/audio5.wav"/><Relationship Id="rId5" Type="http://schemas.openxmlformats.org/officeDocument/2006/relationships/tags" Target="../tags/tag29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31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1B4AE-C78F-7BDD-5017-224BD792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416"/>
            <a:ext cx="5218703" cy="6824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9FEC2-6C87-7A58-1B21-07BBCAEC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82" y="1588139"/>
            <a:ext cx="67671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68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096759" y="5692564"/>
            <a:ext cx="301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353576" y="5474985"/>
            <a:ext cx="3041625" cy="1238764"/>
            <a:chOff x="4607064" y="5476201"/>
            <a:chExt cx="3041625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07064" y="5791149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160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679531" y="5474985"/>
            <a:ext cx="3019006" cy="1238764"/>
            <a:chOff x="4655862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803194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120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395201" y="1094013"/>
            <a:ext cx="422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...?</a:t>
            </a: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  <p:pic>
        <p:nvPicPr>
          <p:cNvPr id="3" name="Picture 24" descr="https://img.loigiaihay.com/picture/2023/0310/20_6.PNG">
            <a:extLst>
              <a:ext uri="{FF2B5EF4-FFF2-40B4-BE49-F238E27FC236}">
                <a16:creationId xmlns:a16="http://schemas.microsoft.com/office/drawing/2014/main" id="{A5ABDA78-1CF1-367D-C31D-E12A9FEAF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78035" l="52441" r="73386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8" r="26926" b="25407"/>
          <a:stretch/>
        </p:blipFill>
        <p:spPr bwMode="auto">
          <a:xfrm>
            <a:off x="5407622" y="2272780"/>
            <a:ext cx="2322248" cy="236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3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rId4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AC54E-FC8F-3C84-3973-4402F16E6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314" y="462776"/>
            <a:ext cx="10313769" cy="43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41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D9A560-E5A3-D15F-18CA-023BEF60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20" y="468386"/>
            <a:ext cx="10410825" cy="45815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47C3F3-8E49-BDE7-E62C-B444C5420AF2}"/>
              </a:ext>
            </a:extLst>
          </p:cNvPr>
          <p:cNvGrpSpPr/>
          <p:nvPr/>
        </p:nvGrpSpPr>
        <p:grpSpPr>
          <a:xfrm>
            <a:off x="2184818" y="5132035"/>
            <a:ext cx="7884214" cy="1200329"/>
            <a:chOff x="442452" y="1258528"/>
            <a:chExt cx="2989006" cy="16648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5391B1FF-D71C-CCA0-AA89-C74DD362922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1E2FE4-DEC8-D2D2-6731-D07DEFE1276A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biết tổng điểm của Hoa và Linh ta làm thế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59633B-4942-D3F3-C79F-D9730D14723F}"/>
              </a:ext>
            </a:extLst>
          </p:cNvPr>
          <p:cNvGrpSpPr/>
          <p:nvPr/>
        </p:nvGrpSpPr>
        <p:grpSpPr>
          <a:xfrm>
            <a:off x="2167097" y="5124947"/>
            <a:ext cx="7884214" cy="1200329"/>
            <a:chOff x="442452" y="1258528"/>
            <a:chExt cx="2989006" cy="166487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445FBA14-7346-297E-D9EE-2CCACE38A61A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7F0663-F46B-A19F-3DE6-A0EFE9BCEB2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thực hiện phép cộng: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125 859 + 541 728.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D9A560-E5A3-D15F-18CA-023BEF60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20" y="468386"/>
            <a:ext cx="10410825" cy="45815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47C3F3-8E49-BDE7-E62C-B444C5420AF2}"/>
              </a:ext>
            </a:extLst>
          </p:cNvPr>
          <p:cNvGrpSpPr/>
          <p:nvPr/>
        </p:nvGrpSpPr>
        <p:grpSpPr>
          <a:xfrm>
            <a:off x="2184818" y="5132035"/>
            <a:ext cx="7884214" cy="1200329"/>
            <a:chOff x="442452" y="1258528"/>
            <a:chExt cx="2989006" cy="16648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5391B1FF-D71C-CCA0-AA89-C74DD362922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1E2FE4-DEC8-D2D2-6731-D07DEFE1276A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biết Huy nhiều hơn Dũng bao nhiêu điểm ta làm thế nào?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59633B-4942-D3F3-C79F-D9730D14723F}"/>
              </a:ext>
            </a:extLst>
          </p:cNvPr>
          <p:cNvGrpSpPr/>
          <p:nvPr/>
        </p:nvGrpSpPr>
        <p:grpSpPr>
          <a:xfrm>
            <a:off x="2177729" y="5124946"/>
            <a:ext cx="7884214" cy="1200329"/>
            <a:chOff x="442452" y="1258528"/>
            <a:chExt cx="2989006" cy="166487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445FBA14-7346-297E-D9EE-2CCACE38A61A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7F0663-F46B-A19F-3DE6-A0EFE9BCEB2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 thực hiện phép tính trừ: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516 372 – 50 420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410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20F4B-9471-595C-8176-B6304B2BD66A}"/>
              </a:ext>
            </a:extLst>
          </p:cNvPr>
          <p:cNvSpPr txBox="1"/>
          <p:nvPr/>
        </p:nvSpPr>
        <p:spPr>
          <a:xfrm>
            <a:off x="956930" y="616688"/>
            <a:ext cx="327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FCA0E-BC22-D708-0814-F1601DA5EA57}"/>
              </a:ext>
            </a:extLst>
          </p:cNvPr>
          <p:cNvSpPr txBox="1"/>
          <p:nvPr/>
        </p:nvSpPr>
        <p:spPr>
          <a:xfrm>
            <a:off x="616687" y="1371600"/>
            <a:ext cx="5092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125 859 + 541 728 = 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3CB9D5-0D6A-3068-3390-9733E34ECF29}"/>
              </a:ext>
            </a:extLst>
          </p:cNvPr>
          <p:cNvSpPr/>
          <p:nvPr/>
        </p:nvSpPr>
        <p:spPr>
          <a:xfrm>
            <a:off x="1105787" y="2264735"/>
            <a:ext cx="3359888" cy="2913321"/>
          </a:xfrm>
          <a:prstGeom prst="roundRect">
            <a:avLst/>
          </a:prstGeom>
          <a:solidFill>
            <a:srgbClr val="AAE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2F70FB-DDDC-0E50-F4E7-87475A4EBBF4}"/>
              </a:ext>
            </a:extLst>
          </p:cNvPr>
          <p:cNvGrpSpPr/>
          <p:nvPr/>
        </p:nvGrpSpPr>
        <p:grpSpPr>
          <a:xfrm>
            <a:off x="1446027" y="2700669"/>
            <a:ext cx="3444949" cy="1329070"/>
            <a:chOff x="2254102" y="1733107"/>
            <a:chExt cx="3444949" cy="132907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2CA708-63E6-DE32-BE6E-CE44EF6D2EB7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125 859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541 728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9837C6-2A72-2905-FDA3-A76D1A4198ED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335316-10BF-5F2F-359C-258AD90FE5CC}"/>
                </a:ext>
              </a:extLst>
            </p:cNvPr>
            <p:cNvCxnSpPr>
              <a:cxnSpLocks/>
            </p:cNvCxnSpPr>
            <p:nvPr/>
          </p:nvCxnSpPr>
          <p:spPr>
            <a:xfrm>
              <a:off x="2721935" y="3062177"/>
              <a:ext cx="1924493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7609995-A3E6-C507-2BFC-2639AE992013}"/>
              </a:ext>
            </a:extLst>
          </p:cNvPr>
          <p:cNvSpPr txBox="1"/>
          <p:nvPr/>
        </p:nvSpPr>
        <p:spPr>
          <a:xfrm>
            <a:off x="4922874" y="2041451"/>
            <a:ext cx="611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6E1394-E4F0-F8E4-22EF-42F0978B2FA3}"/>
              </a:ext>
            </a:extLst>
          </p:cNvPr>
          <p:cNvSpPr txBox="1"/>
          <p:nvPr/>
        </p:nvSpPr>
        <p:spPr>
          <a:xfrm>
            <a:off x="3338623" y="4061637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527693-FA92-A3E3-B07F-53DE7C82F2EE}"/>
              </a:ext>
            </a:extLst>
          </p:cNvPr>
          <p:cNvSpPr txBox="1"/>
          <p:nvPr/>
        </p:nvSpPr>
        <p:spPr>
          <a:xfrm>
            <a:off x="4922872" y="2690036"/>
            <a:ext cx="716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D3591B-4F55-9A41-616E-DCA9ECA78827}"/>
              </a:ext>
            </a:extLst>
          </p:cNvPr>
          <p:cNvSpPr txBox="1"/>
          <p:nvPr/>
        </p:nvSpPr>
        <p:spPr>
          <a:xfrm>
            <a:off x="3072810" y="4061637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4C0CF4-8E3A-0B20-4014-0AF47B0E221D}"/>
              </a:ext>
            </a:extLst>
          </p:cNvPr>
          <p:cNvSpPr txBox="1"/>
          <p:nvPr/>
        </p:nvSpPr>
        <p:spPr>
          <a:xfrm>
            <a:off x="4933505" y="3381152"/>
            <a:ext cx="667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61CE61-B009-89B1-8C6C-6FDAB6C7DD28}"/>
              </a:ext>
            </a:extLst>
          </p:cNvPr>
          <p:cNvSpPr txBox="1"/>
          <p:nvPr/>
        </p:nvSpPr>
        <p:spPr>
          <a:xfrm>
            <a:off x="2785731" y="405100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D6BE20-FA3B-2918-62E8-A9DB5239AE9D}"/>
              </a:ext>
            </a:extLst>
          </p:cNvPr>
          <p:cNvSpPr txBox="1"/>
          <p:nvPr/>
        </p:nvSpPr>
        <p:spPr>
          <a:xfrm>
            <a:off x="4976035" y="4051003"/>
            <a:ext cx="772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5E8FE8-3718-C961-02BD-00213AA2D3EE}"/>
              </a:ext>
            </a:extLst>
          </p:cNvPr>
          <p:cNvSpPr txBox="1"/>
          <p:nvPr/>
        </p:nvSpPr>
        <p:spPr>
          <a:xfrm>
            <a:off x="2413591" y="4061636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C24365-0264-268D-BBA5-86557DC1E868}"/>
              </a:ext>
            </a:extLst>
          </p:cNvPr>
          <p:cNvSpPr txBox="1"/>
          <p:nvPr/>
        </p:nvSpPr>
        <p:spPr>
          <a:xfrm>
            <a:off x="4954770" y="475275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8BF42E-37EF-A8F4-CF11-C635F63E5851}"/>
              </a:ext>
            </a:extLst>
          </p:cNvPr>
          <p:cNvSpPr txBox="1"/>
          <p:nvPr/>
        </p:nvSpPr>
        <p:spPr>
          <a:xfrm>
            <a:off x="2126512" y="4061636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B8568F-6A04-43A5-9F89-067A0624CB8A}"/>
              </a:ext>
            </a:extLst>
          </p:cNvPr>
          <p:cNvSpPr txBox="1"/>
          <p:nvPr/>
        </p:nvSpPr>
        <p:spPr>
          <a:xfrm>
            <a:off x="4997300" y="543323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3CAFCD-437A-BC57-533F-7C9F05CC3C7D}"/>
              </a:ext>
            </a:extLst>
          </p:cNvPr>
          <p:cNvSpPr txBox="1"/>
          <p:nvPr/>
        </p:nvSpPr>
        <p:spPr>
          <a:xfrm>
            <a:off x="1860698" y="4061636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D5A322-5C6D-BCCC-B1B2-B5F2BD5EBA8B}"/>
              </a:ext>
            </a:extLst>
          </p:cNvPr>
          <p:cNvSpPr txBox="1"/>
          <p:nvPr/>
        </p:nvSpPr>
        <p:spPr>
          <a:xfrm>
            <a:off x="5826642" y="1435396"/>
            <a:ext cx="607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7BD5334-DCE7-DC1D-9077-CA0F2286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17" y="5520180"/>
            <a:ext cx="41433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20F4B-9471-595C-8176-B6304B2BD66A}"/>
              </a:ext>
            </a:extLst>
          </p:cNvPr>
          <p:cNvSpPr txBox="1"/>
          <p:nvPr/>
        </p:nvSpPr>
        <p:spPr>
          <a:xfrm>
            <a:off x="956930" y="616688"/>
            <a:ext cx="327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FCA0E-BC22-D708-0814-F1601DA5EA57}"/>
              </a:ext>
            </a:extLst>
          </p:cNvPr>
          <p:cNvSpPr txBox="1"/>
          <p:nvPr/>
        </p:nvSpPr>
        <p:spPr>
          <a:xfrm>
            <a:off x="616687" y="1371600"/>
            <a:ext cx="5092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516 372 – 50 420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3CB9D5-0D6A-3068-3390-9733E34ECF29}"/>
              </a:ext>
            </a:extLst>
          </p:cNvPr>
          <p:cNvSpPr/>
          <p:nvPr/>
        </p:nvSpPr>
        <p:spPr>
          <a:xfrm>
            <a:off x="1105787" y="2264735"/>
            <a:ext cx="3359888" cy="2913321"/>
          </a:xfrm>
          <a:prstGeom prst="roundRect">
            <a:avLst/>
          </a:prstGeom>
          <a:solidFill>
            <a:srgbClr val="AAE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2F70FB-DDDC-0E50-F4E7-87475A4EBBF4}"/>
              </a:ext>
            </a:extLst>
          </p:cNvPr>
          <p:cNvGrpSpPr/>
          <p:nvPr/>
        </p:nvGrpSpPr>
        <p:grpSpPr>
          <a:xfrm>
            <a:off x="1446027" y="2700669"/>
            <a:ext cx="3444949" cy="1329070"/>
            <a:chOff x="2254102" y="1733107"/>
            <a:chExt cx="3444949" cy="132907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2CA708-63E6-DE32-BE6E-CE44EF6D2EB7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516 372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50 420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9837C6-2A72-2905-FDA3-A76D1A4198ED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335316-10BF-5F2F-359C-258AD90FE5CC}"/>
                </a:ext>
              </a:extLst>
            </p:cNvPr>
            <p:cNvCxnSpPr>
              <a:cxnSpLocks/>
            </p:cNvCxnSpPr>
            <p:nvPr/>
          </p:nvCxnSpPr>
          <p:spPr>
            <a:xfrm>
              <a:off x="2721935" y="3062177"/>
              <a:ext cx="1924493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7609995-A3E6-C507-2BFC-2639AE992013}"/>
              </a:ext>
            </a:extLst>
          </p:cNvPr>
          <p:cNvSpPr txBox="1"/>
          <p:nvPr/>
        </p:nvSpPr>
        <p:spPr>
          <a:xfrm>
            <a:off x="4922874" y="2041451"/>
            <a:ext cx="611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6E1394-E4F0-F8E4-22EF-42F0978B2FA3}"/>
              </a:ext>
            </a:extLst>
          </p:cNvPr>
          <p:cNvSpPr txBox="1"/>
          <p:nvPr/>
        </p:nvSpPr>
        <p:spPr>
          <a:xfrm>
            <a:off x="3414823" y="4052112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527693-FA92-A3E3-B07F-53DE7C82F2EE}"/>
              </a:ext>
            </a:extLst>
          </p:cNvPr>
          <p:cNvSpPr txBox="1"/>
          <p:nvPr/>
        </p:nvSpPr>
        <p:spPr>
          <a:xfrm>
            <a:off x="4922872" y="2690036"/>
            <a:ext cx="716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D3591B-4F55-9A41-616E-DCA9ECA78827}"/>
              </a:ext>
            </a:extLst>
          </p:cNvPr>
          <p:cNvSpPr txBox="1"/>
          <p:nvPr/>
        </p:nvSpPr>
        <p:spPr>
          <a:xfrm>
            <a:off x="3149010" y="4052112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4C0CF4-8E3A-0B20-4014-0AF47B0E221D}"/>
              </a:ext>
            </a:extLst>
          </p:cNvPr>
          <p:cNvSpPr txBox="1"/>
          <p:nvPr/>
        </p:nvSpPr>
        <p:spPr>
          <a:xfrm>
            <a:off x="4933505" y="3381152"/>
            <a:ext cx="667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61CE61-B009-89B1-8C6C-6FDAB6C7DD28}"/>
              </a:ext>
            </a:extLst>
          </p:cNvPr>
          <p:cNvSpPr txBox="1"/>
          <p:nvPr/>
        </p:nvSpPr>
        <p:spPr>
          <a:xfrm>
            <a:off x="2861931" y="4041480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D6BE20-FA3B-2918-62E8-A9DB5239AE9D}"/>
              </a:ext>
            </a:extLst>
          </p:cNvPr>
          <p:cNvSpPr txBox="1"/>
          <p:nvPr/>
        </p:nvSpPr>
        <p:spPr>
          <a:xfrm>
            <a:off x="4976035" y="4051003"/>
            <a:ext cx="772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1, 6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5E8FE8-3718-C961-02BD-00213AA2D3EE}"/>
              </a:ext>
            </a:extLst>
          </p:cNvPr>
          <p:cNvSpPr txBox="1"/>
          <p:nvPr/>
        </p:nvSpPr>
        <p:spPr>
          <a:xfrm>
            <a:off x="2489791" y="40521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C24365-0264-268D-BBA5-86557DC1E868}"/>
              </a:ext>
            </a:extLst>
          </p:cNvPr>
          <p:cNvSpPr txBox="1"/>
          <p:nvPr/>
        </p:nvSpPr>
        <p:spPr>
          <a:xfrm>
            <a:off x="4954770" y="475275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8BF42E-37EF-A8F4-CF11-C635F63E5851}"/>
              </a:ext>
            </a:extLst>
          </p:cNvPr>
          <p:cNvSpPr txBox="1"/>
          <p:nvPr/>
        </p:nvSpPr>
        <p:spPr>
          <a:xfrm>
            <a:off x="2202712" y="40521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B8568F-6A04-43A5-9F89-067A0624CB8A}"/>
              </a:ext>
            </a:extLst>
          </p:cNvPr>
          <p:cNvSpPr txBox="1"/>
          <p:nvPr/>
        </p:nvSpPr>
        <p:spPr>
          <a:xfrm>
            <a:off x="4997300" y="543323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3CAFCD-437A-BC57-533F-7C9F05CC3C7D}"/>
              </a:ext>
            </a:extLst>
          </p:cNvPr>
          <p:cNvSpPr txBox="1"/>
          <p:nvPr/>
        </p:nvSpPr>
        <p:spPr>
          <a:xfrm>
            <a:off x="1936898" y="40521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D5A322-5C6D-BCCC-B1B2-B5F2BD5EBA8B}"/>
              </a:ext>
            </a:extLst>
          </p:cNvPr>
          <p:cNvSpPr txBox="1"/>
          <p:nvPr/>
        </p:nvSpPr>
        <p:spPr>
          <a:xfrm>
            <a:off x="5826642" y="1435396"/>
            <a:ext cx="607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FF3C6-6177-BD9B-C757-56600D9F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38" y="5483188"/>
            <a:ext cx="39052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028" y="1109927"/>
            <a:ext cx="2237426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9CE10B-5287-EB22-F6CB-912A7C2CE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828" y="1980855"/>
            <a:ext cx="8559526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840D83BC-05F0-407E-15D8-888AA2B01EB4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D1EA9EBB-84EE-DB0F-EB8E-49DFBD4A0C6E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2B7D615C-CEE1-1F4B-9E53-84BB7C6A5E88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E3079963-56EB-1031-F067-5F6168D6C427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17082A2D-ACAB-DC66-CE91-85E6C1D8E85A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459A9301-D102-B14B-3E94-0BE48BDA6F73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4A2FAB1D-8AF7-8C70-243C-2CECF2E5BB3E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3D8C5F9-07D8-1952-9C79-3EEDAEB288EC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5B249C-A708-59ED-D658-28CEEEE55597}"/>
              </a:ext>
            </a:extLst>
          </p:cNvPr>
          <p:cNvGrpSpPr/>
          <p:nvPr/>
        </p:nvGrpSpPr>
        <p:grpSpPr>
          <a:xfrm>
            <a:off x="1874018" y="620765"/>
            <a:ext cx="1666624" cy="1339026"/>
            <a:chOff x="517177" y="1258530"/>
            <a:chExt cx="3702616" cy="2507172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D0417BF-9CEB-59EE-6BDA-641C2895D40B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107273-C5EA-85FB-1FC4-A9378F30CD28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247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0A6E491-8C92-77C8-6FD0-E0FED822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94" y="2006145"/>
            <a:ext cx="11266967" cy="173337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43F993-BC7C-C971-34C7-78BF2932AE0E}"/>
              </a:ext>
            </a:extLst>
          </p:cNvPr>
          <p:cNvSpPr/>
          <p:nvPr/>
        </p:nvSpPr>
        <p:spPr>
          <a:xfrm>
            <a:off x="861237" y="3125972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9C926A-ABD5-824E-D594-A27C624FDDE5}"/>
              </a:ext>
            </a:extLst>
          </p:cNvPr>
          <p:cNvSpPr txBox="1"/>
          <p:nvPr/>
        </p:nvSpPr>
        <p:spPr>
          <a:xfrm>
            <a:off x="1967023" y="2977116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C5018-691E-4CAB-30C2-8CE13BCC85F2}"/>
              </a:ext>
            </a:extLst>
          </p:cNvPr>
          <p:cNvSpPr txBox="1"/>
          <p:nvPr/>
        </p:nvSpPr>
        <p:spPr>
          <a:xfrm>
            <a:off x="1754372" y="2977116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76CEB9-AAFC-699F-7217-55D94649B139}"/>
              </a:ext>
            </a:extLst>
          </p:cNvPr>
          <p:cNvSpPr txBox="1"/>
          <p:nvPr/>
        </p:nvSpPr>
        <p:spPr>
          <a:xfrm>
            <a:off x="1541721" y="2977116"/>
            <a:ext cx="30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04660E-1E51-5D68-84DB-67C65BE796D7}"/>
              </a:ext>
            </a:extLst>
          </p:cNvPr>
          <p:cNvSpPr txBox="1"/>
          <p:nvPr/>
        </p:nvSpPr>
        <p:spPr>
          <a:xfrm>
            <a:off x="1307804" y="2977116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8E1593-35EA-9FAB-80B6-B62A5A9B4F0C}"/>
              </a:ext>
            </a:extLst>
          </p:cNvPr>
          <p:cNvSpPr txBox="1"/>
          <p:nvPr/>
        </p:nvSpPr>
        <p:spPr>
          <a:xfrm>
            <a:off x="1084521" y="2977116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B7EE30-0F85-61D0-5737-917A4171D2F1}"/>
              </a:ext>
            </a:extLst>
          </p:cNvPr>
          <p:cNvSpPr txBox="1"/>
          <p:nvPr/>
        </p:nvSpPr>
        <p:spPr>
          <a:xfrm>
            <a:off x="839973" y="2977116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E6B2B41-307C-F519-CE00-8761CE6238BD}"/>
              </a:ext>
            </a:extLst>
          </p:cNvPr>
          <p:cNvSpPr/>
          <p:nvPr/>
        </p:nvSpPr>
        <p:spPr>
          <a:xfrm>
            <a:off x="3965944" y="3083443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F3F31F-6203-40F8-ED24-002086FDA640}"/>
              </a:ext>
            </a:extLst>
          </p:cNvPr>
          <p:cNvSpPr txBox="1"/>
          <p:nvPr/>
        </p:nvSpPr>
        <p:spPr>
          <a:xfrm>
            <a:off x="5039832" y="3104707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5EB4D3-A9EC-5C44-E57C-DDA3622B9405}"/>
              </a:ext>
            </a:extLst>
          </p:cNvPr>
          <p:cNvSpPr txBox="1"/>
          <p:nvPr/>
        </p:nvSpPr>
        <p:spPr>
          <a:xfrm>
            <a:off x="4827181" y="3104707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5ECEBC-6991-E031-0533-9778172F1022}"/>
              </a:ext>
            </a:extLst>
          </p:cNvPr>
          <p:cNvSpPr txBox="1"/>
          <p:nvPr/>
        </p:nvSpPr>
        <p:spPr>
          <a:xfrm>
            <a:off x="4614530" y="3104707"/>
            <a:ext cx="38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AEA007-C50C-EA62-3BC1-96B0F9158852}"/>
              </a:ext>
            </a:extLst>
          </p:cNvPr>
          <p:cNvSpPr txBox="1"/>
          <p:nvPr/>
        </p:nvSpPr>
        <p:spPr>
          <a:xfrm>
            <a:off x="4380613" y="3104707"/>
            <a:ext cx="39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5FA854-42D4-297C-2C04-F59D7549C826}"/>
              </a:ext>
            </a:extLst>
          </p:cNvPr>
          <p:cNvSpPr txBox="1"/>
          <p:nvPr/>
        </p:nvSpPr>
        <p:spPr>
          <a:xfrm>
            <a:off x="4157330" y="3104707"/>
            <a:ext cx="36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CEED29-ECB2-C723-8CED-715E817A5189}"/>
              </a:ext>
            </a:extLst>
          </p:cNvPr>
          <p:cNvSpPr txBox="1"/>
          <p:nvPr/>
        </p:nvSpPr>
        <p:spPr>
          <a:xfrm>
            <a:off x="3912782" y="3104707"/>
            <a:ext cx="28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BB30663-56AF-10EC-29B2-8EAC177E4CA6}"/>
              </a:ext>
            </a:extLst>
          </p:cNvPr>
          <p:cNvSpPr/>
          <p:nvPr/>
        </p:nvSpPr>
        <p:spPr>
          <a:xfrm>
            <a:off x="7017488" y="3104708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685F12-F8F4-891F-9D0D-DE01E5ABDF16}"/>
              </a:ext>
            </a:extLst>
          </p:cNvPr>
          <p:cNvSpPr txBox="1"/>
          <p:nvPr/>
        </p:nvSpPr>
        <p:spPr>
          <a:xfrm>
            <a:off x="8091376" y="3125972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D9CF45-B698-B629-86ED-3E91A64AF998}"/>
              </a:ext>
            </a:extLst>
          </p:cNvPr>
          <p:cNvSpPr txBox="1"/>
          <p:nvPr/>
        </p:nvSpPr>
        <p:spPr>
          <a:xfrm>
            <a:off x="7878725" y="3125972"/>
            <a:ext cx="39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A2C848-DEDA-3237-7DC4-74487983C1AB}"/>
              </a:ext>
            </a:extLst>
          </p:cNvPr>
          <p:cNvSpPr txBox="1"/>
          <p:nvPr/>
        </p:nvSpPr>
        <p:spPr>
          <a:xfrm>
            <a:off x="7666074" y="3125972"/>
            <a:ext cx="38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32B652-F908-92AE-60B0-F11B6669B56D}"/>
              </a:ext>
            </a:extLst>
          </p:cNvPr>
          <p:cNvSpPr txBox="1"/>
          <p:nvPr/>
        </p:nvSpPr>
        <p:spPr>
          <a:xfrm>
            <a:off x="7432157" y="3125972"/>
            <a:ext cx="39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3CFB02-2D18-89BD-91D1-17A8A8EBB671}"/>
              </a:ext>
            </a:extLst>
          </p:cNvPr>
          <p:cNvSpPr txBox="1"/>
          <p:nvPr/>
        </p:nvSpPr>
        <p:spPr>
          <a:xfrm>
            <a:off x="7208874" y="3125972"/>
            <a:ext cx="36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520BA-0D68-FF92-C0A0-0DB7D28B0178}"/>
              </a:ext>
            </a:extLst>
          </p:cNvPr>
          <p:cNvSpPr txBox="1"/>
          <p:nvPr/>
        </p:nvSpPr>
        <p:spPr>
          <a:xfrm>
            <a:off x="6964326" y="3125972"/>
            <a:ext cx="28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75373D3-89B2-8BBA-7341-E2A922FEA073}"/>
              </a:ext>
            </a:extLst>
          </p:cNvPr>
          <p:cNvSpPr/>
          <p:nvPr/>
        </p:nvSpPr>
        <p:spPr>
          <a:xfrm>
            <a:off x="10100930" y="3072810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BA655B-ED6A-4C41-4003-FA29CFE08AAF}"/>
              </a:ext>
            </a:extLst>
          </p:cNvPr>
          <p:cNvSpPr txBox="1"/>
          <p:nvPr/>
        </p:nvSpPr>
        <p:spPr>
          <a:xfrm>
            <a:off x="11174818" y="3094074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F90FF9-3D73-FA13-C30F-33D498B4BC3F}"/>
              </a:ext>
            </a:extLst>
          </p:cNvPr>
          <p:cNvSpPr txBox="1"/>
          <p:nvPr/>
        </p:nvSpPr>
        <p:spPr>
          <a:xfrm>
            <a:off x="10962167" y="3094074"/>
            <a:ext cx="39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E10270-5A2A-05EC-4EBB-D7A65FC8C4FE}"/>
              </a:ext>
            </a:extLst>
          </p:cNvPr>
          <p:cNvSpPr txBox="1"/>
          <p:nvPr/>
        </p:nvSpPr>
        <p:spPr>
          <a:xfrm>
            <a:off x="10749516" y="3094074"/>
            <a:ext cx="38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7BBC2E-7273-835D-1BD4-08A8BA3857B9}"/>
              </a:ext>
            </a:extLst>
          </p:cNvPr>
          <p:cNvSpPr txBox="1"/>
          <p:nvPr/>
        </p:nvSpPr>
        <p:spPr>
          <a:xfrm>
            <a:off x="10515599" y="3094074"/>
            <a:ext cx="39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14210C-9C0C-5A19-8736-6342DFD04192}"/>
              </a:ext>
            </a:extLst>
          </p:cNvPr>
          <p:cNvSpPr txBox="1"/>
          <p:nvPr/>
        </p:nvSpPr>
        <p:spPr>
          <a:xfrm>
            <a:off x="10292316" y="3094074"/>
            <a:ext cx="36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12F61B-6D10-3916-185B-599EE0B9D04A}"/>
              </a:ext>
            </a:extLst>
          </p:cNvPr>
          <p:cNvSpPr txBox="1"/>
          <p:nvPr/>
        </p:nvSpPr>
        <p:spPr>
          <a:xfrm>
            <a:off x="10047768" y="3094074"/>
            <a:ext cx="28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  <p:bldP spid="34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EA5203-DA38-4CF4-A367-80F1F331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93" y="452991"/>
            <a:ext cx="4095750" cy="933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1C5DF2-17EC-B99F-5BF5-CCFA3612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4" y="2143482"/>
            <a:ext cx="11256335" cy="203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538 042 + 142 387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538 042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142 387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729 060 – 68 500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729 060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68 500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329203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73 402 – 8 312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  73 402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869712" y="2634474"/>
            <a:ext cx="3817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067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767E8C0-51A0-4E1B-B25D-8C33F72CD2F6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87D2F3-3239-43EE-9E46-65900BD2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858895" y="4290677"/>
            <a:ext cx="2684472" cy="25673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829807" y="919459"/>
            <a:ext cx="4816353" cy="707886"/>
            <a:chOff x="3547238" y="550585"/>
            <a:chExt cx="4816353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547238" y="550585"/>
              <a:ext cx="4816353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736150" y="550585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đạt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1964726" y="1955984"/>
            <a:ext cx="8923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Biết cách đặt tính và thực hiện tính cộng, tính trừ các số có nhiều chữ số (có nhớ không quá ba lượt và không liên tiếp)</a:t>
            </a:r>
          </a:p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Vận dụng được các phép tính đã học vào giải quyết một số tình huống gắn với thực tế.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32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5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4959"/>
            <a:ext cx="2939970" cy="1371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18A36-5DFF-03D5-E34F-3F5FBB323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033" y="546267"/>
            <a:ext cx="9708967" cy="4783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DC3083-8A4F-8F05-44A3-EF755C88BE6A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DA8E8-F7DE-8943-0351-10753E702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3" y="22054"/>
            <a:ext cx="1016835" cy="1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5BF54-D608-E6EF-2447-E7F217A51FE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89005" y="386087"/>
            <a:ext cx="11315157" cy="2566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0E378-A404-2E78-1BD3-6FC17E0309C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08030" y="3429000"/>
            <a:ext cx="2066723" cy="256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3A9B8-32B3-FA96-AB44-36E0C298FFD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69701" y="3459850"/>
            <a:ext cx="2280102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BB064-5A63-0E2F-4236-821434B047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1534" y="3401138"/>
            <a:ext cx="2237426" cy="2566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769EC-74D6-D515-9B98-AC8CF58ECD2B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493635"/>
            <a:ext cx="4584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134 989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05" y="4765625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09" y="5586073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2691686" y="5697624"/>
            <a:ext cx="3019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6080436" y="5602823"/>
            <a:ext cx="3021012" cy="1238764"/>
            <a:chOff x="4627677" y="5476201"/>
            <a:chExt cx="3021012" cy="1238764"/>
          </a:xfrm>
        </p:grpSpPr>
        <p:pic>
          <p:nvPicPr>
            <p:cNvPr id="11" name="-">
              <a:hlinkClick r:id="" action="ppaction://hlinkshowjump?jump=nextslide">
                <a:snd r:embed="rId18" name="Level Fail.wav"/>
              </a:hlinkClick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8" name="Level Fail.wav"/>
              </a:hlinkClick>
            </p:cNvPr>
            <p:cNvSpPr txBox="1"/>
            <p:nvPr/>
          </p:nvSpPr>
          <p:spPr>
            <a:xfrm>
              <a:off x="4627677" y="5571002"/>
              <a:ext cx="30190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91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5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70816" y="5911879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105 000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3195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115 000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7963148" y="5509710"/>
            <a:ext cx="3023353" cy="1238764"/>
            <a:chOff x="4625336" y="5476201"/>
            <a:chExt cx="3023353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25336" y="5875052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150 000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068750"/>
            <a:ext cx="433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A26679-298D-4CB2-7347-97E0A4F013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96995" y="2154724"/>
            <a:ext cx="2883992" cy="129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D1F9C-3CB2-57BC-22E8-0EED51CEF73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-238" b="50000"/>
          <a:stretch/>
        </p:blipFill>
        <p:spPr>
          <a:xfrm>
            <a:off x="5786833" y="3429000"/>
            <a:ext cx="2619412" cy="12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557</Words>
  <Application>Microsoft Office PowerPoint</Application>
  <PresentationFormat>Widescreen</PresentationFormat>
  <Paragraphs>121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#9Slide07 HoneyCream</vt:lpstr>
      <vt:lpstr>Arial</vt:lpstr>
      <vt:lpstr>Bebas Neue</vt:lpstr>
      <vt:lpstr>Calibri</vt:lpstr>
      <vt:lpstr>Calibri Light</vt:lpstr>
      <vt:lpstr>Cambria</vt:lpstr>
      <vt:lpstr>Century Gothic</vt:lpstr>
      <vt:lpstr>Karla</vt:lpstr>
      <vt:lpstr>Love Ya Like A Sister</vt:lpstr>
      <vt:lpstr>SVN-Newton</vt:lpstr>
      <vt:lpstr>Times New Roman</vt:lpstr>
      <vt:lpstr>UTM Futura Extra</vt:lpstr>
      <vt:lpstr>字魂59号-创粗黑</vt:lpstr>
      <vt:lpstr>Office 主题</vt:lpstr>
      <vt:lpstr>2_Office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2023-10-06T04:43:50Z</dcterms:created>
  <dcterms:modified xsi:type="dcterms:W3CDTF">2024-11-03T15:15:36Z</dcterms:modified>
</cp:coreProperties>
</file>