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0" r:id="rId7"/>
    <p:sldId id="273" r:id="rId8"/>
    <p:sldId id="274" r:id="rId9"/>
    <p:sldId id="277" r:id="rId10"/>
    <p:sldId id="278" r:id="rId11"/>
    <p:sldId id="279" r:id="rId12"/>
    <p:sldId id="280" r:id="rId13"/>
    <p:sldId id="281" r:id="rId14"/>
    <p:sldId id="282" r:id="rId15"/>
    <p:sldId id="276" r:id="rId16"/>
    <p:sldId id="27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AB14E-D6AA-44BA-B901-C210BECF2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519329-5084-4B91-B9F9-E71A83D9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D698D1-1B41-4AB1-8A07-4354BE06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FCF9B3-0E08-4B7D-9862-39E9D4B0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8CFEEF-7DF5-4AB9-B539-AAF80E36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028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47B3E7-E471-4132-BD4D-1BDA41A2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564353-993E-4ED9-A837-0579C8C1C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0A0C4-0368-46CE-BFDB-9E663B68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BCE8CA-0DE0-4784-9946-BAB57D57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198447-1588-47B1-9550-9518C40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41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1101C05-47F3-47D2-9ABC-458AE390B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D1F407-3BD2-4694-852D-34ECC33C3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FAC876-6BD1-48A9-90C5-F91FE29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45A275-66F3-4823-B532-F76F63C3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810C9F-5FDA-4CBC-8247-0DAB3DD3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36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45F02-AA9C-4DB5-8C44-CE82D4BC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0450DF-DD44-4CC9-9AC3-0EA6C7B4B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7334C6-0DD0-4019-BE76-2AC25DA8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F5ABAE-78AE-4726-BD01-B5AC769A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828987-37BB-408E-84E5-2B690001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231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98C1B-08CA-4428-B8EC-0D7E4929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0B46F0-7A0C-41BB-B51C-7276355C7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5C1047-5567-49B8-8C36-9C7C7A5A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B65092-14BD-4470-8813-87DF0B06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3FCB7E-F0A2-4765-84AC-93039E42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44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5C4611-F27D-4AED-A8A9-6E34715D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8660FA-9503-4816-8127-83F7FF3C2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864ACB-98CD-4D45-A32B-ACDE1FB41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106A1B-B2DD-49EC-8A71-30624F8E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01/10/2023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58E1C7-771F-4B9F-BA78-39B4A15F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3DB2F1-D47D-4CA6-94E3-7FE8AE1D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71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E38D78-455C-4D75-BBFE-9EBE9A9E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839E71-A29F-45D8-841D-2403780F9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F7E077-8BED-4129-9BD3-D4ED9441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566A06-B203-4D10-BB8E-65EBC135A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558EF9-A155-4CDD-BA29-0BCF6D986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FE035E-E15C-425D-A890-8297DB72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01/10/2023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888B7CB-DB68-4C2C-AF3A-9098AA9E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2810BFC-3E4E-419C-AE1E-FAFC04C2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24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39D4DB-C552-4E48-A498-58C0F77A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572686F-390B-4D26-9C0B-5BB0D3E4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01/10/2023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F3BAE4-B652-40E1-9FB9-1B9EAC81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F327AC-EA5A-412D-88E5-AB897734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24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C418EA-0BBE-4E10-AAE9-65B2C76A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01/10/2023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8124FA-023D-419B-9445-614D61DA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C6B30-31CB-4C98-8399-324CF1D1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977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C18489-3909-4E65-92CE-633B6DD8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D03B6-D4A6-46BB-B3D5-85B867490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EC9BD5-40D6-4B76-AAE2-F6A296B4C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3BDB0D-1482-4CF2-AD80-8F825AB9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01/10/2023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E6EC1D-F781-4AF7-9F54-715618CE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ADBA13-FD78-44A7-BCF6-B68CAD80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159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7B9167-B5AA-4B3F-8397-DDB03273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A6E02A-D7E7-40D2-8194-17883B0E0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48B57D-64CD-4BA5-820F-F1E4934FD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5773A3-FFA5-44C7-84D2-C7D73BCE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01/10/2023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BF3BCB-AFDF-4212-98DA-4FCC5B07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EA55AA-9933-46AE-9F30-FFD10832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366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B44B26-5988-40C2-A909-44A6FAC7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BC9EC3-5436-4C16-8667-BC4700A5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C29DC9-3E16-4EB5-8FE0-82E0F1772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38E9-0FCC-4058-BE37-8E8F66EABB36}" type="datetimeFigureOut">
              <a:rPr lang="vi-VN" smtClean="0"/>
              <a:t>01/10/2023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C4B3DC-50C9-4300-AC00-94140D961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4104B0-D3EF-458C-B614-A38C0DEC7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22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2.png"/><Relationship Id="rId7" Type="http://schemas.microsoft.com/office/2007/relationships/hdphoto" Target="../media/hdphoto7.wdp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10" Type="http://schemas.openxmlformats.org/officeDocument/2006/relationships/slide" Target="slide10.xml"/><Relationship Id="rId4" Type="http://schemas.microsoft.com/office/2007/relationships/hdphoto" Target="../media/hdphoto6.wdp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C6121E-3CCA-48AD-B76A-364636B6CA9C}"/>
              </a:ext>
            </a:extLst>
          </p:cNvPr>
          <p:cNvSpPr/>
          <p:nvPr/>
        </p:nvSpPr>
        <p:spPr>
          <a:xfrm>
            <a:off x="2880548" y="1549357"/>
            <a:ext cx="5732660" cy="1085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4800" b="1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4800" b="1" dirty="0"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vi-VN" sz="4800" b="1" dirty="0">
                <a:latin typeface="UTM Avo" panose="02040603050506020204" pitchFamily="18" charset="0"/>
                <a:cs typeface="Arial" panose="020B0604020202020204" pitchFamily="34" charset="0"/>
              </a:rPr>
              <a:t>TẢ CÂY CỐI</a:t>
            </a:r>
            <a:endParaRPr lang="en-US" sz="4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166A4171-6141-4B7B-BDAE-9792D49DC461}"/>
              </a:ext>
            </a:extLst>
          </p:cNvPr>
          <p:cNvSpPr txBox="1">
            <a:spLocks/>
          </p:cNvSpPr>
          <p:nvPr/>
        </p:nvSpPr>
        <p:spPr>
          <a:xfrm>
            <a:off x="1844846" y="173806"/>
            <a:ext cx="9005124" cy="1085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000" b="1" dirty="0" smtClean="0"/>
              <a:t>Thứ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/>
              <a:t> ngày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b="1" dirty="0" smtClean="0"/>
              <a:t>  tháng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sz="4000" b="1" dirty="0" smtClean="0"/>
              <a:t>  năm 2023</a:t>
            </a:r>
            <a:endParaRPr lang="vi-VN" sz="4000" b="1" dirty="0"/>
          </a:p>
          <a:p>
            <a:pPr algn="ctr"/>
            <a:r>
              <a:rPr lang="vi-VN" sz="4000" b="1" u="sng" dirty="0"/>
              <a:t>Tiếng Việt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E7C099C-0592-4DAB-BB66-ED39B47BFC81}"/>
              </a:ext>
            </a:extLst>
          </p:cNvPr>
          <p:cNvSpPr txBox="1">
            <a:spLocks/>
          </p:cNvSpPr>
          <p:nvPr/>
        </p:nvSpPr>
        <p:spPr>
          <a:xfrm>
            <a:off x="-510211" y="153164"/>
            <a:ext cx="2922105" cy="1085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000" b="1" dirty="0">
                <a:solidFill>
                  <a:srgbClr val="FF0000"/>
                </a:solidFill>
              </a:rPr>
              <a:t>Tuần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5B2D66-1249-4F91-9EC1-6F1127D2C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3" t="17583" r="8260" b="46425"/>
          <a:stretch/>
        </p:blipFill>
        <p:spPr>
          <a:xfrm>
            <a:off x="3368966" y="2477340"/>
            <a:ext cx="4755823" cy="4380660"/>
          </a:xfrm>
          <a:prstGeom prst="rect">
            <a:avLst/>
          </a:prstGeom>
        </p:spPr>
      </p:pic>
      <p:pic>
        <p:nvPicPr>
          <p:cNvPr id="7" name="Dor">
            <a:extLst>
              <a:ext uri="{FF2B5EF4-FFF2-40B4-BE49-F238E27FC236}">
                <a16:creationId xmlns:a16="http://schemas.microsoft.com/office/drawing/2014/main" xmlns="" id="{1E6A881F-5E13-4FBD-B41B-FEB11D575B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9725064" y="4333460"/>
            <a:ext cx="1971646" cy="23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2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520953" y="2677169"/>
            <a:ext cx="1984549" cy="1828800"/>
          </a:xfrm>
          <a:prstGeom prst="rect">
            <a:avLst/>
          </a:prstGeom>
        </p:spPr>
      </p:pic>
      <p:pic>
        <p:nvPicPr>
          <p:cNvPr id="3" name="q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4827884" y="2923088"/>
            <a:ext cx="2001780" cy="1884218"/>
          </a:xfrm>
          <a:prstGeom prst="rect">
            <a:avLst/>
          </a:prstGeom>
        </p:spPr>
      </p:pic>
      <p:pic>
        <p:nvPicPr>
          <p:cNvPr id="4" name="q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8028050" y="2677399"/>
            <a:ext cx="1905000" cy="19470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88436" y="3096269"/>
            <a:ext cx="1694611" cy="1132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28227" y="3067056"/>
            <a:ext cx="1722322" cy="12642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27883" y="3337212"/>
            <a:ext cx="1877785" cy="1084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30497" y="3403532"/>
            <a:ext cx="123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428859" y="3490853"/>
            <a:ext cx="142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61085" y="3578302"/>
            <a:ext cx="121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60 điểm</a:t>
            </a:r>
          </a:p>
        </p:txBody>
      </p:sp>
      <p:sp>
        <p:nvSpPr>
          <p:cNvPr id="11" name="TextBox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C98D387-D4F2-4E79-B346-9A0FF9F21467}"/>
              </a:ext>
            </a:extLst>
          </p:cNvPr>
          <p:cNvSpPr txBox="1"/>
          <p:nvPr/>
        </p:nvSpPr>
        <p:spPr>
          <a:xfrm>
            <a:off x="9850548" y="92955"/>
            <a:ext cx="171053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202838"/>
            <a:ext cx="8756374" cy="1631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3833" y="258803"/>
            <a:ext cx="8297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latin typeface="+mj-lt"/>
                <a:cs typeface="Times New Roman" pitchFamily="18" charset="0"/>
              </a:rPr>
              <a:t> </a:t>
            </a:r>
            <a:r>
              <a:rPr lang="vi-VN" sz="5000" dirty="0">
                <a:latin typeface="+mj-lt"/>
                <a:cs typeface="Times New Roman" pitchFamily="18" charset="0"/>
              </a:rPr>
              <a:t>hãy nêu nội dung phần mở bài.</a:t>
            </a:r>
            <a:endParaRPr lang="en-US" sz="5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6513" y="2069453"/>
            <a:ext cx="8875644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+mj-lt"/>
              </a:rPr>
              <a:t>Phần mở bài giới thiệu đối tượng miêu tả (cây, hoa, quả,...)</a:t>
            </a:r>
            <a:endParaRPr lang="en-US" sz="5000" dirty="0">
              <a:latin typeface="+mj-lt"/>
              <a:cs typeface="Times New Roman" pitchFamily="18" charset="0"/>
            </a:endParaRPr>
          </a:p>
        </p:txBody>
      </p:sp>
      <p:pic>
        <p:nvPicPr>
          <p:cNvPr id="5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99A22E-26A1-4A14-94F5-71F4714CC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04120"/>
            <a:ext cx="8289234" cy="17858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0093" y="258803"/>
            <a:ext cx="8133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>
                <a:latin typeface="Times New Roman" pitchFamily="18" charset="0"/>
                <a:cs typeface="Times New Roman" pitchFamily="18" charset="0"/>
              </a:rPr>
              <a:t>hãy nêu nội dung phần thân bài.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6905" y="2072753"/>
            <a:ext cx="8289234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Phần thân bài: </a:t>
            </a:r>
          </a:p>
          <a:p>
            <a:pPr marL="457200" indent="-457200">
              <a:buFontTx/>
              <a:buChar char="-"/>
            </a:pPr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Tả từng bộ phận hoặc từng thời kì phát triển của đối tượng miêu tả. </a:t>
            </a:r>
          </a:p>
          <a:p>
            <a:pPr marL="457200" indent="-457200">
              <a:buFontTx/>
              <a:buChar char="-"/>
            </a:pPr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Nêu ích lợi của đối tượng miêu tả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8E0C04-88E9-4B5F-896B-BE940C905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6999" y="304799"/>
            <a:ext cx="5827643" cy="20627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5720" y="520555"/>
            <a:ext cx="541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>
                <a:latin typeface="Times New Roman" pitchFamily="18" charset="0"/>
                <a:cs typeface="Times New Roman" pitchFamily="18" charset="0"/>
              </a:rPr>
              <a:t>hãy nêu nội dung phần kết bài.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7782" y="2503640"/>
            <a:ext cx="8441635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Phần kết bài nêu cảm nghĩ về đối tượng miêu tả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AC44C0-4FCD-4AF8-A2C6-3DE3336DC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38778C-8100-47DE-8475-00BF34B86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27"/>
            <a:ext cx="12192000" cy="49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5940CF-75CE-4957-91DC-2055D913B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783625-4100-4A05-ABE0-284EBD0AFE70}"/>
              </a:ext>
            </a:extLst>
          </p:cNvPr>
          <p:cNvSpPr txBox="1"/>
          <p:nvPr/>
        </p:nvSpPr>
        <p:spPr>
          <a:xfrm>
            <a:off x="2838356" y="3265318"/>
            <a:ext cx="6282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/>
                <a:cs typeface="Times New Roman" panose="02020603050405020304" pitchFamily="18" charset="0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C33F86-B1C5-4013-9776-1809D35DC75A}"/>
              </a:ext>
            </a:extLst>
          </p:cNvPr>
          <p:cNvSpPr txBox="1"/>
          <p:nvPr/>
        </p:nvSpPr>
        <p:spPr>
          <a:xfrm>
            <a:off x="4333461" y="410629"/>
            <a:ext cx="743447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nội dung cho tiết học </a:t>
            </a: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viết 2: Quan sát cây cối.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FE6CBB-33C7-4790-AB88-0CE0789AEA38}"/>
              </a:ext>
            </a:extLst>
          </p:cNvPr>
          <p:cNvSpPr txBox="1"/>
          <p:nvPr/>
        </p:nvSpPr>
        <p:spPr>
          <a:xfrm>
            <a:off x="4333461" y="2912165"/>
            <a:ext cx="743447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tranh/ ảnh về một cây hoa (hoặc cây ăn quả, cây bóng mát, cây lương thực, cây cảnh) để thực hành quan sát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24294D-6578-4068-9F64-D2A091A9B8FA}"/>
              </a:ext>
            </a:extLst>
          </p:cNvPr>
          <p:cNvSpPr txBox="1"/>
          <p:nvPr/>
        </p:nvSpPr>
        <p:spPr>
          <a:xfrm>
            <a:off x="135835" y="1291080"/>
            <a:ext cx="2786269" cy="240065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 dirty="0">
                <a:latin typeface="Times New Roman" pitchFamily="18" charset="0"/>
                <a:cs typeface="Times New Roman" pitchFamily="18" charset="0"/>
              </a:rPr>
              <a:t>Chuẩn bị cho tiết học sau: 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CAB7291-E132-4A73-92E2-777B75653991}"/>
              </a:ext>
            </a:extLst>
          </p:cNvPr>
          <p:cNvCxnSpPr/>
          <p:nvPr/>
        </p:nvCxnSpPr>
        <p:spPr>
          <a:xfrm flipV="1">
            <a:off x="3051313" y="1258957"/>
            <a:ext cx="1176130" cy="1232452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C98F15F-FD37-4E26-9E80-DBFD0B68B33E}"/>
              </a:ext>
            </a:extLst>
          </p:cNvPr>
          <p:cNvCxnSpPr/>
          <p:nvPr/>
        </p:nvCxnSpPr>
        <p:spPr>
          <a:xfrm>
            <a:off x="3051313" y="2491409"/>
            <a:ext cx="1176130" cy="1232452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5940CF-75CE-4957-91DC-2055D913B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783625-4100-4A05-ABE0-284EBD0AFE70}"/>
              </a:ext>
            </a:extLst>
          </p:cNvPr>
          <p:cNvSpPr txBox="1"/>
          <p:nvPr/>
        </p:nvSpPr>
        <p:spPr>
          <a:xfrm>
            <a:off x="2954593" y="3079787"/>
            <a:ext cx="62828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KHỞI ĐỘNG</a:t>
            </a: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Nghe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EM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YÊU CÂY XANH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F869F3-8752-4C61-BB74-BA8873E488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7584" r="8260" b="8985"/>
          <a:stretch/>
        </p:blipFill>
        <p:spPr>
          <a:xfrm>
            <a:off x="4823791" y="66260"/>
            <a:ext cx="7368209" cy="67254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>
                <a:solidFill>
                  <a:srgbClr val="FF0000"/>
                </a:solidFill>
              </a:rPr>
              <a:t>I. </a:t>
            </a:r>
            <a:r>
              <a:rPr lang="vi-VN" sz="3000" b="1" dirty="0">
                <a:solidFill>
                  <a:srgbClr val="FF0000"/>
                </a:solidFill>
              </a:rPr>
              <a:t>NHẬN XÉT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C61BD29-1202-43BA-8B2A-818382CADCCD}"/>
              </a:ext>
            </a:extLst>
          </p:cNvPr>
          <p:cNvSpPr txBox="1">
            <a:spLocks/>
          </p:cNvSpPr>
          <p:nvPr/>
        </p:nvSpPr>
        <p:spPr>
          <a:xfrm>
            <a:off x="292587" y="665639"/>
            <a:ext cx="3974612" cy="805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Đọc bài văn sau và trả lời câu hỏi:</a:t>
            </a:r>
            <a:endParaRPr lang="en-US" sz="25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44FF774-E44F-43B0-AC4F-6797A0186484}"/>
              </a:ext>
            </a:extLst>
          </p:cNvPr>
          <p:cNvSpPr txBox="1">
            <a:spLocks/>
          </p:cNvSpPr>
          <p:nvPr/>
        </p:nvSpPr>
        <p:spPr>
          <a:xfrm>
            <a:off x="126703" y="1527597"/>
            <a:ext cx="4564568" cy="16396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a/ Bài văn có mấy đoạn? Nêu nội dung của từng đoạn.</a:t>
            </a:r>
          </a:p>
          <a:p>
            <a:r>
              <a:rPr lang="vi-VN" sz="2500" b="1" dirty="0"/>
              <a:t>b/ Cây si được miêu tả theo trình tự nào? </a:t>
            </a:r>
          </a:p>
        </p:txBody>
      </p:sp>
    </p:spTree>
    <p:extLst>
      <p:ext uri="{BB962C8B-B14F-4D97-AF65-F5344CB8AC3E}">
        <p14:creationId xmlns:p14="http://schemas.microsoft.com/office/powerpoint/2010/main" val="42289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F869F3-8752-4C61-BB74-BA8873E488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17584" r="8304" b="8985"/>
          <a:stretch/>
        </p:blipFill>
        <p:spPr>
          <a:xfrm>
            <a:off x="4547098" y="0"/>
            <a:ext cx="7644902" cy="67385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C61BD29-1202-43BA-8B2A-818382CADCCD}"/>
              </a:ext>
            </a:extLst>
          </p:cNvPr>
          <p:cNvSpPr txBox="1">
            <a:spLocks/>
          </p:cNvSpPr>
          <p:nvPr/>
        </p:nvSpPr>
        <p:spPr>
          <a:xfrm>
            <a:off x="126703" y="158838"/>
            <a:ext cx="4564568" cy="6566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a/ Bài văn có mấy đoạn? Nêu nội dung của từng đoạn.</a:t>
            </a:r>
          </a:p>
          <a:p>
            <a:r>
              <a:rPr lang="vi-VN" sz="2500" i="1" dirty="0"/>
              <a:t>Bài văn có 4 đoạn. </a:t>
            </a:r>
          </a:p>
          <a:p>
            <a:r>
              <a:rPr lang="vi-VN" sz="2500" dirty="0"/>
              <a:t>+ Đoạn l: Giới thiệu đặc điểm chung của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2: Miêu tả rễ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3: Miêu tả lá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4: Nêu cảm nghĩ về cây si.</a:t>
            </a:r>
            <a:endParaRPr lang="vi-VN" sz="2500" b="1" dirty="0"/>
          </a:p>
          <a:p>
            <a:r>
              <a:rPr lang="vi-VN" sz="2500" b="1" dirty="0"/>
              <a:t>b/ Cây si được miêu tả theo trình tự nào? </a:t>
            </a:r>
          </a:p>
          <a:p>
            <a:r>
              <a:rPr lang="vi-VN" sz="2500" dirty="0"/>
              <a:t>Cây si được miêu tả theo trình tự các bộ phận của</a:t>
            </a:r>
            <a:endParaRPr lang="en-US" sz="25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A0E222C-BA7A-41D8-BCC2-FAA803F48F23}"/>
              </a:ext>
            </a:extLst>
          </p:cNvPr>
          <p:cNvSpPr/>
          <p:nvPr/>
        </p:nvSpPr>
        <p:spPr>
          <a:xfrm>
            <a:off x="4755137" y="395669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0C9CE83-6459-4E50-809B-553A0A9FCD37}"/>
              </a:ext>
            </a:extLst>
          </p:cNvPr>
          <p:cNvSpPr/>
          <p:nvPr/>
        </p:nvSpPr>
        <p:spPr>
          <a:xfrm>
            <a:off x="4772623" y="5598852"/>
            <a:ext cx="450573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774145E-0542-42AA-AEAB-932D2DE5B672}"/>
              </a:ext>
            </a:extLst>
          </p:cNvPr>
          <p:cNvSpPr/>
          <p:nvPr/>
        </p:nvSpPr>
        <p:spPr>
          <a:xfrm>
            <a:off x="4755137" y="4089809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AB30FA4-E7D5-4DEC-AFA8-0DA9BB842566}"/>
              </a:ext>
            </a:extLst>
          </p:cNvPr>
          <p:cNvSpPr/>
          <p:nvPr/>
        </p:nvSpPr>
        <p:spPr>
          <a:xfrm>
            <a:off x="4755137" y="1683304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71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000" b="1" dirty="0">
                <a:solidFill>
                  <a:srgbClr val="FF0000"/>
                </a:solidFill>
              </a:rPr>
              <a:t>III. LUYỆN TẬP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44FF774-E44F-43B0-AC4F-6797A0186484}"/>
              </a:ext>
            </a:extLst>
          </p:cNvPr>
          <p:cNvSpPr txBox="1">
            <a:spLocks/>
          </p:cNvSpPr>
          <p:nvPr/>
        </p:nvSpPr>
        <p:spPr>
          <a:xfrm>
            <a:off x="-1" y="728870"/>
            <a:ext cx="3691539" cy="16396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Trình tự miêu tả trong bài văn sau có gì khác bài văn </a:t>
            </a:r>
            <a:r>
              <a:rPr lang="vi-VN" sz="2500" b="1" i="1" dirty="0"/>
              <a:t>Cây si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989D1D-EC77-4996-8173-723BE66CCD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0532" r="4767"/>
          <a:stretch/>
        </p:blipFill>
        <p:spPr>
          <a:xfrm>
            <a:off x="3691538" y="-1"/>
            <a:ext cx="8355729" cy="6864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5290EB-4887-4ED1-829C-F28B3F7322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144733" y="1832349"/>
            <a:ext cx="2971800" cy="45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3E597B-656A-4D73-8698-20DDD90B91E9}"/>
              </a:ext>
            </a:extLst>
          </p:cNvPr>
          <p:cNvSpPr txBox="1"/>
          <p:nvPr/>
        </p:nvSpPr>
        <p:spPr>
          <a:xfrm>
            <a:off x="195470" y="109331"/>
            <a:ext cx="6738730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>
                <a:latin typeface="Times New Roman" pitchFamily="18" charset="0"/>
                <a:cs typeface="Times New Roman" pitchFamily="18" charset="0"/>
              </a:rPr>
              <a:t>Thảo luận nhóm đôi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B80672D4-782D-4211-99BC-903C53A98050}"/>
              </a:ext>
            </a:extLst>
          </p:cNvPr>
          <p:cNvSpPr txBox="1">
            <a:spLocks/>
          </p:cNvSpPr>
          <p:nvPr/>
        </p:nvSpPr>
        <p:spPr>
          <a:xfrm>
            <a:off x="195470" y="1077122"/>
            <a:ext cx="9509243" cy="5396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Trình tự miêu tả trong bài văn sau có gì khác bài văn </a:t>
            </a:r>
            <a:r>
              <a:rPr lang="vi-VN" sz="2500" b="1" i="1" dirty="0"/>
              <a:t>Cây si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CA9D3D-68AA-44CD-8232-D463E649E2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0532" r="4767"/>
          <a:stretch/>
        </p:blipFill>
        <p:spPr>
          <a:xfrm>
            <a:off x="5893575" y="1530624"/>
            <a:ext cx="6258731" cy="5141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9F3DF0-9D47-44B3-AF64-E2FB2F928D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7584" r="8260" b="8985"/>
          <a:stretch/>
        </p:blipFill>
        <p:spPr>
          <a:xfrm>
            <a:off x="39694" y="1530625"/>
            <a:ext cx="5786438" cy="528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7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D89D712B-461C-4E0B-81C3-277C3132D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9" y="3350818"/>
            <a:ext cx="2516332" cy="3193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67148C-C27B-4A4A-B0B2-98EB55C28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38" y="3429000"/>
            <a:ext cx="3033713" cy="350718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9AB06540-F4D3-40A0-9FD3-6B03DEBD219D}"/>
              </a:ext>
            </a:extLst>
          </p:cNvPr>
          <p:cNvSpPr/>
          <p:nvPr/>
        </p:nvSpPr>
        <p:spPr>
          <a:xfrm>
            <a:off x="172278" y="274161"/>
            <a:ext cx="4611757" cy="2363022"/>
          </a:xfrm>
          <a:prstGeom prst="cloudCallout">
            <a:avLst>
              <a:gd name="adj1" fmla="val -6465"/>
              <a:gd name="adj2" fmla="val 763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chemeClr val="tx1"/>
                </a:solidFill>
                <a:latin typeface="+mj-lt"/>
              </a:rPr>
              <a:t>Sự khác nhau trong trình tự miêu tả cây bàng và cây si là gì ?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5E41E050-D9E4-4F6A-8350-0DCC0AFA9D67}"/>
              </a:ext>
            </a:extLst>
          </p:cNvPr>
          <p:cNvSpPr/>
          <p:nvPr/>
        </p:nvSpPr>
        <p:spPr>
          <a:xfrm>
            <a:off x="4890052" y="235687"/>
            <a:ext cx="7301948" cy="3193313"/>
          </a:xfrm>
          <a:prstGeom prst="cloudCallout">
            <a:avLst>
              <a:gd name="adj1" fmla="val 16917"/>
              <a:gd name="adj2" fmla="val 51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Cây si được miêu tả theo trình tự: đặc điểm chung của cây – rễ cây – lá cây – ích lợi của cây</a:t>
            </a:r>
          </a:p>
          <a:p>
            <a:pPr algn="ctr"/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Cây bàng được miêu tả theo trình tự thời gian (các mùa trong năm).</a:t>
            </a:r>
            <a:endParaRPr lang="vi-VN" sz="25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58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A2743A-7FB0-495F-8403-1D0D4C824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3154017"/>
            <a:ext cx="2777950" cy="3472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65736C-20CF-4170-869B-233B98A416CC}"/>
              </a:ext>
            </a:extLst>
          </p:cNvPr>
          <p:cNvSpPr txBox="1"/>
          <p:nvPr/>
        </p:nvSpPr>
        <p:spPr>
          <a:xfrm>
            <a:off x="3140765" y="410629"/>
            <a:ext cx="8627166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Có thể miêu tả cây cối theo trình tự khác nhau: tả từng bộ phận của cây (như ở bài “Cây si”) hoặc tả sự thay đổi của cây theo thời gian (như ở bài “Cây bàng”).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D0C737-2250-4AB6-8F38-0C79B25DD314}"/>
              </a:ext>
            </a:extLst>
          </p:cNvPr>
          <p:cNvSpPr txBox="1"/>
          <p:nvPr/>
        </p:nvSpPr>
        <p:spPr>
          <a:xfrm>
            <a:off x="250135" y="874455"/>
            <a:ext cx="2569228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 dirty="0"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868594" cy="745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FF0000"/>
                </a:solidFill>
              </a:rPr>
              <a:t>II. </a:t>
            </a:r>
            <a:r>
              <a:rPr lang="vi-VN" sz="5000" b="1" dirty="0">
                <a:solidFill>
                  <a:srgbClr val="FF0000"/>
                </a:solidFill>
              </a:rPr>
              <a:t>BÀI HỌC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E9B945-F1E3-4695-BC2C-31E983BF2ADC}"/>
              </a:ext>
            </a:extLst>
          </p:cNvPr>
          <p:cNvSpPr txBox="1"/>
          <p:nvPr/>
        </p:nvSpPr>
        <p:spPr>
          <a:xfrm>
            <a:off x="4409663" y="1206138"/>
            <a:ext cx="358140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52A7E15-7DE4-48F0-9D58-5958D0CA2B20}"/>
              </a:ext>
            </a:extLst>
          </p:cNvPr>
          <p:cNvSpPr/>
          <p:nvPr/>
        </p:nvSpPr>
        <p:spPr>
          <a:xfrm>
            <a:off x="3160644" y="2873608"/>
            <a:ext cx="6477000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B88389-77B6-4E21-9F37-6763FACA132D}"/>
              </a:ext>
            </a:extLst>
          </p:cNvPr>
          <p:cNvSpPr txBox="1"/>
          <p:nvPr/>
        </p:nvSpPr>
        <p:spPr>
          <a:xfrm>
            <a:off x="3960744" y="3559409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ẩn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bí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404417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493</Words>
  <Application>Microsoft Office PowerPoint</Application>
  <PresentationFormat>Custom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TT</cp:lastModifiedBy>
  <cp:revision>92</cp:revision>
  <dcterms:created xsi:type="dcterms:W3CDTF">2023-08-25T13:08:38Z</dcterms:created>
  <dcterms:modified xsi:type="dcterms:W3CDTF">2023-10-01T06:47:47Z</dcterms:modified>
</cp:coreProperties>
</file>