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49" r:id="rId2"/>
    <p:sldId id="448" r:id="rId3"/>
    <p:sldId id="287" r:id="rId4"/>
    <p:sldId id="451" r:id="rId5"/>
    <p:sldId id="454" r:id="rId6"/>
    <p:sldId id="420" r:id="rId7"/>
    <p:sldId id="459" r:id="rId8"/>
    <p:sldId id="460" r:id="rId9"/>
    <p:sldId id="461" r:id="rId10"/>
    <p:sldId id="422" r:id="rId11"/>
    <p:sldId id="429" r:id="rId12"/>
    <p:sldId id="456" r:id="rId13"/>
    <p:sldId id="462" r:id="rId14"/>
    <p:sldId id="455" r:id="rId15"/>
    <p:sldId id="457" r:id="rId16"/>
    <p:sldId id="458" r:id="rId17"/>
    <p:sldId id="464" r:id="rId18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HP001 4 hàng" panose="020B0604020202020204" charset="0"/>
      <p:regular r:id="rId29"/>
      <p:bold r:id="rId30"/>
    </p:embeddedFont>
    <p:embeddedFont>
      <p:font typeface="UTM Ambrose" panose="02040603050506020204" pitchFamily="18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Azuki" panose="02040603050506020204" pitchFamily="18" charset="0"/>
      <p:regular r:id="rId36"/>
    </p:embeddedFont>
    <p:embeddedFont>
      <p:font typeface="UTM Flavour" panose="02040603050506020204" pitchFamily="18" charset="0"/>
      <p:regular r:id="rId37"/>
    </p:embeddedFont>
    <p:embeddedFont>
      <p:font typeface="UTM Scriptina KT" panose="02000500000000000000" pitchFamily="2" charset="0"/>
      <p:regular r:id="rId38"/>
    </p:embeddedFont>
    <p:embeddedFont>
      <p:font typeface="UTM Showcard" panose="02040603050506020204" pitchFamily="18" charset="0"/>
      <p:regular r:id="rId39"/>
    </p:embeddedFont>
    <p:embeddedFont>
      <p:font typeface="UTM ThuPhap Thien An" panose="02040603050506020204" pitchFamily="18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4B73"/>
    <a:srgbClr val="348AA2"/>
    <a:srgbClr val="D66242"/>
    <a:srgbClr val="E53F67"/>
    <a:srgbClr val="FFFFC5"/>
    <a:srgbClr val="F094AA"/>
    <a:srgbClr val="F4AEBF"/>
    <a:srgbClr val="ED7793"/>
    <a:srgbClr val="EB6100"/>
    <a:srgbClr val="BC4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25E73-3600-45EE-9675-5580A834664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D5D07-8ADC-4608-B18E-34979F598AC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16455" y="2230253"/>
            <a:ext cx="836836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72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từ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  <a:ea typeface="包图小白体" panose="02010601030101010101" pitchFamily="2" charset="-122"/>
              </a:rPr>
              <a:t>câu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A8B6841-373F-4386-9A02-4F2CA08585F2}"/>
              </a:ext>
            </a:extLst>
          </p:cNvPr>
          <p:cNvSpPr txBox="1"/>
          <p:nvPr/>
        </p:nvSpPr>
        <p:spPr>
          <a:xfrm>
            <a:off x="3996055" y="3429000"/>
            <a:ext cx="6838315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88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Nhân</a:t>
            </a:r>
            <a:r>
              <a:rPr lang="en-US" altLang="zh-CN" sz="88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hoá</a:t>
            </a:r>
            <a:r>
              <a:rPr lang="en-US" altLang="zh-CN" sz="88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54350"/>
            <a:ext cx="12075886" cy="6803649"/>
            <a:chOff x="417029" y="1089187"/>
            <a:chExt cx="10411537" cy="4841442"/>
          </a:xfrm>
        </p:grpSpPr>
        <p:sp>
          <p:nvSpPr>
            <p:cNvPr id="13" name="矩形: 圆角 2"/>
            <p:cNvSpPr/>
            <p:nvPr/>
          </p:nvSpPr>
          <p:spPr>
            <a:xfrm>
              <a:off x="417029" y="1089187"/>
              <a:ext cx="10411537" cy="48414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/>
            <p:cNvSpPr/>
            <p:nvPr/>
          </p:nvSpPr>
          <p:spPr>
            <a:xfrm>
              <a:off x="803715" y="1565792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/>
          <p:cNvSpPr txBox="1">
            <a:spLocks noChangeArrowheads="1"/>
          </p:cNvSpPr>
          <p:nvPr/>
        </p:nvSpPr>
        <p:spPr bwMode="auto">
          <a:xfrm>
            <a:off x="537853" y="1048268"/>
            <a:ext cx="109770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537845" y="1978025"/>
            <a:ext cx="626364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6635115" y="2064385"/>
            <a:ext cx="626364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537723" y="4353735"/>
            <a:ext cx="10228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2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54350"/>
            <a:ext cx="12075886" cy="6803649"/>
            <a:chOff x="417029" y="1089187"/>
            <a:chExt cx="10411537" cy="4841442"/>
          </a:xfrm>
        </p:grpSpPr>
        <p:sp>
          <p:nvSpPr>
            <p:cNvPr id="13" name="矩形: 圆角 2"/>
            <p:cNvSpPr/>
            <p:nvPr/>
          </p:nvSpPr>
          <p:spPr>
            <a:xfrm>
              <a:off x="417029" y="1089187"/>
              <a:ext cx="10411537" cy="48414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/>
            <p:cNvSpPr/>
            <p:nvPr/>
          </p:nvSpPr>
          <p:spPr>
            <a:xfrm>
              <a:off x="803715" y="1565792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/>
          <p:cNvSpPr txBox="1">
            <a:spLocks noChangeArrowheads="1"/>
          </p:cNvSpPr>
          <p:nvPr/>
        </p:nvSpPr>
        <p:spPr bwMode="auto">
          <a:xfrm>
            <a:off x="537853" y="1048268"/>
            <a:ext cx="109770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596265" y="2125980"/>
            <a:ext cx="5842000" cy="230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7124065" y="2164715"/>
            <a:ext cx="510794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59890" y="3611487"/>
            <a:ext cx="23241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9061" y="3625773"/>
            <a:ext cx="1955800" cy="14605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47880" y="2676842"/>
            <a:ext cx="162052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88309" y="3659822"/>
            <a:ext cx="191643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17847" y="4142105"/>
            <a:ext cx="148780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1034410" y="1172841"/>
            <a:ext cx="107107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892404" y="2726789"/>
            <a:ext cx="107107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Ven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soi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" y="1680210"/>
            <a:ext cx="12047220" cy="1923415"/>
          </a:xfrm>
          <a:prstGeom prst="rect">
            <a:avLst/>
          </a:prstGeom>
          <a:solidFill>
            <a:srgbClr val="FFFFC5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Ai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nhanh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ai </a:t>
            </a:r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53415" y="173990"/>
            <a:ext cx="10885805" cy="2656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2167" y="2830309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sự vật bằng những từ ngữ để gọi người. 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140" y="3735886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3139" y="4681897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3142" y="5680840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53139" y="4681897"/>
            <a:ext cx="518436" cy="59869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26160" y="173990"/>
            <a:ext cx="11127740" cy="2880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371600" lvl="3" indent="457200"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71600" lvl="3" indent="457200" algn="just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71600" lvl="3" indent="457200" algn="just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71600" lvl="3" indent="457200"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21564" y="3368477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1111" y="4147476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1546" y="4904515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Bình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48419" y="5704023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Oval 2"/>
          <p:cNvSpPr/>
          <p:nvPr/>
        </p:nvSpPr>
        <p:spPr>
          <a:xfrm>
            <a:off x="921546" y="4925749"/>
            <a:ext cx="518436" cy="59869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181779" y="1218573"/>
            <a:ext cx="10885715" cy="10545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96542" y="2877934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67515" y="3783511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96089" y="4710472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67517" y="5728465"/>
            <a:ext cx="7924799" cy="5986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tượng.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67514" y="2856472"/>
            <a:ext cx="518436" cy="59869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80591" y="2767965"/>
            <a:ext cx="9276521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 dirty="0" err="1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Chúc</a:t>
            </a:r>
            <a:r>
              <a:rPr lang="en-US" altLang="zh-CN" sz="8000" b="1" dirty="0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các</a:t>
            </a:r>
            <a:r>
              <a:rPr lang="en-US" altLang="zh-CN" sz="8000" b="1" dirty="0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 con </a:t>
            </a:r>
            <a:r>
              <a:rPr lang="en-US" altLang="zh-CN" sz="8000" b="1" dirty="0" err="1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học</a:t>
            </a:r>
            <a:r>
              <a:rPr lang="en-US" altLang="zh-CN" sz="8000" b="1" dirty="0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tốt</a:t>
            </a:r>
            <a:r>
              <a:rPr lang="en-US" altLang="zh-CN" sz="8000" b="1" dirty="0">
                <a:solidFill>
                  <a:srgbClr val="F34B7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criptina KT" panose="02000500000000000000" pitchFamily="2" charset="0"/>
                <a:ea typeface="包图小白体" panose="02010601030101010101" pitchFamily="2" charset="-122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2155443" y="1413695"/>
            <a:ext cx="7827667" cy="273244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97387" y="254016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highlight>
                  <a:srgbClr val="FFFFC5"/>
                </a:highlight>
                <a:latin typeface="UTM Ambrose" panose="020406030505060202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FF0000"/>
              </a:solidFill>
              <a:highlight>
                <a:srgbClr val="FFFFC5"/>
              </a:highlight>
              <a:latin typeface="UTM Ambrose" panose="020406030505060202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  <p:pic>
        <p:nvPicPr>
          <p:cNvPr id="5" name="Con Chim Vành Khuyên - Thần Đồng Âm Nhạc Bé MAI VY ♪ Nhạc thiếu nhi hay nhất cho bé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10" y="0"/>
            <a:ext cx="1213234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702997" y="1839831"/>
            <a:ext cx="519422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trốn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</a:p>
          <a:p>
            <a:endParaRPr lang="en-US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hả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hê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126808" y="0"/>
            <a:ext cx="7885043" cy="1107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80479" y="2003831"/>
            <a:ext cx="5459730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loè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chói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Soi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trổ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UTM Azuki" panose="02040603050506020204" pitchFamily="18" charset="0"/>
                <a:cs typeface="Times New Roman" panose="02020603050405020304" pitchFamily="18" charset="0"/>
              </a:rPr>
              <a:t> Thanh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AB2397-7791-4497-B7EC-5983F4E011A7}"/>
              </a:ext>
            </a:extLst>
          </p:cNvPr>
          <p:cNvSpPr/>
          <p:nvPr/>
        </p:nvSpPr>
        <p:spPr>
          <a:xfrm>
            <a:off x="2849217" y="109469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683577" y="1626394"/>
            <a:ext cx="10824845" cy="159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06450" y="3223260"/>
            <a:ext cx="1082484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06449" y="4704000"/>
            <a:ext cx="1082484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974963" y="692319"/>
            <a:ext cx="4513217" cy="579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THẢO LUẬN NHÓM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17" name="Hình chữ nhật: Góc Tròn 16"/>
          <p:cNvSpPr/>
          <p:nvPr/>
        </p:nvSpPr>
        <p:spPr>
          <a:xfrm>
            <a:off x="185916" y="395721"/>
            <a:ext cx="6486167" cy="17691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Hình chữ nhật: Góc Tròn 16"/>
          <p:cNvSpPr/>
          <p:nvPr/>
        </p:nvSpPr>
        <p:spPr>
          <a:xfrm>
            <a:off x="187344" y="2560762"/>
            <a:ext cx="6486170" cy="18654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16"/>
          <p:cNvSpPr/>
          <p:nvPr/>
        </p:nvSpPr>
        <p:spPr>
          <a:xfrm>
            <a:off x="187344" y="4765379"/>
            <a:ext cx="6486169" cy="1730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accent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accent1"/>
              </a:solidFill>
              <a:latin typeface="UTM Avo" panose="02040603050506020204" pitchFamily="18" charset="0"/>
            </a:endParaRPr>
          </a:p>
          <a:p>
            <a:pPr algn="ctr"/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12611" y="1314829"/>
            <a:ext cx="89134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73512" y="3769271"/>
            <a:ext cx="93044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12611" y="5722520"/>
            <a:ext cx="93044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6"/>
          <p:cNvSpPr/>
          <p:nvPr/>
        </p:nvSpPr>
        <p:spPr>
          <a:xfrm>
            <a:off x="7603958" y="656439"/>
            <a:ext cx="4400697" cy="1221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Hình chữ nhật: Góc Tròn 16"/>
          <p:cNvSpPr/>
          <p:nvPr/>
        </p:nvSpPr>
        <p:spPr>
          <a:xfrm>
            <a:off x="7604125" y="2901950"/>
            <a:ext cx="4285615" cy="1641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người.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Hình chữ nhật: Góc Tròn 16"/>
          <p:cNvSpPr/>
          <p:nvPr/>
        </p:nvSpPr>
        <p:spPr>
          <a:xfrm>
            <a:off x="7603956" y="5111688"/>
            <a:ext cx="4400697" cy="1221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4" grpId="0" animBg="1"/>
      <p:bldP spid="11" grpId="0" animBg="1"/>
      <p:bldP spid="12" grpId="0" bldLvl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3871603" y="2054772"/>
            <a:ext cx="2224397" cy="1559966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6"/>
          <p:cNvSpPr/>
          <p:nvPr/>
        </p:nvSpPr>
        <p:spPr>
          <a:xfrm>
            <a:off x="6246411" y="1225612"/>
            <a:ext cx="5161915" cy="1221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Hình chữ nhật: Góc Tròn 16"/>
          <p:cNvSpPr/>
          <p:nvPr/>
        </p:nvSpPr>
        <p:spPr>
          <a:xfrm>
            <a:off x="6246411" y="2991597"/>
            <a:ext cx="5161915" cy="1641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90214" y="3144004"/>
            <a:ext cx="3481388" cy="13366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NHÂN HOÁ </a:t>
            </a:r>
          </a:p>
        </p:txBody>
      </p:sp>
      <p:cxnSp>
        <p:nvCxnSpPr>
          <p:cNvPr id="18" name="Straight Arrow Connector 17"/>
          <p:cNvCxnSpPr>
            <a:cxnSpLocks/>
            <a:stCxn id="12" idx="1"/>
            <a:endCxn id="8" idx="3"/>
          </p:cNvCxnSpPr>
          <p:nvPr/>
        </p:nvCxnSpPr>
        <p:spPr>
          <a:xfrm flipH="1" flipV="1">
            <a:off x="3871602" y="3812334"/>
            <a:ext cx="2374809" cy="1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871602" y="4009930"/>
            <a:ext cx="3398289" cy="1732302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16"/>
          <p:cNvSpPr/>
          <p:nvPr/>
        </p:nvSpPr>
        <p:spPr>
          <a:xfrm>
            <a:off x="6246411" y="5105814"/>
            <a:ext cx="5161915" cy="1221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8" grpId="0" bldLvl="0" animBg="1"/>
      <p:bldP spid="1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8575" cmpd="sng">
            <a:solidFill>
              <a:schemeClr val="accent1"/>
            </a:solidFill>
            <a:prstDash val="solid"/>
          </a:ln>
        </p:spPr>
      </p:pic>
      <p:sp>
        <p:nvSpPr>
          <p:cNvPr id="7" name="Rectangle 6"/>
          <p:cNvSpPr/>
          <p:nvPr/>
        </p:nvSpPr>
        <p:spPr>
          <a:xfrm>
            <a:off x="261937" y="2626412"/>
            <a:ext cx="11668126" cy="24094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348AA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hoá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gũi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srgbClr val="348AA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1937" y="1612507"/>
            <a:ext cx="2570899" cy="6396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II.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0710" y="1950720"/>
            <a:ext cx="1114107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III. </a:t>
            </a:r>
            <a:r>
              <a:rPr lang="en-US" altLang="zh-CN" sz="9600" b="1" dirty="0" err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altLang="zh-CN" sz="96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altLang="zh-CN" sz="9600" b="1" dirty="0" err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736</Words>
  <Application>Microsoft Office PowerPoint</Application>
  <PresentationFormat>Widescreen</PresentationFormat>
  <Paragraphs>101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Times New Roman</vt:lpstr>
      <vt:lpstr>UTM Ambrose</vt:lpstr>
      <vt:lpstr>Calibri</vt:lpstr>
      <vt:lpstr>UTM Azuki</vt:lpstr>
      <vt:lpstr>UTM Showcard</vt:lpstr>
      <vt:lpstr>Calibri Light</vt:lpstr>
      <vt:lpstr>HP001 4 hàng</vt:lpstr>
      <vt:lpstr>UTM Scriptina KT</vt:lpstr>
      <vt:lpstr>UTM ThuPhap Thien An</vt:lpstr>
      <vt:lpstr>UTM Avo</vt:lpstr>
      <vt:lpstr>UTM Flavour</vt:lpstr>
      <vt:lpstr>Arial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Administrator</cp:lastModifiedBy>
  <cp:revision>163</cp:revision>
  <dcterms:created xsi:type="dcterms:W3CDTF">2019-03-29T12:25:00Z</dcterms:created>
  <dcterms:modified xsi:type="dcterms:W3CDTF">2023-09-22T02:22:12Z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89F6A79B098548138268F57F3047F681_12</vt:lpwstr>
  </property>
  <property fmtid="{D5CDD505-2E9C-101B-9397-08002B2CF9AE}" pid="3" name="KSOProductBuildVer">
    <vt:lpwstr>1033-12.2.0.13110</vt:lpwstr>
  </property>
</Properties>
</file>