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0"/>
  </p:notesMasterIdLst>
  <p:sldIdLst>
    <p:sldId id="256" r:id="rId3"/>
    <p:sldId id="258" r:id="rId4"/>
    <p:sldId id="259" r:id="rId5"/>
    <p:sldId id="260" r:id="rId6"/>
    <p:sldId id="261" r:id="rId7"/>
    <p:sldId id="262" r:id="rId8"/>
    <p:sldId id="263" r:id="rId9"/>
    <p:sldId id="264" r:id="rId10"/>
    <p:sldId id="265" r:id="rId11"/>
    <p:sldId id="267" r:id="rId12"/>
    <p:sldId id="266" r:id="rId13"/>
    <p:sldId id="268" r:id="rId14"/>
    <p:sldId id="278" r:id="rId15"/>
    <p:sldId id="279" r:id="rId16"/>
    <p:sldId id="269" r:id="rId17"/>
    <p:sldId id="270" r:id="rId18"/>
    <p:sldId id="271" r:id="rId19"/>
    <p:sldId id="272" r:id="rId20"/>
    <p:sldId id="273" r:id="rId21"/>
    <p:sldId id="274" r:id="rId22"/>
    <p:sldId id="275" r:id="rId23"/>
    <p:sldId id="276" r:id="rId24"/>
    <p:sldId id="277" r:id="rId25"/>
    <p:sldId id="280" r:id="rId26"/>
    <p:sldId id="281"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8/28/2023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8/28/2023</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8/28/2023</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8/28/2023</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8/28/2023</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8/28/2023</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8/28/2023</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8/28/2023</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8/28/2023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8/28/2023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8/28/2023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8/28/2023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8/28/2023</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8/28/2023</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8/28/2023</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8/28/2023</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8/28/2023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8/28/2023</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1157288" y="1009947"/>
            <a:ext cx="10201275" cy="4099327"/>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4</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ĐỌC 3:</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CÔ GIÁO NHỎ (2 </a:t>
            </a:r>
            <a:r>
              <a:rPr lang="en-US" sz="6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Box 5">
            <a:extLst>
              <a:ext uri="{FF2B5EF4-FFF2-40B4-BE49-F238E27FC236}">
                <a16:creationId xmlns:a16="http://schemas.microsoft.com/office/drawing/2014/main" id="{12A9560F-4295-4D67-9D51-827A55B5AC28}"/>
              </a:ext>
            </a:extLst>
          </p:cNvPr>
          <p:cNvSpPr txBox="1">
            <a:spLocks noChangeArrowheads="1"/>
          </p:cNvSpPr>
          <p:nvPr/>
        </p:nvSpPr>
        <p:spPr bwMode="auto">
          <a:xfrm>
            <a:off x="2098289" y="425172"/>
            <a:ext cx="69091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3200" b="1" dirty="0" err="1">
                <a:solidFill>
                  <a:srgbClr val="0000FF"/>
                </a:solidFill>
                <a:latin typeface="HP001 4 hàng" pitchFamily="34" charset="0"/>
              </a:rPr>
              <a:t>Thứ</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ngày</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tháng</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năm</a:t>
            </a:r>
            <a:r>
              <a:rPr lang="en-US" altLang="en-US" sz="3200" b="1" dirty="0">
                <a:solidFill>
                  <a:srgbClr val="0000FF"/>
                </a:solidFill>
                <a:latin typeface="HP001 4 hàng" pitchFamily="34" charset="0"/>
              </a:rPr>
              <a:t> 2023</a:t>
            </a: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4733E6-9757-4748-AB08-896805ADACD3}"/>
              </a:ext>
            </a:extLst>
          </p:cNvPr>
          <p:cNvGrpSpPr/>
          <p:nvPr/>
        </p:nvGrpSpPr>
        <p:grpSpPr>
          <a:xfrm>
            <a:off x="2918638" y="1055525"/>
            <a:ext cx="8111313" cy="731520"/>
            <a:chOff x="2743199" y="1696221"/>
            <a:chExt cx="8432554" cy="880726"/>
          </a:xfrm>
          <a:solidFill>
            <a:schemeClr val="accent2">
              <a:lumMod val="20000"/>
              <a:lumOff val="80000"/>
              <a:alpha val="67000"/>
            </a:schemeClr>
          </a:solidFill>
        </p:grpSpPr>
        <p:grpSp>
          <p:nvGrpSpPr>
            <p:cNvPr id="3" name="Group 2">
              <a:extLst>
                <a:ext uri="{FF2B5EF4-FFF2-40B4-BE49-F238E27FC236}">
                  <a16:creationId xmlns:a16="http://schemas.microsoft.com/office/drawing/2014/main" id="{7DC85C20-3351-4C4E-A7A8-FAE8C066E855}"/>
                </a:ext>
              </a:extLst>
            </p:cNvPr>
            <p:cNvGrpSpPr/>
            <p:nvPr/>
          </p:nvGrpSpPr>
          <p:grpSpPr>
            <a:xfrm>
              <a:off x="2743199" y="1696221"/>
              <a:ext cx="8432554" cy="880726"/>
              <a:chOff x="5753100" y="1905000"/>
              <a:chExt cx="4876464" cy="460318"/>
            </a:xfrm>
            <a:grpFill/>
          </p:grpSpPr>
          <p:sp>
            <p:nvSpPr>
              <p:cNvPr id="5" name="Hexagon 4">
                <a:extLst>
                  <a:ext uri="{FF2B5EF4-FFF2-40B4-BE49-F238E27FC236}">
                    <a16:creationId xmlns:a16="http://schemas.microsoft.com/office/drawing/2014/main" id="{EC4358C3-3320-4D76-984B-56896828DD9A}"/>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86C359F4-92DD-4BC3-8B51-79C78CD6E731}"/>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1:</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trường</a:t>
                </a:r>
                <a:r>
                  <a:rPr lang="en-US" sz="3200" dirty="0">
                    <a:solidFill>
                      <a:srgbClr val="002060"/>
                    </a:solidFill>
                    <a:latin typeface="Times New Roman" panose="02020603050405020304" pitchFamily="18" charset="0"/>
                    <a:cs typeface="Times New Roman" panose="02020603050405020304" pitchFamily="18" charset="0"/>
                  </a:rPr>
                  <a:t> ạ.”</a:t>
                </a:r>
              </a:p>
            </p:txBody>
          </p:sp>
        </p:grpSp>
        <p:sp>
          <p:nvSpPr>
            <p:cNvPr id="4" name="Hexagon 3">
              <a:extLst>
                <a:ext uri="{FF2B5EF4-FFF2-40B4-BE49-F238E27FC236}">
                  <a16:creationId xmlns:a16="http://schemas.microsoft.com/office/drawing/2014/main" id="{7E640339-FE14-4908-898C-CC56A828B254}"/>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7" name="Group 6">
            <a:extLst>
              <a:ext uri="{FF2B5EF4-FFF2-40B4-BE49-F238E27FC236}">
                <a16:creationId xmlns:a16="http://schemas.microsoft.com/office/drawing/2014/main" id="{5671F0E5-DD4D-4337-826C-5EC310DBB4C2}"/>
              </a:ext>
            </a:extLst>
          </p:cNvPr>
          <p:cNvGrpSpPr/>
          <p:nvPr/>
        </p:nvGrpSpPr>
        <p:grpSpPr>
          <a:xfrm>
            <a:off x="2918638" y="2005174"/>
            <a:ext cx="8111312" cy="731520"/>
            <a:chOff x="2743201" y="3008357"/>
            <a:chExt cx="8107950" cy="874761"/>
          </a:xfrm>
          <a:solidFill>
            <a:srgbClr val="7DBE57">
              <a:alpha val="67000"/>
            </a:srgbClr>
          </a:solidFill>
        </p:grpSpPr>
        <p:grpSp>
          <p:nvGrpSpPr>
            <p:cNvPr id="8" name="Group 7">
              <a:extLst>
                <a:ext uri="{FF2B5EF4-FFF2-40B4-BE49-F238E27FC236}">
                  <a16:creationId xmlns:a16="http://schemas.microsoft.com/office/drawing/2014/main" id="{9B1F24CA-5675-4A3F-9176-DBBDC536E605}"/>
                </a:ext>
              </a:extLst>
            </p:cNvPr>
            <p:cNvGrpSpPr/>
            <p:nvPr/>
          </p:nvGrpSpPr>
          <p:grpSpPr>
            <a:xfrm>
              <a:off x="2743201" y="3008357"/>
              <a:ext cx="8107950" cy="874761"/>
              <a:chOff x="5753100" y="1905000"/>
              <a:chExt cx="4688748" cy="457201"/>
            </a:xfrm>
            <a:grpFill/>
          </p:grpSpPr>
          <p:sp>
            <p:nvSpPr>
              <p:cNvPr id="10" name="Hexagon 9">
                <a:extLst>
                  <a:ext uri="{FF2B5EF4-FFF2-40B4-BE49-F238E27FC236}">
                    <a16:creationId xmlns:a16="http://schemas.microsoft.com/office/drawing/2014/main" id="{00348780-C952-4DA6-8885-5547B0073F69}"/>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0">
                <a:extLst>
                  <a:ext uri="{FF2B5EF4-FFF2-40B4-BE49-F238E27FC236}">
                    <a16:creationId xmlns:a16="http://schemas.microsoft.com/office/drawing/2014/main" id="{D8B4B8CB-398B-4922-9143-DA614011E467}"/>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2:</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gọi</a:t>
                </a:r>
                <a:r>
                  <a:rPr lang="en-US" sz="3200" dirty="0">
                    <a:solidFill>
                      <a:srgbClr val="002060"/>
                    </a:solidFill>
                    <a:latin typeface="Times New Roman" panose="02020603050405020304" pitchFamily="18" charset="0"/>
                    <a:cs typeface="Times New Roman" panose="02020603050405020304" pitchFamily="18" charset="0"/>
                  </a:rPr>
                  <a:t> … </a:t>
                </a:r>
                <a:r>
                  <a:rPr lang="en-US" sz="3200" dirty="0" err="1">
                    <a:solidFill>
                      <a:srgbClr val="002060"/>
                    </a:solidFill>
                    <a:latin typeface="Times New Roman" panose="02020603050405020304" pitchFamily="18" charset="0"/>
                    <a:cs typeface="Times New Roman" panose="02020603050405020304" pitchFamily="18" charset="0"/>
                  </a:rPr>
                  <a:t>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học</a:t>
                </a:r>
                <a:r>
                  <a:rPr lang="en-US" sz="3200" dirty="0">
                    <a:solidFill>
                      <a:srgbClr val="002060"/>
                    </a:solidFill>
                    <a:latin typeface="Times New Roman" panose="02020603050405020304" pitchFamily="18" charset="0"/>
                    <a:cs typeface="Times New Roman" panose="02020603050405020304" pitchFamily="18" charset="0"/>
                  </a:rPr>
                  <a:t>.”</a:t>
                </a:r>
              </a:p>
            </p:txBody>
          </p:sp>
        </p:grpSp>
        <p:sp>
          <p:nvSpPr>
            <p:cNvPr id="9" name="Hexagon 8">
              <a:extLst>
                <a:ext uri="{FF2B5EF4-FFF2-40B4-BE49-F238E27FC236}">
                  <a16:creationId xmlns:a16="http://schemas.microsoft.com/office/drawing/2014/main" id="{4CDBB397-5D35-422B-BB1A-CC0602E547A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12" name="Group 11">
            <a:extLst>
              <a:ext uri="{FF2B5EF4-FFF2-40B4-BE49-F238E27FC236}">
                <a16:creationId xmlns:a16="http://schemas.microsoft.com/office/drawing/2014/main" id="{B28822C1-7498-4EFE-BBF5-E894CC37C93D}"/>
              </a:ext>
            </a:extLst>
          </p:cNvPr>
          <p:cNvGrpSpPr/>
          <p:nvPr/>
        </p:nvGrpSpPr>
        <p:grpSpPr>
          <a:xfrm>
            <a:off x="2918638" y="2954823"/>
            <a:ext cx="8129073" cy="731520"/>
            <a:chOff x="2725447" y="4199992"/>
            <a:chExt cx="7947811" cy="874762"/>
          </a:xfrm>
          <a:solidFill>
            <a:srgbClr val="7DBE57">
              <a:alpha val="67000"/>
            </a:srgbClr>
          </a:solidFill>
        </p:grpSpPr>
        <p:grpSp>
          <p:nvGrpSpPr>
            <p:cNvPr id="13" name="Group 12">
              <a:extLst>
                <a:ext uri="{FF2B5EF4-FFF2-40B4-BE49-F238E27FC236}">
                  <a16:creationId xmlns:a16="http://schemas.microsoft.com/office/drawing/2014/main" id="{5EC635B6-737E-43C5-B672-4DB365A7A7C9}"/>
                </a:ext>
              </a:extLst>
            </p:cNvPr>
            <p:cNvGrpSpPr/>
            <p:nvPr/>
          </p:nvGrpSpPr>
          <p:grpSpPr>
            <a:xfrm>
              <a:off x="2725447" y="4199992"/>
              <a:ext cx="7947811" cy="874762"/>
              <a:chOff x="5742834" y="1909700"/>
              <a:chExt cx="4596141" cy="457201"/>
            </a:xfrm>
            <a:grpFill/>
          </p:grpSpPr>
          <p:sp>
            <p:nvSpPr>
              <p:cNvPr id="15" name="Hexagon 14">
                <a:extLst>
                  <a:ext uri="{FF2B5EF4-FFF2-40B4-BE49-F238E27FC236}">
                    <a16:creationId xmlns:a16="http://schemas.microsoft.com/office/drawing/2014/main" id="{6A8FB928-72CC-445F-9AED-4C68AA4C5B1B}"/>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6" name="Rectangle 15">
                <a:extLst>
                  <a:ext uri="{FF2B5EF4-FFF2-40B4-BE49-F238E27FC236}">
                    <a16:creationId xmlns:a16="http://schemas.microsoft.com/office/drawing/2014/main" id="{9E3F3AEE-6BD8-49AC-A33F-4EBF633F8D0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3:</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hôm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vần</a:t>
                </a:r>
                <a:r>
                  <a:rPr lang="en-US" sz="3200" dirty="0">
                    <a:solidFill>
                      <a:srgbClr val="002060"/>
                    </a:solidFill>
                    <a:latin typeface="Times New Roman" panose="02020603050405020304" pitchFamily="18" charset="0"/>
                    <a:cs typeface="Times New Roman" panose="02020603050405020304" pitchFamily="18" charset="0"/>
                  </a:rPr>
                  <a:t>”</a:t>
                </a:r>
              </a:p>
            </p:txBody>
          </p:sp>
        </p:grpSp>
        <p:sp>
          <p:nvSpPr>
            <p:cNvPr id="14" name="Hexagon 13">
              <a:extLst>
                <a:ext uri="{FF2B5EF4-FFF2-40B4-BE49-F238E27FC236}">
                  <a16:creationId xmlns:a16="http://schemas.microsoft.com/office/drawing/2014/main" id="{D9A6A2BA-4949-43B8-AA8B-AE4DF5857EC6}"/>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17" name="Group 16">
            <a:extLst>
              <a:ext uri="{FF2B5EF4-FFF2-40B4-BE49-F238E27FC236}">
                <a16:creationId xmlns:a16="http://schemas.microsoft.com/office/drawing/2014/main" id="{E146BC44-1170-44A2-8A98-AB16440A8846}"/>
              </a:ext>
            </a:extLst>
          </p:cNvPr>
          <p:cNvGrpSpPr/>
          <p:nvPr/>
        </p:nvGrpSpPr>
        <p:grpSpPr>
          <a:xfrm>
            <a:off x="2918638" y="3904472"/>
            <a:ext cx="8129073" cy="731520"/>
            <a:chOff x="2725447" y="4199992"/>
            <a:chExt cx="7947811" cy="874762"/>
          </a:xfrm>
          <a:solidFill>
            <a:srgbClr val="7DBE57">
              <a:alpha val="67000"/>
            </a:srgbClr>
          </a:solidFill>
        </p:grpSpPr>
        <p:grpSp>
          <p:nvGrpSpPr>
            <p:cNvPr id="18" name="Group 17">
              <a:extLst>
                <a:ext uri="{FF2B5EF4-FFF2-40B4-BE49-F238E27FC236}">
                  <a16:creationId xmlns:a16="http://schemas.microsoft.com/office/drawing/2014/main" id="{159E4B44-F517-4AC7-8ADE-9C6267FDBFD7}"/>
                </a:ext>
              </a:extLst>
            </p:cNvPr>
            <p:cNvGrpSpPr/>
            <p:nvPr/>
          </p:nvGrpSpPr>
          <p:grpSpPr>
            <a:xfrm>
              <a:off x="2725447" y="4199992"/>
              <a:ext cx="7947811" cy="874762"/>
              <a:chOff x="5742834" y="1909700"/>
              <a:chExt cx="4596141" cy="457201"/>
            </a:xfrm>
            <a:grpFill/>
          </p:grpSpPr>
          <p:sp>
            <p:nvSpPr>
              <p:cNvPr id="20" name="Hexagon 19">
                <a:extLst>
                  <a:ext uri="{FF2B5EF4-FFF2-40B4-BE49-F238E27FC236}">
                    <a16:creationId xmlns:a16="http://schemas.microsoft.com/office/drawing/2014/main" id="{8BF25A76-835B-4364-9311-35F76CE63BF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id="{C9EB99C0-499A-4909-AE61-CA6629FC07DA}"/>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4:</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Tôi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nhìn</a:t>
                </a:r>
                <a:r>
                  <a:rPr lang="en-US" sz="3200" dirty="0">
                    <a:solidFill>
                      <a:srgbClr val="002060"/>
                    </a:solidFill>
                    <a:latin typeface="Times New Roman" panose="02020603050405020304" pitchFamily="18" charset="0"/>
                    <a:cs typeface="Times New Roman" panose="02020603050405020304" pitchFamily="18" charset="0"/>
                  </a:rPr>
                  <a:t> qua …. </a:t>
                </a:r>
                <a:r>
                  <a:rPr lang="en-US" sz="3200" dirty="0" err="1">
                    <a:solidFill>
                      <a:srgbClr val="002060"/>
                    </a:solidFill>
                    <a:latin typeface="Times New Roman" panose="02020603050405020304" pitchFamily="18" charset="0"/>
                    <a:cs typeface="Times New Roman" panose="02020603050405020304" pitchFamily="18" charset="0"/>
                  </a:rPr>
                  <a:t>Học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trò</a:t>
                </a:r>
                <a:r>
                  <a:rPr lang="en-US" sz="3200" dirty="0">
                    <a:solidFill>
                      <a:srgbClr val="002060"/>
                    </a:solidFill>
                    <a:latin typeface="Times New Roman" panose="02020603050405020304" pitchFamily="18" charset="0"/>
                    <a:cs typeface="Times New Roman" panose="02020603050405020304" pitchFamily="18" charset="0"/>
                  </a:rPr>
                  <a:t>.”</a:t>
                </a:r>
              </a:p>
            </p:txBody>
          </p:sp>
        </p:grpSp>
        <p:sp>
          <p:nvSpPr>
            <p:cNvPr id="19" name="Hexagon 18">
              <a:extLst>
                <a:ext uri="{FF2B5EF4-FFF2-40B4-BE49-F238E27FC236}">
                  <a16:creationId xmlns:a16="http://schemas.microsoft.com/office/drawing/2014/main" id="{CDDC12FB-F980-4057-B591-C2ABFB6D41A9}"/>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grpSp>
        <p:nvGrpSpPr>
          <p:cNvPr id="22" name="Group 21">
            <a:extLst>
              <a:ext uri="{FF2B5EF4-FFF2-40B4-BE49-F238E27FC236}">
                <a16:creationId xmlns:a16="http://schemas.microsoft.com/office/drawing/2014/main" id="{1DC91AD6-7FB1-418D-A640-606196DFE56E}"/>
              </a:ext>
            </a:extLst>
          </p:cNvPr>
          <p:cNvGrpSpPr/>
          <p:nvPr/>
        </p:nvGrpSpPr>
        <p:grpSpPr>
          <a:xfrm>
            <a:off x="2918638" y="4854121"/>
            <a:ext cx="8129073" cy="731520"/>
            <a:chOff x="2725447" y="4199992"/>
            <a:chExt cx="7947811" cy="874762"/>
          </a:xfrm>
          <a:solidFill>
            <a:srgbClr val="7DBE57">
              <a:alpha val="67000"/>
            </a:srgbClr>
          </a:solidFill>
        </p:grpSpPr>
        <p:grpSp>
          <p:nvGrpSpPr>
            <p:cNvPr id="23" name="Group 22">
              <a:extLst>
                <a:ext uri="{FF2B5EF4-FFF2-40B4-BE49-F238E27FC236}">
                  <a16:creationId xmlns:a16="http://schemas.microsoft.com/office/drawing/2014/main" id="{F71F8792-C2B1-466C-91F8-3C9C4BA54A9A}"/>
                </a:ext>
              </a:extLst>
            </p:cNvPr>
            <p:cNvGrpSpPr/>
            <p:nvPr/>
          </p:nvGrpSpPr>
          <p:grpSpPr>
            <a:xfrm>
              <a:off x="2725447" y="4199992"/>
              <a:ext cx="7947811" cy="874762"/>
              <a:chOff x="5742834" y="1909700"/>
              <a:chExt cx="4596141" cy="457201"/>
            </a:xfrm>
            <a:grpFill/>
          </p:grpSpPr>
          <p:sp>
            <p:nvSpPr>
              <p:cNvPr id="25" name="Hexagon 24">
                <a:extLst>
                  <a:ext uri="{FF2B5EF4-FFF2-40B4-BE49-F238E27FC236}">
                    <a16:creationId xmlns:a16="http://schemas.microsoft.com/office/drawing/2014/main" id="{61D125CF-816A-4E6B-8437-58494A021AAC}"/>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6" name="Rectangle 25">
                <a:extLst>
                  <a:ext uri="{FF2B5EF4-FFF2-40B4-BE49-F238E27FC236}">
                    <a16:creationId xmlns:a16="http://schemas.microsoft.com/office/drawing/2014/main" id="{26D30923-5563-4B4B-A5D7-BCB709B79BC8}"/>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5:</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Mẹ</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Giên</a:t>
                </a:r>
                <a:r>
                  <a:rPr lang="en-US" sz="3200" dirty="0">
                    <a:solidFill>
                      <a:srgbClr val="002060"/>
                    </a:solidFill>
                    <a:latin typeface="Times New Roman" panose="02020603050405020304" pitchFamily="18" charset="0"/>
                    <a:cs typeface="Times New Roman" panose="02020603050405020304" pitchFamily="18" charset="0"/>
                  </a:rPr>
                  <a:t> …  </a:t>
                </a:r>
                <a:r>
                  <a:rPr lang="en-US" sz="3200" dirty="0" err="1">
                    <a:solidFill>
                      <a:srgbClr val="002060"/>
                    </a:solidFill>
                    <a:latin typeface="Times New Roman" panose="02020603050405020304" pitchFamily="18" charset="0"/>
                    <a:cs typeface="Times New Roman" panose="02020603050405020304" pitchFamily="18" charset="0"/>
                  </a:rPr>
                  <a:t>nhọ</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nồi</a:t>
                </a:r>
                <a:r>
                  <a:rPr lang="en-US" sz="3200" dirty="0">
                    <a:solidFill>
                      <a:srgbClr val="002060"/>
                    </a:solidFill>
                    <a:latin typeface="Times New Roman" panose="02020603050405020304" pitchFamily="18" charset="0"/>
                    <a:cs typeface="Times New Roman" panose="02020603050405020304" pitchFamily="18" charset="0"/>
                  </a:rPr>
                  <a:t>”</a:t>
                </a:r>
              </a:p>
            </p:txBody>
          </p:sp>
        </p:grpSp>
        <p:sp>
          <p:nvSpPr>
            <p:cNvPr id="24" name="Hexagon 23">
              <a:extLst>
                <a:ext uri="{FF2B5EF4-FFF2-40B4-BE49-F238E27FC236}">
                  <a16:creationId xmlns:a16="http://schemas.microsoft.com/office/drawing/2014/main" id="{3CA96EC9-98A0-43BE-AB0E-6B84FA05E32A}"/>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5</a:t>
              </a:r>
            </a:p>
          </p:txBody>
        </p:sp>
      </p:grpSp>
      <p:pic>
        <p:nvPicPr>
          <p:cNvPr id="27" name="Picture 26">
            <a:extLst>
              <a:ext uri="{FF2B5EF4-FFF2-40B4-BE49-F238E27FC236}">
                <a16:creationId xmlns:a16="http://schemas.microsoft.com/office/drawing/2014/main" id="{B1EC65EC-C7A6-4C87-83A7-9C8480542661}"/>
              </a:ext>
            </a:extLst>
          </p:cNvPr>
          <p:cNvPicPr>
            <a:picLocks noChangeAspect="1"/>
          </p:cNvPicPr>
          <p:nvPr/>
        </p:nvPicPr>
        <p:blipFill>
          <a:blip r:embed="rId2"/>
          <a:stretch>
            <a:fillRect/>
          </a:stretch>
        </p:blipFill>
        <p:spPr>
          <a:xfrm>
            <a:off x="133031" y="187897"/>
            <a:ext cx="6316003" cy="1055525"/>
          </a:xfrm>
          <a:prstGeom prst="rect">
            <a:avLst/>
          </a:prstGeom>
        </p:spPr>
      </p:pic>
      <p:grpSp>
        <p:nvGrpSpPr>
          <p:cNvPr id="28" name="Group 27">
            <a:extLst>
              <a:ext uri="{FF2B5EF4-FFF2-40B4-BE49-F238E27FC236}">
                <a16:creationId xmlns:a16="http://schemas.microsoft.com/office/drawing/2014/main" id="{A57675FE-A965-4568-952E-DFDA4CCA69E2}"/>
              </a:ext>
            </a:extLst>
          </p:cNvPr>
          <p:cNvGrpSpPr/>
          <p:nvPr/>
        </p:nvGrpSpPr>
        <p:grpSpPr>
          <a:xfrm>
            <a:off x="2918638" y="5803770"/>
            <a:ext cx="8129073" cy="731520"/>
            <a:chOff x="2725447" y="4199992"/>
            <a:chExt cx="7947811" cy="874762"/>
          </a:xfrm>
          <a:solidFill>
            <a:srgbClr val="7DBE57">
              <a:alpha val="67000"/>
            </a:srgbClr>
          </a:solidFill>
        </p:grpSpPr>
        <p:grpSp>
          <p:nvGrpSpPr>
            <p:cNvPr id="29" name="Group 28">
              <a:extLst>
                <a:ext uri="{FF2B5EF4-FFF2-40B4-BE49-F238E27FC236}">
                  <a16:creationId xmlns:a16="http://schemas.microsoft.com/office/drawing/2014/main" id="{8EC84CEF-8F5B-477A-8453-AE9624702A17}"/>
                </a:ext>
              </a:extLst>
            </p:cNvPr>
            <p:cNvGrpSpPr/>
            <p:nvPr/>
          </p:nvGrpSpPr>
          <p:grpSpPr>
            <a:xfrm>
              <a:off x="2725447" y="4199992"/>
              <a:ext cx="7947811" cy="874762"/>
              <a:chOff x="5742834" y="1909700"/>
              <a:chExt cx="4596141" cy="457201"/>
            </a:xfrm>
            <a:grpFill/>
          </p:grpSpPr>
          <p:sp>
            <p:nvSpPr>
              <p:cNvPr id="31" name="Hexagon 30">
                <a:extLst>
                  <a:ext uri="{FF2B5EF4-FFF2-40B4-BE49-F238E27FC236}">
                    <a16:creationId xmlns:a16="http://schemas.microsoft.com/office/drawing/2014/main" id="{9EB3EF5B-5127-4314-86FA-8E9E77561B7A}"/>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2" name="Rectangle 31">
                <a:extLst>
                  <a:ext uri="{FF2B5EF4-FFF2-40B4-BE49-F238E27FC236}">
                    <a16:creationId xmlns:a16="http://schemas.microsoft.com/office/drawing/2014/main" id="{E1F7C65D-8361-4FF6-BCBD-9A991B2B7A7B}"/>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6:</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Còn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lại</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30" name="Hexagon 29">
              <a:extLst>
                <a:ext uri="{FF2B5EF4-FFF2-40B4-BE49-F238E27FC236}">
                  <a16:creationId xmlns:a16="http://schemas.microsoft.com/office/drawing/2014/main" id="{8C94135A-1768-4BF0-AFFF-9885612F71A0}"/>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6</a:t>
              </a:r>
            </a:p>
          </p:txBody>
        </p:sp>
      </p:grpSp>
    </p:spTree>
    <p:extLst>
      <p:ext uri="{BB962C8B-B14F-4D97-AF65-F5344CB8AC3E}">
        <p14:creationId xmlns:p14="http://schemas.microsoft.com/office/powerpoint/2010/main" val="35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7C6E5-8228-4CC4-9D8F-BD32E2F59710}"/>
              </a:ext>
            </a:extLst>
          </p:cNvPr>
          <p:cNvPicPr>
            <a:picLocks noChangeAspect="1"/>
          </p:cNvPicPr>
          <p:nvPr/>
        </p:nvPicPr>
        <p:blipFill>
          <a:blip r:embed="rId2"/>
          <a:stretch>
            <a:fillRect/>
          </a:stretch>
        </p:blipFill>
        <p:spPr>
          <a:xfrm>
            <a:off x="289109" y="378835"/>
            <a:ext cx="10394581" cy="1536325"/>
          </a:xfrm>
          <a:prstGeom prst="rect">
            <a:avLst/>
          </a:prstGeom>
          <a:solidFill>
            <a:schemeClr val="accent2"/>
          </a:solidFill>
        </p:spPr>
      </p:pic>
      <p:sp>
        <p:nvSpPr>
          <p:cNvPr id="4" name="TextBox 3">
            <a:extLst>
              <a:ext uri="{FF2B5EF4-FFF2-40B4-BE49-F238E27FC236}">
                <a16:creationId xmlns:a16="http://schemas.microsoft.com/office/drawing/2014/main" id="{27C2BA16-A3A7-4FF8-BCBB-E5B0F0281745}"/>
              </a:ext>
            </a:extLst>
          </p:cNvPr>
          <p:cNvSpPr txBox="1"/>
          <p:nvPr/>
        </p:nvSpPr>
        <p:spPr>
          <a:xfrm>
            <a:off x="1721642" y="2044005"/>
            <a:ext cx="8465345" cy="1315873"/>
          </a:xfrm>
          <a:prstGeom prst="rect">
            <a:avLst/>
          </a:prstGeom>
          <a:noFill/>
        </p:spPr>
        <p:txBody>
          <a:bodyPr wrap="square">
            <a:spAutoFit/>
          </a:bodyPr>
          <a:lstStyle/>
          <a:p>
            <a:pPr algn="just">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Nhấn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mạnh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vào</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những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ngữ</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khó</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đọc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miễn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phí</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hẻo</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lánh</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ngóng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cổ</a:t>
            </a:r>
            <a:r>
              <a:rPr lang="en-US" sz="2800" b="1" dirty="0">
                <a:solidFill>
                  <a:srgbClr val="FF0000"/>
                </a:solidFill>
                <a:effectLst/>
                <a:latin typeface="Times New Roman" panose="02020603050405020304" pitchFamily="18" charset="0"/>
                <a:ea typeface="Times New Roman" panose="02020603050405020304" pitchFamily="18" charset="0"/>
              </a:rPr>
              <a:t>, cha </a:t>
            </a:r>
            <a:r>
              <a:rPr lang="en-US" sz="2800" b="1" dirty="0" err="1">
                <a:solidFill>
                  <a:srgbClr val="FF0000"/>
                </a:solidFill>
                <a:effectLst/>
                <a:latin typeface="Times New Roman" panose="02020603050405020304" pitchFamily="18" charset="0"/>
                <a:ea typeface="Times New Roman" panose="02020603050405020304" pitchFamily="18" charset="0"/>
              </a:rPr>
              <a:t>sinh</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mẹ</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đẻ</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800" b="1" dirty="0"/>
          </a:p>
        </p:txBody>
      </p:sp>
      <p:sp>
        <p:nvSpPr>
          <p:cNvPr id="5" name="TextBox 4">
            <a:extLst>
              <a:ext uri="{FF2B5EF4-FFF2-40B4-BE49-F238E27FC236}">
                <a16:creationId xmlns:a16="http://schemas.microsoft.com/office/drawing/2014/main" id="{2E607AF4-5323-4FB2-BDBD-EA455E18DD3A}"/>
              </a:ext>
            </a:extLst>
          </p:cNvPr>
          <p:cNvSpPr txBox="1"/>
          <p:nvPr/>
        </p:nvSpPr>
        <p:spPr>
          <a:xfrm>
            <a:off x="1879017" y="3488723"/>
            <a:ext cx="8804673" cy="2558649"/>
          </a:xfrm>
          <a:prstGeom prst="rect">
            <a:avLst/>
          </a:prstGeom>
          <a:noFill/>
        </p:spPr>
        <p:txBody>
          <a:bodyPr wrap="square">
            <a:spAutoFit/>
          </a:bodyPr>
          <a:lstStyle/>
          <a:p>
            <a:pPr marL="0" marR="0" algn="just">
              <a:lnSpc>
                <a:spcPct val="120000"/>
              </a:lnSpc>
              <a:spcBef>
                <a:spcPts val="0"/>
              </a:spcBef>
              <a:spcAft>
                <a:spcPts val="0"/>
              </a:spcAft>
            </a:pP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Từ</a:t>
            </a:r>
            <a:r>
              <a:rPr lang="en-US" sz="2800" b="1" i="1" dirty="0">
                <a:effectLst/>
                <a:latin typeface="Times New Roman" panose="02020603050405020304" pitchFamily="18" charset="0"/>
                <a:ea typeface="Calibri" panose="020F0502020204030204" pitchFamily="34" charset="0"/>
              </a:rPr>
              <a:t> cha </a:t>
            </a:r>
            <a:r>
              <a:rPr lang="en-US" sz="2800" b="1" i="1" dirty="0" err="1">
                <a:effectLst/>
                <a:latin typeface="Times New Roman" panose="02020603050405020304" pitchFamily="18" charset="0"/>
                <a:ea typeface="Calibri" panose="020F0502020204030204" pitchFamily="34" charset="0"/>
              </a:rPr>
              <a:t>sinh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mẹ</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đẻ</a:t>
            </a:r>
            <a:r>
              <a:rPr lang="en-US" sz="2800" b="1" i="1" dirty="0">
                <a:effectLst/>
                <a:latin typeface="Times New Roman" panose="02020603050405020304" pitchFamily="18" charset="0"/>
                <a:ea typeface="Calibri" panose="020F0502020204030204" pitchFamily="34" charset="0"/>
              </a:rPr>
              <a:t>, </a:t>
            </a:r>
            <a:r>
              <a:rPr lang="en-US" sz="3600" b="1" i="1" dirty="0">
                <a:solidFill>
                  <a:srgbClr val="FF0000"/>
                </a:solidFill>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có</a:t>
            </a:r>
            <a:r>
              <a:rPr lang="en-US" sz="2800" b="1" i="1" dirty="0">
                <a:effectLst/>
                <a:latin typeface="Times New Roman" panose="02020603050405020304" pitchFamily="18" charset="0"/>
                <a:ea typeface="Calibri" panose="020F0502020204030204" pitchFamily="34" charset="0"/>
              </a:rPr>
              <a:t> bao </a:t>
            </a:r>
            <a:r>
              <a:rPr lang="en-US" sz="2800" b="1" i="1" dirty="0" err="1">
                <a:effectLst/>
                <a:latin typeface="Times New Roman" panose="02020603050405020304" pitchFamily="18" charset="0"/>
                <a:ea typeface="Calibri" panose="020F0502020204030204" pitchFamily="34" charset="0"/>
              </a:rPr>
              <a:t>giờ</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tôi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được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học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chữ</a:t>
            </a:r>
            <a:r>
              <a:rPr lang="en-US" sz="2800" b="1" i="1" dirty="0">
                <a:effectLst/>
                <a:latin typeface="Times New Roman" panose="02020603050405020304" pitchFamily="18" charset="0"/>
                <a:ea typeface="Calibri" panose="020F0502020204030204" pitchFamily="34" charset="0"/>
              </a:rPr>
              <a:t>.</a:t>
            </a:r>
            <a:r>
              <a:rPr lang="en-US" sz="3600" b="1" i="1" dirty="0">
                <a:solidFill>
                  <a:srgbClr val="FF0000"/>
                </a:solidFill>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Giờ</a:t>
            </a:r>
            <a:r>
              <a:rPr lang="en-US" sz="3600" b="1" i="1" dirty="0">
                <a:solidFill>
                  <a:srgbClr val="FF0000"/>
                </a:solidFill>
                <a:effectLst/>
                <a:latin typeface="Times New Roman" panose="02020603050405020304" pitchFamily="18" charset="0"/>
                <a:ea typeface="Calibri" panose="020F0502020204030204" pitchFamily="34" charset="0"/>
              </a:rPr>
              <a:t> / </a:t>
            </a:r>
            <a:r>
              <a:rPr lang="en-US" sz="2800" b="1" i="1" dirty="0" err="1">
                <a:effectLst/>
                <a:latin typeface="Times New Roman" panose="02020603050405020304" pitchFamily="18" charset="0"/>
                <a:ea typeface="Calibri" panose="020F0502020204030204" pitchFamily="34" charset="0"/>
              </a:rPr>
              <a:t>tôi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biết</a:t>
            </a:r>
            <a:r>
              <a:rPr lang="en-US" sz="2800" b="1" i="1" dirty="0">
                <a:effectLst/>
                <a:latin typeface="Times New Roman" panose="02020603050405020304" pitchFamily="18" charset="0"/>
                <a:ea typeface="Calibri" panose="020F0502020204030204" pitchFamily="34" charset="0"/>
              </a:rPr>
              <a:t> kha </a:t>
            </a:r>
            <a:r>
              <a:rPr lang="en-US" sz="2800" b="1" i="1" dirty="0" err="1">
                <a:effectLst/>
                <a:latin typeface="Times New Roman" panose="02020603050405020304" pitchFamily="18" charset="0"/>
                <a:ea typeface="Calibri" panose="020F0502020204030204" pitchFamily="34" charset="0"/>
              </a:rPr>
              <a:t>khá</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rồi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đấy</a:t>
            </a:r>
            <a:r>
              <a:rPr lang="en-US" sz="2800" b="1" i="1" dirty="0">
                <a:effectLst/>
                <a:latin typeface="Times New Roman" panose="02020603050405020304" pitchFamily="18" charset="0"/>
                <a:ea typeface="Calibri" panose="020F0502020204030204" pitchFamily="34" charset="0"/>
              </a:rPr>
              <a:t>. </a:t>
            </a:r>
            <a:r>
              <a:rPr lang="en-US" sz="3600" b="1" i="1" dirty="0">
                <a:solidFill>
                  <a:srgbClr val="FF0000"/>
                </a:solidFill>
                <a:effectLst/>
                <a:latin typeface="Times New Roman" panose="02020603050405020304" pitchFamily="18" charset="0"/>
                <a:ea typeface="Calibri" panose="020F0502020204030204" pitchFamily="34" charset="0"/>
              </a:rPr>
              <a: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Tôi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đọc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cô</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giáo</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nghe</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thử</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nhé</a:t>
            </a:r>
            <a:r>
              <a:rPr lang="en-US" sz="2800" b="1" i="1" dirty="0">
                <a:effectLst/>
                <a:latin typeface="Times New Roman" panose="02020603050405020304" pitchFamily="18" charset="0"/>
                <a:ea typeface="Calibri" panose="020F0502020204030204" pitchFamily="34" charset="0"/>
              </a:rPr>
              <a:t>. </a:t>
            </a:r>
            <a:r>
              <a:rPr lang="en-US" sz="3600" b="1" i="1" dirty="0">
                <a:solidFill>
                  <a:srgbClr val="FF0000"/>
                </a:solidFill>
                <a:effectLst/>
                <a:latin typeface="Times New Roman" panose="02020603050405020304" pitchFamily="18" charset="0"/>
                <a:ea typeface="Calibri" panose="020F0502020204030204" pitchFamily="34" charset="0"/>
              </a:rPr>
              <a:t>// </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của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Giên</a:t>
            </a:r>
            <a:r>
              <a:rPr lang="en-US" sz="3600" b="1" i="1" dirty="0">
                <a:solidFill>
                  <a:srgbClr val="FF0000"/>
                </a:solidFill>
                <a:effectLst/>
                <a:latin typeface="Times New Roman" panose="02020603050405020304" pitchFamily="18" charset="0"/>
                <a:ea typeface="Calibri" panose="020F0502020204030204" pitchFamily="34" charset="0"/>
              </a:rPr>
              <a: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ngượng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nghịu</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nhìn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cuốn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sách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lầm</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lem</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nhọ</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nồi</a:t>
            </a:r>
            <a:r>
              <a:rPr lang="en-US" sz="2800" b="1" i="1" dirty="0">
                <a:effectLst/>
                <a:latin typeface="Times New Roman" panose="02020603050405020304" pitchFamily="18" charset="0"/>
                <a:ea typeface="Calibri" panose="020F0502020204030204" pitchFamily="34" charset="0"/>
              </a:rPr>
              <a:t>.</a:t>
            </a:r>
            <a:endParaRPr lang="en-US" sz="28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518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275575" y="1464389"/>
            <a:ext cx="2717800" cy="1062667"/>
            <a:chOff x="1401906" y="1548871"/>
            <a:chExt cx="1694759" cy="712476"/>
          </a:xfrm>
        </p:grpSpPr>
        <p:sp>
          <p:nvSpPr>
            <p:cNvPr id="3" name="Flowchart: Terminator 2">
              <a:extLst>
                <a:ext uri="{FF2B5EF4-FFF2-40B4-BE49-F238E27FC236}">
                  <a16:creationId xmlns:a16="http://schemas.microsoft.com/office/drawing/2014/main"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1</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a:blip r:embed="rId2"/>
          <a:stretch>
            <a:fillRect/>
          </a:stretch>
        </p:blipFill>
        <p:spPr>
          <a:xfrm>
            <a:off x="1111641" y="-27368"/>
            <a:ext cx="10400677" cy="1384995"/>
          </a:xfrm>
          <a:prstGeom prst="rect">
            <a:avLst/>
          </a:prstGeom>
          <a:solidFill>
            <a:schemeClr val="accent2"/>
          </a:solidFill>
        </p:spPr>
      </p:pic>
      <p:sp>
        <p:nvSpPr>
          <p:cNvPr id="6" name="TextBox 5">
            <a:extLst>
              <a:ext uri="{FF2B5EF4-FFF2-40B4-BE49-F238E27FC236}">
                <a16:creationId xmlns:a16="http://schemas.microsoft.com/office/drawing/2014/main" id="{711C3003-2E5B-418A-8F82-B3A03AA6A6CF}"/>
              </a:ext>
            </a:extLst>
          </p:cNvPr>
          <p:cNvSpPr txBox="1"/>
          <p:nvPr/>
        </p:nvSpPr>
        <p:spPr>
          <a:xfrm>
            <a:off x="3343275" y="1410714"/>
            <a:ext cx="8169043" cy="1384995"/>
          </a:xfrm>
          <a:prstGeom prst="rect">
            <a:avLst/>
          </a:prstGeom>
          <a:noFill/>
        </p:spPr>
        <p:txBody>
          <a:bodyPr wrap="square" rtlCol="0">
            <a:spAutoFit/>
          </a:bodyPr>
          <a:lstStyle/>
          <a:p>
            <a:pPr algn="just" rtl="0"/>
            <a:r>
              <a:rPr lang="vi-VN" sz="2800" b="1" i="0" dirty="0">
                <a:solidFill>
                  <a:srgbClr val="000000"/>
                </a:solidFill>
                <a:effectLst/>
                <a:latin typeface="Times New Roman" panose="02020603050405020304" pitchFamily="18" charset="0"/>
                <a:cs typeface="Times New Roman" panose="02020603050405020304" pitchFamily="18" charset="0"/>
              </a:rPr>
              <a:t>Đã hơn một tháng nay, hễ tôi hỏi đến cuốn truyện tranh Giên mượn, em lại lúng búng: “Xin lỗi cô, em quên mang theo. Cô đừng báo với nhà trường ạ.”</a:t>
            </a:r>
          </a:p>
        </p:txBody>
      </p:sp>
      <p:grpSp>
        <p:nvGrpSpPr>
          <p:cNvPr id="7" name="Group 6">
            <a:extLst>
              <a:ext uri="{FF2B5EF4-FFF2-40B4-BE49-F238E27FC236}">
                <a16:creationId xmlns:a16="http://schemas.microsoft.com/office/drawing/2014/main" id="{CB55F396-C613-4434-ACB6-6D12C19C039E}"/>
              </a:ext>
            </a:extLst>
          </p:cNvPr>
          <p:cNvGrpSpPr/>
          <p:nvPr/>
        </p:nvGrpSpPr>
        <p:grpSpPr>
          <a:xfrm>
            <a:off x="275575" y="3799611"/>
            <a:ext cx="2717800" cy="1062667"/>
            <a:chOff x="1401906" y="1548871"/>
            <a:chExt cx="1694759" cy="712476"/>
          </a:xfrm>
        </p:grpSpPr>
        <p:sp>
          <p:nvSpPr>
            <p:cNvPr id="8" name="Flowchart: Terminator 7">
              <a:extLst>
                <a:ext uri="{FF2B5EF4-FFF2-40B4-BE49-F238E27FC236}">
                  <a16:creationId xmlns:a16="http://schemas.microsoft.com/office/drawing/2014/main"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2</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5508DF05-4E65-4A21-8B4E-B03CDD5B56D9}"/>
              </a:ext>
            </a:extLst>
          </p:cNvPr>
          <p:cNvSpPr txBox="1"/>
          <p:nvPr/>
        </p:nvSpPr>
        <p:spPr>
          <a:xfrm>
            <a:off x="3532585" y="3733090"/>
            <a:ext cx="8332122" cy="2246769"/>
          </a:xfrm>
          <a:prstGeom prst="rect">
            <a:avLst/>
          </a:prstGeom>
          <a:noFill/>
        </p:spPr>
        <p:txBody>
          <a:bodyPr wrap="square">
            <a:spAutoFit/>
          </a:bodyPr>
          <a:lstStyle/>
          <a:p>
            <a:pPr algn="just"/>
            <a:r>
              <a:rPr lang="vi-VN" sz="2800" b="1" i="0" dirty="0">
                <a:solidFill>
                  <a:srgbClr val="000000"/>
                </a:solidFill>
                <a:effectLst/>
                <a:latin typeface="Times New Roman" panose="02020603050405020304" pitchFamily="18" charset="0"/>
                <a:cs typeface="Times New Roman" panose="02020603050405020304" pitchFamily="18" charset="0"/>
              </a:rPr>
              <a:t>Giên gọi là trường nhưng thực chất đây chỉ là một lớp dạy chữ </a:t>
            </a:r>
            <a:r>
              <a:rPr lang="vi-VN" sz="2800" b="1" i="0" dirty="0">
                <a:solidFill>
                  <a:srgbClr val="FF0000"/>
                </a:solidFill>
                <a:effectLst/>
                <a:latin typeface="Times New Roman" panose="02020603050405020304" pitchFamily="18" charset="0"/>
                <a:cs typeface="Times New Roman" panose="02020603050405020304" pitchFamily="18" charset="0"/>
              </a:rPr>
              <a:t>miễn phí </a:t>
            </a:r>
            <a:r>
              <a:rPr lang="vi-VN" sz="2800" b="1" i="0" dirty="0">
                <a:solidFill>
                  <a:srgbClr val="000000"/>
                </a:solidFill>
                <a:effectLst/>
                <a:latin typeface="Times New Roman" panose="02020603050405020304" pitchFamily="18" charset="0"/>
                <a:cs typeface="Times New Roman" panose="02020603050405020304" pitchFamily="18" charset="0"/>
              </a:rPr>
              <a:t>ở một vùng quê Châu Phi </a:t>
            </a:r>
            <a:r>
              <a:rPr lang="vi-VN" sz="2800" b="1" i="0" dirty="0">
                <a:solidFill>
                  <a:srgbClr val="FF0000"/>
                </a:solidFill>
                <a:effectLst/>
                <a:latin typeface="Times New Roman" panose="02020603050405020304" pitchFamily="18" charset="0"/>
                <a:cs typeface="Times New Roman" panose="02020603050405020304" pitchFamily="18" charset="0"/>
              </a:rPr>
              <a:t>hẻo lánh</a:t>
            </a:r>
            <a:r>
              <a:rPr lang="vi-VN" sz="2800" b="1" i="0" dirty="0">
                <a:solidFill>
                  <a:srgbClr val="000000"/>
                </a:solidFill>
                <a:effectLst/>
                <a:latin typeface="Times New Roman" panose="02020603050405020304" pitchFamily="18" charset="0"/>
                <a:cs typeface="Times New Roman" panose="02020603050405020304" pitchFamily="18" charset="0"/>
              </a:rPr>
              <a:t>. Đa số trẻ em ở đây phải ở nhà bế em, nấu nướng hoặc ra đồng giúp cha mẹ. Chỉ chừng hai chục em được đi học.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62221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6667">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66667">
                                          <p:cBhvr additive="base">
                                            <p:cTn id="18"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750" fill="hold"/>
                                            <p:tgtEl>
                                              <p:spTgt spid="7"/>
                                            </p:tgtEl>
                                            <p:attrNameLst>
                                              <p:attrName>ppt_x</p:attrName>
                                            </p:attrNameLst>
                                          </p:cBhvr>
                                          <p:tavLst>
                                            <p:tav tm="0">
                                              <p:val>
                                                <p:strVal val="#ppt_x"/>
                                              </p:val>
                                            </p:tav>
                                            <p:tav tm="100000">
                                              <p:val>
                                                <p:strVal val="#ppt_x"/>
                                              </p:val>
                                            </p:tav>
                                          </p:tavLst>
                                        </p:anim>
                                        <p:anim calcmode="lin" valueType="num">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117545" y="1600462"/>
            <a:ext cx="2717800" cy="1062667"/>
            <a:chOff x="1401906" y="1548871"/>
            <a:chExt cx="1694759" cy="712476"/>
          </a:xfrm>
        </p:grpSpPr>
        <p:sp>
          <p:nvSpPr>
            <p:cNvPr id="3" name="Flowchart: Terminator 2">
              <a:extLst>
                <a:ext uri="{FF2B5EF4-FFF2-40B4-BE49-F238E27FC236}">
                  <a16:creationId xmlns:a16="http://schemas.microsoft.com/office/drawing/2014/main"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3</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a:blip r:embed="rId2"/>
          <a:stretch>
            <a:fillRect/>
          </a:stretch>
        </p:blipFill>
        <p:spPr>
          <a:xfrm>
            <a:off x="1054687" y="33677"/>
            <a:ext cx="10400677" cy="1058045"/>
          </a:xfrm>
          <a:prstGeom prst="rect">
            <a:avLst/>
          </a:prstGeom>
          <a:solidFill>
            <a:schemeClr val="accent2"/>
          </a:solidFill>
        </p:spPr>
      </p:pic>
      <p:grpSp>
        <p:nvGrpSpPr>
          <p:cNvPr id="7" name="Group 6">
            <a:extLst>
              <a:ext uri="{FF2B5EF4-FFF2-40B4-BE49-F238E27FC236}">
                <a16:creationId xmlns:a16="http://schemas.microsoft.com/office/drawing/2014/main" id="{CB55F396-C613-4434-ACB6-6D12C19C039E}"/>
              </a:ext>
            </a:extLst>
          </p:cNvPr>
          <p:cNvGrpSpPr/>
          <p:nvPr/>
        </p:nvGrpSpPr>
        <p:grpSpPr>
          <a:xfrm>
            <a:off x="65827" y="3928198"/>
            <a:ext cx="2717800" cy="1062667"/>
            <a:chOff x="1401906" y="1548871"/>
            <a:chExt cx="1694759" cy="712476"/>
          </a:xfrm>
        </p:grpSpPr>
        <p:sp>
          <p:nvSpPr>
            <p:cNvPr id="8" name="Flowchart: Terminator 7">
              <a:extLst>
                <a:ext uri="{FF2B5EF4-FFF2-40B4-BE49-F238E27FC236}">
                  <a16:creationId xmlns:a16="http://schemas.microsoft.com/office/drawing/2014/main"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4</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763C9AB5-E741-46DB-8180-348E15E9A648}"/>
              </a:ext>
            </a:extLst>
          </p:cNvPr>
          <p:cNvSpPr txBox="1"/>
          <p:nvPr/>
        </p:nvSpPr>
        <p:spPr>
          <a:xfrm>
            <a:off x="2887063" y="1356667"/>
            <a:ext cx="9165084" cy="2246769"/>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Tối hôm đó, mất hai giờ đồng hồ vượt qua những quãng đồng vắng, tối tăm, tôi mới tìm đến được xóm nhà Giên. Người ta chỉ cho tôi một túp lều. Tới sát cánh cửa đan bằng thân sậy khép hờ, tôi nghe thấy những tiếng ê a đánh vần. </a:t>
            </a:r>
            <a:endParaRPr lang="en-US" sz="28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F2A4809-F295-4014-85BF-23A99D9D5813}"/>
              </a:ext>
            </a:extLst>
          </p:cNvPr>
          <p:cNvSpPr txBox="1"/>
          <p:nvPr/>
        </p:nvSpPr>
        <p:spPr>
          <a:xfrm>
            <a:off x="2857653" y="3715780"/>
            <a:ext cx="9058772" cy="3108543"/>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Tôi nhìn qua khe cửa. Khoảng sáu, bảy đứa trẻ ngồi quanh bếp lửa. Cạnh chúng là một phụ nữ trẻ và một bà lão. Hai người lớn chụm môi cố vật lộn với mấy từ khó. Ngón tay họ dò trên chính cuốn sách mà Giên mượn về. Đám trẻ con đã đọc xong, </a:t>
            </a:r>
            <a:r>
              <a:rPr lang="vi-VN" sz="2800" b="1" i="0" dirty="0">
                <a:solidFill>
                  <a:srgbClr val="FF0000"/>
                </a:solidFill>
                <a:effectLst/>
                <a:latin typeface="Times New Roman" panose="02020603050405020304" pitchFamily="18" charset="0"/>
                <a:cs typeface="Times New Roman" panose="02020603050405020304" pitchFamily="18" charset="0"/>
              </a:rPr>
              <a:t>ngóng cổ </a:t>
            </a:r>
            <a:r>
              <a:rPr lang="vi-VN" sz="2800" b="1" i="0" dirty="0">
                <a:solidFill>
                  <a:srgbClr val="000000"/>
                </a:solidFill>
                <a:effectLst/>
                <a:latin typeface="Times New Roman" panose="02020603050405020304" pitchFamily="18" charset="0"/>
                <a:cs typeface="Times New Roman" panose="02020603050405020304" pitchFamily="18" charset="0"/>
              </a:rPr>
              <a:t>chờ hai người phụ nữ đánh vần nốt. “Cô giáo” Giên đang nhiệt tình chỉ bảo “học trò”.</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15900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6667">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66667">
                                          <p:cBhvr additive="base">
                                            <p:cTn id="18"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750" fill="hold"/>
                                            <p:tgtEl>
                                              <p:spTgt spid="7"/>
                                            </p:tgtEl>
                                            <p:attrNameLst>
                                              <p:attrName>ppt_x</p:attrName>
                                            </p:attrNameLst>
                                          </p:cBhvr>
                                          <p:tavLst>
                                            <p:tav tm="0">
                                              <p:val>
                                                <p:strVal val="#ppt_x"/>
                                              </p:val>
                                            </p:tav>
                                            <p:tav tm="100000">
                                              <p:val>
                                                <p:strVal val="#ppt_x"/>
                                              </p:val>
                                            </p:tav>
                                          </p:tavLst>
                                        </p:anim>
                                        <p:anim calcmode="lin" valueType="num">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55617" y="1120983"/>
            <a:ext cx="2717800" cy="1062667"/>
            <a:chOff x="1401906" y="1548871"/>
            <a:chExt cx="1694759" cy="712476"/>
          </a:xfrm>
        </p:grpSpPr>
        <p:sp>
          <p:nvSpPr>
            <p:cNvPr id="3" name="Flowchart: Terminator 2">
              <a:extLst>
                <a:ext uri="{FF2B5EF4-FFF2-40B4-BE49-F238E27FC236}">
                  <a16:creationId xmlns:a16="http://schemas.microsoft.com/office/drawing/2014/main"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5</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a:blip r:embed="rId2"/>
          <a:stretch>
            <a:fillRect/>
          </a:stretch>
        </p:blipFill>
        <p:spPr>
          <a:xfrm>
            <a:off x="1054687" y="-208722"/>
            <a:ext cx="10400677" cy="1400667"/>
          </a:xfrm>
          <a:prstGeom prst="rect">
            <a:avLst/>
          </a:prstGeom>
          <a:solidFill>
            <a:schemeClr val="accent2"/>
          </a:solidFill>
          <a:ln>
            <a:solidFill>
              <a:schemeClr val="accent1"/>
            </a:solidFill>
          </a:ln>
        </p:spPr>
      </p:pic>
      <p:grpSp>
        <p:nvGrpSpPr>
          <p:cNvPr id="7" name="Group 6">
            <a:extLst>
              <a:ext uri="{FF2B5EF4-FFF2-40B4-BE49-F238E27FC236}">
                <a16:creationId xmlns:a16="http://schemas.microsoft.com/office/drawing/2014/main" id="{CB55F396-C613-4434-ACB6-6D12C19C039E}"/>
              </a:ext>
            </a:extLst>
          </p:cNvPr>
          <p:cNvGrpSpPr/>
          <p:nvPr/>
        </p:nvGrpSpPr>
        <p:grpSpPr>
          <a:xfrm>
            <a:off x="-107335" y="4650392"/>
            <a:ext cx="2717800" cy="1062667"/>
            <a:chOff x="1401906" y="1548871"/>
            <a:chExt cx="1694759" cy="712476"/>
          </a:xfrm>
        </p:grpSpPr>
        <p:sp>
          <p:nvSpPr>
            <p:cNvPr id="8" name="Flowchart: Terminator 7">
              <a:extLst>
                <a:ext uri="{FF2B5EF4-FFF2-40B4-BE49-F238E27FC236}">
                  <a16:creationId xmlns:a16="http://schemas.microsoft.com/office/drawing/2014/main"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6</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EAF6282E-2B78-444C-8308-0FD8DE838A41}"/>
              </a:ext>
            </a:extLst>
          </p:cNvPr>
          <p:cNvSpPr txBox="1"/>
          <p:nvPr/>
        </p:nvSpPr>
        <p:spPr>
          <a:xfrm>
            <a:off x="2662183" y="2941477"/>
            <a:ext cx="9360554" cy="1384995"/>
          </a:xfrm>
          <a:prstGeom prst="rect">
            <a:avLst/>
          </a:prstGeom>
          <a:noFill/>
        </p:spPr>
        <p:txBody>
          <a:bodyPr wrap="square">
            <a:spAutoFit/>
          </a:bodyPr>
          <a:lstStyle/>
          <a:p>
            <a:pPr algn="just"/>
            <a:r>
              <a:rPr lang="vi-VN" sz="2800" b="1" i="0" dirty="0">
                <a:solidFill>
                  <a:srgbClr val="000000"/>
                </a:solidFill>
                <a:effectLst/>
                <a:latin typeface="Times New Roman" panose="02020603050405020304" pitchFamily="18" charset="0"/>
                <a:cs typeface="Times New Roman" panose="02020603050405020304" pitchFamily="18" charset="0"/>
              </a:rPr>
              <a:t>- Từ </a:t>
            </a:r>
            <a:r>
              <a:rPr lang="vi-VN" sz="2800" b="1" i="0" dirty="0">
                <a:solidFill>
                  <a:srgbClr val="FF0000"/>
                </a:solidFill>
                <a:effectLst/>
                <a:latin typeface="Times New Roman" panose="02020603050405020304" pitchFamily="18" charset="0"/>
                <a:cs typeface="Times New Roman" panose="02020603050405020304" pitchFamily="18" charset="0"/>
              </a:rPr>
              <a:t>cha sinh mẹ đẻ</a:t>
            </a:r>
            <a:r>
              <a:rPr lang="vi-VN" sz="2800" b="1" i="0" dirty="0">
                <a:solidFill>
                  <a:srgbClr val="000000"/>
                </a:solidFill>
                <a:effectLst/>
                <a:latin typeface="Times New Roman" panose="02020603050405020304" pitchFamily="18" charset="0"/>
                <a:cs typeface="Times New Roman" panose="02020603050405020304" pitchFamily="18" charset="0"/>
              </a:rPr>
              <a:t>, có bao giờ tôi mơ được học chữ. Giờ tôi biết kha khá rồi đấy. Tôi đọc cô giáo nghe thử nhé. – Bà của Giên ngượng nghịu nhìn cuốn sách lấm lem nhọ nồi. </a:t>
            </a:r>
            <a:endParaRPr lang="en-US" sz="28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731EC1B-D6CD-49C2-BB5B-47ED0381831D}"/>
              </a:ext>
            </a:extLst>
          </p:cNvPr>
          <p:cNvSpPr txBox="1"/>
          <p:nvPr/>
        </p:nvSpPr>
        <p:spPr>
          <a:xfrm>
            <a:off x="2610465" y="4560418"/>
            <a:ext cx="9193301" cy="1815882"/>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Cũng như ở lớp, Giên lại thì thào: “Em xin lỗi cô.”.  Nhưng rồi em tròn mắt ngạc nhiên trước câu trả lời nghẹn ngào của tôi: “Ồ không, Giên! Cô phải xin lỗi em mới đúng.”</a:t>
            </a:r>
            <a:endParaRPr lang="en-US" sz="28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C5F60BA-52DE-4556-AC4B-85E9A6F90627}"/>
              </a:ext>
            </a:extLst>
          </p:cNvPr>
          <p:cNvSpPr txBox="1"/>
          <p:nvPr/>
        </p:nvSpPr>
        <p:spPr>
          <a:xfrm>
            <a:off x="4068137" y="6334780"/>
            <a:ext cx="738722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Theo KHÁNH LINH (</a:t>
            </a: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77474885-A060-4E06-A9CB-48091A47F4C6}"/>
              </a:ext>
            </a:extLst>
          </p:cNvPr>
          <p:cNvSpPr txBox="1"/>
          <p:nvPr/>
        </p:nvSpPr>
        <p:spPr>
          <a:xfrm>
            <a:off x="2846439" y="1393017"/>
            <a:ext cx="9176298" cy="523220"/>
          </a:xfrm>
          <a:prstGeom prst="rect">
            <a:avLst/>
          </a:prstGeom>
          <a:noFill/>
        </p:spPr>
        <p:txBody>
          <a:bodyPr wrap="square">
            <a:spAutoFit/>
          </a:bodyPr>
          <a:lstStyle/>
          <a:p>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của</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Giên</a:t>
            </a:r>
            <a:r>
              <a:rPr lang="en-US" sz="2800" b="1" i="0" dirty="0">
                <a:solidFill>
                  <a:srgbClr val="000000"/>
                </a:solidFill>
                <a:effectLst/>
                <a:latin typeface="Times New Roman" panose="02020603050405020304" pitchFamily="18" charset="0"/>
                <a:cs typeface="Times New Roman" panose="02020603050405020304" pitchFamily="18" charset="0"/>
              </a:rPr>
              <a:t> ra </a:t>
            </a:r>
            <a:r>
              <a:rPr lang="en-US" sz="2800" b="1" i="0" dirty="0" err="1">
                <a:solidFill>
                  <a:srgbClr val="000000"/>
                </a:solidFill>
                <a:effectLst/>
                <a:latin typeface="Times New Roman" panose="02020603050405020304" pitchFamily="18" charset="0"/>
                <a:cs typeface="Times New Roman" panose="02020603050405020304" pitchFamily="18" charset="0"/>
              </a:rPr>
              <a:t>mở</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cửa</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giấu</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khỏi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sự</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ngạc</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nhiên</a:t>
            </a:r>
            <a:r>
              <a:rPr lang="en-US" sz="2800" b="1" i="0" dirty="0">
                <a:solidFill>
                  <a:srgbClr val="000000"/>
                </a:solidFill>
                <a:effectLst/>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89ACE4E-A521-4031-965D-31EA60EDAEAE}"/>
              </a:ext>
            </a:extLst>
          </p:cNvPr>
          <p:cNvSpPr txBox="1"/>
          <p:nvPr/>
        </p:nvSpPr>
        <p:spPr>
          <a:xfrm>
            <a:off x="2846439" y="1988733"/>
            <a:ext cx="9176298" cy="954107"/>
          </a:xfrm>
          <a:prstGeom prst="rect">
            <a:avLst/>
          </a:prstGeom>
          <a:noFill/>
        </p:spPr>
        <p:txBody>
          <a:bodyPr wrap="square">
            <a:spAutoFit/>
          </a:bodyPr>
          <a:lstStyle/>
          <a:p>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bà</a:t>
            </a:r>
            <a:r>
              <a:rPr lang="en-US" sz="2800" b="1" i="0" dirty="0">
                <a:solidFill>
                  <a:srgbClr val="000000"/>
                </a:solidFill>
                <a:effectLst/>
                <a:latin typeface="Times New Roman" panose="02020603050405020304" pitchFamily="18" charset="0"/>
                <a:cs typeface="Times New Roman" panose="02020603050405020304" pitchFamily="18" charset="0"/>
              </a:rPr>
              <a:t>, cha </a:t>
            </a:r>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rồi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tới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các</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anh</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chị</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tôi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ai </a:t>
            </a:r>
            <a:r>
              <a:rPr lang="en-US" sz="2800" b="1" i="0" dirty="0" err="1">
                <a:solidFill>
                  <a:srgbClr val="000000"/>
                </a:solidFill>
                <a:effectLst/>
                <a:latin typeface="Times New Roman" panose="02020603050405020304" pitchFamily="18" charset="0"/>
                <a:cs typeface="Times New Roman" panose="02020603050405020304" pitchFamily="18" charset="0"/>
              </a:rPr>
              <a:t>biết</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chữ</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cả</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Tôi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cũng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nốt</a:t>
            </a:r>
            <a:r>
              <a:rPr lang="en-US" sz="2800" b="1" i="0" dirty="0">
                <a:solidFill>
                  <a:srgbClr val="000000"/>
                </a:solidFill>
                <a:effectLst/>
                <a:latin typeface="Times New Roman" panose="02020603050405020304" pitchFamily="18" charset="0"/>
                <a:cs typeface="Times New Roman" panose="02020603050405020304" pitchFamily="18" charset="0"/>
              </a:rPr>
              <a:t>. – </a:t>
            </a:r>
            <a:r>
              <a:rPr lang="en-US" sz="2800" b="1" i="0" dirty="0" err="1">
                <a:solidFill>
                  <a:srgbClr val="000000"/>
                </a:solidFill>
                <a:effectLst/>
                <a:latin typeface="Times New Roman" panose="02020603050405020304" pitchFamily="18" charset="0"/>
                <a:cs typeface="Times New Roman" panose="02020603050405020304" pitchFamily="18" charset="0"/>
              </a:rPr>
              <a:t>Bà</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trẻ</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nói</a:t>
            </a:r>
            <a:r>
              <a:rPr lang="en-US" sz="2800" b="1" i="0" dirty="0">
                <a:solidFill>
                  <a:srgbClr val="000000"/>
                </a:solidFill>
                <a:effectLst/>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683473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6667">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14:bounceEnd="66667">
                                          <p:cBhvr additive="base">
                                            <p:cTn id="26"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27" dur="75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75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750" fill="hold"/>
                                            <p:tgtEl>
                                              <p:spTgt spid="7"/>
                                            </p:tgtEl>
                                            <p:attrNameLst>
                                              <p:attrName>ppt_x</p:attrName>
                                            </p:attrNameLst>
                                          </p:cBhvr>
                                          <p:tavLst>
                                            <p:tav tm="0">
                                              <p:val>
                                                <p:strVal val="#ppt_x"/>
                                              </p:val>
                                            </p:tav>
                                            <p:tav tm="100000">
                                              <p:val>
                                                <p:strVal val="#ppt_x"/>
                                              </p:val>
                                            </p:tav>
                                          </p:tavLst>
                                        </p:anim>
                                        <p:anim calcmode="lin" valueType="num">
                                          <p:cBhvr additive="base">
                                            <p:cTn id="27" dur="75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75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8EC7A-B9FE-459C-8DB9-A6F1EB3352B1}"/>
              </a:ext>
            </a:extLst>
          </p:cNvPr>
          <p:cNvGrpSpPr/>
          <p:nvPr/>
        </p:nvGrpSpPr>
        <p:grpSpPr>
          <a:xfrm>
            <a:off x="5334705" y="1411600"/>
            <a:ext cx="6634712" cy="3169925"/>
            <a:chOff x="2975205" y="1255651"/>
            <a:chExt cx="5432196" cy="3036949"/>
          </a:xfrm>
        </p:grpSpPr>
        <p:sp>
          <p:nvSpPr>
            <p:cNvPr id="3" name="Rectangle: Rounded Corners 34">
              <a:extLst>
                <a:ext uri="{FF2B5EF4-FFF2-40B4-BE49-F238E27FC236}">
                  <a16:creationId xmlns:a16="http://schemas.microsoft.com/office/drawing/2014/main"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id="{4766CB71-5DC0-4151-89EC-5BDB86693F1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BC8015B-01FF-4E8F-A52E-755A762D2E37}"/>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6" name="Picture 5">
              <a:extLst>
                <a:ext uri="{FF2B5EF4-FFF2-40B4-BE49-F238E27FC236}">
                  <a16:creationId xmlns:a16="http://schemas.microsoft.com/office/drawing/2014/main" id="{21F579BF-5A07-4AEF-8B54-1C501EF52542}"/>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7" name="Picture 6">
              <a:extLst>
                <a:ext uri="{FF2B5EF4-FFF2-40B4-BE49-F238E27FC236}">
                  <a16:creationId xmlns:a16="http://schemas.microsoft.com/office/drawing/2014/main" id="{2E1084F7-9AF7-4CD6-972F-C1AB09CD5709}"/>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77CD4A-7CD0-4DC8-AC39-2642F823A77B}"/>
              </a:ext>
            </a:extLst>
          </p:cNvPr>
          <p:cNvGrpSpPr/>
          <p:nvPr/>
        </p:nvGrpSpPr>
        <p:grpSpPr>
          <a:xfrm>
            <a:off x="646111" y="2122566"/>
            <a:ext cx="8029194" cy="3778997"/>
            <a:chOff x="525106" y="1443489"/>
            <a:chExt cx="6317636" cy="2834247"/>
          </a:xfrm>
        </p:grpSpPr>
        <p:grpSp>
          <p:nvGrpSpPr>
            <p:cNvPr id="3" name="Group 2">
              <a:extLst>
                <a:ext uri="{FF2B5EF4-FFF2-40B4-BE49-F238E27FC236}">
                  <a16:creationId xmlns:a16="http://schemas.microsoft.com/office/drawing/2014/main" id="{1A04A2E6-3D04-4F97-94D8-E20F2EEABFCB}"/>
                </a:ext>
              </a:extLst>
            </p:cNvPr>
            <p:cNvGrpSpPr/>
            <p:nvPr/>
          </p:nvGrpSpPr>
          <p:grpSpPr>
            <a:xfrm>
              <a:off x="525106" y="1443489"/>
              <a:ext cx="6317636" cy="2834247"/>
              <a:chOff x="3168252" y="1281370"/>
              <a:chExt cx="7100460" cy="2817427"/>
            </a:xfrm>
          </p:grpSpPr>
          <p:sp>
            <p:nvSpPr>
              <p:cNvPr id="16" name="Rectangle: Rounded Corners 49">
                <a:extLst>
                  <a:ext uri="{FF2B5EF4-FFF2-40B4-BE49-F238E27FC236}">
                    <a16:creationId xmlns:a16="http://schemas.microsoft.com/office/drawing/2014/main" id="{CF332464-129A-4FA6-BE10-AC46C23CE7D8}"/>
                  </a:ext>
                </a:extLst>
              </p:cNvPr>
              <p:cNvSpPr/>
              <p:nvPr/>
            </p:nvSpPr>
            <p:spPr>
              <a:xfrm>
                <a:off x="3168252" y="1724752"/>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a16="http://schemas.microsoft.com/office/drawing/2014/main" id="{42FEBD70-8541-4B8A-8DB6-7E323EC01A39}"/>
                  </a:ext>
                </a:extLst>
              </p:cNvPr>
              <p:cNvSpPr/>
              <p:nvPr/>
            </p:nvSpPr>
            <p:spPr>
              <a:xfrm>
                <a:off x="391893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3AD7E119-EB20-4DA2-9123-5129A940C086}"/>
                </a:ext>
              </a:extLst>
            </p:cNvPr>
            <p:cNvGrpSpPr/>
            <p:nvPr/>
          </p:nvGrpSpPr>
          <p:grpSpPr>
            <a:xfrm>
              <a:off x="2702638" y="2480959"/>
              <a:ext cx="1558526" cy="498928"/>
              <a:chOff x="2701706" y="2485915"/>
              <a:chExt cx="1558526" cy="498928"/>
            </a:xfrm>
          </p:grpSpPr>
          <p:pic>
            <p:nvPicPr>
              <p:cNvPr id="13" name="Picture 12" descr="Shape, circle&#10;&#10;Description automatically generated">
                <a:extLst>
                  <a:ext uri="{FF2B5EF4-FFF2-40B4-BE49-F238E27FC236}">
                    <a16:creationId xmlns:a16="http://schemas.microsoft.com/office/drawing/2014/main"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5" name="Group 4">
              <a:extLst>
                <a:ext uri="{FF2B5EF4-FFF2-40B4-BE49-F238E27FC236}">
                  <a16:creationId xmlns:a16="http://schemas.microsoft.com/office/drawing/2014/main" id="{1D468669-279F-4615-B59F-3BB8A862976F}"/>
                </a:ext>
              </a:extLst>
            </p:cNvPr>
            <p:cNvGrpSpPr/>
            <p:nvPr/>
          </p:nvGrpSpPr>
          <p:grpSpPr>
            <a:xfrm>
              <a:off x="2948616" y="3022602"/>
              <a:ext cx="1538406" cy="493960"/>
              <a:chOff x="2701706" y="2490884"/>
              <a:chExt cx="1538406" cy="493960"/>
            </a:xfrm>
          </p:grpSpPr>
          <p:pic>
            <p:nvPicPr>
              <p:cNvPr id="10" name="Picture 9" descr="Shape, circle&#10;&#10;Description automatically generated">
                <a:extLst>
                  <a:ext uri="{FF2B5EF4-FFF2-40B4-BE49-F238E27FC236}">
                    <a16:creationId xmlns:a16="http://schemas.microsoft.com/office/drawing/2014/main"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6" name="Group 5">
              <a:extLst>
                <a:ext uri="{FF2B5EF4-FFF2-40B4-BE49-F238E27FC236}">
                  <a16:creationId xmlns:a16="http://schemas.microsoft.com/office/drawing/2014/main" id="{C2219AC9-B7F0-45D1-B69E-A9C47040DD2F}"/>
                </a:ext>
              </a:extLst>
            </p:cNvPr>
            <p:cNvGrpSpPr/>
            <p:nvPr/>
          </p:nvGrpSpPr>
          <p:grpSpPr>
            <a:xfrm>
              <a:off x="4955611" y="3606874"/>
              <a:ext cx="1465985" cy="498928"/>
              <a:chOff x="2647569" y="2485915"/>
              <a:chExt cx="1465985" cy="498928"/>
            </a:xfrm>
          </p:grpSpPr>
          <p:pic>
            <p:nvPicPr>
              <p:cNvPr id="7" name="Picture 6" descr="Shape, circle&#10;&#10;Description automatically generated">
                <a:extLst>
                  <a:ext uri="{FF2B5EF4-FFF2-40B4-BE49-F238E27FC236}">
                    <a16:creationId xmlns:a16="http://schemas.microsoft.com/office/drawing/2014/main"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18" name="Google Shape;2351;p42">
            <a:extLst>
              <a:ext uri="{FF2B5EF4-FFF2-40B4-BE49-F238E27FC236}">
                <a16:creationId xmlns:a16="http://schemas.microsoft.com/office/drawing/2014/main"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054806" y="1903279"/>
            <a:ext cx="7657240" cy="30116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4771B-E29C-42C8-BC48-68C4A32F4111}"/>
              </a:ext>
            </a:extLst>
          </p:cNvPr>
          <p:cNvSpPr txBox="1"/>
          <p:nvPr/>
        </p:nvSpPr>
        <p:spPr>
          <a:xfrm>
            <a:off x="1016276" y="1261202"/>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5" name="TextBox 4">
            <a:extLst>
              <a:ext uri="{FF2B5EF4-FFF2-40B4-BE49-F238E27FC236}">
                <a16:creationId xmlns:a16="http://schemas.microsoft.com/office/drawing/2014/main" id="{0B39A6F6-3136-45DA-BC0C-FB1F29D10556}"/>
              </a:ext>
            </a:extLst>
          </p:cNvPr>
          <p:cNvSpPr txBox="1"/>
          <p:nvPr/>
        </p:nvSpPr>
        <p:spPr>
          <a:xfrm>
            <a:off x="1016276" y="2120357"/>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7C6A81B-46BA-4041-8163-10F723053732}"/>
              </a:ext>
            </a:extLst>
          </p:cNvPr>
          <p:cNvSpPr txBox="1"/>
          <p:nvPr/>
        </p:nvSpPr>
        <p:spPr>
          <a:xfrm>
            <a:off x="1016276" y="2979512"/>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759F578-855A-476B-9F71-C53A70F49BBF}"/>
              </a:ext>
            </a:extLst>
          </p:cNvPr>
          <p:cNvSpPr txBox="1"/>
          <p:nvPr/>
        </p:nvSpPr>
        <p:spPr>
          <a:xfrm>
            <a:off x="1016276" y="3838667"/>
            <a:ext cx="9529763"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nghẹn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“Ồ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4F48BC8-F553-4198-873F-ED87DF6667BF}"/>
              </a:ext>
            </a:extLst>
          </p:cNvPr>
          <p:cNvSpPr txBox="1"/>
          <p:nvPr/>
        </p:nvSpPr>
        <p:spPr>
          <a:xfrm>
            <a:off x="1016276" y="5344153"/>
            <a:ext cx="8358188" cy="523220"/>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Times New Roman" panose="02020603050405020304" pitchFamily="18" charset="0"/>
              </a:rPr>
              <a:t>  5</a:t>
            </a:r>
            <a:r>
              <a:rPr lang="en-US" sz="2800" b="1" dirty="0">
                <a:solidFill>
                  <a:srgbClr val="000000"/>
                </a:solidFill>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Việc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làm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Giên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khen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như</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thế</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nào</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78CB0-8DDC-4D34-84EC-59314FCDF1F2}"/>
              </a:ext>
            </a:extLst>
          </p:cNvPr>
          <p:cNvSpPr txBox="1"/>
          <p:nvPr/>
        </p:nvSpPr>
        <p:spPr>
          <a:xfrm>
            <a:off x="275035" y="144838"/>
            <a:ext cx="1021199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BDF96EC-BB36-4AB7-8ADB-4E57885BC93A}"/>
              </a:ext>
            </a:extLst>
          </p:cNvPr>
          <p:cNvSpPr txBox="1"/>
          <p:nvPr/>
        </p:nvSpPr>
        <p:spPr>
          <a:xfrm>
            <a:off x="462663" y="968771"/>
            <a:ext cx="11454302" cy="196220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hẻo</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lánh</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miễn</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cháu</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cặm</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cụi</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F402278-F12E-45C4-9CD2-8B156BB33116}"/>
              </a:ext>
            </a:extLst>
          </p:cNvPr>
          <p:cNvSpPr txBox="1"/>
          <p:nvPr/>
        </p:nvSpPr>
        <p:spPr>
          <a:xfrm>
            <a:off x="275035" y="3113941"/>
            <a:ext cx="1021199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A23521A-0782-45D4-A494-E6A5FDF73D42}"/>
              </a:ext>
            </a:extLst>
          </p:cNvPr>
          <p:cNvSpPr txBox="1"/>
          <p:nvPr/>
        </p:nvSpPr>
        <p:spPr>
          <a:xfrm>
            <a:off x="1077619" y="3783483"/>
            <a:ext cx="10725745" cy="2608535"/>
          </a:xfrm>
          <a:prstGeom prst="rect">
            <a:avLst/>
          </a:prstGeom>
          <a:noFill/>
        </p:spPr>
        <p:txBody>
          <a:bodyPr wrap="square">
            <a:spAutoFit/>
          </a:bodyPr>
          <a:lstStyle/>
          <a:p>
            <a:pPr algn="just">
              <a:lnSpc>
                <a:spcPct val="150000"/>
              </a:lnSpc>
            </a:pP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Cô</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giáo</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đã</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chứng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kiến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cảnh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Giên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đang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làm</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cô</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giáo</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hướng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dẫn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bà</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mẹ</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và</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các</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bạn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nhỏ</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trong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xóm</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đánh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vần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Cuốn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sách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Giên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dùng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để</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dạy</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chữ</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ở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lớp</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học</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của</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mình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chính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là</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cuốn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truyện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tranh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mượn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của</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cô</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giáo</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a:t>
            </a:r>
            <a:endParaRPr lang="en-US" sz="2800" b="1" dirty="0">
              <a:solidFill>
                <a:schemeClr val="accent5">
                  <a:lumMod val="75000"/>
                </a:schemeClr>
              </a:solidFill>
            </a:endParaRPr>
          </a:p>
        </p:txBody>
      </p:sp>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35872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467A50-536A-4012-B6A6-02BF30DEDEB9}"/>
              </a:ext>
            </a:extLst>
          </p:cNvPr>
          <p:cNvSpPr txBox="1"/>
          <p:nvPr/>
        </p:nvSpPr>
        <p:spPr>
          <a:xfrm>
            <a:off x="460771" y="87400"/>
            <a:ext cx="9632577"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3: Theo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10E15E8-3D11-4833-8549-16C9DC666648}"/>
              </a:ext>
            </a:extLst>
          </p:cNvPr>
          <p:cNvSpPr txBox="1"/>
          <p:nvPr/>
        </p:nvSpPr>
        <p:spPr>
          <a:xfrm>
            <a:off x="675084" y="677225"/>
            <a:ext cx="9632577"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2015529-0A31-46FB-BEC0-7D4EFA8CDCD1}"/>
              </a:ext>
            </a:extLst>
          </p:cNvPr>
          <p:cNvSpPr txBox="1"/>
          <p:nvPr/>
        </p:nvSpPr>
        <p:spPr>
          <a:xfrm>
            <a:off x="460769" y="1369119"/>
            <a:ext cx="11469291"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nghẹn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ngào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“Ồ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Giên!Cô</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7531B62-1AD6-4008-9E41-B52DF5A3F5C6}"/>
              </a:ext>
            </a:extLst>
          </p:cNvPr>
          <p:cNvSpPr txBox="1"/>
          <p:nvPr/>
        </p:nvSpPr>
        <p:spPr>
          <a:xfrm>
            <a:off x="261939" y="2761456"/>
            <a:ext cx="11668121"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chậm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quyển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khen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345C2D7-C26F-4577-B6EB-2057AAD6774F}"/>
              </a:ext>
            </a:extLst>
          </p:cNvPr>
          <p:cNvSpPr txBox="1"/>
          <p:nvPr/>
        </p:nvSpPr>
        <p:spPr>
          <a:xfrm>
            <a:off x="560784" y="4138863"/>
            <a:ext cx="9632577" cy="523220"/>
          </a:xfrm>
          <a:prstGeom prst="rect">
            <a:avLst/>
          </a:prstGeom>
          <a:noFill/>
        </p:spPr>
        <p:txBody>
          <a:bodyPr wrap="square">
            <a:spAutoFit/>
          </a:bodyPr>
          <a:lstStyle/>
          <a:p>
            <a:r>
              <a:rPr lang="en-US" sz="2800" b="1" i="1" dirty="0">
                <a:solidFill>
                  <a:srgbClr val="0070C0"/>
                </a:solidFill>
                <a:effectLst/>
                <a:latin typeface="Times New Roman" panose="02020603050405020304" pitchFamily="18" charset="0"/>
                <a:ea typeface="Times New Roman" panose="02020603050405020304" pitchFamily="18" charset="0"/>
              </a:rPr>
              <a:t>5: </a:t>
            </a:r>
            <a:r>
              <a:rPr lang="en-US" sz="2800" b="1" i="1" dirty="0" err="1">
                <a:solidFill>
                  <a:srgbClr val="0070C0"/>
                </a:solidFill>
                <a:effectLst/>
                <a:latin typeface="Times New Roman" panose="02020603050405020304" pitchFamily="18" charset="0"/>
                <a:ea typeface="Times New Roman" panose="02020603050405020304" pitchFamily="18" charset="0"/>
              </a:rPr>
              <a:t>Việc</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làm</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của</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Giên</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đáng</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khen</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như</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thế</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nào</a:t>
            </a:r>
            <a:r>
              <a:rPr lang="en-US" sz="2800" b="1" i="1" dirty="0">
                <a:solidFill>
                  <a:srgbClr val="0070C0"/>
                </a:solidFill>
                <a:effectLst/>
                <a:latin typeface="Times New Roman" panose="02020603050405020304" pitchFamily="18" charset="0"/>
                <a:ea typeface="Times New Roman" panose="02020603050405020304" pitchFamily="18" charset="0"/>
              </a:rPr>
              <a:t>?</a:t>
            </a:r>
            <a:endParaRPr lang="en-US" sz="2800" b="1" i="1" dirty="0">
              <a:solidFill>
                <a:srgbClr val="0070C0"/>
              </a:solidFill>
            </a:endParaRPr>
          </a:p>
        </p:txBody>
      </p:sp>
      <p:sp>
        <p:nvSpPr>
          <p:cNvPr id="13" name="TextBox 12">
            <a:extLst>
              <a:ext uri="{FF2B5EF4-FFF2-40B4-BE49-F238E27FC236}">
                <a16:creationId xmlns:a16="http://schemas.microsoft.com/office/drawing/2014/main" id="{9DBB78D9-671F-42E2-A159-6C29A362EBE0}"/>
              </a:ext>
            </a:extLst>
          </p:cNvPr>
          <p:cNvSpPr txBox="1"/>
          <p:nvPr/>
        </p:nvSpPr>
        <p:spPr>
          <a:xfrm>
            <a:off x="560784" y="4785151"/>
            <a:ext cx="11469291" cy="196220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640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2EC54D-9332-4CE8-9CAD-8B3091E0FA74}"/>
              </a:ext>
            </a:extLst>
          </p:cNvPr>
          <p:cNvGrpSpPr/>
          <p:nvPr/>
        </p:nvGrpSpPr>
        <p:grpSpPr>
          <a:xfrm>
            <a:off x="1957038" y="70459"/>
            <a:ext cx="6451205" cy="1666372"/>
            <a:chOff x="247880" y="1790606"/>
            <a:chExt cx="4838404" cy="1249779"/>
          </a:xfrm>
        </p:grpSpPr>
        <p:sp>
          <p:nvSpPr>
            <p:cNvPr id="3" name="Speech Bubble: Rectangle with Corners Rounded 8">
              <a:extLst>
                <a:ext uri="{FF2B5EF4-FFF2-40B4-BE49-F238E27FC236}">
                  <a16:creationId xmlns:a16="http://schemas.microsoft.com/office/drawing/2014/main" id="{36AF28AF-49AE-4165-877C-8D851FE1DAFE}"/>
                </a:ext>
              </a:extLst>
            </p:cNvPr>
            <p:cNvSpPr/>
            <p:nvPr/>
          </p:nvSpPr>
          <p:spPr>
            <a:xfrm>
              <a:off x="247880" y="1790606"/>
              <a:ext cx="4838404"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E2A8685-061B-4622-B819-168B888DB487}"/>
                </a:ext>
              </a:extLst>
            </p:cNvPr>
            <p:cNvSpPr txBox="1"/>
            <p:nvPr/>
          </p:nvSpPr>
          <p:spPr>
            <a:xfrm>
              <a:off x="298705" y="1906079"/>
              <a:ext cx="4787579" cy="1054231"/>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267"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nội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dung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chính</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của</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bài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như</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thế</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nào</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a:t>
              </a:r>
              <a:endParaRPr lang="vi-VN" sz="4267"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B62158BB-5C50-43B2-95DD-40E69293CA89}"/>
              </a:ext>
            </a:extLst>
          </p:cNvPr>
          <p:cNvSpPr txBox="1"/>
          <p:nvPr/>
        </p:nvSpPr>
        <p:spPr>
          <a:xfrm>
            <a:off x="2586038" y="2928938"/>
            <a:ext cx="8209781" cy="1815882"/>
          </a:xfrm>
          <a:prstGeom prst="rect">
            <a:avLst/>
          </a:prstGeom>
          <a:solidFill>
            <a:schemeClr val="accent2">
              <a:lumMod val="40000"/>
              <a:lumOff val="60000"/>
            </a:schemeClr>
          </a:solidFill>
        </p:spPr>
        <p:txBody>
          <a:bodyPr wrap="square" rtlCol="0">
            <a:spAutoFit/>
          </a:bodyPr>
          <a:lstStyle/>
          <a:p>
            <a:pPr algn="just"/>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chuyện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Giên</a:t>
            </a:r>
            <a:r>
              <a:rPr lang="en-US" sz="2800" b="1" dirty="0">
                <a:solidFill>
                  <a:srgbClr val="002060"/>
                </a:solidFill>
                <a:latin typeface="Times New Roman" panose="02020603050405020304" pitchFamily="18" charset="0"/>
                <a:cs typeface="Times New Roman" panose="02020603050405020304" pitchFamily="18" charset="0"/>
              </a:rPr>
              <a:t> – </a:t>
            </a:r>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sống</a:t>
            </a:r>
            <a:r>
              <a:rPr lang="en-US" sz="2800" b="1" dirty="0">
                <a:solidFill>
                  <a:srgbClr val="002060"/>
                </a:solidFill>
                <a:latin typeface="Times New Roman" panose="02020603050405020304" pitchFamily="18" charset="0"/>
                <a:cs typeface="Times New Roman" panose="02020603050405020304" pitchFamily="18" charset="0"/>
              </a:rPr>
              <a:t> ở </a:t>
            </a:r>
            <a:r>
              <a:rPr lang="en-US" sz="2800" b="1" dirty="0" err="1">
                <a:solidFill>
                  <a:srgbClr val="002060"/>
                </a:solidFill>
                <a:latin typeface="Times New Roman" panose="02020603050405020304" pitchFamily="18" charset="0"/>
                <a:cs typeface="Times New Roman" panose="02020603050405020304" pitchFamily="18" charset="0"/>
              </a:rPr>
              <a:t>vùng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quê</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Châu</a:t>
            </a:r>
            <a:r>
              <a:rPr lang="en-US" sz="2800" b="1" dirty="0">
                <a:solidFill>
                  <a:srgbClr val="002060"/>
                </a:solidFill>
                <a:latin typeface="Times New Roman" panose="02020603050405020304" pitchFamily="18" charset="0"/>
                <a:cs typeface="Times New Roman" panose="02020603050405020304" pitchFamily="18" charset="0"/>
              </a:rPr>
              <a:t> Phi </a:t>
            </a:r>
            <a:r>
              <a:rPr lang="en-US" sz="2800" b="1" dirty="0" err="1">
                <a:solidFill>
                  <a:srgbClr val="002060"/>
                </a:solidFill>
                <a:latin typeface="Times New Roman" panose="02020603050405020304" pitchFamily="18" charset="0"/>
                <a:cs typeface="Times New Roman" panose="02020603050405020304" pitchFamily="18" charset="0"/>
              </a:rPr>
              <a:t>hẻo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gắng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dạy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chữ</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trở</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giáo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nhỏ</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ngoan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tốt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bụng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khen</a:t>
            </a:r>
            <a:r>
              <a:rPr lang="en-US" sz="28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2707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 name="Picture 1">
            <a:extLst>
              <a:ext uri="{FF2B5EF4-FFF2-40B4-BE49-F238E27FC236}">
                <a16:creationId xmlns:a16="http://schemas.microsoft.com/office/drawing/2014/main" id="{9CF0BCE6-25FC-4AF0-B1F0-C9AB7CD8FC45}"/>
              </a:ext>
            </a:extLst>
          </p:cNvPr>
          <p:cNvPicPr>
            <a:picLocks noChangeAspect="1"/>
          </p:cNvPicPr>
          <p:nvPr/>
        </p:nvPicPr>
        <p:blipFill>
          <a:blip r:embed="rId3"/>
          <a:stretch>
            <a:fillRect/>
          </a:stretch>
        </p:blipFill>
        <p:spPr>
          <a:xfrm>
            <a:off x="2616472" y="1381125"/>
            <a:ext cx="5417083" cy="3334236"/>
          </a:xfrm>
          <a:prstGeom prst="rect">
            <a:avLst/>
          </a:prstGeom>
        </p:spPr>
      </p:pic>
    </p:spTree>
    <p:extLst>
      <p:ext uri="{BB962C8B-B14F-4D97-AF65-F5344CB8AC3E}">
        <p14:creationId xmlns:p14="http://schemas.microsoft.com/office/powerpoint/2010/main" val="12642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65D3ED-1261-4C79-8CE9-7BBCD356C1EA}"/>
              </a:ext>
            </a:extLst>
          </p:cNvPr>
          <p:cNvGrpSpPr/>
          <p:nvPr/>
        </p:nvGrpSpPr>
        <p:grpSpPr>
          <a:xfrm>
            <a:off x="3886200" y="0"/>
            <a:ext cx="7400168" cy="1666372"/>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F391557E-9D2C-4840-BD03-3962B48971B7}"/>
                </a:ext>
              </a:extLst>
            </p:cNvPr>
            <p:cNvSpPr txBox="1"/>
            <p:nvPr/>
          </p:nvSpPr>
          <p:spPr>
            <a:xfrm>
              <a:off x="-555497" y="1848047"/>
              <a:ext cx="5318022" cy="1054231"/>
            </a:xfrm>
            <a:prstGeom prst="rect">
              <a:avLst/>
            </a:prstGeom>
            <a:grpFill/>
          </p:spPr>
          <p:txBody>
            <a:bodyPr wrap="square" rtlCol="0">
              <a:spAutoFit/>
            </a:bodyPr>
            <a:lstStyle/>
            <a:p>
              <a:pPr algn="just" defTabSz="1219170">
                <a:buClr>
                  <a:srgbClr val="000000"/>
                </a:buClr>
              </a:pPr>
              <a:r>
                <a:rPr lang="en-US" sz="4267" b="1" kern="0" dirty="0">
                  <a:solidFill>
                    <a:srgbClr val="1F5F73">
                      <a:lumMod val="75000"/>
                    </a:srgbClr>
                  </a:solidFill>
                  <a:latin typeface="Calibri" panose="020F0502020204030204" pitchFamily="34" charset="0"/>
                  <a:cs typeface="Calibri" panose="020F0502020204030204" pitchFamily="34" charset="0"/>
                  <a:sym typeface="Arial"/>
                </a:rPr>
                <a:t>Theo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em</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giọng</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như</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thế</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nào</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1CE39A8E-948F-4836-AAE1-70EE38C542A0}"/>
              </a:ext>
            </a:extLst>
          </p:cNvPr>
          <p:cNvPicPr>
            <a:picLocks noChangeAspect="1"/>
          </p:cNvPicPr>
          <p:nvPr/>
        </p:nvPicPr>
        <p:blipFill>
          <a:blip r:embed="rId2"/>
          <a:stretch>
            <a:fillRect/>
          </a:stretch>
        </p:blipFill>
        <p:spPr>
          <a:xfrm>
            <a:off x="7850254" y="1955865"/>
            <a:ext cx="3220280" cy="4011946"/>
          </a:xfrm>
          <a:prstGeom prst="rect">
            <a:avLst/>
          </a:prstGeom>
        </p:spPr>
      </p:pic>
      <p:sp>
        <p:nvSpPr>
          <p:cNvPr id="7" name="TextBox 6">
            <a:extLst>
              <a:ext uri="{FF2B5EF4-FFF2-40B4-BE49-F238E27FC236}">
                <a16:creationId xmlns:a16="http://schemas.microsoft.com/office/drawing/2014/main" id="{27C0750B-9584-4FBE-B305-D02BDD03AD95}"/>
              </a:ext>
            </a:extLst>
          </p:cNvPr>
          <p:cNvSpPr txBox="1"/>
          <p:nvPr/>
        </p:nvSpPr>
        <p:spPr>
          <a:xfrm>
            <a:off x="839391" y="2467479"/>
            <a:ext cx="6093618" cy="196220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 nhẹ nhàng, thể hiện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trầm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id="{BE3DBD7F-838F-478F-9A52-DD2EFC99F3C5}"/>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group of dolls&#10;&#10;Description automatically generated with low confidence">
            <a:extLst>
              <a:ext uri="{FF2B5EF4-FFF2-40B4-BE49-F238E27FC236}">
                <a16:creationId xmlns:a16="http://schemas.microsoft.com/office/drawing/2014/main" id="{CFAB70E7-6DCD-4153-BA3B-6C5438832C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60ABC38B-62A8-4505-9697-591D96A9B7E6}"/>
              </a:ext>
            </a:extLst>
          </p:cNvPr>
          <p:cNvGrpSpPr/>
          <p:nvPr/>
        </p:nvGrpSpPr>
        <p:grpSpPr>
          <a:xfrm>
            <a:off x="5843909" y="966157"/>
            <a:ext cx="5885753" cy="2301545"/>
            <a:chOff x="2992908" y="2237142"/>
            <a:chExt cx="4818983" cy="1919743"/>
          </a:xfrm>
        </p:grpSpPr>
        <p:sp>
          <p:nvSpPr>
            <p:cNvPr id="5" name="Rectangle: Rounded Corners 24">
              <a:extLst>
                <a:ext uri="{FF2B5EF4-FFF2-40B4-BE49-F238E27FC236}">
                  <a16:creationId xmlns:a16="http://schemas.microsoft.com/office/drawing/2014/main" id="{611C1E48-E3A6-4116-8468-80CEE442CB84}"/>
                </a:ext>
              </a:extLst>
            </p:cNvPr>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Phân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công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từng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đoạn</a:t>
              </a:r>
              <a:endParaRPr lang="en-US" sz="3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Tất</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cả</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thành</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viên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đều</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a:t>
              </a:r>
            </a:p>
          </p:txBody>
        </p:sp>
        <p:sp>
          <p:nvSpPr>
            <p:cNvPr id="6" name="Rectangle: Rounded Corners 25">
              <a:extLst>
                <a:ext uri="{FF2B5EF4-FFF2-40B4-BE49-F238E27FC236}">
                  <a16:creationId xmlns:a16="http://schemas.microsoft.com/office/drawing/2014/main" id="{18374AEF-D36C-43E1-AC64-C290B4910A01}"/>
                </a:ext>
              </a:extLst>
            </p:cNvPr>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F680FCB0-EE99-4E2A-82F3-A82ED95E011D}"/>
                </a:ext>
              </a:extLst>
            </p:cNvPr>
            <p:cNvPicPr>
              <a:picLocks noChangeAspect="1"/>
            </p:cNvPicPr>
            <p:nvPr/>
          </p:nvPicPr>
          <p:blipFill>
            <a:blip r:embed="rId5"/>
            <a:stretch>
              <a:fillRect/>
            </a:stretch>
          </p:blipFill>
          <p:spPr>
            <a:xfrm flipH="1">
              <a:off x="3150159" y="2950846"/>
              <a:ext cx="539085" cy="539084"/>
            </a:xfrm>
            <a:prstGeom prst="rect">
              <a:avLst/>
            </a:prstGeom>
          </p:spPr>
        </p:pic>
        <p:pic>
          <p:nvPicPr>
            <p:cNvPr id="8" name="Picture 7">
              <a:extLst>
                <a:ext uri="{FF2B5EF4-FFF2-40B4-BE49-F238E27FC236}">
                  <a16:creationId xmlns:a16="http://schemas.microsoft.com/office/drawing/2014/main" id="{B5C3EE62-F9E8-4472-8B91-48BE4728563D}"/>
                </a:ext>
              </a:extLst>
            </p:cNvPr>
            <p:cNvPicPr>
              <a:picLocks noChangeAspect="1"/>
            </p:cNvPicPr>
            <p:nvPr/>
          </p:nvPicPr>
          <p:blipFill>
            <a:blip r:embed="rId5"/>
            <a:stretch>
              <a:fillRect/>
            </a:stretch>
          </p:blipFill>
          <p:spPr>
            <a:xfrm flipH="1">
              <a:off x="3150160" y="3571453"/>
              <a:ext cx="539084" cy="539084"/>
            </a:xfrm>
            <a:prstGeom prst="rect">
              <a:avLst/>
            </a:prstGeom>
          </p:spPr>
        </p:pic>
      </p:grpSp>
      <p:grpSp>
        <p:nvGrpSpPr>
          <p:cNvPr id="9" name="Group 8">
            <a:extLst>
              <a:ext uri="{FF2B5EF4-FFF2-40B4-BE49-F238E27FC236}">
                <a16:creationId xmlns:a16="http://schemas.microsoft.com/office/drawing/2014/main" id="{AA6CD6FF-92FD-4E82-8F2E-23D737CC9BE7}"/>
              </a:ext>
            </a:extLst>
          </p:cNvPr>
          <p:cNvGrpSpPr/>
          <p:nvPr/>
        </p:nvGrpSpPr>
        <p:grpSpPr>
          <a:xfrm>
            <a:off x="4629925" y="3591911"/>
            <a:ext cx="7316910" cy="3000445"/>
            <a:chOff x="353342" y="2065133"/>
            <a:chExt cx="5487682" cy="2141809"/>
          </a:xfrm>
        </p:grpSpPr>
        <p:grpSp>
          <p:nvGrpSpPr>
            <p:cNvPr id="10" name="Group 9">
              <a:extLst>
                <a:ext uri="{FF2B5EF4-FFF2-40B4-BE49-F238E27FC236}">
                  <a16:creationId xmlns:a16="http://schemas.microsoft.com/office/drawing/2014/main" id="{AF51371B-B7B2-421F-88DA-BD4431EB4DC2}"/>
                </a:ext>
              </a:extLst>
            </p:cNvPr>
            <p:cNvGrpSpPr/>
            <p:nvPr/>
          </p:nvGrpSpPr>
          <p:grpSpPr>
            <a:xfrm>
              <a:off x="353342" y="2065133"/>
              <a:ext cx="5487682" cy="2141809"/>
              <a:chOff x="2975205" y="1899324"/>
              <a:chExt cx="6167666" cy="2129098"/>
            </a:xfrm>
          </p:grpSpPr>
          <p:sp>
            <p:nvSpPr>
              <p:cNvPr id="23" name="Rectangle: Rounded Corners 42">
                <a:extLst>
                  <a:ext uri="{FF2B5EF4-FFF2-40B4-BE49-F238E27FC236}">
                    <a16:creationId xmlns:a16="http://schemas.microsoft.com/office/drawing/2014/main" id="{C67F14C4-AE0A-4D82-B5D2-5A3062FFC0C9}"/>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rgbClr val="0070C0">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1.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2.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to, </a:t>
                </a:r>
                <a:r>
                  <a:rPr lang="en-US" sz="3600" kern="0" dirty="0" err="1">
                    <a:solidFill>
                      <a:srgbClr val="FFC000"/>
                    </a:solidFill>
                    <a:latin typeface="Calibri" panose="020F0502020204030204" pitchFamily="34" charset="0"/>
                    <a:cs typeface="Calibri" panose="020F0502020204030204" pitchFamily="34" charset="0"/>
                    <a:sym typeface="Arial"/>
                  </a:rPr>
                  <a:t>rõ</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3.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ngắt</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nghỉ</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chỗ</a:t>
                </a:r>
                <a:r>
                  <a:rPr lang="en-US" sz="3600" kern="0" dirty="0">
                    <a:solidFill>
                      <a:srgbClr val="FFC000"/>
                    </a:solidFill>
                    <a:latin typeface="Calibri" panose="020F0502020204030204" pitchFamily="34" charset="0"/>
                    <a:cs typeface="Calibri" panose="020F0502020204030204" pitchFamily="34" charset="0"/>
                    <a:sym typeface="Arial"/>
                  </a:rPr>
                  <a:t>.</a:t>
                </a:r>
              </a:p>
            </p:txBody>
          </p:sp>
          <p:sp>
            <p:nvSpPr>
              <p:cNvPr id="24" name="Rectangle: Rounded Corners 43">
                <a:extLst>
                  <a:ext uri="{FF2B5EF4-FFF2-40B4-BE49-F238E27FC236}">
                    <a16:creationId xmlns:a16="http://schemas.microsoft.com/office/drawing/2014/main" id="{3BCC6BD6-6D35-46F7-933F-D5CEEC0F9EEA}"/>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4E166E79-4A2B-4F67-A228-22273C3C5D62}"/>
                </a:ext>
              </a:extLst>
            </p:cNvPr>
            <p:cNvGrpSpPr/>
            <p:nvPr/>
          </p:nvGrpSpPr>
          <p:grpSpPr>
            <a:xfrm>
              <a:off x="2311507" y="2693312"/>
              <a:ext cx="1558527" cy="498929"/>
              <a:chOff x="2310575" y="2698268"/>
              <a:chExt cx="1558527" cy="498929"/>
            </a:xfrm>
          </p:grpSpPr>
          <p:pic>
            <p:nvPicPr>
              <p:cNvPr id="20" name="Picture 19" descr="Shape, circle&#10;&#10;Description automatically generated">
                <a:extLst>
                  <a:ext uri="{FF2B5EF4-FFF2-40B4-BE49-F238E27FC236}">
                    <a16:creationId xmlns:a16="http://schemas.microsoft.com/office/drawing/2014/main" id="{5BCC38E0-2F22-4874-AF57-0C8BBEAA555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21" name="Picture 20" descr="Shape, circle&#10;&#10;Description automatically generated">
                <a:extLst>
                  <a:ext uri="{FF2B5EF4-FFF2-40B4-BE49-F238E27FC236}">
                    <a16:creationId xmlns:a16="http://schemas.microsoft.com/office/drawing/2014/main" id="{704282D6-E434-45D3-BFB5-24CB2E20089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22" name="Picture 21" descr="Shape, circle&#10;&#10;Description automatically generated">
                <a:extLst>
                  <a:ext uri="{FF2B5EF4-FFF2-40B4-BE49-F238E27FC236}">
                    <a16:creationId xmlns:a16="http://schemas.microsoft.com/office/drawing/2014/main" id="{3ECC6CD9-AA3B-4497-986A-C9FC9CB412F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12" name="Group 11">
              <a:extLst>
                <a:ext uri="{FF2B5EF4-FFF2-40B4-BE49-F238E27FC236}">
                  <a16:creationId xmlns:a16="http://schemas.microsoft.com/office/drawing/2014/main" id="{04430194-5115-4E75-9D93-8F5B5356A375}"/>
                </a:ext>
              </a:extLst>
            </p:cNvPr>
            <p:cNvGrpSpPr/>
            <p:nvPr/>
          </p:nvGrpSpPr>
          <p:grpSpPr>
            <a:xfrm>
              <a:off x="2512758" y="3199278"/>
              <a:ext cx="1538407" cy="493960"/>
              <a:chOff x="2265848" y="2667560"/>
              <a:chExt cx="1538407" cy="493960"/>
            </a:xfrm>
          </p:grpSpPr>
          <p:pic>
            <p:nvPicPr>
              <p:cNvPr id="17" name="Picture 16" descr="Shape, circle&#10;&#10;Description automatically generated">
                <a:extLst>
                  <a:ext uri="{FF2B5EF4-FFF2-40B4-BE49-F238E27FC236}">
                    <a16:creationId xmlns:a16="http://schemas.microsoft.com/office/drawing/2014/main" id="{085D7343-0DB5-4B33-BEF9-B21A34795A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65848" y="266756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3EAD1086-8C37-4497-8D02-45F12471F1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77956" y="2671736"/>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8C4BA3CF-C3C6-42F9-9726-E77F853105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25905" y="2688775"/>
                <a:ext cx="604846" cy="451529"/>
              </a:xfrm>
              <a:prstGeom prst="rect">
                <a:avLst/>
              </a:prstGeom>
            </p:spPr>
          </p:pic>
        </p:grpSp>
        <p:grpSp>
          <p:nvGrpSpPr>
            <p:cNvPr id="13" name="Group 12">
              <a:extLst>
                <a:ext uri="{FF2B5EF4-FFF2-40B4-BE49-F238E27FC236}">
                  <a16:creationId xmlns:a16="http://schemas.microsoft.com/office/drawing/2014/main" id="{46634F12-2A52-4161-AFB2-4E49E7804980}"/>
                </a:ext>
              </a:extLst>
            </p:cNvPr>
            <p:cNvGrpSpPr/>
            <p:nvPr/>
          </p:nvGrpSpPr>
          <p:grpSpPr>
            <a:xfrm>
              <a:off x="4300862" y="3663380"/>
              <a:ext cx="1433315" cy="493960"/>
              <a:chOff x="1992820" y="2542421"/>
              <a:chExt cx="1433315" cy="493960"/>
            </a:xfrm>
          </p:grpSpPr>
          <p:pic>
            <p:nvPicPr>
              <p:cNvPr id="14" name="Picture 13" descr="Shape, circle&#10;&#10;Description automatically generated">
                <a:extLst>
                  <a:ext uri="{FF2B5EF4-FFF2-40B4-BE49-F238E27FC236}">
                    <a16:creationId xmlns:a16="http://schemas.microsoft.com/office/drawing/2014/main" id="{556F607F-8128-4A09-861C-7CE660EF99C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372BEDE3-C66F-429C-BD07-1A725AB7872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4761C036-302A-4F0D-BE99-57679D979B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25" name="Picture 24">
            <a:extLst>
              <a:ext uri="{FF2B5EF4-FFF2-40B4-BE49-F238E27FC236}">
                <a16:creationId xmlns:a16="http://schemas.microsoft.com/office/drawing/2014/main" id="{85E5F6F0-B9FD-4042-AB09-53314DD4C699}"/>
              </a:ext>
            </a:extLst>
          </p:cNvPr>
          <p:cNvPicPr>
            <a:picLocks noChangeAspect="1"/>
          </p:cNvPicPr>
          <p:nvPr/>
        </p:nvPicPr>
        <p:blipFill rotWithShape="1">
          <a:blip r:embed="rId8"/>
          <a:srcRect r="10657"/>
          <a:stretch/>
        </p:blipFill>
        <p:spPr>
          <a:xfrm>
            <a:off x="124360" y="327716"/>
            <a:ext cx="5681028" cy="1085182"/>
          </a:xfrm>
          <a:prstGeom prst="rect">
            <a:avLst/>
          </a:prstGeom>
        </p:spPr>
      </p:pic>
    </p:spTree>
    <p:extLst>
      <p:ext uri="{BB962C8B-B14F-4D97-AF65-F5344CB8AC3E}">
        <p14:creationId xmlns:p14="http://schemas.microsoft.com/office/powerpoint/2010/main" val="35514157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333">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5333">
                                          <p:cBhvr additive="base">
                                            <p:cTn id="12" dur="750" fill="hold"/>
                                            <p:tgtEl>
                                              <p:spTgt spid="9"/>
                                            </p:tgtEl>
                                            <p:attrNameLst>
                                              <p:attrName>ppt_x</p:attrName>
                                            </p:attrNameLst>
                                          </p:cBhvr>
                                          <p:tavLst>
                                            <p:tav tm="0">
                                              <p:val>
                                                <p:strVal val="#ppt_x"/>
                                              </p:val>
                                            </p:tav>
                                            <p:tav tm="100000">
                                              <p:val>
                                                <p:strVal val="#ppt_x"/>
                                              </p:val>
                                            </p:tav>
                                          </p:tavLst>
                                        </p:anim>
                                        <p:anim calcmode="lin" valueType="num" p14:bounceEnd="85333">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ppt_x"/>
                                              </p:val>
                                            </p:tav>
                                            <p:tav tm="100000">
                                              <p:val>
                                                <p:strVal val="#ppt_x"/>
                                              </p:val>
                                            </p:tav>
                                          </p:tavLst>
                                        </p:anim>
                                        <p:anim calcmode="lin" valueType="num">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379518" y="120752"/>
            <a:ext cx="4719562"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a:t>
            </a:r>
          </a:p>
        </p:txBody>
      </p:sp>
      <p:sp>
        <p:nvSpPr>
          <p:cNvPr id="5" name="TextBox 4">
            <a:extLst>
              <a:ext uri="{FF2B5EF4-FFF2-40B4-BE49-F238E27FC236}">
                <a16:creationId xmlns:a16="http://schemas.microsoft.com/office/drawing/2014/main" id="{EA905078-4C44-4C8D-9841-334E1BDB7B5B}"/>
              </a:ext>
            </a:extLst>
          </p:cNvPr>
          <p:cNvSpPr txBox="1"/>
          <p:nvPr/>
        </p:nvSpPr>
        <p:spPr>
          <a:xfrm>
            <a:off x="1059544" y="2103982"/>
            <a:ext cx="7170056" cy="4183709"/>
          </a:xfrm>
          <a:prstGeom prst="rect">
            <a:avLst/>
          </a:prstGeom>
          <a:solidFill>
            <a:schemeClr val="accent4">
              <a:lumMod val="20000"/>
              <a:lumOff val="80000"/>
            </a:schemeClr>
          </a:solidFill>
        </p:spPr>
        <p:txBody>
          <a:bodyPr wrap="square">
            <a:spAutoFit/>
          </a:bodyPr>
          <a:lstStyle/>
          <a:p>
            <a:pPr marL="0" marR="0" algn="just">
              <a:lnSpc>
                <a:spcPct val="120000"/>
              </a:lnSpc>
              <a:spcBef>
                <a:spcPts val="0"/>
              </a:spcBef>
              <a:spcAft>
                <a:spcPts val="0"/>
              </a:spcAft>
            </a:pPr>
            <a:r>
              <a:rPr lang="en-US" sz="2800" b="1" dirty="0">
                <a:effectLst/>
                <a:latin typeface="Times New Roman" panose="02020603050405020304" pitchFamily="18" charset="0"/>
                <a:ea typeface="Calibri" panose="020F0502020204030204" pitchFamily="34" charset="0"/>
              </a:rPr>
              <a:t>	GV </a:t>
            </a:r>
            <a:r>
              <a:rPr lang="en-US" sz="2800" b="1" dirty="0" err="1">
                <a:effectLst/>
                <a:latin typeface="Times New Roman" panose="02020603050405020304" pitchFamily="18" charset="0"/>
                <a:ea typeface="Calibri" panose="020F0502020204030204" pitchFamily="34" charset="0"/>
              </a:rPr>
              <a:t>hướng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dẫn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về</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nhà</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luyện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đọc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nâng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cao</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theo</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dạng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phân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vai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tập</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chuyển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đọc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theo</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các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hình</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thức</a:t>
            </a:r>
            <a:r>
              <a:rPr lang="en-US" sz="2800" b="1" dirty="0">
                <a:effectLst/>
                <a:latin typeface="Times New Roman" panose="02020603050405020304" pitchFamily="18" charset="0"/>
                <a:ea typeface="Calibri" panose="020F0502020204030204" pitchFamily="34" charset="0"/>
              </a:rPr>
              <a:t>:</a:t>
            </a:r>
          </a:p>
          <a:p>
            <a:pPr lvl="2" algn="just">
              <a:lnSpc>
                <a:spcPct val="120000"/>
              </a:lnSpc>
            </a:pP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người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kể</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chuyện</a:t>
            </a:r>
            <a:r>
              <a:rPr lang="en-US" sz="2800" b="1" dirty="0">
                <a:effectLst/>
                <a:latin typeface="Times New Roman" panose="02020603050405020304" pitchFamily="18" charset="0"/>
                <a:ea typeface="Calibri" panose="020F0502020204030204" pitchFamily="34" charset="0"/>
              </a:rPr>
              <a:t>.</a:t>
            </a:r>
          </a:p>
          <a:p>
            <a:pPr lvl="2" algn="just">
              <a:lnSpc>
                <a:spcPct val="120000"/>
              </a:lnSpc>
            </a:pP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của</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Giên</a:t>
            </a:r>
            <a:r>
              <a:rPr lang="en-US" sz="2800" b="1" dirty="0">
                <a:effectLst/>
                <a:latin typeface="Times New Roman" panose="02020603050405020304" pitchFamily="18" charset="0"/>
                <a:ea typeface="Calibri" panose="020F0502020204030204" pitchFamily="34" charset="0"/>
              </a:rPr>
              <a:t>.</a:t>
            </a:r>
          </a:p>
          <a:p>
            <a:pPr lvl="2" algn="just">
              <a:lnSpc>
                <a:spcPct val="120000"/>
              </a:lnSpc>
            </a:pP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của</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bà</a:t>
            </a:r>
            <a:r>
              <a:rPr lang="en-US" sz="2800" b="1" dirty="0">
                <a:effectLst/>
                <a:latin typeface="Times New Roman" panose="02020603050405020304" pitchFamily="18" charset="0"/>
                <a:ea typeface="Calibri" panose="020F0502020204030204" pitchFamily="34" charset="0"/>
              </a:rPr>
              <a:t>.</a:t>
            </a:r>
          </a:p>
          <a:p>
            <a:pPr lvl="2" algn="just">
              <a:lnSpc>
                <a:spcPct val="120000"/>
              </a:lnSpc>
            </a:pP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của</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mẹ</a:t>
            </a:r>
            <a:r>
              <a:rPr lang="en-US" sz="2800" b="1" dirty="0">
                <a:effectLst/>
                <a:latin typeface="Times New Roman" panose="02020603050405020304" pitchFamily="18" charset="0"/>
                <a:ea typeface="Calibri" panose="020F0502020204030204" pitchFamily="34" charset="0"/>
              </a:rPr>
              <a:t>.</a:t>
            </a:r>
          </a:p>
          <a:p>
            <a:pPr lvl="2" algn="just">
              <a:lnSpc>
                <a:spcPct val="120000"/>
              </a:lnSpc>
            </a:pP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cô</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giáo</a:t>
            </a:r>
            <a:r>
              <a:rPr lang="en-US" sz="2800" b="1"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1348594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55231-9BC4-42D0-8E53-C64061ABFCA7}"/>
              </a:ext>
            </a:extLst>
          </p:cNvPr>
          <p:cNvSpPr txBox="1"/>
          <p:nvPr/>
        </p:nvSpPr>
        <p:spPr>
          <a:xfrm>
            <a:off x="2060972" y="1639964"/>
            <a:ext cx="8740378"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học tập được điều gì </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79B9841-380B-4E91-8AC5-A22FF1BBFCA3}"/>
              </a:ext>
            </a:extLst>
          </p:cNvPr>
          <p:cNvSpPr txBox="1"/>
          <p:nvPr/>
        </p:nvSpPr>
        <p:spPr>
          <a:xfrm>
            <a:off x="2060972" y="2860966"/>
            <a:ext cx="8740378"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 pos="505460" algn="l"/>
              </a:tabLst>
            </a:pP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HS: </a:t>
            </a:r>
            <a:r>
              <a:rPr lang="vi-VN" sz="2800" b="1" kern="0" dirty="0">
                <a:effectLst/>
                <a:latin typeface="Times New Roman" panose="02020603050405020304" pitchFamily="18" charset="0"/>
                <a:ea typeface="Times New Roman" panose="02020603050405020304" pitchFamily="18" charset="0"/>
                <a:cs typeface="Times New Roman" panose="02020603050405020304" pitchFamily="18" charset="0"/>
              </a:rPr>
              <a:t>Có ý thức trong học tập, để đạt được những thành tích mong muốn.</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9336A48-66F1-46B2-A77F-3A8B4C6D2EA8}"/>
              </a:ext>
            </a:extLst>
          </p:cNvPr>
          <p:cNvSpPr txBox="1"/>
          <p:nvPr/>
        </p:nvSpPr>
        <p:spPr>
          <a:xfrm>
            <a:off x="2060972" y="4591358"/>
            <a:ext cx="8740378" cy="954107"/>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Xem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chuẩn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bị</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a:t>
            </a:r>
            <a:r>
              <a:rPr lang="en-US" sz="2800" b="1" dirty="0" err="1">
                <a:solidFill>
                  <a:srgbClr val="FF0000"/>
                </a:solidFill>
                <a:effectLst/>
                <a:latin typeface="Times New Roman" panose="02020603050405020304" pitchFamily="18" charset="0"/>
                <a:ea typeface="Times New Roman" panose="02020603050405020304" pitchFamily="18" charset="0"/>
              </a:rPr>
              <a:t>ói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và</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nghe</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a:t>
            </a:r>
            <a:r>
              <a:rPr lang="en-US" sz="2800" b="1" dirty="0" err="1">
                <a:solidFill>
                  <a:srgbClr val="FF0000"/>
                </a:solidFill>
                <a:effectLst/>
                <a:latin typeface="Times New Roman" panose="02020603050405020304" pitchFamily="18" charset="0"/>
                <a:ea typeface="Times New Roman" panose="02020603050405020304" pitchFamily="18" charset="0"/>
              </a:rPr>
              <a:t>rao</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đổi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chăm</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học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chăm</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làm</a:t>
            </a:r>
            <a:endParaRPr lang="en-US" sz="2800" b="1" dirty="0">
              <a:solidFill>
                <a:srgbClr val="FF0000"/>
              </a:solidFill>
            </a:endParaRPr>
          </a:p>
        </p:txBody>
      </p:sp>
    </p:spTree>
    <p:extLst>
      <p:ext uri="{BB962C8B-B14F-4D97-AF65-F5344CB8AC3E}">
        <p14:creationId xmlns:p14="http://schemas.microsoft.com/office/powerpoint/2010/main"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389416-BBFC-4707-844A-A789FB3D978A}"/>
              </a:ext>
            </a:extLst>
          </p:cNvPr>
          <p:cNvSpPr txBox="1"/>
          <p:nvPr/>
        </p:nvSpPr>
        <p:spPr>
          <a:xfrm>
            <a:off x="775098" y="715447"/>
            <a:ext cx="6654402" cy="523220"/>
          </a:xfrm>
          <a:prstGeom prst="rect">
            <a:avLst/>
          </a:prstGeom>
          <a:noFill/>
        </p:spPr>
        <p:txBody>
          <a:bodyPr wrap="square">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2 HS HTL </a:t>
            </a:r>
            <a:r>
              <a:rPr lang="vi-VN" sz="2800" b="1" i="1" dirty="0">
                <a:solidFill>
                  <a:srgbClr val="0070C0"/>
                </a:solidFill>
                <a:effectLst/>
                <a:latin typeface="Times New Roman" panose="02020603050405020304" pitchFamily="18" charset="0"/>
                <a:ea typeface="Times New Roman" panose="02020603050405020304" pitchFamily="18" charset="0"/>
              </a:rPr>
              <a:t>Bài đọc </a:t>
            </a:r>
            <a:r>
              <a:rPr lang="en-US" sz="2800" b="1" i="1" dirty="0">
                <a:solidFill>
                  <a:srgbClr val="0070C0"/>
                </a:solidFill>
                <a:effectLst/>
                <a:latin typeface="Times New Roman" panose="02020603050405020304" pitchFamily="18" charset="0"/>
                <a:ea typeface="Times New Roman" panose="02020603050405020304" pitchFamily="18" charset="0"/>
              </a:rPr>
              <a:t>2: </a:t>
            </a:r>
            <a:r>
              <a:rPr lang="en-US" sz="2800" b="1" i="1" dirty="0" err="1">
                <a:solidFill>
                  <a:srgbClr val="0070C0"/>
                </a:solidFill>
                <a:effectLst/>
                <a:latin typeface="Times New Roman" panose="02020603050405020304" pitchFamily="18" charset="0"/>
                <a:ea typeface="Times New Roman" panose="02020603050405020304" pitchFamily="18" charset="0"/>
              </a:rPr>
              <a:t>Lên</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rẫy</a:t>
            </a:r>
            <a:endParaRPr lang="en-US" sz="2800" b="1" dirty="0">
              <a:solidFill>
                <a:srgbClr val="0070C0"/>
              </a:solidFill>
            </a:endParaRPr>
          </a:p>
        </p:txBody>
      </p:sp>
      <p:sp>
        <p:nvSpPr>
          <p:cNvPr id="5" name="TextBox 4">
            <a:extLst>
              <a:ext uri="{FF2B5EF4-FFF2-40B4-BE49-F238E27FC236}">
                <a16:creationId xmlns:a16="http://schemas.microsoft.com/office/drawing/2014/main" id="{AD07B74C-424B-42AF-8DA3-5581B845F352}"/>
              </a:ext>
            </a:extLst>
          </p:cNvPr>
          <p:cNvSpPr txBox="1"/>
          <p:nvPr/>
        </p:nvSpPr>
        <p:spPr>
          <a:xfrm>
            <a:off x="775097" y="1247183"/>
            <a:ext cx="9383316"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E981050-09A0-43D3-8527-20B1670CD73D}"/>
              </a:ext>
            </a:extLst>
          </p:cNvPr>
          <p:cNvSpPr txBox="1"/>
          <p:nvPr/>
        </p:nvSpPr>
        <p:spPr>
          <a:xfrm>
            <a:off x="775097" y="2134432"/>
            <a:ext cx="9383315" cy="1384995"/>
          </a:xfrm>
          <a:prstGeom prst="rect">
            <a:avLst/>
          </a:prstGeom>
          <a:noFill/>
        </p:spPr>
        <p:txBody>
          <a:bodyPr wrap="square">
            <a:spAutoFit/>
          </a:bodyPr>
          <a:lstStyle/>
          <a:p>
            <a:r>
              <a:rPr lang="en-US" sz="2800" b="1" kern="100" dirty="0" err="1">
                <a:solidFill>
                  <a:srgbClr val="FF0000"/>
                </a:solidFill>
                <a:effectLst/>
                <a:latin typeface="Times New Roman" panose="02020603050405020304" pitchFamily="18" charset="0"/>
                <a:ea typeface="Calibri" panose="020F0502020204030204" pitchFamily="34" charset="0"/>
              </a:rPr>
              <a:t>Cảnh</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vật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thiên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nhiên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đường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đi</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rất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đẹp</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Mặt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trời</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mới</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ló</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ngọn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tre</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Những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giọt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sương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được</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nắng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sớm</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chiếu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vào</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như</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những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ngọn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đèn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giăng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ngọn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cỏ</a:t>
            </a:r>
            <a:endParaRPr lang="en-US" sz="2800" b="1" dirty="0">
              <a:solidFill>
                <a:srgbClr val="FF0000"/>
              </a:solidFill>
            </a:endParaRPr>
          </a:p>
        </p:txBody>
      </p:sp>
      <p:sp>
        <p:nvSpPr>
          <p:cNvPr id="9" name="TextBox 8">
            <a:extLst>
              <a:ext uri="{FF2B5EF4-FFF2-40B4-BE49-F238E27FC236}">
                <a16:creationId xmlns:a16="http://schemas.microsoft.com/office/drawing/2014/main" id="{75200531-11A4-4365-8487-989419D3633E}"/>
              </a:ext>
            </a:extLst>
          </p:cNvPr>
          <p:cNvSpPr txBox="1"/>
          <p:nvPr/>
        </p:nvSpPr>
        <p:spPr>
          <a:xfrm>
            <a:off x="646511" y="3737135"/>
            <a:ext cx="786884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3D6BBE6E-EFDA-4FCF-8624-1BA99C8D39C6}"/>
              </a:ext>
            </a:extLst>
          </p:cNvPr>
          <p:cNvSpPr txBox="1"/>
          <p:nvPr/>
        </p:nvSpPr>
        <p:spPr>
          <a:xfrm>
            <a:off x="775097" y="4735886"/>
            <a:ext cx="9383315" cy="954107"/>
          </a:xfrm>
          <a:prstGeom prst="rect">
            <a:avLst/>
          </a:prstGeom>
          <a:noFill/>
        </p:spPr>
        <p:txBody>
          <a:bodyPr wrap="square">
            <a:spAutoFit/>
          </a:bodyPr>
          <a:lstStyle/>
          <a:p>
            <a:r>
              <a:rPr lang="en-US" sz="2800" b="1" kern="100" dirty="0" err="1">
                <a:solidFill>
                  <a:srgbClr val="FF0000"/>
                </a:solidFill>
                <a:effectLst/>
                <a:latin typeface="Times New Roman" panose="02020603050405020304" pitchFamily="18" charset="0"/>
                <a:ea typeface="Calibri" panose="020F0502020204030204" pitchFamily="34" charset="0"/>
              </a:rPr>
              <a:t>Bạn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nhỏ</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trong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bài</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thơ</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rất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đáng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yêu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chăm</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học</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tập</a:t>
            </a:r>
            <a:r>
              <a:rPr lang="en-US" sz="2800" b="1" kern="100" dirty="0">
                <a:solidFill>
                  <a:srgbClr val="FF0000"/>
                </a:solidFill>
                <a:effectLst/>
                <a:latin typeface="Times New Roman" panose="02020603050405020304" pitchFamily="18" charset="0"/>
                <a:ea typeface="Calibri" panose="020F0502020204030204" pitchFamily="34" charset="0"/>
              </a:rPr>
              <a:t>, ham </a:t>
            </a:r>
            <a:r>
              <a:rPr lang="en-US" sz="2800" b="1" kern="100" dirty="0" err="1">
                <a:solidFill>
                  <a:srgbClr val="FF0000"/>
                </a:solidFill>
                <a:effectLst/>
                <a:latin typeface="Times New Roman" panose="02020603050405020304" pitchFamily="18" charset="0"/>
                <a:ea typeface="Calibri" panose="020F0502020204030204" pitchFamily="34" charset="0"/>
              </a:rPr>
              <a:t>thích</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lao</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động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yêu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rẫy</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yêu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rừng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yêu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cảnh</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đẹp</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thiên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nhiên</a:t>
            </a:r>
            <a:r>
              <a:rPr lang="en-US" sz="2800" b="1" kern="100" dirty="0">
                <a:solidFill>
                  <a:srgbClr val="FF0000"/>
                </a:solidFill>
                <a:effectLst/>
                <a:latin typeface="Times New Roman" panose="02020603050405020304" pitchFamily="18" charset="0"/>
                <a:ea typeface="Calibri" panose="020F0502020204030204" pitchFamily="34" charset="0"/>
              </a:rPr>
              <a:t>.)</a:t>
            </a:r>
            <a:endParaRPr lang="en-US" sz="2800" b="1" dirty="0">
              <a:solidFill>
                <a:srgbClr val="FF0000"/>
              </a:solidFill>
            </a:endParaRPr>
          </a:p>
        </p:txBody>
      </p:sp>
    </p:spTree>
    <p:extLst>
      <p:ext uri="{BB962C8B-B14F-4D97-AF65-F5344CB8AC3E}">
        <p14:creationId xmlns:p14="http://schemas.microsoft.com/office/powerpoint/2010/main" val="17528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CC9D0-1F8B-4DDB-BC2F-84304E7347DC}"/>
              </a:ext>
            </a:extLst>
          </p:cNvPr>
          <p:cNvPicPr>
            <a:picLocks noChangeAspect="1"/>
          </p:cNvPicPr>
          <p:nvPr/>
        </p:nvPicPr>
        <p:blipFill>
          <a:blip r:embed="rId2"/>
          <a:stretch>
            <a:fillRect/>
          </a:stretch>
        </p:blipFill>
        <p:spPr>
          <a:xfrm>
            <a:off x="1652455" y="1110332"/>
            <a:ext cx="7663336" cy="3261643"/>
          </a:xfrm>
          <a:prstGeom prst="rect">
            <a:avLst/>
          </a:prstGeom>
        </p:spPr>
      </p:pic>
    </p:spTree>
    <p:extLst>
      <p:ext uri="{BB962C8B-B14F-4D97-AF65-F5344CB8AC3E}">
        <p14:creationId xmlns:p14="http://schemas.microsoft.com/office/powerpoint/2010/main" val="7839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a16="http://schemas.microsoft.com/office/drawing/2014/main"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a16="http://schemas.microsoft.com/office/drawing/2014/main"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a16="http://schemas.microsoft.com/office/drawing/2014/main"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5A52ECEF-00F8-49F7-B95C-8B67D14EC3CE}"/>
              </a:ext>
            </a:extLst>
          </p:cNvPr>
          <p:cNvPicPr>
            <a:picLocks noChangeAspect="1"/>
          </p:cNvPicPr>
          <p:nvPr/>
        </p:nvPicPr>
        <p:blipFill>
          <a:blip r:embed="rId5"/>
          <a:stretch>
            <a:fillRect/>
          </a:stretch>
        </p:blipFill>
        <p:spPr>
          <a:xfrm>
            <a:off x="806209" y="318052"/>
            <a:ext cx="10400677" cy="1701278"/>
          </a:xfrm>
          <a:prstGeom prst="rect">
            <a:avLst/>
          </a:prstGeom>
        </p:spPr>
      </p:pic>
      <p:pic>
        <p:nvPicPr>
          <p:cNvPr id="12" name="Picture 1">
            <a:extLst>
              <a:ext uri="{FF2B5EF4-FFF2-40B4-BE49-F238E27FC236}">
                <a16:creationId xmlns:a16="http://schemas.microsoft.com/office/drawing/2014/main"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pic>
        <p:nvPicPr>
          <p:cNvPr id="1026" name="Picture 2" descr="Đọc: Cô giáo nhỏ - Tiếng Việt 4 Cánh diều Tiếng Việt lớp 4 Cánh diều tập 1  Bài 2">
            <a:extLst>
              <a:ext uri="{FF2B5EF4-FFF2-40B4-BE49-F238E27FC236}">
                <a16:creationId xmlns:a16="http://schemas.microsoft.com/office/drawing/2014/main" id="{36B6BD36-C314-45FD-BFE6-FEE52E759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561" y="721828"/>
            <a:ext cx="8391525" cy="38924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34E3789-B491-491D-940B-CD93651D05E2}"/>
              </a:ext>
            </a:extLst>
          </p:cNvPr>
          <p:cNvSpPr txBox="1"/>
          <p:nvPr/>
        </p:nvSpPr>
        <p:spPr>
          <a:xfrm>
            <a:off x="313903" y="138767"/>
            <a:ext cx="3172670" cy="4401205"/>
          </a:xfrm>
          <a:prstGeom prst="rect">
            <a:avLst/>
          </a:prstGeom>
          <a:noFill/>
        </p:spPr>
        <p:txBody>
          <a:bodyPr wrap="square" rtlCol="0">
            <a:spAutoFit/>
          </a:bodyPr>
          <a:lstStyle/>
          <a:p>
            <a:pPr algn="ctr" rtl="0"/>
            <a:r>
              <a:rPr lang="vi-VN" sz="2800" b="1" i="0" dirty="0">
                <a:solidFill>
                  <a:srgbClr val="FF0000"/>
                </a:solidFill>
                <a:effectLst/>
                <a:latin typeface="Times New Roman" panose="02020603050405020304" pitchFamily="18" charset="0"/>
                <a:cs typeface="Times New Roman" panose="02020603050405020304" pitchFamily="18" charset="0"/>
              </a:rPr>
              <a:t>Cô giáo nhỏ</a:t>
            </a:r>
          </a:p>
          <a:p>
            <a:pPr algn="just" rtl="0"/>
            <a:r>
              <a:rPr lang="en-US" sz="2800" b="1" dirty="0">
                <a:solidFill>
                  <a:srgbClr val="000000"/>
                </a:solidFill>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Đã hơn một tháng nay, hễ tôi hỏi đến cuốn truyện tranh Giên mượn, em lại lúng búng: “Xin lỗi cô, em quên mang theo. Cô đừng báo với nhà trường ạ.”</a:t>
            </a:r>
          </a:p>
        </p:txBody>
      </p:sp>
      <p:sp>
        <p:nvSpPr>
          <p:cNvPr id="5" name="TextBox 4">
            <a:extLst>
              <a:ext uri="{FF2B5EF4-FFF2-40B4-BE49-F238E27FC236}">
                <a16:creationId xmlns:a16="http://schemas.microsoft.com/office/drawing/2014/main" id="{708D8AE9-20B4-447E-9EE9-53308C91F06E}"/>
              </a:ext>
            </a:extLst>
          </p:cNvPr>
          <p:cNvSpPr txBox="1"/>
          <p:nvPr/>
        </p:nvSpPr>
        <p:spPr>
          <a:xfrm>
            <a:off x="738187" y="4773304"/>
            <a:ext cx="10953750" cy="1815882"/>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Giên gọi là trường nhưng thực chất đây chỉ là một lớp dạy chữ miễn phí ở một vùng quê Châu Phi hẻo lánh. Đa số trẻ em ở đây phải ở nhà bế em, nấu nướng hoặc ra đồng giúp cha mẹ. Chỉ chừng hai chục em được đi học.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67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4B99714F-192C-426C-BA22-333CF4F164AA}"/>
              </a:ext>
            </a:extLst>
          </p:cNvPr>
          <p:cNvSpPr/>
          <p:nvPr/>
        </p:nvSpPr>
        <p:spPr>
          <a:xfrm>
            <a:off x="666750" y="114301"/>
            <a:ext cx="10820400" cy="5860368"/>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3" name="TextBox 2">
            <a:extLst>
              <a:ext uri="{FF2B5EF4-FFF2-40B4-BE49-F238E27FC236}">
                <a16:creationId xmlns:a16="http://schemas.microsoft.com/office/drawing/2014/main" id="{F1E6E7AB-68AF-4DD1-8426-F2819141C529}"/>
              </a:ext>
            </a:extLst>
          </p:cNvPr>
          <p:cNvSpPr txBox="1"/>
          <p:nvPr/>
        </p:nvSpPr>
        <p:spPr>
          <a:xfrm>
            <a:off x="1007834" y="883331"/>
            <a:ext cx="9907816" cy="1815882"/>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Tối hôm đó, mất hai giờ đồng hồ vượt qua những quãng đồng vắng, tối tăm, tôi mới tìm đến được xóm nhà Giên. Người ta chỉ cho tôi một túp lều. Tới sát cánh cửa đan bằng thân sậy khép hờ, tôi nghe thấy những tiếng ê a đánh vần. </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C283A68-E740-48F1-B0CF-FABE1E419B05}"/>
              </a:ext>
            </a:extLst>
          </p:cNvPr>
          <p:cNvSpPr txBox="1"/>
          <p:nvPr/>
        </p:nvSpPr>
        <p:spPr>
          <a:xfrm>
            <a:off x="1007834" y="3044485"/>
            <a:ext cx="9907816" cy="2677656"/>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Tôi nhìn qua khe cửa. Khoảng sáu, bảy đứa trẻ ngồi quanh bếp lửa. Cạnh chúng là một phụ nữ trẻ và một bà lão. Hai người lớn chụm môi cố vật lộn với mấy từ khó. Ngón tay họ dò trên chính cuốn sách mà Giên mượn về. Đám trẻ con đã đọc xong, ngóng cổ chờ hai người phụ nữ đánh vần nốt. “Cô giáo” Giên đang nhiệt tình chỉ bảo “học trò”.</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658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EE8A1479-0EA6-4D62-BEB2-898DFFEB97DF}"/>
              </a:ext>
            </a:extLst>
          </p:cNvPr>
          <p:cNvSpPr/>
          <p:nvPr/>
        </p:nvSpPr>
        <p:spPr>
          <a:xfrm>
            <a:off x="666750" y="114301"/>
            <a:ext cx="10820400" cy="5860368"/>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3" name="TextBox 2">
            <a:extLst>
              <a:ext uri="{FF2B5EF4-FFF2-40B4-BE49-F238E27FC236}">
                <a16:creationId xmlns:a16="http://schemas.microsoft.com/office/drawing/2014/main" id="{A1AD6F83-D21B-4072-8D41-9D358BE11533}"/>
              </a:ext>
            </a:extLst>
          </p:cNvPr>
          <p:cNvSpPr txBox="1"/>
          <p:nvPr/>
        </p:nvSpPr>
        <p:spPr>
          <a:xfrm>
            <a:off x="1095828" y="2316379"/>
            <a:ext cx="10000343" cy="1384995"/>
          </a:xfrm>
          <a:prstGeom prst="rect">
            <a:avLst/>
          </a:prstGeom>
          <a:noFill/>
        </p:spPr>
        <p:txBody>
          <a:bodyPr wrap="square">
            <a:spAutoFit/>
          </a:bodyPr>
          <a:lstStyle/>
          <a:p>
            <a:pPr algn="just"/>
            <a:r>
              <a:rPr lang="vi-VN" sz="2800" b="1" i="0" dirty="0">
                <a:solidFill>
                  <a:srgbClr val="000000"/>
                </a:solidFill>
                <a:effectLst/>
                <a:latin typeface="Times New Roman" panose="02020603050405020304" pitchFamily="18" charset="0"/>
                <a:cs typeface="Times New Roman" panose="02020603050405020304" pitchFamily="18" charset="0"/>
              </a:rPr>
              <a:t>- Từ cha sinh mẹ đẻ, có bao giờ tôi mơ được học chữ. Giờ tôi biết kha khá rồi đấy. Tôi đọc cô giáo nghe thử nhé. – Bà của Giên ngượng nghịu nhìn cuốn sách lấm lem nhọ nồi. </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A91F4A2-382E-4E07-A5C1-56EB0455174E}"/>
              </a:ext>
            </a:extLst>
          </p:cNvPr>
          <p:cNvSpPr txBox="1"/>
          <p:nvPr/>
        </p:nvSpPr>
        <p:spPr>
          <a:xfrm>
            <a:off x="1095828" y="3918705"/>
            <a:ext cx="10000343" cy="1384995"/>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Cũng như ở lớp, Giên lại thì thào: “Em xin lỗi cô.”.  Nhưng rồi em tròn mắt ngạc nhiên trước câu trả lời nghẹn ngào của tôi: “Ồ không, Giên! Cô phải xin lỗi em mới đúng.”</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26AD058-FF67-4AD4-83D4-D3A152AEAE92}"/>
              </a:ext>
            </a:extLst>
          </p:cNvPr>
          <p:cNvSpPr txBox="1"/>
          <p:nvPr/>
        </p:nvSpPr>
        <p:spPr>
          <a:xfrm>
            <a:off x="4313545" y="5451449"/>
            <a:ext cx="6782626" cy="523220"/>
          </a:xfrm>
          <a:prstGeom prst="rect">
            <a:avLst/>
          </a:prstGeom>
          <a:noFill/>
        </p:spPr>
        <p:txBody>
          <a:bodyPr wrap="none" rtlCol="0">
            <a:spAutoFit/>
          </a:bodyPr>
          <a:lstStyle/>
          <a:p>
            <a:pPr algn="just"/>
            <a:r>
              <a:rPr lang="en-US" sz="2800" b="1" dirty="0">
                <a:latin typeface="Times New Roman" panose="02020603050405020304" pitchFamily="18" charset="0"/>
                <a:cs typeface="Times New Roman" panose="02020603050405020304" pitchFamily="18" charset="0"/>
              </a:rPr>
              <a:t>Theo KHÁNH LINH (</a:t>
            </a: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683FC32E-5003-462E-8DFD-55DFB5BC1D66}"/>
              </a:ext>
            </a:extLst>
          </p:cNvPr>
          <p:cNvSpPr txBox="1"/>
          <p:nvPr/>
        </p:nvSpPr>
        <p:spPr>
          <a:xfrm>
            <a:off x="1095828" y="404390"/>
            <a:ext cx="9226551" cy="523220"/>
          </a:xfrm>
          <a:prstGeom prst="rect">
            <a:avLst/>
          </a:prstGeom>
          <a:noFill/>
        </p:spPr>
        <p:txBody>
          <a:bodyPr wrap="square">
            <a:spAutoFit/>
          </a:bodyPr>
          <a:lstStyle/>
          <a:p>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của</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Giên</a:t>
            </a:r>
            <a:r>
              <a:rPr lang="en-US" sz="2800" b="1" i="0" dirty="0">
                <a:solidFill>
                  <a:srgbClr val="000000"/>
                </a:solidFill>
                <a:effectLst/>
                <a:latin typeface="Times New Roman" panose="02020603050405020304" pitchFamily="18" charset="0"/>
                <a:cs typeface="Times New Roman" panose="02020603050405020304" pitchFamily="18" charset="0"/>
              </a:rPr>
              <a:t> ra </a:t>
            </a:r>
            <a:r>
              <a:rPr lang="en-US" sz="2800" b="1" i="0" dirty="0" err="1">
                <a:solidFill>
                  <a:srgbClr val="000000"/>
                </a:solidFill>
                <a:effectLst/>
                <a:latin typeface="Times New Roman" panose="02020603050405020304" pitchFamily="18" charset="0"/>
                <a:cs typeface="Times New Roman" panose="02020603050405020304" pitchFamily="18" charset="0"/>
              </a:rPr>
              <a:t>mở</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cửa</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giấu</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khỏi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sự</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ngạc</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nhiên</a:t>
            </a:r>
            <a:r>
              <a:rPr lang="en-US" sz="2800" b="1" i="0" dirty="0">
                <a:solidFill>
                  <a:srgbClr val="000000"/>
                </a:solidFill>
                <a:effectLst/>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ABC819C-0AC0-469F-9E01-71F80C967ADD}"/>
              </a:ext>
            </a:extLst>
          </p:cNvPr>
          <p:cNvSpPr txBox="1"/>
          <p:nvPr/>
        </p:nvSpPr>
        <p:spPr>
          <a:xfrm>
            <a:off x="1095828" y="1144941"/>
            <a:ext cx="10000343" cy="954107"/>
          </a:xfrm>
          <a:prstGeom prst="rect">
            <a:avLst/>
          </a:prstGeom>
          <a:noFill/>
        </p:spPr>
        <p:txBody>
          <a:bodyPr wrap="square">
            <a:spAutoFit/>
          </a:bodyPr>
          <a:lstStyle/>
          <a:p>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bà</a:t>
            </a:r>
            <a:r>
              <a:rPr lang="en-US" sz="2800" b="1" i="0" dirty="0">
                <a:solidFill>
                  <a:srgbClr val="000000"/>
                </a:solidFill>
                <a:effectLst/>
                <a:latin typeface="Times New Roman" panose="02020603050405020304" pitchFamily="18" charset="0"/>
                <a:cs typeface="Times New Roman" panose="02020603050405020304" pitchFamily="18" charset="0"/>
              </a:rPr>
              <a:t>, cha </a:t>
            </a:r>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rồi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tới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các</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anh</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chị</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tôi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ai </a:t>
            </a:r>
            <a:r>
              <a:rPr lang="en-US" sz="2800" b="1" i="0" dirty="0" err="1">
                <a:solidFill>
                  <a:srgbClr val="000000"/>
                </a:solidFill>
                <a:effectLst/>
                <a:latin typeface="Times New Roman" panose="02020603050405020304" pitchFamily="18" charset="0"/>
                <a:cs typeface="Times New Roman" panose="02020603050405020304" pitchFamily="18" charset="0"/>
              </a:rPr>
              <a:t>biết</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chữ</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cả</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Tôi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cũng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nốt</a:t>
            </a:r>
            <a:r>
              <a:rPr lang="en-US" sz="2800" b="1" i="0" dirty="0">
                <a:solidFill>
                  <a:srgbClr val="000000"/>
                </a:solidFill>
                <a:effectLst/>
                <a:latin typeface="Times New Roman" panose="02020603050405020304" pitchFamily="18" charset="0"/>
                <a:cs typeface="Times New Roman" panose="02020603050405020304" pitchFamily="18" charset="0"/>
              </a:rPr>
              <a:t>. – </a:t>
            </a:r>
            <a:r>
              <a:rPr lang="en-US" sz="2800" b="1" i="0" dirty="0" err="1">
                <a:solidFill>
                  <a:srgbClr val="000000"/>
                </a:solidFill>
                <a:effectLst/>
                <a:latin typeface="Times New Roman" panose="02020603050405020304" pitchFamily="18" charset="0"/>
                <a:cs typeface="Times New Roman" panose="02020603050405020304" pitchFamily="18" charset="0"/>
              </a:rPr>
              <a:t>Bà</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trẻ</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nói</a:t>
            </a:r>
            <a:r>
              <a:rPr lang="en-US" sz="2800" b="1" i="0" dirty="0">
                <a:solidFill>
                  <a:srgbClr val="000000"/>
                </a:solidFill>
                <a:effectLst/>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39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056" y="693321"/>
            <a:ext cx="11305571"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id="{D52821BF-0414-44AF-87CB-1CF96531368E}"/>
              </a:ext>
            </a:extLst>
          </p:cNvPr>
          <p:cNvSpPr txBox="1"/>
          <p:nvPr/>
        </p:nvSpPr>
        <p:spPr>
          <a:xfrm>
            <a:off x="1564129" y="1466504"/>
            <a:ext cx="1978606"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Miễn</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phí</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9" name="TextBox 8">
            <a:extLst>
              <a:ext uri="{FF2B5EF4-FFF2-40B4-BE49-F238E27FC236}">
                <a16:creationId xmlns:a16="http://schemas.microsoft.com/office/drawing/2014/main" id="{3F990FEF-91BC-4B0E-8EFD-0B701D1B97FA}"/>
              </a:ext>
            </a:extLst>
          </p:cNvPr>
          <p:cNvSpPr txBox="1"/>
          <p:nvPr/>
        </p:nvSpPr>
        <p:spPr>
          <a:xfrm>
            <a:off x="2983655" y="1317952"/>
            <a:ext cx="8264917"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3B02C5A-DC03-4A86-B253-3F9AEFB9C07C}"/>
              </a:ext>
            </a:extLst>
          </p:cNvPr>
          <p:cNvSpPr txBox="1"/>
          <p:nvPr/>
        </p:nvSpPr>
        <p:spPr>
          <a:xfrm>
            <a:off x="1590701" y="2222267"/>
            <a:ext cx="1978607"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Hẻo</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lánh</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13" name="TextBox 12">
            <a:extLst>
              <a:ext uri="{FF2B5EF4-FFF2-40B4-BE49-F238E27FC236}">
                <a16:creationId xmlns:a16="http://schemas.microsoft.com/office/drawing/2014/main" id="{1BF8F078-CD78-45A2-AC98-1428EFD410B5}"/>
              </a:ext>
            </a:extLst>
          </p:cNvPr>
          <p:cNvSpPr txBox="1"/>
          <p:nvPr/>
        </p:nvSpPr>
        <p:spPr>
          <a:xfrm>
            <a:off x="3290675" y="2174598"/>
            <a:ext cx="5856334" cy="523220"/>
          </a:xfrm>
          <a:prstGeom prst="rect">
            <a:avLst/>
          </a:prstGeom>
          <a:noFill/>
        </p:spPr>
        <p:txBody>
          <a:bodyPr wrap="square">
            <a:spAutoFit/>
          </a:bodyPr>
          <a:lstStyle/>
          <a:p>
            <a:r>
              <a:rPr lang="en-US" sz="2800" b="1" i="1" dirty="0">
                <a:solidFill>
                  <a:schemeClr val="bg1"/>
                </a:solidFill>
                <a:effectLst/>
                <a:latin typeface="Times New Roman" panose="02020603050405020304" pitchFamily="18" charset="0"/>
                <a:ea typeface="Times New Roman" panose="02020603050405020304" pitchFamily="18" charset="0"/>
              </a:rPr>
              <a:t>(</a:t>
            </a:r>
            <a:r>
              <a:rPr lang="en-US" sz="2800" b="1" i="1" dirty="0" err="1">
                <a:solidFill>
                  <a:schemeClr val="bg1"/>
                </a:solidFill>
                <a:effectLst/>
                <a:latin typeface="Times New Roman" panose="02020603050405020304" pitchFamily="18" charset="0"/>
                <a:ea typeface="Times New Roman" panose="02020603050405020304" pitchFamily="18" charset="0"/>
              </a:rPr>
              <a:t>nơi</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xa</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ít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người</a:t>
            </a:r>
            <a:r>
              <a:rPr lang="en-US" sz="2800" b="1" i="1" dirty="0">
                <a:solidFill>
                  <a:schemeClr val="bg1"/>
                </a:solidFill>
                <a:effectLst/>
                <a:latin typeface="Times New Roman" panose="02020603050405020304" pitchFamily="18" charset="0"/>
                <a:ea typeface="Times New Roman" panose="02020603050405020304" pitchFamily="18" charset="0"/>
              </a:rPr>
              <a:t> qua </a:t>
            </a:r>
            <a:r>
              <a:rPr lang="en-US" sz="2800" b="1" i="1" dirty="0" err="1">
                <a:solidFill>
                  <a:schemeClr val="bg1"/>
                </a:solidFill>
                <a:effectLst/>
                <a:latin typeface="Times New Roman" panose="02020603050405020304" pitchFamily="18" charset="0"/>
                <a:ea typeface="Times New Roman" panose="02020603050405020304" pitchFamily="18" charset="0"/>
              </a:rPr>
              <a:t>lại</a:t>
            </a:r>
            <a:r>
              <a:rPr lang="en-US" sz="2800" b="1" i="1" dirty="0">
                <a:solidFill>
                  <a:schemeClr val="bg1"/>
                </a:solidFill>
                <a:effectLst/>
                <a:latin typeface="Times New Roman" panose="02020603050405020304" pitchFamily="18" charset="0"/>
                <a:ea typeface="Times New Roman" panose="02020603050405020304" pitchFamily="18" charset="0"/>
              </a:rPr>
              <a:t>.</a:t>
            </a:r>
            <a:endParaRPr lang="en-US" sz="2800" b="1" dirty="0">
              <a:solidFill>
                <a:schemeClr val="bg1"/>
              </a:solidFill>
            </a:endParaRPr>
          </a:p>
        </p:txBody>
      </p:sp>
      <p:sp>
        <p:nvSpPr>
          <p:cNvPr id="15" name="TextBox 14">
            <a:extLst>
              <a:ext uri="{FF2B5EF4-FFF2-40B4-BE49-F238E27FC236}">
                <a16:creationId xmlns:a16="http://schemas.microsoft.com/office/drawing/2014/main" id="{6D22B4D5-4882-445B-9549-5B3F3FE7AA46}"/>
              </a:ext>
            </a:extLst>
          </p:cNvPr>
          <p:cNvSpPr txBox="1"/>
          <p:nvPr/>
        </p:nvSpPr>
        <p:spPr>
          <a:xfrm>
            <a:off x="1590702" y="2970470"/>
            <a:ext cx="1978606"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Ngóng</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cổ</a:t>
            </a:r>
            <a:r>
              <a:rPr lang="en-US" sz="2800" b="1" dirty="0">
                <a:solidFill>
                  <a:srgbClr val="FFFF00"/>
                </a:solidFill>
                <a:effectLst/>
                <a:latin typeface="Times New Roman" panose="02020603050405020304" pitchFamily="18" charset="0"/>
                <a:ea typeface="Times New Roman" panose="02020603050405020304" pitchFamily="18" charset="0"/>
              </a:rPr>
              <a:t>:</a:t>
            </a:r>
            <a:endParaRPr lang="en-US" sz="2800" b="1" dirty="0">
              <a:solidFill>
                <a:srgbClr val="FFFF00"/>
              </a:solidFill>
            </a:endParaRPr>
          </a:p>
        </p:txBody>
      </p:sp>
      <p:sp>
        <p:nvSpPr>
          <p:cNvPr id="17" name="TextBox 16">
            <a:extLst>
              <a:ext uri="{FF2B5EF4-FFF2-40B4-BE49-F238E27FC236}">
                <a16:creationId xmlns:a16="http://schemas.microsoft.com/office/drawing/2014/main" id="{659EB1AA-8FB1-4FF2-ADF1-FC62E08E3139}"/>
              </a:ext>
            </a:extLst>
          </p:cNvPr>
          <p:cNvSpPr txBox="1"/>
          <p:nvPr/>
        </p:nvSpPr>
        <p:spPr>
          <a:xfrm>
            <a:off x="3290675" y="2994831"/>
            <a:ext cx="5856334" cy="523220"/>
          </a:xfrm>
          <a:prstGeom prst="rect">
            <a:avLst/>
          </a:prstGeom>
          <a:noFill/>
        </p:spPr>
        <p:txBody>
          <a:bodyPr wrap="square">
            <a:spAutoFit/>
          </a:bodyPr>
          <a:lstStyle/>
          <a:p>
            <a:r>
              <a:rPr lang="en-US" sz="2800" b="1" i="1" dirty="0" err="1">
                <a:solidFill>
                  <a:schemeClr val="bg1"/>
                </a:solidFill>
                <a:effectLst/>
                <a:latin typeface="Times New Roman" panose="02020603050405020304" pitchFamily="18" charset="0"/>
                <a:ea typeface="Times New Roman" panose="02020603050405020304" pitchFamily="18" charset="0"/>
              </a:rPr>
              <a:t>trông</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chờ</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mong</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đợi</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một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điều</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gì</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đó</a:t>
            </a:r>
            <a:endParaRPr lang="en-US" sz="2800" b="1" dirty="0">
              <a:solidFill>
                <a:schemeClr val="bg1"/>
              </a:solidFill>
            </a:endParaRPr>
          </a:p>
        </p:txBody>
      </p:sp>
      <p:sp>
        <p:nvSpPr>
          <p:cNvPr id="19" name="TextBox 18">
            <a:extLst>
              <a:ext uri="{FF2B5EF4-FFF2-40B4-BE49-F238E27FC236}">
                <a16:creationId xmlns:a16="http://schemas.microsoft.com/office/drawing/2014/main" id="{79D91AAD-7DA5-4EE4-9B1E-C94AE2C9101A}"/>
              </a:ext>
            </a:extLst>
          </p:cNvPr>
          <p:cNvSpPr txBox="1"/>
          <p:nvPr/>
        </p:nvSpPr>
        <p:spPr>
          <a:xfrm>
            <a:off x="1510355" y="3730436"/>
            <a:ext cx="2951064" cy="523220"/>
          </a:xfrm>
          <a:prstGeom prst="rect">
            <a:avLst/>
          </a:prstGeom>
          <a:noFill/>
        </p:spPr>
        <p:txBody>
          <a:bodyPr wrap="square">
            <a:spAutoFit/>
          </a:bodyPr>
          <a:lstStyle/>
          <a:p>
            <a:r>
              <a:rPr lang="en-US" sz="2800" b="1" dirty="0">
                <a:solidFill>
                  <a:srgbClr val="FFFF00"/>
                </a:solidFill>
                <a:effectLst/>
                <a:latin typeface="Times New Roman" panose="02020603050405020304" pitchFamily="18" charset="0"/>
                <a:ea typeface="Times New Roman" panose="02020603050405020304" pitchFamily="18" charset="0"/>
              </a:rPr>
              <a:t>Cha </a:t>
            </a:r>
            <a:r>
              <a:rPr lang="en-US" sz="2800" b="1" dirty="0" err="1">
                <a:solidFill>
                  <a:srgbClr val="FFFF00"/>
                </a:solidFill>
                <a:effectLst/>
                <a:latin typeface="Times New Roman" panose="02020603050405020304" pitchFamily="18" charset="0"/>
                <a:ea typeface="Times New Roman" panose="02020603050405020304" pitchFamily="18" charset="0"/>
              </a:rPr>
              <a:t>sinh</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mẹ</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đẻ</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21" name="TextBox 20">
            <a:extLst>
              <a:ext uri="{FF2B5EF4-FFF2-40B4-BE49-F238E27FC236}">
                <a16:creationId xmlns:a16="http://schemas.microsoft.com/office/drawing/2014/main" id="{4192DA0B-1281-4BC0-8502-F18E29927F13}"/>
              </a:ext>
            </a:extLst>
          </p:cNvPr>
          <p:cNvSpPr txBox="1"/>
          <p:nvPr/>
        </p:nvSpPr>
        <p:spPr>
          <a:xfrm>
            <a:off x="1915885" y="3595719"/>
            <a:ext cx="9013371"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049605">
            <a:off x="227479" y="4173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2000"/>
                                        <p:tgtEl>
                                          <p:spTgt spid="19"/>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circle(in)">
                                      <p:cBhvr>
                                        <p:cTn id="5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17" grpId="0"/>
      <p:bldP spid="19" grpId="0"/>
      <p:bldP spid="21" grpId="0"/>
      <p:bldP spid="7"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750</TotalTime>
  <Words>1791</Words>
  <Application>Microsoft Office PowerPoint</Application>
  <PresentationFormat>Widescreen</PresentationFormat>
  <Paragraphs>105</Paragraphs>
  <Slides>27</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A3.OpenSansBold-San</vt:lpstr>
      <vt:lpstr>A3.OpenSans-San</vt:lpstr>
      <vt:lpstr>Arial</vt:lpstr>
      <vt:lpstr>Calibri</vt:lpstr>
      <vt:lpstr>Calibri Light</vt:lpstr>
      <vt:lpstr>HP001 4 hàng</vt:lpstr>
      <vt:lpstr>Pacifico</vt:lpstr>
      <vt:lpstr>Times New Roman</vt:lpstr>
      <vt:lpstr>UTM Duepuntozero</vt:lpstr>
      <vt:lpstr>UVF Salome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21</cp:revision>
  <dcterms:created xsi:type="dcterms:W3CDTF">2023-08-23T14:28:38Z</dcterms:created>
  <dcterms:modified xsi:type="dcterms:W3CDTF">2023-08-28T10:43:31Z</dcterms:modified>
</cp:coreProperties>
</file>