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mp3" ContentType="audio/mpeg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notesSlides/notesSlide2.xml" ContentType="application/vnd.openxmlformats-officedocument.presentationml.notesSlide+xml"/>
  <Override PartName="/ppt/activeX/activeX13.xml" ContentType="application/vnd.ms-office.activeX+xml"/>
  <Override PartName="/ppt/activeX/activeX14.xml" ContentType="application/vnd.ms-office.activeX+xml"/>
  <Override PartName="/ppt/activeX/activeX15.xml" ContentType="application/vnd.ms-office.activeX+xml"/>
  <Override PartName="/ppt/activeX/activeX16.xml" ContentType="application/vnd.ms-office.activeX+xml"/>
  <Override PartName="/ppt/activeX/activeX17.xml" ContentType="application/vnd.ms-office.activeX+xml"/>
  <Override PartName="/ppt/activeX/activeX18.xml" ContentType="application/vnd.ms-office.activeX+xml"/>
  <Override PartName="/ppt/activeX/activeX19.xml" ContentType="application/vnd.ms-office.activeX+xml"/>
  <Override PartName="/ppt/activeX/activeX20.xml" ContentType="application/vnd.ms-office.activeX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8"/>
  </p:notesMasterIdLst>
  <p:sldIdLst>
    <p:sldId id="374" r:id="rId2"/>
    <p:sldId id="375" r:id="rId3"/>
    <p:sldId id="373" r:id="rId4"/>
    <p:sldId id="376" r:id="rId5"/>
    <p:sldId id="371" r:id="rId6"/>
    <p:sldId id="362" r:id="rId7"/>
    <p:sldId id="356" r:id="rId8"/>
    <p:sldId id="329" r:id="rId9"/>
    <p:sldId id="330" r:id="rId10"/>
    <p:sldId id="332" r:id="rId11"/>
    <p:sldId id="331" r:id="rId12"/>
    <p:sldId id="333" r:id="rId13"/>
    <p:sldId id="334" r:id="rId14"/>
    <p:sldId id="327" r:id="rId15"/>
    <p:sldId id="377" r:id="rId16"/>
    <p:sldId id="378" r:id="rId17"/>
  </p:sldIdLst>
  <p:sldSz cx="12192000" cy="6858000"/>
  <p:notesSz cx="6858000" cy="9144000"/>
  <p:custDataLst>
    <p:tags r:id="rId19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C1F48F"/>
    <a:srgbClr val="FF7707"/>
    <a:srgbClr val="F8CBAD"/>
    <a:srgbClr val="FF00FF"/>
    <a:srgbClr val="006600"/>
    <a:srgbClr val="51B416"/>
    <a:srgbClr val="00FF00"/>
    <a:srgbClr val="E6B9B8"/>
    <a:srgbClr val="92D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64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30" Type="http://customschemas.google.com/relationships/presentationmetadata" Target="meta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13.xml.rels><?xml version="1.0" encoding="UTF-8" standalone="yes"?>
<Relationships xmlns="http://schemas.openxmlformats.org/package/2006/relationships"><Relationship Id="rId1" Type="http://schemas.microsoft.com/office/2006/relationships/activeXControlBinary" Target="activeX13.bin"/></Relationships>
</file>

<file path=ppt/activeX/_rels/activeX14.xml.rels><?xml version="1.0" encoding="UTF-8" standalone="yes"?>
<Relationships xmlns="http://schemas.openxmlformats.org/package/2006/relationships"><Relationship Id="rId1" Type="http://schemas.microsoft.com/office/2006/relationships/activeXControlBinary" Target="activeX14.bin"/></Relationships>
</file>

<file path=ppt/activeX/_rels/activeX15.xml.rels><?xml version="1.0" encoding="UTF-8" standalone="yes"?>
<Relationships xmlns="http://schemas.openxmlformats.org/package/2006/relationships"><Relationship Id="rId1" Type="http://schemas.microsoft.com/office/2006/relationships/activeXControlBinary" Target="activeX15.bin"/></Relationships>
</file>

<file path=ppt/activeX/_rels/activeX16.xml.rels><?xml version="1.0" encoding="UTF-8" standalone="yes"?>
<Relationships xmlns="http://schemas.openxmlformats.org/package/2006/relationships"><Relationship Id="rId1" Type="http://schemas.microsoft.com/office/2006/relationships/activeXControlBinary" Target="activeX16.bin"/></Relationships>
</file>

<file path=ppt/activeX/_rels/activeX17.xml.rels><?xml version="1.0" encoding="UTF-8" standalone="yes"?>
<Relationships xmlns="http://schemas.openxmlformats.org/package/2006/relationships"><Relationship Id="rId1" Type="http://schemas.microsoft.com/office/2006/relationships/activeXControlBinary" Target="activeX17.bin"/></Relationships>
</file>

<file path=ppt/activeX/_rels/activeX18.xml.rels><?xml version="1.0" encoding="UTF-8" standalone="yes"?>
<Relationships xmlns="http://schemas.openxmlformats.org/package/2006/relationships"><Relationship Id="rId1" Type="http://schemas.microsoft.com/office/2006/relationships/activeXControlBinary" Target="activeX18.bin"/></Relationships>
</file>

<file path=ppt/activeX/_rels/activeX19.xml.rels><?xml version="1.0" encoding="UTF-8" standalone="yes"?>
<Relationships xmlns="http://schemas.openxmlformats.org/package/2006/relationships"><Relationship Id="rId1" Type="http://schemas.microsoft.com/office/2006/relationships/activeXControlBinary" Target="activeX19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20.xml.rels><?xml version="1.0" encoding="UTF-8" standalone="yes"?>
<Relationships xmlns="http://schemas.openxmlformats.org/package/2006/relationships"><Relationship Id="rId1" Type="http://schemas.microsoft.com/office/2006/relationships/activeXControlBinary" Target="activeX20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‹#›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491127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UTM Avo" panose="02040603050506020204" pitchFamily="18" charset="0"/>
        <a:ea typeface="UTM Avo" panose="02040603050506020204" pitchFamily="18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2</a:t>
            </a:fld>
            <a:endParaRPr sz="1200" b="0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72748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5</a:t>
            </a:fld>
            <a:endParaRPr lang="en-US" sz="1200" b="0" i="0" u="none" strike="noStrike" cap="none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60788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7</a:t>
            </a:fld>
            <a:endParaRPr lang="en-US" sz="1200" b="0" i="0" u="none" strike="noStrike" cap="none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60788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8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19418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en-SG" dirty="0" smtClean="0"/>
              <a:t>GV </a:t>
            </a:r>
            <a:r>
              <a:rPr lang="en-SG" dirty="0" err="1" smtClean="0"/>
              <a:t>ấ</a:t>
            </a:r>
            <a:r>
              <a:rPr lang="en-SG" baseline="0" dirty="0" err="1" smtClean="0"/>
              <a:t>n</a:t>
            </a:r>
            <a:r>
              <a:rPr lang="en-SG" baseline="0" dirty="0" smtClean="0"/>
              <a:t> </a:t>
            </a:r>
            <a:r>
              <a:rPr lang="en-SG" baseline="0" dirty="0" err="1" smtClean="0"/>
              <a:t>vào</a:t>
            </a:r>
            <a:r>
              <a:rPr lang="en-SG" baseline="0" dirty="0" smtClean="0"/>
              <a:t> </a:t>
            </a:r>
            <a:r>
              <a:rPr lang="en-SG" baseline="0" dirty="0" err="1" smtClean="0"/>
              <a:t>lồng</a:t>
            </a:r>
            <a:r>
              <a:rPr lang="en-SG" baseline="0" dirty="0" smtClean="0"/>
              <a:t> </a:t>
            </a:r>
            <a:r>
              <a:rPr lang="en-SG" baseline="0" dirty="0" err="1" smtClean="0"/>
              <a:t>chứa</a:t>
            </a:r>
            <a:r>
              <a:rPr lang="en-SG" baseline="0" dirty="0" smtClean="0"/>
              <a:t> con </a:t>
            </a:r>
            <a:r>
              <a:rPr lang="en-SG" baseline="0" dirty="0" err="1" smtClean="0"/>
              <a:t>vật</a:t>
            </a:r>
            <a:r>
              <a:rPr lang="en-SG" baseline="0" dirty="0" smtClean="0"/>
              <a:t> </a:t>
            </a:r>
            <a:r>
              <a:rPr lang="en-SG" baseline="0" dirty="0" err="1" smtClean="0"/>
              <a:t>để</a:t>
            </a:r>
            <a:r>
              <a:rPr lang="en-SG" baseline="0" dirty="0" smtClean="0"/>
              <a:t> </a:t>
            </a:r>
            <a:r>
              <a:rPr lang="en-SG" baseline="0" dirty="0" err="1" smtClean="0"/>
              <a:t>chọn</a:t>
            </a:r>
            <a:r>
              <a:rPr lang="en-SG" baseline="0" dirty="0" smtClean="0"/>
              <a:t> </a:t>
            </a:r>
            <a:r>
              <a:rPr lang="en-SG" baseline="0" dirty="0" err="1" smtClean="0"/>
              <a:t>câu</a:t>
            </a:r>
            <a:r>
              <a:rPr lang="en-SG" baseline="0" dirty="0" smtClean="0"/>
              <a:t> </a:t>
            </a:r>
            <a:r>
              <a:rPr lang="en-SG" baseline="0" dirty="0" err="1" smtClean="0"/>
              <a:t>hỏi</a:t>
            </a:r>
            <a:r>
              <a:rPr lang="en-SG" baseline="0" dirty="0" smtClean="0"/>
              <a:t> =&gt; </a:t>
            </a:r>
            <a:r>
              <a:rPr lang="en-SG" baseline="0" dirty="0" err="1" smtClean="0"/>
              <a:t>sau</a:t>
            </a:r>
            <a:r>
              <a:rPr lang="en-SG" baseline="0" dirty="0" smtClean="0"/>
              <a:t> </a:t>
            </a:r>
            <a:r>
              <a:rPr lang="en-SG" baseline="0" dirty="0" err="1" smtClean="0"/>
              <a:t>khi</a:t>
            </a:r>
            <a:r>
              <a:rPr lang="en-SG" baseline="0" dirty="0" smtClean="0"/>
              <a:t> </a:t>
            </a:r>
            <a:r>
              <a:rPr lang="en-SG" baseline="0" dirty="0" err="1" smtClean="0"/>
              <a:t>trả</a:t>
            </a:r>
            <a:r>
              <a:rPr lang="en-SG" baseline="0" dirty="0" smtClean="0"/>
              <a:t> </a:t>
            </a:r>
            <a:r>
              <a:rPr lang="en-SG" baseline="0" dirty="0" err="1" smtClean="0"/>
              <a:t>lời</a:t>
            </a:r>
            <a:r>
              <a:rPr lang="en-SG" baseline="0" dirty="0" smtClean="0"/>
              <a:t> </a:t>
            </a:r>
            <a:r>
              <a:rPr lang="en-SG" baseline="0" dirty="0" err="1" smtClean="0"/>
              <a:t>xong</a:t>
            </a:r>
            <a:r>
              <a:rPr lang="en-SG" baseline="0" dirty="0" smtClean="0"/>
              <a:t> </a:t>
            </a:r>
            <a:r>
              <a:rPr lang="en-SG" baseline="0" dirty="0" err="1" smtClean="0"/>
              <a:t>thì</a:t>
            </a:r>
            <a:r>
              <a:rPr lang="en-SG" baseline="0" dirty="0" smtClean="0"/>
              <a:t> </a:t>
            </a:r>
            <a:r>
              <a:rPr lang="en-SG" baseline="0" dirty="0" err="1" smtClean="0"/>
              <a:t>bấm</a:t>
            </a:r>
            <a:r>
              <a:rPr lang="en-SG" baseline="0" dirty="0" smtClean="0"/>
              <a:t> </a:t>
            </a:r>
            <a:r>
              <a:rPr lang="en-SG" baseline="0" dirty="0" err="1" smtClean="0"/>
              <a:t>vào</a:t>
            </a:r>
            <a:r>
              <a:rPr lang="en-SG" baseline="0" dirty="0" smtClean="0"/>
              <a:t> </a:t>
            </a:r>
            <a:r>
              <a:rPr lang="en-SG" baseline="0" dirty="0" err="1" smtClean="0"/>
              <a:t>thợ</a:t>
            </a:r>
            <a:r>
              <a:rPr lang="en-SG" baseline="0" dirty="0" smtClean="0"/>
              <a:t> </a:t>
            </a:r>
            <a:r>
              <a:rPr lang="en-SG" baseline="0" dirty="0" err="1" smtClean="0"/>
              <a:t>săn</a:t>
            </a:r>
            <a:r>
              <a:rPr lang="en-SG" baseline="0" dirty="0" smtClean="0"/>
              <a:t> </a:t>
            </a:r>
            <a:r>
              <a:rPr lang="en-SG" baseline="0" dirty="0" err="1" smtClean="0"/>
              <a:t>để</a:t>
            </a:r>
            <a:r>
              <a:rPr lang="en-SG" baseline="0" dirty="0" smtClean="0"/>
              <a:t> quay </a:t>
            </a:r>
            <a:r>
              <a:rPr lang="en-SG" baseline="0" dirty="0" err="1" smtClean="0"/>
              <a:t>lại</a:t>
            </a:r>
            <a:r>
              <a:rPr lang="en-SG" baseline="0" dirty="0" smtClean="0"/>
              <a:t> </a:t>
            </a:r>
            <a:r>
              <a:rPr lang="en-SG" baseline="0" dirty="0" err="1" smtClean="0"/>
              <a:t>màn</a:t>
            </a:r>
            <a:r>
              <a:rPr lang="en-SG" baseline="0" dirty="0" smtClean="0"/>
              <a:t> </a:t>
            </a:r>
            <a:r>
              <a:rPr lang="en-SG" baseline="0" dirty="0" err="1" smtClean="0"/>
              <a:t>hình</a:t>
            </a:r>
            <a:r>
              <a:rPr lang="en-SG" baseline="0" dirty="0" smtClean="0"/>
              <a:t> </a:t>
            </a:r>
            <a:r>
              <a:rPr lang="en-SG" baseline="0" dirty="0" err="1" smtClean="0"/>
              <a:t>chọn</a:t>
            </a:r>
            <a:r>
              <a:rPr lang="en-SG" baseline="0" dirty="0" smtClean="0"/>
              <a:t> </a:t>
            </a:r>
            <a:r>
              <a:rPr lang="en-SG" baseline="0" dirty="0" err="1" smtClean="0"/>
              <a:t>câu</a:t>
            </a:r>
            <a:endParaRPr lang="en-SG" baseline="0" dirty="0" smtClean="0"/>
          </a:p>
          <a:p>
            <a:pPr>
              <a:buFontTx/>
              <a:buChar char="-"/>
            </a:pPr>
            <a:r>
              <a:rPr lang="en-SG" baseline="0" dirty="0" smtClean="0"/>
              <a:t>Sau </a:t>
            </a:r>
            <a:r>
              <a:rPr lang="en-SG" baseline="0" dirty="0" err="1" smtClean="0"/>
              <a:t>khi</a:t>
            </a:r>
            <a:r>
              <a:rPr lang="en-SG" baseline="0" dirty="0" smtClean="0"/>
              <a:t> </a:t>
            </a:r>
            <a:r>
              <a:rPr lang="en-SG" baseline="0" dirty="0" err="1" smtClean="0"/>
              <a:t>hoàn</a:t>
            </a:r>
            <a:r>
              <a:rPr lang="en-SG" baseline="0" dirty="0" smtClean="0"/>
              <a:t> </a:t>
            </a:r>
            <a:r>
              <a:rPr lang="en-SG" baseline="0" dirty="0" err="1" smtClean="0"/>
              <a:t>thành</a:t>
            </a:r>
            <a:r>
              <a:rPr lang="en-SG" baseline="0" dirty="0" smtClean="0"/>
              <a:t> </a:t>
            </a:r>
            <a:r>
              <a:rPr lang="en-SG" baseline="0" dirty="0" err="1" smtClean="0"/>
              <a:t>tất</a:t>
            </a:r>
            <a:r>
              <a:rPr lang="en-SG" baseline="0" dirty="0" smtClean="0"/>
              <a:t> </a:t>
            </a:r>
            <a:r>
              <a:rPr lang="en-SG" baseline="0" dirty="0" err="1" smtClean="0"/>
              <a:t>cả</a:t>
            </a:r>
            <a:r>
              <a:rPr lang="en-SG" baseline="0" dirty="0" smtClean="0"/>
              <a:t> </a:t>
            </a:r>
            <a:r>
              <a:rPr lang="en-SG" baseline="0" dirty="0" err="1" smtClean="0"/>
              <a:t>các</a:t>
            </a:r>
            <a:r>
              <a:rPr lang="en-SG" baseline="0" dirty="0" smtClean="0"/>
              <a:t> </a:t>
            </a:r>
            <a:r>
              <a:rPr lang="en-SG" baseline="0" dirty="0" err="1" smtClean="0"/>
              <a:t>câu</a:t>
            </a:r>
            <a:r>
              <a:rPr lang="en-SG" baseline="0" dirty="0" smtClean="0"/>
              <a:t> </a:t>
            </a:r>
            <a:r>
              <a:rPr lang="en-SG" baseline="0" dirty="0" err="1" smtClean="0"/>
              <a:t>hỏi</a:t>
            </a:r>
            <a:r>
              <a:rPr lang="en-SG" baseline="0" dirty="0" smtClean="0"/>
              <a:t>, </a:t>
            </a:r>
            <a:r>
              <a:rPr lang="en-SG" baseline="0" dirty="0" err="1" smtClean="0"/>
              <a:t>ấn</a:t>
            </a:r>
            <a:r>
              <a:rPr lang="en-SG" baseline="0" dirty="0" smtClean="0"/>
              <a:t> </a:t>
            </a:r>
            <a:r>
              <a:rPr lang="en-SG" baseline="0" dirty="0" err="1" smtClean="0"/>
              <a:t>vào</a:t>
            </a:r>
            <a:r>
              <a:rPr lang="en-SG" baseline="0" dirty="0" smtClean="0"/>
              <a:t> </a:t>
            </a:r>
            <a:r>
              <a:rPr lang="en-SG" baseline="0" dirty="0" err="1" smtClean="0"/>
              <a:t>màn</a:t>
            </a:r>
            <a:r>
              <a:rPr lang="en-SG" baseline="0" dirty="0" smtClean="0"/>
              <a:t> </a:t>
            </a:r>
            <a:r>
              <a:rPr lang="en-SG" baseline="0" dirty="0" err="1" smtClean="0"/>
              <a:t>hình</a:t>
            </a:r>
            <a:r>
              <a:rPr lang="en-SG" baseline="0" dirty="0" smtClean="0"/>
              <a:t> </a:t>
            </a:r>
            <a:r>
              <a:rPr lang="en-SG" baseline="0" dirty="0" err="1" smtClean="0"/>
              <a:t>chọn</a:t>
            </a:r>
            <a:r>
              <a:rPr lang="en-SG" baseline="0" dirty="0" smtClean="0"/>
              <a:t> </a:t>
            </a:r>
            <a:r>
              <a:rPr lang="en-SG" baseline="0" dirty="0" err="1" smtClean="0"/>
              <a:t>câu</a:t>
            </a:r>
            <a:r>
              <a:rPr lang="en-SG" baseline="0" dirty="0" smtClean="0"/>
              <a:t> </a:t>
            </a:r>
            <a:r>
              <a:rPr lang="en-SG" baseline="0" dirty="0" err="1" smtClean="0"/>
              <a:t>để</a:t>
            </a:r>
            <a:r>
              <a:rPr lang="en-SG" baseline="0" dirty="0" smtClean="0"/>
              <a:t> </a:t>
            </a:r>
            <a:r>
              <a:rPr lang="en-SG" baseline="0" dirty="0" err="1" smtClean="0"/>
              <a:t>quả</a:t>
            </a:r>
            <a:r>
              <a:rPr lang="en-SG" baseline="0" dirty="0" smtClean="0"/>
              <a:t> </a:t>
            </a:r>
            <a:r>
              <a:rPr lang="en-SG" baseline="0" dirty="0" err="1" smtClean="0"/>
              <a:t>sầu</a:t>
            </a:r>
            <a:r>
              <a:rPr lang="en-SG" baseline="0" dirty="0" smtClean="0"/>
              <a:t> </a:t>
            </a:r>
            <a:r>
              <a:rPr lang="en-SG" baseline="0" dirty="0" err="1" smtClean="0"/>
              <a:t>riêng</a:t>
            </a:r>
            <a:r>
              <a:rPr lang="en-SG" baseline="0" dirty="0" smtClean="0"/>
              <a:t> </a:t>
            </a:r>
            <a:r>
              <a:rPr lang="en-SG" baseline="0" dirty="0" err="1" smtClean="0"/>
              <a:t>rơi</a:t>
            </a:r>
            <a:r>
              <a:rPr lang="en-SG" baseline="0" dirty="0" smtClean="0"/>
              <a:t> </a:t>
            </a:r>
            <a:r>
              <a:rPr lang="en-SG" baseline="0" dirty="0" err="1" smtClean="0"/>
              <a:t>xuống</a:t>
            </a:r>
            <a:r>
              <a:rPr lang="en-SG" baseline="0" dirty="0" smtClean="0"/>
              <a:t> </a:t>
            </a:r>
            <a:r>
              <a:rPr lang="en-SG" baseline="0" dirty="0" err="1" smtClean="0"/>
              <a:t>thợ</a:t>
            </a:r>
            <a:r>
              <a:rPr lang="en-SG" baseline="0" dirty="0" smtClean="0"/>
              <a:t> </a:t>
            </a:r>
            <a:r>
              <a:rPr lang="en-SG" baseline="0" dirty="0" err="1" smtClean="0"/>
              <a:t>săn</a:t>
            </a:r>
            <a:r>
              <a:rPr lang="en-SG" baseline="0" dirty="0" smtClean="0"/>
              <a:t> </a:t>
            </a:r>
            <a:r>
              <a:rPr lang="en-SG" baseline="0" dirty="0" err="1" smtClean="0"/>
              <a:t>và</a:t>
            </a:r>
            <a:r>
              <a:rPr lang="en-SG" baseline="0" dirty="0" smtClean="0"/>
              <a:t> </a:t>
            </a:r>
            <a:r>
              <a:rPr lang="en-SG" baseline="0" dirty="0" err="1" smtClean="0"/>
              <a:t>chiến</a:t>
            </a:r>
            <a:r>
              <a:rPr lang="en-SG" baseline="0" dirty="0" smtClean="0"/>
              <a:t> </a:t>
            </a:r>
            <a:r>
              <a:rPr lang="en-SG" baseline="0" dirty="0" err="1" smtClean="0"/>
              <a:t>thắng</a:t>
            </a:r>
            <a:endParaRPr lang="en-SG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9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7801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9/14/2022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706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9/14/2022</a:t>
            </a:fld>
            <a:endParaRPr lang="en-US"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3366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9/14/2022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933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9/14/2022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2034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9/14/2022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911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649" r:id="rId4"/>
    <p:sldLayoutId id="2147483733" r:id="rId5"/>
    <p:sldLayoutId id="214748373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image" Target="../media/image44.png"/><Relationship Id="rId18" Type="http://schemas.microsoft.com/office/2007/relationships/hdphoto" Target="../media/hdphoto12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1.jpeg"/><Relationship Id="rId12" Type="http://schemas.microsoft.com/office/2007/relationships/hdphoto" Target="../media/hdphoto14.wdp"/><Relationship Id="rId17" Type="http://schemas.openxmlformats.org/officeDocument/2006/relationships/image" Target="../media/image40.png"/><Relationship Id="rId2" Type="http://schemas.microsoft.com/office/2007/relationships/media" Target="../media/media1.mp3"/><Relationship Id="rId16" Type="http://schemas.microsoft.com/office/2007/relationships/hdphoto" Target="../media/hdphoto16.wdp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43.png"/><Relationship Id="rId5" Type="http://schemas.openxmlformats.org/officeDocument/2006/relationships/audio" Target="../media/audio2.wav"/><Relationship Id="rId15" Type="http://schemas.openxmlformats.org/officeDocument/2006/relationships/image" Target="../media/image45.png"/><Relationship Id="rId10" Type="http://schemas.microsoft.com/office/2007/relationships/hdphoto" Target="../media/hdphoto13.wdp"/><Relationship Id="rId19" Type="http://schemas.openxmlformats.org/officeDocument/2006/relationships/image" Target="../media/image23.png"/><Relationship Id="rId4" Type="http://schemas.openxmlformats.org/officeDocument/2006/relationships/audio" Target="../media/audio1.wav"/><Relationship Id="rId9" Type="http://schemas.openxmlformats.org/officeDocument/2006/relationships/image" Target="../media/image42.png"/><Relationship Id="rId14" Type="http://schemas.microsoft.com/office/2007/relationships/hdphoto" Target="../media/hdphoto15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image" Target="../media/image44.png"/><Relationship Id="rId18" Type="http://schemas.microsoft.com/office/2007/relationships/hdphoto" Target="../media/hdphoto12.wdp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1.jpeg"/><Relationship Id="rId12" Type="http://schemas.microsoft.com/office/2007/relationships/hdphoto" Target="../media/hdphoto14.wdp"/><Relationship Id="rId17" Type="http://schemas.openxmlformats.org/officeDocument/2006/relationships/image" Target="../media/image40.png"/><Relationship Id="rId2" Type="http://schemas.microsoft.com/office/2007/relationships/media" Target="../media/media1.mp3"/><Relationship Id="rId16" Type="http://schemas.microsoft.com/office/2007/relationships/hdphoto" Target="../media/hdphoto16.wdp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43.png"/><Relationship Id="rId5" Type="http://schemas.openxmlformats.org/officeDocument/2006/relationships/audio" Target="../media/audio1.wav"/><Relationship Id="rId15" Type="http://schemas.openxmlformats.org/officeDocument/2006/relationships/image" Target="../media/image45.png"/><Relationship Id="rId10" Type="http://schemas.microsoft.com/office/2007/relationships/hdphoto" Target="../media/hdphoto13.wdp"/><Relationship Id="rId19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openxmlformats.org/officeDocument/2006/relationships/image" Target="../media/image42.png"/><Relationship Id="rId14" Type="http://schemas.microsoft.com/office/2007/relationships/hdphoto" Target="../media/hdphoto15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image" Target="../media/image44.png"/><Relationship Id="rId18" Type="http://schemas.microsoft.com/office/2007/relationships/hdphoto" Target="../media/hdphoto12.wdp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1.jpeg"/><Relationship Id="rId12" Type="http://schemas.microsoft.com/office/2007/relationships/hdphoto" Target="../media/hdphoto14.wdp"/><Relationship Id="rId17" Type="http://schemas.openxmlformats.org/officeDocument/2006/relationships/image" Target="../media/image40.png"/><Relationship Id="rId2" Type="http://schemas.microsoft.com/office/2007/relationships/media" Target="../media/media1.mp3"/><Relationship Id="rId16" Type="http://schemas.microsoft.com/office/2007/relationships/hdphoto" Target="../media/hdphoto16.wdp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43.png"/><Relationship Id="rId5" Type="http://schemas.openxmlformats.org/officeDocument/2006/relationships/audio" Target="../media/audio2.wav"/><Relationship Id="rId15" Type="http://schemas.openxmlformats.org/officeDocument/2006/relationships/image" Target="../media/image45.png"/><Relationship Id="rId10" Type="http://schemas.microsoft.com/office/2007/relationships/hdphoto" Target="../media/hdphoto13.wdp"/><Relationship Id="rId19" Type="http://schemas.openxmlformats.org/officeDocument/2006/relationships/image" Target="../media/image23.png"/><Relationship Id="rId4" Type="http://schemas.openxmlformats.org/officeDocument/2006/relationships/audio" Target="../media/audio1.wav"/><Relationship Id="rId9" Type="http://schemas.openxmlformats.org/officeDocument/2006/relationships/image" Target="../media/image42.png"/><Relationship Id="rId14" Type="http://schemas.microsoft.com/office/2007/relationships/hdphoto" Target="../media/hdphoto15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image" Target="../media/image44.png"/><Relationship Id="rId18" Type="http://schemas.microsoft.com/office/2007/relationships/hdphoto" Target="../media/hdphoto12.wdp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1.jpeg"/><Relationship Id="rId12" Type="http://schemas.microsoft.com/office/2007/relationships/hdphoto" Target="../media/hdphoto14.wdp"/><Relationship Id="rId17" Type="http://schemas.openxmlformats.org/officeDocument/2006/relationships/image" Target="../media/image40.png"/><Relationship Id="rId2" Type="http://schemas.microsoft.com/office/2007/relationships/media" Target="../media/media1.mp3"/><Relationship Id="rId16" Type="http://schemas.microsoft.com/office/2007/relationships/hdphoto" Target="../media/hdphoto16.wdp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43.png"/><Relationship Id="rId5" Type="http://schemas.openxmlformats.org/officeDocument/2006/relationships/audio" Target="../media/audio1.wav"/><Relationship Id="rId15" Type="http://schemas.openxmlformats.org/officeDocument/2006/relationships/image" Target="../media/image45.png"/><Relationship Id="rId10" Type="http://schemas.microsoft.com/office/2007/relationships/hdphoto" Target="../media/hdphoto13.wdp"/><Relationship Id="rId19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openxmlformats.org/officeDocument/2006/relationships/image" Target="../media/image42.png"/><Relationship Id="rId14" Type="http://schemas.microsoft.com/office/2007/relationships/hdphoto" Target="../media/hdphoto1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sv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7.xml"/><Relationship Id="rId13" Type="http://schemas.openxmlformats.org/officeDocument/2006/relationships/control" Target="../activeX/activeX12.xml"/><Relationship Id="rId18" Type="http://schemas.openxmlformats.org/officeDocument/2006/relationships/image" Target="../media/image15.png"/><Relationship Id="rId3" Type="http://schemas.openxmlformats.org/officeDocument/2006/relationships/control" Target="../activeX/activeX2.xml"/><Relationship Id="rId21" Type="http://schemas.openxmlformats.org/officeDocument/2006/relationships/image" Target="../media/image12.wmf"/><Relationship Id="rId7" Type="http://schemas.openxmlformats.org/officeDocument/2006/relationships/control" Target="../activeX/activeX6.xml"/><Relationship Id="rId12" Type="http://schemas.openxmlformats.org/officeDocument/2006/relationships/control" Target="../activeX/activeX11.xml"/><Relationship Id="rId17" Type="http://schemas.openxmlformats.org/officeDocument/2006/relationships/image" Target="../media/image14.png"/><Relationship Id="rId2" Type="http://schemas.openxmlformats.org/officeDocument/2006/relationships/control" Target="../activeX/activeX1.xml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control" Target="../activeX/activeX10.xml"/><Relationship Id="rId5" Type="http://schemas.openxmlformats.org/officeDocument/2006/relationships/control" Target="../activeX/activeX4.xml"/><Relationship Id="rId15" Type="http://schemas.openxmlformats.org/officeDocument/2006/relationships/notesSlide" Target="../notesSlides/notesSlide2.xml"/><Relationship Id="rId10" Type="http://schemas.openxmlformats.org/officeDocument/2006/relationships/control" Target="../activeX/activeX9.xml"/><Relationship Id="rId19" Type="http://schemas.openxmlformats.org/officeDocument/2006/relationships/image" Target="../media/image16.png"/><Relationship Id="rId4" Type="http://schemas.openxmlformats.org/officeDocument/2006/relationships/control" Target="../activeX/activeX3.xml"/><Relationship Id="rId9" Type="http://schemas.openxmlformats.org/officeDocument/2006/relationships/control" Target="../activeX/activeX8.xml"/><Relationship Id="rId14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19.xml"/><Relationship Id="rId13" Type="http://schemas.openxmlformats.org/officeDocument/2006/relationships/image" Target="../media/image14.png"/><Relationship Id="rId3" Type="http://schemas.openxmlformats.org/officeDocument/2006/relationships/control" Target="../activeX/activeX14.xml"/><Relationship Id="rId7" Type="http://schemas.openxmlformats.org/officeDocument/2006/relationships/control" Target="../activeX/activeX18.xml"/><Relationship Id="rId12" Type="http://schemas.openxmlformats.org/officeDocument/2006/relationships/image" Target="../media/image13.png"/><Relationship Id="rId2" Type="http://schemas.openxmlformats.org/officeDocument/2006/relationships/control" Target="../activeX/activeX13.xml"/><Relationship Id="rId1" Type="http://schemas.openxmlformats.org/officeDocument/2006/relationships/vmlDrawing" Target="../drawings/vmlDrawing2.vml"/><Relationship Id="rId6" Type="http://schemas.openxmlformats.org/officeDocument/2006/relationships/control" Target="../activeX/activeX17.xml"/><Relationship Id="rId11" Type="http://schemas.openxmlformats.org/officeDocument/2006/relationships/notesSlide" Target="../notesSlides/notesSlide3.xml"/><Relationship Id="rId5" Type="http://schemas.openxmlformats.org/officeDocument/2006/relationships/control" Target="../activeX/activeX16.xml"/><Relationship Id="rId10" Type="http://schemas.openxmlformats.org/officeDocument/2006/relationships/slideLayout" Target="../slideLayouts/slideLayout3.xml"/><Relationship Id="rId4" Type="http://schemas.openxmlformats.org/officeDocument/2006/relationships/control" Target="../activeX/activeX15.xml"/><Relationship Id="rId9" Type="http://schemas.openxmlformats.org/officeDocument/2006/relationships/control" Target="../activeX/activeX20.xml"/><Relationship Id="rId14" Type="http://schemas.openxmlformats.org/officeDocument/2006/relationships/image" Target="../media/image12.wmf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openxmlformats.org/officeDocument/2006/relationships/image" Target="../media/image6.png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4.xml"/><Relationship Id="rId9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13" Type="http://schemas.microsoft.com/office/2007/relationships/hdphoto" Target="../media/hdphoto6.wdp"/><Relationship Id="rId18" Type="http://schemas.openxmlformats.org/officeDocument/2006/relationships/slide" Target="slide10.xml"/><Relationship Id="rId26" Type="http://schemas.microsoft.com/office/2007/relationships/hdphoto" Target="../media/hdphoto9.wdp"/><Relationship Id="rId21" Type="http://schemas.openxmlformats.org/officeDocument/2006/relationships/slide" Target="slide12.xml"/><Relationship Id="rId34" Type="http://schemas.openxmlformats.org/officeDocument/2006/relationships/image" Target="../media/image39.png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17" Type="http://schemas.openxmlformats.org/officeDocument/2006/relationships/image" Target="../media/image30.png"/><Relationship Id="rId25" Type="http://schemas.openxmlformats.org/officeDocument/2006/relationships/image" Target="../media/image34.png"/><Relationship Id="rId33" Type="http://schemas.openxmlformats.org/officeDocument/2006/relationships/slide" Target="slide14.xml"/><Relationship Id="rId2" Type="http://schemas.microsoft.com/office/2007/relationships/media" Target="../media/media1.mp3"/><Relationship Id="rId16" Type="http://schemas.openxmlformats.org/officeDocument/2006/relationships/slide" Target="slide11.xml"/><Relationship Id="rId20" Type="http://schemas.openxmlformats.org/officeDocument/2006/relationships/slide" Target="slide13.xml"/><Relationship Id="rId29" Type="http://schemas.openxmlformats.org/officeDocument/2006/relationships/image" Target="../media/image37.png"/><Relationship Id="rId1" Type="http://schemas.openxmlformats.org/officeDocument/2006/relationships/audio" Target="NULL" TargetMode="External"/><Relationship Id="rId6" Type="http://schemas.openxmlformats.org/officeDocument/2006/relationships/image" Target="../media/image24.jpg"/><Relationship Id="rId11" Type="http://schemas.openxmlformats.org/officeDocument/2006/relationships/image" Target="../media/image27.png"/><Relationship Id="rId24" Type="http://schemas.microsoft.com/office/2007/relationships/hdphoto" Target="../media/hdphoto8.wdp"/><Relationship Id="rId32" Type="http://schemas.microsoft.com/office/2007/relationships/hdphoto" Target="../media/hdphoto11.wdp"/><Relationship Id="rId37" Type="http://schemas.openxmlformats.org/officeDocument/2006/relationships/image" Target="../media/image23.png"/><Relationship Id="rId5" Type="http://schemas.openxmlformats.org/officeDocument/2006/relationships/image" Target="../media/image6.png"/><Relationship Id="rId15" Type="http://schemas.microsoft.com/office/2007/relationships/hdphoto" Target="../media/hdphoto7.wdp"/><Relationship Id="rId23" Type="http://schemas.openxmlformats.org/officeDocument/2006/relationships/image" Target="../media/image33.png"/><Relationship Id="rId28" Type="http://schemas.openxmlformats.org/officeDocument/2006/relationships/image" Target="../media/image36.png"/><Relationship Id="rId36" Type="http://schemas.microsoft.com/office/2007/relationships/hdphoto" Target="../media/hdphoto12.wdp"/><Relationship Id="rId10" Type="http://schemas.microsoft.com/office/2007/relationships/hdphoto" Target="../media/hdphoto5.wdp"/><Relationship Id="rId19" Type="http://schemas.openxmlformats.org/officeDocument/2006/relationships/image" Target="../media/image31.png"/><Relationship Id="rId31" Type="http://schemas.openxmlformats.org/officeDocument/2006/relationships/image" Target="../media/image38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6.png"/><Relationship Id="rId14" Type="http://schemas.openxmlformats.org/officeDocument/2006/relationships/image" Target="../media/image29.png"/><Relationship Id="rId22" Type="http://schemas.openxmlformats.org/officeDocument/2006/relationships/image" Target="../media/image32.png"/><Relationship Id="rId27" Type="http://schemas.openxmlformats.org/officeDocument/2006/relationships/image" Target="../media/image35.png"/><Relationship Id="rId30" Type="http://schemas.microsoft.com/office/2007/relationships/hdphoto" Target="../media/hdphoto10.wdp"/><Relationship Id="rId35" Type="http://schemas.openxmlformats.org/officeDocument/2006/relationships/image" Target="../media/image40.png"/><Relationship Id="rId8" Type="http://schemas.microsoft.com/office/2007/relationships/hdphoto" Target="../media/hdphoto4.wdp"/><Relationship Id="rId3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068911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=""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-416778" y="2735755"/>
            <a:ext cx="1323578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SG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9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27: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ôn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lại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những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đã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/>
            </a:r>
            <a:b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</a:b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–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0926517" y="63429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56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409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242961" y="3428441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68848" y="2315123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0142" y="4908408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9710" y="3415027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497" y="384801"/>
            <a:ext cx="7058271" cy="320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341340" y="1342468"/>
            <a:ext cx="5509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14 - …. = 6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2660561" y="3884961"/>
            <a:ext cx="3019310" cy="98175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A. 6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216432" y="3884961"/>
            <a:ext cx="3053710" cy="100130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B. 7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2717558" y="5131063"/>
            <a:ext cx="2962313" cy="1001798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C. 8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187371" y="5131063"/>
            <a:ext cx="3053710" cy="1001798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D. 9</a:t>
            </a:r>
          </a:p>
        </p:txBody>
      </p:sp>
      <p:pic>
        <p:nvPicPr>
          <p:cNvPr id="19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28217" y="800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03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6" grpId="0"/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20261"/>
            <a:ext cx="12192000" cy="6745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49477" y="3456137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86044" y="2951543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3045" y="482045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1677" y="3511784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755" y="321428"/>
            <a:ext cx="7058271" cy="320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64673" y="1193423"/>
            <a:ext cx="4357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Tìm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phép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hiệu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bằng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5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695019" y="3511784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A. 12 - 7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250890" y="3511784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B. 14 - 9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2752016" y="4757886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C. 15 - 6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221829" y="4757886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D. 11 - 6</a:t>
            </a:r>
          </a:p>
        </p:txBody>
      </p:sp>
      <p:pic>
        <p:nvPicPr>
          <p:cNvPr id="20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64088" y="166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78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" grpId="0"/>
      <p:bldP spid="13" grpId="0" animBg="1"/>
      <p:bldP spid="13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9817"/>
            <a:ext cx="12192000" cy="6380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113845" y="3519597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33447" y="2207394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070" y="4678270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3448" y="3506183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863" y="330772"/>
            <a:ext cx="7058271" cy="320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2566865" y="4707505"/>
            <a:ext cx="3019310" cy="98175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C. 9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150800" y="3339529"/>
            <a:ext cx="3053710" cy="100130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B. 7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2566865" y="3361828"/>
            <a:ext cx="2962313" cy="1001798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A. 8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166891" y="4707505"/>
            <a:ext cx="3053710" cy="1001798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D. 6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341338" y="1435052"/>
            <a:ext cx="5509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….. + 9 = 17</a:t>
            </a:r>
          </a:p>
        </p:txBody>
      </p:sp>
      <p:pic>
        <p:nvPicPr>
          <p:cNvPr id="19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78512" y="298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971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9817"/>
            <a:ext cx="12192000" cy="6380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7851" y="3520176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97070" y="220164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9693" y="467252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7071" y="350043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668" y="298978"/>
            <a:ext cx="7652900" cy="320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3396139" y="1184892"/>
            <a:ext cx="55093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Tìm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phép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tổng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bằng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14</a:t>
            </a:r>
          </a:p>
        </p:txBody>
      </p:sp>
      <p:pic>
        <p:nvPicPr>
          <p:cNvPr id="19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371817" y="201332"/>
            <a:ext cx="609600" cy="609600"/>
          </a:xfrm>
          <a:prstGeom prst="rect">
            <a:avLst/>
          </a:prstGeom>
        </p:spPr>
      </p:pic>
      <p:sp>
        <p:nvSpPr>
          <p:cNvPr id="22" name="Rounded Rectangle 12">
            <a:extLst>
              <a:ext uri="{FF2B5EF4-FFF2-40B4-BE49-F238E27FC236}">
                <a16:creationId xmlns="" xmlns:a16="http://schemas.microsoft.com/office/drawing/2014/main" id="{51266CBC-25EB-42EE-AF04-E6BEBFBF18DA}"/>
              </a:ext>
            </a:extLst>
          </p:cNvPr>
          <p:cNvSpPr/>
          <p:nvPr/>
        </p:nvSpPr>
        <p:spPr>
          <a:xfrm>
            <a:off x="2594929" y="3569333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A. 6 + 8</a:t>
            </a:r>
          </a:p>
        </p:txBody>
      </p:sp>
      <p:sp>
        <p:nvSpPr>
          <p:cNvPr id="23" name="Rounded Rectangle 15">
            <a:extLst>
              <a:ext uri="{FF2B5EF4-FFF2-40B4-BE49-F238E27FC236}">
                <a16:creationId xmlns="" xmlns:a16="http://schemas.microsoft.com/office/drawing/2014/main" id="{2F056E8D-F7ED-4909-B88C-59B78BF2D0F8}"/>
              </a:ext>
            </a:extLst>
          </p:cNvPr>
          <p:cNvSpPr/>
          <p:nvPr/>
        </p:nvSpPr>
        <p:spPr>
          <a:xfrm>
            <a:off x="2632497" y="4830545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B. 5 + 9</a:t>
            </a:r>
          </a:p>
        </p:txBody>
      </p:sp>
      <p:sp>
        <p:nvSpPr>
          <p:cNvPr id="24" name="Rounded Rectangle 16">
            <a:extLst>
              <a:ext uri="{FF2B5EF4-FFF2-40B4-BE49-F238E27FC236}">
                <a16:creationId xmlns="" xmlns:a16="http://schemas.microsoft.com/office/drawing/2014/main" id="{736FB91A-1EB1-4B61-ADA2-69AC944D32B5}"/>
              </a:ext>
            </a:extLst>
          </p:cNvPr>
          <p:cNvSpPr/>
          <p:nvPr/>
        </p:nvSpPr>
        <p:spPr>
          <a:xfrm>
            <a:off x="6213136" y="3549294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C. 9 + 4</a:t>
            </a:r>
          </a:p>
        </p:txBody>
      </p:sp>
      <p:sp>
        <p:nvSpPr>
          <p:cNvPr id="25" name="Rounded Rectangle 17">
            <a:extLst>
              <a:ext uri="{FF2B5EF4-FFF2-40B4-BE49-F238E27FC236}">
                <a16:creationId xmlns="" xmlns:a16="http://schemas.microsoft.com/office/drawing/2014/main" id="{A89E8F3E-11E1-4684-A5C6-6B3A3BA020FB}"/>
              </a:ext>
            </a:extLst>
          </p:cNvPr>
          <p:cNvSpPr/>
          <p:nvPr/>
        </p:nvSpPr>
        <p:spPr>
          <a:xfrm>
            <a:off x="6121739" y="4815435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D. 7 + 7</a:t>
            </a:r>
          </a:p>
        </p:txBody>
      </p:sp>
    </p:spTree>
    <p:extLst>
      <p:ext uri="{BB962C8B-B14F-4D97-AF65-F5344CB8AC3E}">
        <p14:creationId xmlns:p14="http://schemas.microsoft.com/office/powerpoint/2010/main" val="2805086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4ADA04F-F9D5-4C4E-8769-FE440794AC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163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CC8D624-0E65-4138-BA77-A6AE1FFF8866}"/>
              </a:ext>
            </a:extLst>
          </p:cNvPr>
          <p:cNvSpPr txBox="1"/>
          <p:nvPr/>
        </p:nvSpPr>
        <p:spPr>
          <a:xfrm>
            <a:off x="1889736" y="3408159"/>
            <a:ext cx="8412528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hãy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chia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sẻ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những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việc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</a:p>
          <a:p>
            <a:pPr algn="ctr">
              <a:spcAft>
                <a:spcPts val="1800"/>
              </a:spcAft>
            </a:pP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đã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thực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hiện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trong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nay.</a:t>
            </a:r>
          </a:p>
        </p:txBody>
      </p:sp>
    </p:spTree>
    <p:extLst>
      <p:ext uri="{BB962C8B-B14F-4D97-AF65-F5344CB8AC3E}">
        <p14:creationId xmlns:p14="http://schemas.microsoft.com/office/powerpoint/2010/main" val="4207689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241AB84-3D51-466B-976F-EA9CB9CC9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748412" y="735347"/>
            <a:ext cx="9031823" cy="5595884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="" xmlns:a16="http://schemas.microsoft.com/office/drawing/2014/main" id="{1E6FD1A2-5ADF-4FBD-8A61-83C985E8B6BB}"/>
              </a:ext>
            </a:extLst>
          </p:cNvPr>
          <p:cNvSpPr txBox="1"/>
          <p:nvPr/>
        </p:nvSpPr>
        <p:spPr>
          <a:xfrm>
            <a:off x="3536494" y="2697071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11268577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="" xmlns:a16="http://schemas.microsoft.com/office/drawing/2014/main" id="{421167B2-B9C0-4A1A-B847-1459A6305C33}"/>
              </a:ext>
            </a:extLst>
          </p:cNvPr>
          <p:cNvSpPr txBox="1">
            <a:spLocks/>
          </p:cNvSpPr>
          <p:nvPr/>
        </p:nvSpPr>
        <p:spPr>
          <a:xfrm>
            <a:off x="1940315" y="2866322"/>
            <a:ext cx="9144000" cy="898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TM Avo" panose="02040603050506020204" pitchFamily="18" charset="0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853993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sp>
        <p:nvSpPr>
          <p:cNvPr id="189" name="Google Shape;189;p2"/>
          <p:cNvSpPr txBox="1"/>
          <p:nvPr/>
        </p:nvSpPr>
        <p:spPr>
          <a:xfrm>
            <a:off x="3596073" y="3200400"/>
            <a:ext cx="4999854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KHỞI ĐỘNG</a:t>
            </a:r>
            <a:endParaRPr sz="6000" b="1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649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D3222DA5-2786-49B3-9B4F-44FC13BCA7CB}"/>
              </a:ext>
            </a:extLst>
          </p:cNvPr>
          <p:cNvGrpSpPr/>
          <p:nvPr/>
        </p:nvGrpSpPr>
        <p:grpSpPr>
          <a:xfrm>
            <a:off x="0" y="-150606"/>
            <a:ext cx="12191999" cy="6589506"/>
            <a:chOff x="-868219" y="4377416"/>
            <a:chExt cx="12191999" cy="6417816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pic>
          <p:nvPicPr>
            <p:cNvPr id="16" name="Picture 15">
              <a:extLst>
                <a:ext uri="{FF2B5EF4-FFF2-40B4-BE49-F238E27FC236}">
                  <a16:creationId xmlns="" xmlns:a16="http://schemas.microsoft.com/office/drawing/2014/main" id="{AD922F9E-DCC8-4DB8-8404-C71F85F91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868219" y="4377416"/>
              <a:ext cx="12191999" cy="6417816"/>
            </a:xfrm>
            <a:prstGeom prst="rect">
              <a:avLst/>
            </a:prstGeom>
            <a:grpFill/>
          </p:spPr>
        </p:pic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AFF8E79A-8106-43AE-BA39-7C59982BEDD0}"/>
                </a:ext>
              </a:extLst>
            </p:cNvPr>
            <p:cNvSpPr/>
            <p:nvPr/>
          </p:nvSpPr>
          <p:spPr>
            <a:xfrm>
              <a:off x="4701312" y="8944880"/>
              <a:ext cx="1708723" cy="886691"/>
            </a:xfrm>
            <a:prstGeom prst="rect">
              <a:avLst/>
            </a:prstGeom>
            <a:solidFill>
              <a:srgbClr val="C1F4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009ECF68-97D1-478B-9787-F3CDA362A82F}"/>
              </a:ext>
            </a:extLst>
          </p:cNvPr>
          <p:cNvSpPr/>
          <p:nvPr/>
        </p:nvSpPr>
        <p:spPr>
          <a:xfrm>
            <a:off x="2734795" y="142188"/>
            <a:ext cx="7477186" cy="976328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</a:rPr>
              <a:t>TRÒ CHƠI TRUYỀN BÓNG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BBB59B59-F929-4D86-9566-29868986F8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9693" y="3691294"/>
            <a:ext cx="8357430" cy="263918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81D07249-DD3E-4458-B72A-9F63F6A784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877" y="1856510"/>
            <a:ext cx="2349918" cy="4902055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8AB7A21F-E116-4332-836E-35A622DE6A23}"/>
              </a:ext>
            </a:extLst>
          </p:cNvPr>
          <p:cNvGrpSpPr/>
          <p:nvPr/>
        </p:nvGrpSpPr>
        <p:grpSpPr>
          <a:xfrm>
            <a:off x="1653698" y="527517"/>
            <a:ext cx="6959950" cy="1910551"/>
            <a:chOff x="4195788" y="1480665"/>
            <a:chExt cx="6115582" cy="1910551"/>
          </a:xfrm>
        </p:grpSpPr>
        <p:sp>
          <p:nvSpPr>
            <p:cNvPr id="26" name="Thought Bubble: Cloud 25">
              <a:extLst>
                <a:ext uri="{FF2B5EF4-FFF2-40B4-BE49-F238E27FC236}">
                  <a16:creationId xmlns="" xmlns:a16="http://schemas.microsoft.com/office/drawing/2014/main" id="{41A2C241-E315-4ABF-932C-2CDB42432EF5}"/>
                </a:ext>
              </a:extLst>
            </p:cNvPr>
            <p:cNvSpPr/>
            <p:nvPr/>
          </p:nvSpPr>
          <p:spPr>
            <a:xfrm>
              <a:off x="4195788" y="1480665"/>
              <a:ext cx="6115582" cy="1910551"/>
            </a:xfrm>
            <a:prstGeom prst="cloudCallout">
              <a:avLst>
                <a:gd name="adj1" fmla="val -48197"/>
                <a:gd name="adj2" fmla="val 48400"/>
              </a:avLst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A0513B81-688F-4A1E-8525-45D328E6D744}"/>
                </a:ext>
              </a:extLst>
            </p:cNvPr>
            <p:cNvSpPr txBox="1"/>
            <p:nvPr/>
          </p:nvSpPr>
          <p:spPr>
            <a:xfrm>
              <a:off x="4686816" y="1823889"/>
              <a:ext cx="5133527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>
                  <a:solidFill>
                    <a:schemeClr val="bg1"/>
                  </a:solidFill>
                  <a:latin typeface="UTM Avo" panose="02040603050506020204" pitchFamily="18" charset="0"/>
                </a:rPr>
                <a:t>Khi </a:t>
              </a:r>
              <a:r>
                <a:rPr lang="en-US" sz="22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nhận</a:t>
              </a:r>
              <a:r>
                <a:rPr lang="en-US" sz="22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được</a:t>
              </a:r>
              <a:r>
                <a:rPr lang="en-US" sz="22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bóng</a:t>
              </a:r>
              <a:r>
                <a:rPr lang="en-US" sz="2200" dirty="0">
                  <a:solidFill>
                    <a:schemeClr val="bg1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22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em</a:t>
              </a:r>
              <a:r>
                <a:rPr lang="en-US" sz="22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hãy</a:t>
              </a:r>
              <a:r>
                <a:rPr lang="en-US" sz="22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nói</a:t>
              </a:r>
              <a:r>
                <a:rPr lang="en-US" sz="22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một</a:t>
              </a:r>
              <a:r>
                <a:rPr lang="en-US" sz="22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điều</a:t>
              </a:r>
              <a:r>
                <a:rPr lang="en-US" sz="22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mình</a:t>
              </a:r>
              <a:r>
                <a:rPr lang="en-US" sz="22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học</a:t>
              </a:r>
              <a:r>
                <a:rPr lang="en-US" sz="22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thêm</a:t>
              </a:r>
              <a:r>
                <a:rPr lang="en-US" sz="22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được</a:t>
              </a:r>
              <a:r>
                <a:rPr lang="en-US" sz="22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mà</a:t>
              </a:r>
              <a:r>
                <a:rPr lang="en-US" sz="22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mình</a:t>
              </a:r>
              <a:r>
                <a:rPr lang="en-US" sz="22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nhớ</a:t>
              </a:r>
              <a:r>
                <a:rPr lang="en-US" sz="22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nhất</a:t>
              </a:r>
              <a:r>
                <a:rPr lang="en-US" sz="22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từ</a:t>
              </a:r>
              <a:r>
                <a:rPr lang="en-US" sz="22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đầu</a:t>
              </a:r>
              <a:r>
                <a:rPr lang="en-US" sz="22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năm</a:t>
              </a:r>
              <a:r>
                <a:rPr lang="en-US" sz="22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học</a:t>
              </a:r>
              <a:r>
                <a:rPr lang="en-US" sz="22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22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giờ</a:t>
              </a:r>
              <a:r>
                <a:rPr lang="en-US" sz="22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nhé</a:t>
              </a:r>
              <a:r>
                <a:rPr lang="en-US" sz="2200" dirty="0">
                  <a:solidFill>
                    <a:schemeClr val="bg1"/>
                  </a:solidFill>
                  <a:latin typeface="UTM Avo" panose="02040603050506020204" pitchFamily="18" charset="0"/>
                </a:rPr>
                <a:t>!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2AB4D053-CEEF-4D5D-9544-C36F5C2C2C49}"/>
              </a:ext>
            </a:extLst>
          </p:cNvPr>
          <p:cNvGrpSpPr/>
          <p:nvPr/>
        </p:nvGrpSpPr>
        <p:grpSpPr>
          <a:xfrm>
            <a:off x="4219263" y="2390431"/>
            <a:ext cx="3753472" cy="1159175"/>
            <a:chOff x="4337055" y="1474390"/>
            <a:chExt cx="3753472" cy="1159175"/>
          </a:xfrm>
        </p:grpSpPr>
        <p:sp>
          <p:nvSpPr>
            <p:cNvPr id="32" name="Thought Bubble: Cloud 31">
              <a:extLst>
                <a:ext uri="{FF2B5EF4-FFF2-40B4-BE49-F238E27FC236}">
                  <a16:creationId xmlns="" xmlns:a16="http://schemas.microsoft.com/office/drawing/2014/main" id="{FCAEA26A-E81F-4ECF-AB72-30C200217A4E}"/>
                </a:ext>
              </a:extLst>
            </p:cNvPr>
            <p:cNvSpPr/>
            <p:nvPr/>
          </p:nvSpPr>
          <p:spPr>
            <a:xfrm>
              <a:off x="4337055" y="1474390"/>
              <a:ext cx="3753472" cy="1159175"/>
            </a:xfrm>
            <a:prstGeom prst="cloudCallout">
              <a:avLst>
                <a:gd name="adj1" fmla="val -38602"/>
                <a:gd name="adj2" fmla="val 71492"/>
              </a:avLst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="" xmlns:a16="http://schemas.microsoft.com/office/drawing/2014/main" id="{2CA9F90F-6FB4-4485-A000-8D408B8823AE}"/>
                </a:ext>
              </a:extLst>
            </p:cNvPr>
            <p:cNvSpPr txBox="1"/>
            <p:nvPr/>
          </p:nvSpPr>
          <p:spPr>
            <a:xfrm>
              <a:off x="4584868" y="1611718"/>
              <a:ext cx="340913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Bảng</a:t>
              </a:r>
              <a:r>
                <a:rPr lang="en-US" sz="2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cộng</a:t>
              </a:r>
              <a:r>
                <a:rPr lang="en-US" sz="2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2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nhớ</a:t>
              </a:r>
              <a:r>
                <a:rPr lang="en-US" sz="2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trong</a:t>
              </a:r>
              <a:r>
                <a:rPr lang="en-US" sz="2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phạm</a:t>
              </a:r>
              <a:r>
                <a:rPr lang="en-US" sz="2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vi 20.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E413C065-8B98-4E20-B391-07B39F9D65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79" b="91502" l="10000" r="91548">
                        <a14:foregroundMark x1="52738" y1="15716" x2="30833" y2="31665"/>
                        <a14:foregroundMark x1="36548" y1="18626" x2="11667" y2="56694"/>
                        <a14:foregroundMark x1="11667" y1="56694" x2="11667" y2="56927"/>
                        <a14:foregroundMark x1="40000" y1="40279" x2="30357" y2="65308"/>
                        <a14:foregroundMark x1="36310" y1="29919" x2="25357" y2="68917"/>
                        <a14:foregroundMark x1="25357" y1="68917" x2="51667" y2="67171"/>
                        <a14:foregroundMark x1="51667" y1="67171" x2="66190" y2="38533"/>
                        <a14:foregroundMark x1="66190" y1="38533" x2="28690" y2="59022"/>
                        <a14:foregroundMark x1="28690" y1="59022" x2="70357" y2="52852"/>
                        <a14:foregroundMark x1="70357" y1="52852" x2="57143" y2="29453"/>
                        <a14:foregroundMark x1="57143" y1="29453" x2="52619" y2="29802"/>
                        <a14:foregroundMark x1="34167" y1="11409" x2="40714" y2="10128"/>
                        <a14:foregroundMark x1="41429" y1="10012" x2="41429" y2="10012"/>
                        <a14:foregroundMark x1="33452" y1="9779" x2="72976" y2="30384"/>
                        <a14:foregroundMark x1="50595" y1="14668" x2="59167" y2="16298"/>
                        <a14:foregroundMark x1="59167" y1="16298" x2="69405" y2="27241"/>
                        <a14:foregroundMark x1="69405" y1="27241" x2="65952" y2="16298"/>
                        <a14:foregroundMark x1="65952" y1="16298" x2="51548" y2="18626"/>
                        <a14:foregroundMark x1="51548" y1="18626" x2="63929" y2="20722"/>
                        <a14:foregroundMark x1="63929" y1="20722" x2="55952" y2="15600"/>
                        <a14:foregroundMark x1="55952" y1="15600" x2="55952" y2="15600"/>
                        <a14:foregroundMark x1="75714" y1="33295" x2="72619" y2="42724"/>
                        <a14:foregroundMark x1="72619" y1="42724" x2="82143" y2="43306"/>
                        <a14:foregroundMark x1="82143" y1="43306" x2="74762" y2="50990"/>
                        <a14:foregroundMark x1="74762" y1="50990" x2="83095" y2="38882"/>
                        <a14:foregroundMark x1="83095" y1="38882" x2="74286" y2="36088"/>
                        <a14:foregroundMark x1="91548" y1="38650" x2="90952" y2="57858"/>
                        <a14:foregroundMark x1="64286" y1="13970" x2="84405" y2="44005"/>
                        <a14:foregroundMark x1="84405" y1="44005" x2="86905" y2="50757"/>
                        <a14:foregroundMark x1="40000" y1="13620" x2="31190" y2="17229"/>
                        <a14:foregroundMark x1="31190" y1="17229" x2="20714" y2="33178"/>
                        <a14:foregroundMark x1="20714" y1="33178" x2="20119" y2="40512"/>
                        <a14:foregroundMark x1="12857" y1="55180" x2="15476" y2="73108"/>
                        <a14:foregroundMark x1="15476" y1="73108" x2="25714" y2="80326"/>
                        <a14:foregroundMark x1="45595" y1="69732" x2="56429" y2="68452"/>
                        <a14:foregroundMark x1="56429" y1="68452" x2="75357" y2="56228"/>
                        <a14:foregroundMark x1="75357" y1="56228" x2="76071" y2="53900"/>
                        <a14:foregroundMark x1="47262" y1="74389" x2="54881" y2="74389"/>
                        <a14:foregroundMark x1="54881" y1="74389" x2="70119" y2="69034"/>
                        <a14:foregroundMark x1="70119" y1="69034" x2="70833" y2="67288"/>
                        <a14:foregroundMark x1="50714" y1="88242" x2="69643" y2="85681"/>
                        <a14:foregroundMark x1="69643" y1="85681" x2="83452" y2="77183"/>
                        <a14:foregroundMark x1="83452" y1="77183" x2="83571" y2="75786"/>
                        <a14:foregroundMark x1="54286" y1="83586" x2="76548" y2="76135"/>
                        <a14:foregroundMark x1="76548" y1="76135" x2="76905" y2="75786"/>
                        <a14:foregroundMark x1="88929" y1="68685" x2="84405" y2="76135"/>
                        <a14:foregroundMark x1="28333" y1="85681" x2="55238" y2="88359"/>
                        <a14:foregroundMark x1="36310" y1="88591" x2="57143" y2="90221"/>
                        <a14:foregroundMark x1="48452" y1="91269" x2="56071" y2="915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48843" y="2710381"/>
            <a:ext cx="1147678" cy="117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00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96296E-6 L 0.04297 0.23588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8" y="1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766F4C1-9DBC-4B74-A103-BC3CED441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2"/>
          <a:stretch/>
        </p:blipFill>
        <p:spPr>
          <a:xfrm>
            <a:off x="3175" y="0"/>
            <a:ext cx="12185650" cy="6417578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xmlns="" id="{33B59181-BBA9-491F-89B4-61067621488D}"/>
              </a:ext>
            </a:extLst>
          </p:cNvPr>
          <p:cNvSpPr txBox="1"/>
          <p:nvPr/>
        </p:nvSpPr>
        <p:spPr>
          <a:xfrm>
            <a:off x="3686783" y="2429964"/>
            <a:ext cx="760703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174540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53"/>
          <a:stretch/>
        </p:blipFill>
        <p:spPr>
          <a:xfrm>
            <a:off x="0" y="6349"/>
            <a:ext cx="12192000" cy="6403595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5171A268-2F28-4B02-9CA8-0831C52E605D}"/>
              </a:ext>
            </a:extLst>
          </p:cNvPr>
          <p:cNvGrpSpPr/>
          <p:nvPr/>
        </p:nvGrpSpPr>
        <p:grpSpPr>
          <a:xfrm>
            <a:off x="773046" y="1502374"/>
            <a:ext cx="3237833" cy="3513134"/>
            <a:chOff x="3515240" y="3819898"/>
            <a:chExt cx="2959975" cy="3513134"/>
          </a:xfrm>
          <a:pattFill prst="pct5">
            <a:fgClr>
              <a:schemeClr val="accent2">
                <a:lumMod val="40000"/>
                <a:lumOff val="60000"/>
              </a:schemeClr>
            </a:fgClr>
            <a:bgClr>
              <a:schemeClr val="accent4">
                <a:lumMod val="60000"/>
                <a:lumOff val="40000"/>
              </a:schemeClr>
            </a:bgClr>
          </a:pattFill>
        </p:grpSpPr>
        <p:grpSp>
          <p:nvGrpSpPr>
            <p:cNvPr id="27" name="Group 26">
              <a:extLst>
                <a:ext uri="{FF2B5EF4-FFF2-40B4-BE49-F238E27FC236}">
                  <a16:creationId xmlns="" xmlns:a16="http://schemas.microsoft.com/office/drawing/2014/main" id="{A771A8E0-6062-46DB-9C3E-C36C4226E2A3}"/>
                </a:ext>
              </a:extLst>
            </p:cNvPr>
            <p:cNvGrpSpPr/>
            <p:nvPr/>
          </p:nvGrpSpPr>
          <p:grpSpPr>
            <a:xfrm>
              <a:off x="3515240" y="3819898"/>
              <a:ext cx="2959975" cy="3513134"/>
              <a:chOff x="8245378" y="956121"/>
              <a:chExt cx="2959975" cy="3513134"/>
            </a:xfrm>
            <a:grpFill/>
          </p:grpSpPr>
          <p:sp>
            <p:nvSpPr>
              <p:cNvPr id="31" name="Rounded Rectangle 30">
                <a:extLst>
                  <a:ext uri="{FF2B5EF4-FFF2-40B4-BE49-F238E27FC236}">
                    <a16:creationId xmlns="" xmlns:a16="http://schemas.microsoft.com/office/drawing/2014/main" id="{145A6801-8F1C-4440-8BAD-358F6C5F23B6}"/>
                  </a:ext>
                </a:extLst>
              </p:cNvPr>
              <p:cNvSpPr/>
              <p:nvPr/>
            </p:nvSpPr>
            <p:spPr>
              <a:xfrm>
                <a:off x="8592419" y="1395357"/>
                <a:ext cx="2612934" cy="3073898"/>
              </a:xfrm>
              <a:prstGeom prst="roundRect">
                <a:avLst/>
              </a:prstGeom>
              <a:pattFill prst="pct90">
                <a:fgClr>
                  <a:schemeClr val="accent2">
                    <a:lumMod val="40000"/>
                    <a:lumOff val="60000"/>
                  </a:schemeClr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32" name="Picture 31">
                <a:extLst>
                  <a:ext uri="{FF2B5EF4-FFF2-40B4-BE49-F238E27FC236}">
                    <a16:creationId xmlns="" xmlns:a16="http://schemas.microsoft.com/office/drawing/2014/main" id="{F568FC7C-8C27-4CB0-AB49-CEF8AEEFD4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245378" y="956121"/>
                <a:ext cx="835806" cy="1174298"/>
              </a:xfrm>
              <a:prstGeom prst="rect">
                <a:avLst/>
              </a:prstGeom>
              <a:noFill/>
            </p:spPr>
          </p:pic>
        </p:grpSp>
        <p:sp>
          <p:nvSpPr>
            <p:cNvPr id="29" name="Text Box 7">
              <a:extLst>
                <a:ext uri="{FF2B5EF4-FFF2-40B4-BE49-F238E27FC236}">
                  <a16:creationId xmlns="" xmlns:a16="http://schemas.microsoft.com/office/drawing/2014/main" id="{2CE58E5F-453B-4B71-8AFA-F91B01685D0D}"/>
                </a:ext>
              </a:extLst>
            </p:cNvPr>
            <p:cNvSpPr txBox="1"/>
            <p:nvPr/>
          </p:nvSpPr>
          <p:spPr>
            <a:xfrm>
              <a:off x="3913319" y="4534199"/>
              <a:ext cx="1813323" cy="2523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 9 + 4 = 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 4 + 9 = 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 smtClean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13 </a:t>
              </a:r>
              <a:r>
                <a:rPr lang="en-US" sz="3200" b="1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- 9 = 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 smtClean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13 </a:t>
              </a:r>
              <a:r>
                <a:rPr lang="en-US" sz="3200" b="1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- 4 = 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54126170-7E12-41DA-A1D7-C4F2BAF23E28}"/>
              </a:ext>
            </a:extLst>
          </p:cNvPr>
          <p:cNvGrpSpPr/>
          <p:nvPr/>
        </p:nvGrpSpPr>
        <p:grpSpPr>
          <a:xfrm>
            <a:off x="4585570" y="1556474"/>
            <a:ext cx="3437014" cy="3476921"/>
            <a:chOff x="-142351" y="1010038"/>
            <a:chExt cx="3437014" cy="3476921"/>
          </a:xfrm>
        </p:grpSpPr>
        <p:grpSp>
          <p:nvGrpSpPr>
            <p:cNvPr id="34" name="Group 33">
              <a:extLst>
                <a:ext uri="{FF2B5EF4-FFF2-40B4-BE49-F238E27FC236}">
                  <a16:creationId xmlns="" xmlns:a16="http://schemas.microsoft.com/office/drawing/2014/main" id="{467F1FD0-4E95-4512-A02E-FC5BA533659D}"/>
                </a:ext>
              </a:extLst>
            </p:cNvPr>
            <p:cNvGrpSpPr/>
            <p:nvPr/>
          </p:nvGrpSpPr>
          <p:grpSpPr>
            <a:xfrm>
              <a:off x="-142351" y="1010038"/>
              <a:ext cx="3164154" cy="3476921"/>
              <a:chOff x="-206680" y="881702"/>
              <a:chExt cx="2817699" cy="3476921"/>
            </a:xfrm>
          </p:grpSpPr>
          <p:sp>
            <p:nvSpPr>
              <p:cNvPr id="36" name="Rounded Rectangle 36">
                <a:extLst>
                  <a:ext uri="{FF2B5EF4-FFF2-40B4-BE49-F238E27FC236}">
                    <a16:creationId xmlns="" xmlns:a16="http://schemas.microsoft.com/office/drawing/2014/main" id="{0A9AD20A-6AB3-4FD8-9DD6-3F57CE992B73}"/>
                  </a:ext>
                </a:extLst>
              </p:cNvPr>
              <p:cNvSpPr/>
              <p:nvPr/>
            </p:nvSpPr>
            <p:spPr>
              <a:xfrm>
                <a:off x="136659" y="1275645"/>
                <a:ext cx="2474360" cy="3082978"/>
              </a:xfrm>
              <a:prstGeom prst="roundRect">
                <a:avLst/>
              </a:prstGeom>
              <a:pattFill prst="pct20">
                <a:fgClr>
                  <a:srgbClr val="0070C0"/>
                </a:fgClr>
                <a:bgClr>
                  <a:srgbClr val="00B0F0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37" name="Picture 36">
                <a:extLst>
                  <a:ext uri="{FF2B5EF4-FFF2-40B4-BE49-F238E27FC236}">
                    <a16:creationId xmlns="" xmlns:a16="http://schemas.microsoft.com/office/drawing/2014/main" id="{0C35A003-8529-47B5-8592-0547AE22C3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206680" y="881702"/>
                <a:ext cx="908427" cy="961542"/>
              </a:xfrm>
              <a:prstGeom prst="rect">
                <a:avLst/>
              </a:prstGeom>
            </p:spPr>
          </p:pic>
        </p:grpSp>
        <p:sp>
          <p:nvSpPr>
            <p:cNvPr id="35" name="Text Box 7">
              <a:extLst>
                <a:ext uri="{FF2B5EF4-FFF2-40B4-BE49-F238E27FC236}">
                  <a16:creationId xmlns="" xmlns:a16="http://schemas.microsoft.com/office/drawing/2014/main" id="{B6FF8455-C71D-4D05-9D5E-56511EF14477}"/>
                </a:ext>
              </a:extLst>
            </p:cNvPr>
            <p:cNvSpPr txBox="1"/>
            <p:nvPr/>
          </p:nvSpPr>
          <p:spPr>
            <a:xfrm>
              <a:off x="146939" y="1683586"/>
              <a:ext cx="3147724" cy="2523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    8 + 6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    6 + 8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3200" b="1" dirty="0" smtClean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14 </a:t>
              </a:r>
              <a:r>
                <a:rPr lang="en-US" sz="3200" b="1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– 8 = 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3200" b="1" dirty="0" smtClean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14 </a:t>
              </a:r>
              <a:r>
                <a:rPr lang="en-US" sz="3200" b="1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– 6 = 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4EBAF562-D947-48E8-8370-6B5A17308DD7}"/>
              </a:ext>
            </a:extLst>
          </p:cNvPr>
          <p:cNvGrpSpPr/>
          <p:nvPr/>
        </p:nvGrpSpPr>
        <p:grpSpPr>
          <a:xfrm>
            <a:off x="4038753" y="615460"/>
            <a:ext cx="3710971" cy="663942"/>
            <a:chOff x="1230143" y="321217"/>
            <a:chExt cx="3566559" cy="663942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="" xmlns:a16="http://schemas.microsoft.com/office/drawing/2014/main" id="{C98222E5-E0CE-4BEC-901E-0EA772379539}"/>
                </a:ext>
              </a:extLst>
            </p:cNvPr>
            <p:cNvSpPr/>
            <p:nvPr/>
          </p:nvSpPr>
          <p:spPr>
            <a:xfrm>
              <a:off x="1230143" y="321217"/>
              <a:ext cx="3566559" cy="663942"/>
            </a:xfrm>
            <a:prstGeom prst="roundRect">
              <a:avLst>
                <a:gd name="adj" fmla="val 49773"/>
              </a:avLst>
            </a:prstGeom>
            <a:solidFill>
              <a:schemeClr val="bg2">
                <a:lumMod val="60000"/>
                <a:lumOff val="40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nhẩm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42" name="Oval 41">
              <a:extLst>
                <a:ext uri="{FF2B5EF4-FFF2-40B4-BE49-F238E27FC236}">
                  <a16:creationId xmlns="" xmlns:a16="http://schemas.microsoft.com/office/drawing/2014/main" id="{D4C15DF4-3AA6-4849-8D56-CC69306CC947}"/>
                </a:ext>
              </a:extLst>
            </p:cNvPr>
            <p:cNvSpPr/>
            <p:nvPr/>
          </p:nvSpPr>
          <p:spPr>
            <a:xfrm>
              <a:off x="1306608" y="371834"/>
              <a:ext cx="596710" cy="562708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="" xmlns:a16="http://schemas.microsoft.com/office/drawing/2014/main" id="{90014B0D-3C49-4C63-B7EF-FD638E0A4BFE}"/>
              </a:ext>
            </a:extLst>
          </p:cNvPr>
          <p:cNvGrpSpPr/>
          <p:nvPr/>
        </p:nvGrpSpPr>
        <p:grpSpPr>
          <a:xfrm>
            <a:off x="8172806" y="1451759"/>
            <a:ext cx="3458278" cy="3563749"/>
            <a:chOff x="-200011" y="923210"/>
            <a:chExt cx="3458278" cy="3563749"/>
          </a:xfrm>
        </p:grpSpPr>
        <p:grpSp>
          <p:nvGrpSpPr>
            <p:cNvPr id="47" name="Group 46">
              <a:extLst>
                <a:ext uri="{FF2B5EF4-FFF2-40B4-BE49-F238E27FC236}">
                  <a16:creationId xmlns="" xmlns:a16="http://schemas.microsoft.com/office/drawing/2014/main" id="{7C350B9B-CD7C-41D2-8F7B-55C9C68D4A36}"/>
                </a:ext>
              </a:extLst>
            </p:cNvPr>
            <p:cNvGrpSpPr/>
            <p:nvPr/>
          </p:nvGrpSpPr>
          <p:grpSpPr>
            <a:xfrm>
              <a:off x="-200011" y="923210"/>
              <a:ext cx="3221814" cy="3563749"/>
              <a:chOff x="-258027" y="794874"/>
              <a:chExt cx="2869046" cy="3563749"/>
            </a:xfrm>
          </p:grpSpPr>
          <p:sp>
            <p:nvSpPr>
              <p:cNvPr id="52" name="Rounded Rectangle 36">
                <a:extLst>
                  <a:ext uri="{FF2B5EF4-FFF2-40B4-BE49-F238E27FC236}">
                    <a16:creationId xmlns="" xmlns:a16="http://schemas.microsoft.com/office/drawing/2014/main" id="{5DDB3085-A5D3-411D-9644-26EC83985523}"/>
                  </a:ext>
                </a:extLst>
              </p:cNvPr>
              <p:cNvSpPr/>
              <p:nvPr/>
            </p:nvSpPr>
            <p:spPr>
              <a:xfrm>
                <a:off x="136659" y="1275645"/>
                <a:ext cx="2474360" cy="3082978"/>
              </a:xfrm>
              <a:prstGeom prst="roundRect">
                <a:avLst/>
              </a:prstGeom>
              <a:pattFill prst="pct80">
                <a:fgClr>
                  <a:schemeClr val="accent6">
                    <a:lumMod val="40000"/>
                    <a:lumOff val="60000"/>
                  </a:schemeClr>
                </a:fgClr>
                <a:bgClr>
                  <a:srgbClr val="00B0F0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55" name="Picture 54">
                <a:extLst>
                  <a:ext uri="{FF2B5EF4-FFF2-40B4-BE49-F238E27FC236}">
                    <a16:creationId xmlns="" xmlns:a16="http://schemas.microsoft.com/office/drawing/2014/main" id="{38521A23-C238-4029-BE15-5E6556A84A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rcRect/>
              <a:stretch/>
            </p:blipFill>
            <p:spPr>
              <a:xfrm>
                <a:off x="-258027" y="794874"/>
                <a:ext cx="908425" cy="961542"/>
              </a:xfrm>
              <a:prstGeom prst="rect">
                <a:avLst/>
              </a:prstGeom>
            </p:spPr>
          </p:pic>
        </p:grpSp>
        <p:sp>
          <p:nvSpPr>
            <p:cNvPr id="50" name="Text Box 7">
              <a:extLst>
                <a:ext uri="{FF2B5EF4-FFF2-40B4-BE49-F238E27FC236}">
                  <a16:creationId xmlns="" xmlns:a16="http://schemas.microsoft.com/office/drawing/2014/main" id="{55B86FD3-B59F-4678-9B15-23D81674F0EE}"/>
                </a:ext>
              </a:extLst>
            </p:cNvPr>
            <p:cNvSpPr txBox="1"/>
            <p:nvPr/>
          </p:nvSpPr>
          <p:spPr>
            <a:xfrm>
              <a:off x="110543" y="1654560"/>
              <a:ext cx="3147724" cy="2523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    7 + 9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    9 + 7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3200" b="1" dirty="0" smtClean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16 </a:t>
              </a:r>
              <a:r>
                <a:rPr lang="en-US" sz="3200" b="1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– 7 = 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3200" b="1" dirty="0" smtClean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16 </a:t>
              </a:r>
              <a:r>
                <a:rPr lang="en-US" sz="3200" b="1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– 9 = </a:t>
              </a:r>
            </a:p>
          </p:txBody>
        </p:sp>
      </p:grpSp>
    </p:spTree>
    <p:controls>
      <mc:AlternateContent xmlns:mc="http://schemas.openxmlformats.org/markup-compatibility/2006">
        <mc:Choice xmlns:v="urn:schemas-microsoft-com:vml" Requires="v">
          <p:control spid="1502" name="TextBox7" r:id="rId2" imgW="571680" imgH="520560"/>
        </mc:Choice>
        <mc:Fallback>
          <p:control name="TextBox7" r:id="rId2" imgW="571680" imgH="520560">
            <p:pic>
              <p:nvPicPr>
                <p:cNvPr id="65" name="TextBox7">
                  <a:extLst>
                    <a:ext uri="{FF2B5EF4-FFF2-40B4-BE49-F238E27FC236}">
                      <a16:creationId xmlns="" xmlns:a16="http://schemas.microsoft.com/office/drawing/2014/main" id="{14B0F2B6-BC58-4CA5-A0A9-880150887AC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999072" y="2239835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503" name="TextBox1" r:id="rId3" imgW="571680" imgH="520560"/>
        </mc:Choice>
        <mc:Fallback>
          <p:control name="TextBox1" r:id="rId3" imgW="571680" imgH="520560">
            <p:pic>
              <p:nvPicPr>
                <p:cNvPr id="66" name="TextBox1">
                  <a:extLst>
                    <a:ext uri="{FF2B5EF4-FFF2-40B4-BE49-F238E27FC236}">
                      <a16:creationId xmlns="" xmlns:a16="http://schemas.microsoft.com/office/drawing/2014/main" id="{B3686C42-381E-47A6-990C-EF2B7FF148C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999072" y="2911627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504" name="TextBox2" r:id="rId4" imgW="571680" imgH="520560"/>
        </mc:Choice>
        <mc:Fallback>
          <p:control name="TextBox2" r:id="rId4" imgW="571680" imgH="520560">
            <p:pic>
              <p:nvPicPr>
                <p:cNvPr id="67" name="TextBox2">
                  <a:extLst>
                    <a:ext uri="{FF2B5EF4-FFF2-40B4-BE49-F238E27FC236}">
                      <a16:creationId xmlns="" xmlns:a16="http://schemas.microsoft.com/office/drawing/2014/main" id="{AE97AA99-D016-44BE-86C2-1C05692B030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999072" y="3552615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505" name="TextBox3" r:id="rId5" imgW="571680" imgH="520560"/>
        </mc:Choice>
        <mc:Fallback>
          <p:control name="TextBox3" r:id="rId5" imgW="571680" imgH="520560">
            <p:pic>
              <p:nvPicPr>
                <p:cNvPr id="68" name="TextBox3">
                  <a:extLst>
                    <a:ext uri="{FF2B5EF4-FFF2-40B4-BE49-F238E27FC236}">
                      <a16:creationId xmlns="" xmlns:a16="http://schemas.microsoft.com/office/drawing/2014/main" id="{319198B8-24BF-4510-8F1A-87FE15F9FB8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999072" y="4175801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506" name="TextBox4" r:id="rId6" imgW="571680" imgH="520560"/>
        </mc:Choice>
        <mc:Fallback>
          <p:control name="TextBox4" r:id="rId6" imgW="571680" imgH="520560">
            <p:pic>
              <p:nvPicPr>
                <p:cNvPr id="69" name="TextBox4">
                  <a:extLst>
                    <a:ext uri="{FF2B5EF4-FFF2-40B4-BE49-F238E27FC236}">
                      <a16:creationId xmlns="" xmlns:a16="http://schemas.microsoft.com/office/drawing/2014/main" id="{8E6BAC5B-166A-4639-AC49-29C9386C1D0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785882" y="2240166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507" name="TextBox5" r:id="rId7" imgW="571680" imgH="520560"/>
        </mc:Choice>
        <mc:Fallback>
          <p:control name="TextBox5" r:id="rId7" imgW="571680" imgH="520560">
            <p:pic>
              <p:nvPicPr>
                <p:cNvPr id="70" name="TextBox5">
                  <a:extLst>
                    <a:ext uri="{FF2B5EF4-FFF2-40B4-BE49-F238E27FC236}">
                      <a16:creationId xmlns="" xmlns:a16="http://schemas.microsoft.com/office/drawing/2014/main" id="{40C5A882-9A19-4861-AA67-CC59CD045EE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785882" y="2911958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508" name="TextBox6" r:id="rId8" imgW="571680" imgH="520560"/>
        </mc:Choice>
        <mc:Fallback>
          <p:control name="TextBox6" r:id="rId8" imgW="571680" imgH="520560">
            <p:pic>
              <p:nvPicPr>
                <p:cNvPr id="71" name="TextBox6">
                  <a:extLst>
                    <a:ext uri="{FF2B5EF4-FFF2-40B4-BE49-F238E27FC236}">
                      <a16:creationId xmlns="" xmlns:a16="http://schemas.microsoft.com/office/drawing/2014/main" id="{EA124527-CD13-404D-9D8E-5EEA75895BC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785882" y="3552946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509" name="TextBox8" r:id="rId9" imgW="571680" imgH="520560"/>
        </mc:Choice>
        <mc:Fallback>
          <p:control name="TextBox8" r:id="rId9" imgW="571680" imgH="520560">
            <p:pic>
              <p:nvPicPr>
                <p:cNvPr id="72" name="TextBox8">
                  <a:extLst>
                    <a:ext uri="{FF2B5EF4-FFF2-40B4-BE49-F238E27FC236}">
                      <a16:creationId xmlns="" xmlns:a16="http://schemas.microsoft.com/office/drawing/2014/main" id="{73AD4FC8-2F22-4023-9E5D-3AE83B1FBA7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785882" y="4176132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510" name="TextBox9" r:id="rId10" imgW="571680" imgH="520560"/>
        </mc:Choice>
        <mc:Fallback>
          <p:control name="TextBox9" r:id="rId10" imgW="571680" imgH="520560">
            <p:pic>
              <p:nvPicPr>
                <p:cNvPr id="73" name="TextBox9">
                  <a:extLst>
                    <a:ext uri="{FF2B5EF4-FFF2-40B4-BE49-F238E27FC236}">
                      <a16:creationId xmlns="" xmlns:a16="http://schemas.microsoft.com/office/drawing/2014/main" id="{EBC7CF53-606D-49C5-887D-6670FA8E410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0430778" y="2222279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511" name="TextBox10" r:id="rId11" imgW="571680" imgH="520560"/>
        </mc:Choice>
        <mc:Fallback>
          <p:control name="TextBox10" r:id="rId11" imgW="571680" imgH="520560">
            <p:pic>
              <p:nvPicPr>
                <p:cNvPr id="74" name="TextBox10">
                  <a:extLst>
                    <a:ext uri="{FF2B5EF4-FFF2-40B4-BE49-F238E27FC236}">
                      <a16:creationId xmlns="" xmlns:a16="http://schemas.microsoft.com/office/drawing/2014/main" id="{12D53254-EB99-47E1-9078-92BBFEE2D08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0430778" y="2894071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512" name="TextBox11" r:id="rId12" imgW="571680" imgH="520560"/>
        </mc:Choice>
        <mc:Fallback>
          <p:control name="TextBox11" r:id="rId12" imgW="571680" imgH="520560">
            <p:pic>
              <p:nvPicPr>
                <p:cNvPr id="75" name="TextBox11">
                  <a:extLst>
                    <a:ext uri="{FF2B5EF4-FFF2-40B4-BE49-F238E27FC236}">
                      <a16:creationId xmlns="" xmlns:a16="http://schemas.microsoft.com/office/drawing/2014/main" id="{152E8DDA-5226-4311-8258-B38780A70F4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0430778" y="3535059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513" name="TextBox12" r:id="rId13" imgW="571680" imgH="520560"/>
        </mc:Choice>
        <mc:Fallback>
          <p:control name="TextBox12" r:id="rId13" imgW="571680" imgH="520560">
            <p:pic>
              <p:nvPicPr>
                <p:cNvPr id="76" name="TextBox12">
                  <a:extLst>
                    <a:ext uri="{FF2B5EF4-FFF2-40B4-BE49-F238E27FC236}">
                      <a16:creationId xmlns="" xmlns:a16="http://schemas.microsoft.com/office/drawing/2014/main" id="{10F12E32-4A28-4409-BFCE-40DF887C974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0430778" y="4158245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445766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53"/>
          <a:stretch/>
        </p:blipFill>
        <p:spPr>
          <a:xfrm>
            <a:off x="0" y="6349"/>
            <a:ext cx="12192000" cy="64035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06FFBBC-EFB0-4E56-BD7F-D42E69216C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25" r="75882" b="61355"/>
          <a:stretch/>
        </p:blipFill>
        <p:spPr>
          <a:xfrm>
            <a:off x="1743243" y="1181850"/>
            <a:ext cx="1522694" cy="162617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FD521B58-79EC-4E7F-9615-896CD7F3D002}"/>
              </a:ext>
            </a:extLst>
          </p:cNvPr>
          <p:cNvGrpSpPr/>
          <p:nvPr/>
        </p:nvGrpSpPr>
        <p:grpSpPr>
          <a:xfrm>
            <a:off x="2504590" y="461379"/>
            <a:ext cx="7977539" cy="663942"/>
            <a:chOff x="1230143" y="321217"/>
            <a:chExt cx="6770367" cy="663942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="" xmlns:a16="http://schemas.microsoft.com/office/drawing/2014/main" id="{FE7DBC86-1A7F-4A76-B7A9-9EDE8E61955A}"/>
                </a:ext>
              </a:extLst>
            </p:cNvPr>
            <p:cNvSpPr/>
            <p:nvPr/>
          </p:nvSpPr>
          <p:spPr>
            <a:xfrm>
              <a:off x="1230143" y="321217"/>
              <a:ext cx="6770367" cy="663942"/>
            </a:xfrm>
            <a:prstGeom prst="roundRect">
              <a:avLst>
                <a:gd name="adj" fmla="val 49773"/>
              </a:avLst>
            </a:prstGeom>
            <a:solidFill>
              <a:schemeClr val="bg2">
                <a:lumMod val="60000"/>
                <a:lumOff val="40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Chọn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kết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đúng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với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14FE654E-49A7-421D-9ACE-9533B5DED49F}"/>
                </a:ext>
              </a:extLst>
            </p:cNvPr>
            <p:cNvSpPr/>
            <p:nvPr/>
          </p:nvSpPr>
          <p:spPr>
            <a:xfrm>
              <a:off x="1306608" y="371834"/>
              <a:ext cx="531297" cy="562708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B421C28A-3D9B-4D03-AEE3-387903EEB5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03" t="59352" r="75093"/>
          <a:stretch/>
        </p:blipFill>
        <p:spPr>
          <a:xfrm>
            <a:off x="1602100" y="4149371"/>
            <a:ext cx="1623443" cy="171046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9DF43E59-C4CA-4F4D-A16B-31231EBE2A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425" r="43781" b="61355"/>
          <a:stretch/>
        </p:blipFill>
        <p:spPr>
          <a:xfrm>
            <a:off x="5218325" y="1181850"/>
            <a:ext cx="1522694" cy="162617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1EE4E99D-6985-4C1B-A6BA-984AE9A197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703" r="12018" b="61355"/>
          <a:stretch/>
        </p:blipFill>
        <p:spPr>
          <a:xfrm>
            <a:off x="8982818" y="1181850"/>
            <a:ext cx="1566688" cy="162617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B6157903-5DF0-4287-8BDF-0E63EC1480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551" t="59352" r="43545"/>
          <a:stretch/>
        </p:blipFill>
        <p:spPr>
          <a:xfrm>
            <a:off x="5080437" y="4103768"/>
            <a:ext cx="1623443" cy="171046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AEE4409F-413E-45C2-A849-83543BAD69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358" t="59352" r="11737"/>
          <a:stretch/>
        </p:blipFill>
        <p:spPr>
          <a:xfrm>
            <a:off x="8982818" y="4103768"/>
            <a:ext cx="1623443" cy="17104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EB94929E-B295-45CD-9E0B-4827EC31D79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476" b="57143" l="6630" r="89945">
                        <a14:foregroundMark x1="40884" y1="44524" x2="40884" y2="44524"/>
                        <a14:foregroundMark x1="56685" y1="45714" x2="56685" y2="45714"/>
                        <a14:foregroundMark x1="90055" y1="48571" x2="89282" y2="48571"/>
                        <a14:foregroundMark x1="23646" y1="48333" x2="23646" y2="48333"/>
                        <a14:foregroundMark x1="6630" y1="48333" x2="6630" y2="48333"/>
                        <a14:foregroundMark x1="72707" y1="44286" x2="72707" y2="44286"/>
                      </a14:backgroundRemoval>
                    </a14:imgEffect>
                  </a14:imgLayer>
                </a14:imgProps>
              </a:ext>
            </a:extLst>
          </a:blip>
          <a:srcRect l="3434" t="38645" r="87488" b="40648"/>
          <a:stretch/>
        </p:blipFill>
        <p:spPr>
          <a:xfrm>
            <a:off x="1441525" y="3055173"/>
            <a:ext cx="979907" cy="103739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1A75D758-2016-4239-904A-B1DF6EC7F2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476" b="57143" l="6630" r="89945">
                        <a14:foregroundMark x1="40884" y1="44524" x2="40884" y2="44524"/>
                        <a14:foregroundMark x1="56685" y1="45714" x2="56685" y2="45714"/>
                        <a14:foregroundMark x1="90055" y1="48571" x2="89282" y2="48571"/>
                        <a14:foregroundMark x1="23646" y1="48333" x2="23646" y2="48333"/>
                        <a14:foregroundMark x1="6630" y1="48333" x2="6630" y2="48333"/>
                        <a14:foregroundMark x1="72707" y1="44286" x2="72707" y2="44286"/>
                      </a14:backgroundRemoval>
                    </a14:imgEffect>
                  </a14:imgLayer>
                </a14:imgProps>
              </a:ext>
            </a:extLst>
          </a:blip>
          <a:srcRect l="20335" t="38645" r="71353" b="40648"/>
          <a:stretch/>
        </p:blipFill>
        <p:spPr>
          <a:xfrm>
            <a:off x="3265937" y="3055173"/>
            <a:ext cx="897272" cy="103739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1DC56951-BFDB-4AB5-AD74-93456A7A34A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476" b="57143" l="6630" r="89945">
                        <a14:foregroundMark x1="40884" y1="44524" x2="40884" y2="44524"/>
                        <a14:foregroundMark x1="56685" y1="45714" x2="56685" y2="45714"/>
                        <a14:foregroundMark x1="90055" y1="48571" x2="89282" y2="48571"/>
                        <a14:foregroundMark x1="23646" y1="48333" x2="23646" y2="48333"/>
                        <a14:foregroundMark x1="6630" y1="48333" x2="6630" y2="48333"/>
                        <a14:foregroundMark x1="72707" y1="44286" x2="72707" y2="44286"/>
                      </a14:backgroundRemoval>
                    </a14:imgEffect>
                  </a14:imgLayer>
                </a14:imgProps>
              </a:ext>
            </a:extLst>
          </a:blip>
          <a:srcRect l="36470" t="38645" r="55218" b="40648"/>
          <a:stretch/>
        </p:blipFill>
        <p:spPr>
          <a:xfrm>
            <a:off x="5007714" y="3055173"/>
            <a:ext cx="897272" cy="103739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1422BAB9-E3E2-4ABB-9CE0-5D09ABB0221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476" b="57143" l="6630" r="89945">
                        <a14:foregroundMark x1="40884" y1="44524" x2="40884" y2="44524"/>
                        <a14:foregroundMark x1="56685" y1="45714" x2="56685" y2="45714"/>
                        <a14:foregroundMark x1="90055" y1="48571" x2="89282" y2="48571"/>
                        <a14:foregroundMark x1="23646" y1="48333" x2="23646" y2="48333"/>
                        <a14:foregroundMark x1="6630" y1="48333" x2="6630" y2="48333"/>
                        <a14:foregroundMark x1="72707" y1="44286" x2="72707" y2="44286"/>
                      </a14:backgroundRemoval>
                    </a14:imgEffect>
                  </a14:imgLayer>
                </a14:imgProps>
              </a:ext>
            </a:extLst>
          </a:blip>
          <a:srcRect l="83991" t="38645" r="6578" b="40648"/>
          <a:stretch/>
        </p:blipFill>
        <p:spPr>
          <a:xfrm>
            <a:off x="10137631" y="3055173"/>
            <a:ext cx="1018049" cy="103739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5A14E107-A49E-4F18-A70E-8B4F18EDBCE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476" b="57143" l="6630" r="89945">
                        <a14:foregroundMark x1="40884" y1="44524" x2="40884" y2="44524"/>
                        <a14:foregroundMark x1="56685" y1="45714" x2="56685" y2="45714"/>
                        <a14:foregroundMark x1="90055" y1="48571" x2="89282" y2="48571"/>
                        <a14:foregroundMark x1="23646" y1="48333" x2="23646" y2="48333"/>
                        <a14:foregroundMark x1="6630" y1="48333" x2="6630" y2="48333"/>
                        <a14:foregroundMark x1="72707" y1="44286" x2="72707" y2="44286"/>
                      </a14:backgroundRemoval>
                    </a14:imgEffect>
                  </a14:imgLayer>
                </a14:imgProps>
              </a:ext>
            </a:extLst>
          </a:blip>
          <a:srcRect l="68146" t="38645" r="22423" b="40648"/>
          <a:stretch/>
        </p:blipFill>
        <p:spPr>
          <a:xfrm>
            <a:off x="8427165" y="3055173"/>
            <a:ext cx="1018049" cy="103739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DB989672-6A39-474D-951F-D47E8F4399F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476" b="57143" l="6630" r="89945">
                        <a14:foregroundMark x1="40884" y1="44524" x2="40884" y2="44524"/>
                        <a14:foregroundMark x1="56685" y1="45714" x2="56685" y2="45714"/>
                        <a14:foregroundMark x1="90055" y1="48571" x2="89282" y2="48571"/>
                        <a14:foregroundMark x1="23646" y1="48333" x2="23646" y2="48333"/>
                        <a14:foregroundMark x1="6630" y1="48333" x2="6630" y2="48333"/>
                        <a14:foregroundMark x1="72707" y1="44286" x2="72707" y2="44286"/>
                      </a14:backgroundRemoval>
                    </a14:imgEffect>
                  </a14:imgLayer>
                </a14:imgProps>
              </a:ext>
            </a:extLst>
          </a:blip>
          <a:srcRect l="52527" t="38645" r="37371" b="40648"/>
          <a:stretch/>
        </p:blipFill>
        <p:spPr>
          <a:xfrm>
            <a:off x="6741019" y="3055173"/>
            <a:ext cx="1090548" cy="1037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569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81481E-6 L 0.32605 -0.11944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02" y="-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81481E-6 L -0.07357 -0.11944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85" y="-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81481E-6 L -0.09349 -0.11157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74" y="-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81481E-6 L 0.35416 0.2919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08" y="1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81481E-6 L -0.11315 0.31436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64" y="1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4.81481E-6 L -0.53437 0.29445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19" y="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53"/>
          <a:stretch/>
        </p:blipFill>
        <p:spPr>
          <a:xfrm>
            <a:off x="0" y="6349"/>
            <a:ext cx="12192000" cy="640359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F0DF73C7-E0C1-40B8-A90C-19EB6907234F}"/>
              </a:ext>
            </a:extLst>
          </p:cNvPr>
          <p:cNvGrpSpPr/>
          <p:nvPr/>
        </p:nvGrpSpPr>
        <p:grpSpPr>
          <a:xfrm>
            <a:off x="5135805" y="455067"/>
            <a:ext cx="2228775" cy="663942"/>
            <a:chOff x="1230143" y="321217"/>
            <a:chExt cx="1891514" cy="663942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="" xmlns:a16="http://schemas.microsoft.com/office/drawing/2014/main" id="{87428A2F-04A9-4659-9897-7D3448FA1A95}"/>
                </a:ext>
              </a:extLst>
            </p:cNvPr>
            <p:cNvSpPr/>
            <p:nvPr/>
          </p:nvSpPr>
          <p:spPr>
            <a:xfrm>
              <a:off x="1230143" y="321217"/>
              <a:ext cx="1891514" cy="663942"/>
            </a:xfrm>
            <a:prstGeom prst="roundRect">
              <a:avLst>
                <a:gd name="adj" fmla="val 49773"/>
              </a:avLst>
            </a:prstGeom>
            <a:solidFill>
              <a:schemeClr val="bg2">
                <a:lumMod val="60000"/>
                <a:lumOff val="40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="" xmlns:a16="http://schemas.microsoft.com/office/drawing/2014/main" id="{0C7530F8-EBE2-455A-B8E3-D08F18E408C2}"/>
                </a:ext>
              </a:extLst>
            </p:cNvPr>
            <p:cNvSpPr/>
            <p:nvPr/>
          </p:nvSpPr>
          <p:spPr>
            <a:xfrm>
              <a:off x="1306608" y="371834"/>
              <a:ext cx="531297" cy="562708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graphicFrame>
        <p:nvGraphicFramePr>
          <p:cNvPr id="5" name="Table 5">
            <a:extLst>
              <a:ext uri="{FF2B5EF4-FFF2-40B4-BE49-F238E27FC236}">
                <a16:creationId xmlns="" xmlns:a16="http://schemas.microsoft.com/office/drawing/2014/main" id="{ED9279D6-4838-42CD-8055-FD5BAF2F5C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3042434"/>
              </p:ext>
            </p:extLst>
          </p:nvPr>
        </p:nvGraphicFramePr>
        <p:xfrm>
          <a:off x="2463502" y="1363264"/>
          <a:ext cx="7573383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7523">
                  <a:extLst>
                    <a:ext uri="{9D8B030D-6E8A-4147-A177-3AD203B41FA5}">
                      <a16:colId xmlns="" xmlns:a16="http://schemas.microsoft.com/office/drawing/2014/main" val="1959221009"/>
                    </a:ext>
                  </a:extLst>
                </a:gridCol>
                <a:gridCol w="1328380">
                  <a:extLst>
                    <a:ext uri="{9D8B030D-6E8A-4147-A177-3AD203B41FA5}">
                      <a16:colId xmlns="" xmlns:a16="http://schemas.microsoft.com/office/drawing/2014/main" val="150684192"/>
                    </a:ext>
                  </a:extLst>
                </a:gridCol>
                <a:gridCol w="1412486">
                  <a:extLst>
                    <a:ext uri="{9D8B030D-6E8A-4147-A177-3AD203B41FA5}">
                      <a16:colId xmlns="" xmlns:a16="http://schemas.microsoft.com/office/drawing/2014/main" val="151358488"/>
                    </a:ext>
                  </a:extLst>
                </a:gridCol>
                <a:gridCol w="1353232">
                  <a:extLst>
                    <a:ext uri="{9D8B030D-6E8A-4147-A177-3AD203B41FA5}">
                      <a16:colId xmlns="" xmlns:a16="http://schemas.microsoft.com/office/drawing/2014/main" val="2563753049"/>
                    </a:ext>
                  </a:extLst>
                </a:gridCol>
                <a:gridCol w="1341762">
                  <a:extLst>
                    <a:ext uri="{9D8B030D-6E8A-4147-A177-3AD203B41FA5}">
                      <a16:colId xmlns="" xmlns:a16="http://schemas.microsoft.com/office/drawing/2014/main" val="2620318470"/>
                    </a:ext>
                  </a:extLst>
                </a:gridCol>
              </a:tblGrid>
              <a:tr h="66993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hạng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44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53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13522348"/>
                  </a:ext>
                </a:extLst>
              </a:tr>
              <a:tr h="71000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hạng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 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61533228"/>
                  </a:ext>
                </a:extLst>
              </a:tr>
              <a:tr h="66697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Tổng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35825584"/>
                  </a:ext>
                </a:extLst>
              </a:tr>
            </a:tbl>
          </a:graphicData>
        </a:graphic>
      </p:graphicFrame>
      <p:graphicFrame>
        <p:nvGraphicFramePr>
          <p:cNvPr id="23" name="Table 5">
            <a:extLst>
              <a:ext uri="{FF2B5EF4-FFF2-40B4-BE49-F238E27FC236}">
                <a16:creationId xmlns="" xmlns:a16="http://schemas.microsoft.com/office/drawing/2014/main" id="{247E299E-2748-4534-97D4-0F65E5ECC8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8364052"/>
              </p:ext>
            </p:extLst>
          </p:nvPr>
        </p:nvGraphicFramePr>
        <p:xfrm>
          <a:off x="2463500" y="3882346"/>
          <a:ext cx="7573383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7523">
                  <a:extLst>
                    <a:ext uri="{9D8B030D-6E8A-4147-A177-3AD203B41FA5}">
                      <a16:colId xmlns="" xmlns:a16="http://schemas.microsoft.com/office/drawing/2014/main" val="1959221009"/>
                    </a:ext>
                  </a:extLst>
                </a:gridCol>
                <a:gridCol w="1328380">
                  <a:extLst>
                    <a:ext uri="{9D8B030D-6E8A-4147-A177-3AD203B41FA5}">
                      <a16:colId xmlns="" xmlns:a16="http://schemas.microsoft.com/office/drawing/2014/main" val="150684192"/>
                    </a:ext>
                  </a:extLst>
                </a:gridCol>
                <a:gridCol w="1412486">
                  <a:extLst>
                    <a:ext uri="{9D8B030D-6E8A-4147-A177-3AD203B41FA5}">
                      <a16:colId xmlns="" xmlns:a16="http://schemas.microsoft.com/office/drawing/2014/main" val="151358488"/>
                    </a:ext>
                  </a:extLst>
                </a:gridCol>
                <a:gridCol w="1353232">
                  <a:extLst>
                    <a:ext uri="{9D8B030D-6E8A-4147-A177-3AD203B41FA5}">
                      <a16:colId xmlns="" xmlns:a16="http://schemas.microsoft.com/office/drawing/2014/main" val="2563753049"/>
                    </a:ext>
                  </a:extLst>
                </a:gridCol>
                <a:gridCol w="1341762">
                  <a:extLst>
                    <a:ext uri="{9D8B030D-6E8A-4147-A177-3AD203B41FA5}">
                      <a16:colId xmlns="" xmlns:a16="http://schemas.microsoft.com/office/drawing/2014/main" val="2620318470"/>
                    </a:ext>
                  </a:extLst>
                </a:gridCol>
              </a:tblGrid>
              <a:tr h="66993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bị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trừ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68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77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13522348"/>
                  </a:ext>
                </a:extLst>
              </a:tr>
              <a:tr h="71000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trừ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52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 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 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61533228"/>
                  </a:ext>
                </a:extLst>
              </a:tr>
              <a:tr h="66697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Hiệu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35825584"/>
                  </a:ext>
                </a:extLst>
              </a:tr>
            </a:tbl>
          </a:graphicData>
        </a:graphic>
      </p:graphicFrame>
    </p:spTree>
    <p:controls>
      <mc:AlternateContent xmlns:mc="http://schemas.openxmlformats.org/markup-compatibility/2006">
        <mc:Choice xmlns:v="urn:schemas-microsoft-com:vml" Requires="v">
          <p:control spid="5306" name="TextBox3" r:id="rId2" imgW="571680" imgH="520560"/>
        </mc:Choice>
        <mc:Fallback>
          <p:control name="TextBox3" r:id="rId2" imgW="571680" imgH="520560">
            <p:pic>
              <p:nvPicPr>
                <p:cNvPr id="24" name="TextBox3">
                  <a:extLst>
                    <a:ext uri="{FF2B5EF4-FFF2-40B4-BE49-F238E27FC236}">
                      <a16:creationId xmlns="" xmlns:a16="http://schemas.microsoft.com/office/drawing/2014/main" id="{4B504673-D635-46EC-9C0B-B4C118DF24D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983332" y="2934401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307" name="TextBox1" r:id="rId3" imgW="571680" imgH="520560"/>
        </mc:Choice>
        <mc:Fallback>
          <p:control name="TextBox1" r:id="rId3" imgW="571680" imgH="520560">
            <p:pic>
              <p:nvPicPr>
                <p:cNvPr id="25" name="TextBox1">
                  <a:extLst>
                    <a:ext uri="{FF2B5EF4-FFF2-40B4-BE49-F238E27FC236}">
                      <a16:creationId xmlns="" xmlns:a16="http://schemas.microsoft.com/office/drawing/2014/main" id="{034F3CDE-82D6-41FB-8725-66B9617F8C3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352207" y="2934401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308" name="TextBox2" r:id="rId4" imgW="571680" imgH="520560"/>
        </mc:Choice>
        <mc:Fallback>
          <p:control name="TextBox2" r:id="rId4" imgW="571680" imgH="520560">
            <p:pic>
              <p:nvPicPr>
                <p:cNvPr id="26" name="TextBox2">
                  <a:extLst>
                    <a:ext uri="{FF2B5EF4-FFF2-40B4-BE49-F238E27FC236}">
                      <a16:creationId xmlns="" xmlns:a16="http://schemas.microsoft.com/office/drawing/2014/main" id="{C5D8036B-4D74-4B83-9F2D-5B10B2FE8FB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722516" y="2934401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309" name="TextBox4" r:id="rId5" imgW="571680" imgH="520560"/>
        </mc:Choice>
        <mc:Fallback>
          <p:control name="TextBox4" r:id="rId5" imgW="571680" imgH="520560">
            <p:pic>
              <p:nvPicPr>
                <p:cNvPr id="27" name="TextBox4">
                  <a:extLst>
                    <a:ext uri="{FF2B5EF4-FFF2-40B4-BE49-F238E27FC236}">
                      <a16:creationId xmlns="" xmlns:a16="http://schemas.microsoft.com/office/drawing/2014/main" id="{9C67BD07-DA7F-4D6A-9B76-0FE1A056792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9086401" y="2937563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310" name="TextBox5" r:id="rId6" imgW="571680" imgH="520560"/>
        </mc:Choice>
        <mc:Fallback>
          <p:control name="TextBox5" r:id="rId6" imgW="571680" imgH="520560">
            <p:pic>
              <p:nvPicPr>
                <p:cNvPr id="29" name="TextBox5">
                  <a:extLst>
                    <a:ext uri="{FF2B5EF4-FFF2-40B4-BE49-F238E27FC236}">
                      <a16:creationId xmlns="" xmlns:a16="http://schemas.microsoft.com/office/drawing/2014/main" id="{D1AEB8E8-0093-407B-9D3A-4C34E4BFAAF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983332" y="5457741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311" name="TextBox6" r:id="rId7" imgW="571680" imgH="520560"/>
        </mc:Choice>
        <mc:Fallback>
          <p:control name="TextBox6" r:id="rId7" imgW="571680" imgH="520560">
            <p:pic>
              <p:nvPicPr>
                <p:cNvPr id="30" name="TextBox6">
                  <a:extLst>
                    <a:ext uri="{FF2B5EF4-FFF2-40B4-BE49-F238E27FC236}">
                      <a16:creationId xmlns="" xmlns:a16="http://schemas.microsoft.com/office/drawing/2014/main" id="{31FD6E0E-5C5C-452B-B1EA-43127C89040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347218" y="5457740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312" name="TextBox7" r:id="rId8" imgW="571680" imgH="520560"/>
        </mc:Choice>
        <mc:Fallback>
          <p:control name="TextBox7" r:id="rId8" imgW="571680" imgH="520560">
            <p:pic>
              <p:nvPicPr>
                <p:cNvPr id="37" name="TextBox7">
                  <a:extLst>
                    <a:ext uri="{FF2B5EF4-FFF2-40B4-BE49-F238E27FC236}">
                      <a16:creationId xmlns="" xmlns:a16="http://schemas.microsoft.com/office/drawing/2014/main" id="{BDA7090A-0135-4DEF-8E45-830F1D61258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722516" y="5457739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313" name="TextBox8" r:id="rId9" imgW="571680" imgH="520560"/>
        </mc:Choice>
        <mc:Fallback>
          <p:control name="TextBox8" r:id="rId9" imgW="571680" imgH="520560">
            <p:pic>
              <p:nvPicPr>
                <p:cNvPr id="39" name="TextBox8">
                  <a:extLst>
                    <a:ext uri="{FF2B5EF4-FFF2-40B4-BE49-F238E27FC236}">
                      <a16:creationId xmlns="" xmlns:a16="http://schemas.microsoft.com/office/drawing/2014/main" id="{B1DB9CE7-7E7C-4079-8A99-DB9FCDA523D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9085142" y="5457738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223696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37A7A762-38D7-4509-AF73-DF65C7FD61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412523"/>
          </a:xfrm>
          <a:prstGeom prst="rect">
            <a:avLst/>
          </a:prstGeom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192" y="-950823"/>
            <a:ext cx="35560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484089" y="917410"/>
            <a:ext cx="27142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GIẢI CỨU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8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792" y="2621052"/>
            <a:ext cx="1681872" cy="1023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0224" y="3078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764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7491DC82-C52F-4DA1-BF7D-2033E9C9C2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1999" cy="6441018"/>
          </a:xfrm>
          <a:prstGeom prst="rect">
            <a:avLst/>
          </a:prstGeom>
        </p:spPr>
      </p:pic>
      <p:pic>
        <p:nvPicPr>
          <p:cNvPr id="35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4801" y="2789767"/>
            <a:ext cx="1092047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con vat\860b43d1f72858179212c60650ccfc0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356" y1="4000" x2="13136" y2="15667"/>
                        <a14:foregroundMark x1="64831" y1="1333" x2="64831" y2="15000"/>
                        <a14:foregroundMark x1="16525" y1="33667" x2="20763" y2="39000"/>
                        <a14:foregroundMark x1="58051" y1="29667" x2="51695" y2="36667"/>
                        <a14:foregroundMark x1="30932" y1="42667" x2="27542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4531684"/>
            <a:ext cx="1342159" cy="1706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con vat\Baby-Elephant-Clipart_7.png.1379429044053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613" y="4211831"/>
            <a:ext cx="2330787" cy="233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C:\Users\ADMIN\Desktop\Giai cuu con vat\clipbear4.gif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backgroundMark x1="40102" y1="27511" x2="40102" y2="28603"/>
                        <a14:backgroundMark x1="33249" y1="35153" x2="32487" y2="366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40800" y="2933238"/>
            <a:ext cx="2641600" cy="307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Giai cuu con vat\cute-deer-cartoon-illustration-47171319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720" y1="4667" x2="13786" y2="12778"/>
                        <a14:foregroundMark x1="72429" y1="4444" x2="68928" y2="12222"/>
                        <a14:foregroundMark x1="38293" y1="30333" x2="29540" y2="52333"/>
                        <a14:foregroundMark x1="46608" y1="69222" x2="69803" y2="67333"/>
                        <a14:foregroundMark x1="89934" y1="52111" x2="92123" y2="56222"/>
                        <a14:foregroundMark x1="32385" y1="97000" x2="40700" y2="98889"/>
                        <a14:foregroundMark x1="59300" y1="97222" x2="63895" y2="95333"/>
                        <a14:foregroundMark x1="92560" y1="98889" x2="95405" y2="97444"/>
                        <a14:backgroundMark x1="97155" y1="99000" x2="98249" y2="9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41" y="4319135"/>
            <a:ext cx="933521" cy="183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AutoShape 11" descr="Hình ảnh có liên quan"/>
          <p:cNvSpPr>
            <a:spLocks noChangeAspect="1" noChangeArrowheads="1"/>
          </p:cNvSpPr>
          <p:nvPr/>
        </p:nvSpPr>
        <p:spPr bwMode="auto">
          <a:xfrm>
            <a:off x="207433" y="-126999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dirty="0">
              <a:latin typeface="UTM Avo" panose="02040603050506020204" pitchFamily="18" charset="0"/>
            </a:endParaRPr>
          </a:p>
        </p:txBody>
      </p:sp>
      <p:pic>
        <p:nvPicPr>
          <p:cNvPr id="41" name="Picture 13" descr="C:\Users\ADMIN\Desktop\Picture1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397175"/>
            <a:ext cx="2345011" cy="204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3" descr="C:\Users\ADMIN\Desktop\Picture1 (2)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800" y="4409018"/>
            <a:ext cx="2819400" cy="220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3" descr="C:\Users\ADMIN\Desktop\Picture1 (2)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3225800"/>
            <a:ext cx="2819400" cy="310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3" descr="C:\Users\ADMIN\Desktop\Picture1 (2).pn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41" y="4409017"/>
            <a:ext cx="1757927" cy="19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9338">
            <a:off x="588638" y="4893055"/>
            <a:ext cx="1695065" cy="158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12308" y1="14741" x2="6538" y2="26693"/>
                        <a14:foregroundMark x1="16154" y1="17928" x2="14231" y2="30279"/>
                        <a14:foregroundMark x1="32692" y1="17530" x2="26538" y2="35060"/>
                        <a14:foregroundMark x1="46538" y1="13944" x2="50000" y2="20319"/>
                        <a14:foregroundMark x1="7692" y1="7968" x2="6538" y2="15139"/>
                        <a14:foregroundMark x1="35000" y1="4781" x2="38462" y2="11554"/>
                        <a14:foregroundMark x1="34231" y1="3984" x2="23077" y2="2390"/>
                        <a14:foregroundMark x1="35385" y1="57371" x2="34615" y2="91633"/>
                        <a14:foregroundMark x1="31538" y1="73307" x2="30385" y2="83665"/>
                        <a14:foregroundMark x1="40000" y1="62948" x2="36923" y2="81673"/>
                        <a14:foregroundMark x1="34231" y1="56175" x2="57692" y2="63347"/>
                        <a14:foregroundMark x1="56538" y1="54980" x2="46538" y2="56574"/>
                        <a14:foregroundMark x1="68077" y1="54183" x2="66923" y2="83267"/>
                        <a14:foregroundMark x1="61538" y1="60558" x2="61538" y2="80478"/>
                        <a14:foregroundMark x1="76923" y1="81275" x2="76154" y2="88446"/>
                        <a14:foregroundMark x1="93462" y1="15538" x2="77692" y2="21116"/>
                        <a14:foregroundMark x1="93077" y1="12749" x2="96154" y2="18327"/>
                        <a14:foregroundMark x1="76923" y1="22311" x2="67308" y2="509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789" y="4757348"/>
            <a:ext cx="1442953" cy="139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 descr="C:\Users\ADMIN\Desktop\Giai cuu con vat\elephant-cartoon-clip-art.pn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21974" y="4211831"/>
            <a:ext cx="2579291" cy="252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 descr="C:\Users\ADMIN\Desktop\Giai cuu con vat\bear  mother and baby cartoon image 5.pn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9397" y="3632200"/>
            <a:ext cx="3742603" cy="374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 descr="C:\Users\ADMIN\Desktop\vector-fruits-cartoon-icons (2).jpg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9664" b="96218" l="9886" r="89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56" y="-56492"/>
            <a:ext cx="830904" cy="75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Explosion 2 49"/>
          <p:cNvSpPr/>
          <p:nvPr/>
        </p:nvSpPr>
        <p:spPr>
          <a:xfrm rot="1364045">
            <a:off x="258667" y="2425183"/>
            <a:ext cx="1336984" cy="949579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 dirty="0">
              <a:latin typeface="UTM Avo" panose="02040603050506020204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 rot="560109">
            <a:off x="481766" y="2828529"/>
            <a:ext cx="15469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POW!</a:t>
            </a:r>
          </a:p>
        </p:txBody>
      </p:sp>
      <p:pic>
        <p:nvPicPr>
          <p:cNvPr id="52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43971" flipH="1">
            <a:off x="499242" y="3208496"/>
            <a:ext cx="1092047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C:\Users\ADMIN\Desktop\monkey_drawing_branch_hang_54278_2048x2048 (2).jpg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0" r="100000">
                        <a14:foregroundMark x1="59619" y1="6027" x2="62549" y2="13058"/>
                        <a14:foregroundMark x1="58984" y1="6027" x2="52246" y2="12612"/>
                        <a14:foregroundMark x1="35693" y1="19420" x2="28760" y2="19085"/>
                        <a14:foregroundMark x1="13135" y1="4464" x2="17188" y2="10268"/>
                        <a14:foregroundMark x1="17188" y1="10268" x2="22314" y2="15067"/>
                        <a14:foregroundMark x1="26514" y1="17634" x2="22607" y2="15625"/>
                        <a14:foregroundMark x1="37109" y1="18862" x2="38770" y2="18192"/>
                        <a14:backgroundMark x1="7715" y1="23438" x2="20166" y2="77790"/>
                        <a14:backgroundMark x1="7715" y1="71987" x2="26660" y2="91071"/>
                        <a14:backgroundMark x1="42627" y1="84152" x2="40625" y2="84152"/>
                        <a14:backgroundMark x1="39453" y1="84487" x2="36621" y2="81138"/>
                        <a14:backgroundMark x1="36914" y1="81920" x2="36182" y2="78571"/>
                        <a14:backgroundMark x1="60010" y1="25446" x2="70215" y2="56362"/>
                        <a14:backgroundMark x1="53760" y1="62388" x2="53662" y2="66406"/>
                        <a14:backgroundMark x1="54688" y1="78906" x2="50928" y2="84710"/>
                        <a14:backgroundMark x1="43994" y1="20647" x2="41846" y2="22991"/>
                        <a14:backgroundMark x1="75146" y1="39397" x2="78125" y2="65179"/>
                        <a14:backgroundMark x1="42041" y1="26786" x2="42969" y2="256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7215"/>
            <a:ext cx="1763300" cy="82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33" action="ppaction://hlinksldjump"/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225" y="-84896"/>
            <a:ext cx="1328342" cy="962567"/>
          </a:xfrm>
          <a:prstGeom prst="rect">
            <a:avLst/>
          </a:prstGeom>
        </p:spPr>
      </p:pic>
      <p:pic>
        <p:nvPicPr>
          <p:cNvPr id="2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381" y="457576"/>
            <a:ext cx="9897472" cy="386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048208" y="1236089"/>
            <a:ext cx="647781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Em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hãy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giải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cứu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các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loài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vật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trong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rừng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thoát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khỏi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sự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bắt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giữ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tên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thợ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săn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độc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ác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bằng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cách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trả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lời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đúng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các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câu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hỏi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nhé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!</a:t>
            </a:r>
          </a:p>
        </p:txBody>
      </p:sp>
      <p:pic>
        <p:nvPicPr>
          <p:cNvPr id="25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2365272" y="7999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756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-0.23056 0.00186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28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80913E-6 L -0.50833 0.01079 " pathEditMode="relative" rAng="0" ptsTypes="AA">
                                      <p:cBhvr>
                                        <p:cTn id="60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5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00312 0.37407 " pathEditMode="relative" rAng="0" ptsTypes="AA">
                                      <p:cBhvr>
                                        <p:cTn id="6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8704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7037E-7 L -0.75247 0.03611 " pathEditMode="relative" rAng="0" ptsTypes="AA">
                                      <p:cBhvr>
                                        <p:cTn id="97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30" y="1806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82051E-6 L -1.12153 0.02101 " pathEditMode="relative" rAng="0" ptsTypes="AA">
                                      <p:cBhvr>
                                        <p:cTn id="122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76" y="10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50" grpId="0" animBg="1"/>
      <p:bldP spid="50" grpId="1" animBg="1"/>
      <p:bldP spid="51" grpId="0"/>
      <p:bldP spid="51" grpId="1"/>
      <p:bldP spid="2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614192450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2297</TotalTime>
  <Words>385</Words>
  <Application>Microsoft Office PowerPoint</Application>
  <PresentationFormat>Widescreen</PresentationFormat>
  <Paragraphs>84</Paragraphs>
  <Slides>16</Slides>
  <Notes>5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Cambria Math</vt:lpstr>
      <vt:lpstr>Comic Sans MS</vt:lpstr>
      <vt:lpstr>Times New Roman</vt:lpstr>
      <vt:lpstr>UTM Avo</vt:lpstr>
      <vt:lpstr>1_Office Theme</vt:lpstr>
      <vt:lpstr>Tuần 9 Bài 27: Em ôn lại những gì đã học – Tiết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Thảo Vũ</cp:lastModifiedBy>
  <cp:revision>429</cp:revision>
  <dcterms:created xsi:type="dcterms:W3CDTF">2021-02-20T02:56:00Z</dcterms:created>
  <dcterms:modified xsi:type="dcterms:W3CDTF">2022-09-14T01:24:26Z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