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0" r:id="rId2"/>
    <p:sldId id="304" r:id="rId3"/>
    <p:sldId id="307" r:id="rId4"/>
    <p:sldId id="308" r:id="rId5"/>
    <p:sldId id="305" r:id="rId6"/>
    <p:sldId id="258" r:id="rId7"/>
    <p:sldId id="316" r:id="rId8"/>
    <p:sldId id="317" r:id="rId9"/>
    <p:sldId id="270" r:id="rId10"/>
    <p:sldId id="310" r:id="rId11"/>
    <p:sldId id="314" r:id="rId12"/>
    <p:sldId id="315" r:id="rId13"/>
    <p:sldId id="311" r:id="rId14"/>
    <p:sldId id="318" r:id="rId15"/>
    <p:sldId id="312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30" r:id="rId25"/>
    <p:sldId id="329" r:id="rId26"/>
  </p:sldIdLst>
  <p:sldSz cx="9144000" cy="5715000" type="screen16x1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CC0099"/>
    <a:srgbClr val="CC3399"/>
    <a:srgbClr val="FFCCCC"/>
    <a:srgbClr val="00FFFF"/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5" autoAdjust="0"/>
    <p:restoredTop sz="99516" autoAdjust="0"/>
  </p:normalViewPr>
  <p:slideViewPr>
    <p:cSldViewPr>
      <p:cViewPr>
        <p:scale>
          <a:sx n="80" d="100"/>
          <a:sy n="80" d="100"/>
        </p:scale>
        <p:origin x="-1338" y="-21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18" y="-96"/>
      </p:cViewPr>
      <p:guideLst>
        <p:guide orient="horz" pos="2880"/>
        <p:guide pos="216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 i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 i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 i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i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2EA3D2-332B-4E76-973F-BDCE64A62B8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2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 i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 i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 i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i="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1CDAA4-2578-4C0B-9F33-04DFC89A8F4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50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49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33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7" name="Google Shape;8057;ge8c88d0b33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8" name="Google Shape;8058;ge8c88d0b33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735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90500"/>
            <a:ext cx="8695944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461636"/>
            <a:ext cx="8723376" cy="110965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1"/>
            <a:ext cx="7772400" cy="1483423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3334"/>
            <a:ext cx="6400800" cy="122766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CE0C-8B63-48B4-A498-881D8B444C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D4086-E14E-4FAE-9E20-75A5EABDCE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13654-CE43-446C-8AF6-15C344216B4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965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6500"/>
            <a:ext cx="2057400" cy="3739444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6500"/>
            <a:ext cx="6019800" cy="3739446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0" descr="—Pngtree—red simple clean checkered background_1307430"/>
          <p:cNvPicPr>
            <a:picLocks noChangeAspect="1"/>
          </p:cNvPicPr>
          <p:nvPr userDrawn="1"/>
        </p:nvPicPr>
        <p:blipFill>
          <a:blip r:embed="rId2"/>
          <a:srcRect t="20973" b="20410"/>
          <a:stretch>
            <a:fillRect/>
          </a:stretch>
        </p:blipFill>
        <p:spPr>
          <a:xfrm>
            <a:off x="-476" y="-91546"/>
            <a:ext cx="9144476" cy="59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2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05275" y="2410806"/>
            <a:ext cx="4881300" cy="1068000"/>
          </a:xfrm>
          <a:prstGeom prst="rect">
            <a:avLst/>
          </a:prstGeom>
        </p:spPr>
        <p:txBody>
          <a:bodyPr spcFirstLastPara="1" wrap="square" lIns="71312" tIns="71312" rIns="71312" bIns="71312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oppins ExtraBold" panose="00000800000000000000"/>
              <a:buNone/>
              <a:defRPr sz="6200" b="0">
                <a:latin typeface="Poppins ExtraBold" panose="00000800000000000000"/>
                <a:ea typeface="Poppins ExtraBold" panose="00000800000000000000"/>
                <a:cs typeface="Poppins ExtraBold" panose="00000800000000000000"/>
                <a:sym typeface="Poppins ExtraBold" panose="000008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894421" y="1117639"/>
            <a:ext cx="955200" cy="935333"/>
          </a:xfrm>
          <a:prstGeom prst="rect">
            <a:avLst/>
          </a:prstGeom>
        </p:spPr>
        <p:txBody>
          <a:bodyPr spcFirstLastPara="1" wrap="square" lIns="71312" tIns="71312" rIns="71312" bIns="71312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05275" y="3904527"/>
            <a:ext cx="4722300" cy="792667"/>
          </a:xfrm>
          <a:prstGeom prst="rect">
            <a:avLst/>
          </a:prstGeom>
        </p:spPr>
        <p:txBody>
          <a:bodyPr spcFirstLastPara="1" wrap="square" lIns="71312" tIns="71312" rIns="71312" bIns="71312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Font typeface="Glegoo"/>
              <a:buNone/>
              <a:defRPr sz="1700">
                <a:latin typeface="Glegoo"/>
                <a:ea typeface="Glegoo"/>
                <a:cs typeface="Glegoo"/>
                <a:sym typeface="Glego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None/>
              <a:defRPr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None/>
              <a:defRPr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None/>
              <a:defRPr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None/>
              <a:defRPr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None/>
              <a:defRPr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None/>
              <a:defRPr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None/>
              <a:defRPr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None/>
              <a:defRPr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47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5"/>
          <p:cNvGrpSpPr/>
          <p:nvPr/>
        </p:nvGrpSpPr>
        <p:grpSpPr>
          <a:xfrm>
            <a:off x="-323740" y="-149444"/>
            <a:ext cx="9692539" cy="6003178"/>
            <a:chOff x="-323749" y="-134500"/>
            <a:chExt cx="9639522" cy="5402860"/>
          </a:xfrm>
        </p:grpSpPr>
        <p:grpSp>
          <p:nvGrpSpPr>
            <p:cNvPr id="147" name="Google Shape;147;p5"/>
            <p:cNvGrpSpPr/>
            <p:nvPr/>
          </p:nvGrpSpPr>
          <p:grpSpPr>
            <a:xfrm>
              <a:off x="-323749" y="-134500"/>
              <a:ext cx="9639522" cy="5402860"/>
              <a:chOff x="-323749" y="-134500"/>
              <a:chExt cx="9639522" cy="5402860"/>
            </a:xfrm>
          </p:grpSpPr>
          <p:sp>
            <p:nvSpPr>
              <p:cNvPr id="148" name="Google Shape;148;p5"/>
              <p:cNvSpPr/>
              <p:nvPr/>
            </p:nvSpPr>
            <p:spPr>
              <a:xfrm>
                <a:off x="205100" y="-96400"/>
                <a:ext cx="151542" cy="5286213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9332" extrusionOk="0">
                    <a:moveTo>
                      <a:pt x="354" y="0"/>
                    </a:moveTo>
                    <a:cubicBezTo>
                      <a:pt x="293" y="0"/>
                      <a:pt x="233" y="42"/>
                      <a:pt x="227" y="126"/>
                    </a:cubicBezTo>
                    <a:cubicBezTo>
                      <a:pt x="36" y="3939"/>
                      <a:pt x="96" y="7776"/>
                      <a:pt x="72" y="11589"/>
                    </a:cubicBezTo>
                    <a:cubicBezTo>
                      <a:pt x="60" y="15379"/>
                      <a:pt x="0" y="19156"/>
                      <a:pt x="96" y="22945"/>
                    </a:cubicBezTo>
                    <a:cubicBezTo>
                      <a:pt x="156" y="25001"/>
                      <a:pt x="132" y="27165"/>
                      <a:pt x="526" y="29197"/>
                    </a:cubicBezTo>
                    <a:cubicBezTo>
                      <a:pt x="542" y="29290"/>
                      <a:pt x="615" y="29331"/>
                      <a:pt x="693" y="29331"/>
                    </a:cubicBezTo>
                    <a:cubicBezTo>
                      <a:pt x="795" y="29331"/>
                      <a:pt x="903" y="29259"/>
                      <a:pt x="897" y="29137"/>
                    </a:cubicBezTo>
                    <a:cubicBezTo>
                      <a:pt x="897" y="27284"/>
                      <a:pt x="658" y="25420"/>
                      <a:pt x="598" y="23567"/>
                    </a:cubicBezTo>
                    <a:cubicBezTo>
                      <a:pt x="538" y="21702"/>
                      <a:pt x="526" y="19837"/>
                      <a:pt x="526" y="17973"/>
                    </a:cubicBezTo>
                    <a:cubicBezTo>
                      <a:pt x="526" y="14195"/>
                      <a:pt x="562" y="10418"/>
                      <a:pt x="562" y="6653"/>
                    </a:cubicBezTo>
                    <a:cubicBezTo>
                      <a:pt x="562" y="4477"/>
                      <a:pt x="574" y="2301"/>
                      <a:pt x="490" y="126"/>
                    </a:cubicBezTo>
                    <a:cubicBezTo>
                      <a:pt x="478" y="42"/>
                      <a:pt x="416" y="0"/>
                      <a:pt x="3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706000" y="-96400"/>
                <a:ext cx="100412" cy="5264846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0246" extrusionOk="0">
                    <a:moveTo>
                      <a:pt x="264" y="1"/>
                    </a:moveTo>
                    <a:cubicBezTo>
                      <a:pt x="222" y="1"/>
                      <a:pt x="180" y="27"/>
                      <a:pt x="180" y="81"/>
                    </a:cubicBezTo>
                    <a:cubicBezTo>
                      <a:pt x="1" y="4026"/>
                      <a:pt x="96" y="7982"/>
                      <a:pt x="108" y="11927"/>
                    </a:cubicBezTo>
                    <a:cubicBezTo>
                      <a:pt x="108" y="15872"/>
                      <a:pt x="108" y="19828"/>
                      <a:pt x="120" y="23785"/>
                    </a:cubicBezTo>
                    <a:lnTo>
                      <a:pt x="132" y="27036"/>
                    </a:lnTo>
                    <a:cubicBezTo>
                      <a:pt x="132" y="28052"/>
                      <a:pt x="36" y="29140"/>
                      <a:pt x="276" y="30132"/>
                    </a:cubicBezTo>
                    <a:cubicBezTo>
                      <a:pt x="297" y="30209"/>
                      <a:pt x="364" y="30245"/>
                      <a:pt x="431" y="30245"/>
                    </a:cubicBezTo>
                    <a:cubicBezTo>
                      <a:pt x="511" y="30245"/>
                      <a:pt x="592" y="30194"/>
                      <a:pt x="598" y="30096"/>
                    </a:cubicBezTo>
                    <a:cubicBezTo>
                      <a:pt x="479" y="26235"/>
                      <a:pt x="515" y="22386"/>
                      <a:pt x="503" y="18537"/>
                    </a:cubicBezTo>
                    <a:cubicBezTo>
                      <a:pt x="479" y="14629"/>
                      <a:pt x="479" y="10708"/>
                      <a:pt x="455" y="6787"/>
                    </a:cubicBezTo>
                    <a:cubicBezTo>
                      <a:pt x="443" y="4552"/>
                      <a:pt x="455" y="2305"/>
                      <a:pt x="347" y="81"/>
                    </a:cubicBezTo>
                    <a:cubicBezTo>
                      <a:pt x="347" y="27"/>
                      <a:pt x="305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1216943" y="-96400"/>
                <a:ext cx="140476" cy="536476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0820" extrusionOk="0">
                    <a:moveTo>
                      <a:pt x="246" y="0"/>
                    </a:moveTo>
                    <a:cubicBezTo>
                      <a:pt x="195" y="0"/>
                      <a:pt x="144" y="33"/>
                      <a:pt x="144" y="99"/>
                    </a:cubicBezTo>
                    <a:cubicBezTo>
                      <a:pt x="1" y="2071"/>
                      <a:pt x="120" y="4091"/>
                      <a:pt x="132" y="6076"/>
                    </a:cubicBezTo>
                    <a:cubicBezTo>
                      <a:pt x="144" y="8048"/>
                      <a:pt x="156" y="10056"/>
                      <a:pt x="180" y="12052"/>
                    </a:cubicBezTo>
                    <a:cubicBezTo>
                      <a:pt x="216" y="15997"/>
                      <a:pt x="264" y="19942"/>
                      <a:pt x="300" y="23898"/>
                    </a:cubicBezTo>
                    <a:lnTo>
                      <a:pt x="335" y="27245"/>
                    </a:lnTo>
                    <a:cubicBezTo>
                      <a:pt x="347" y="28405"/>
                      <a:pt x="312" y="29564"/>
                      <a:pt x="407" y="30712"/>
                    </a:cubicBezTo>
                    <a:cubicBezTo>
                      <a:pt x="431" y="30784"/>
                      <a:pt x="494" y="30819"/>
                      <a:pt x="555" y="30819"/>
                    </a:cubicBezTo>
                    <a:cubicBezTo>
                      <a:pt x="616" y="30819"/>
                      <a:pt x="676" y="30784"/>
                      <a:pt x="694" y="30712"/>
                    </a:cubicBezTo>
                    <a:cubicBezTo>
                      <a:pt x="837" y="28740"/>
                      <a:pt x="694" y="26719"/>
                      <a:pt x="682" y="24735"/>
                    </a:cubicBezTo>
                    <a:cubicBezTo>
                      <a:pt x="658" y="22739"/>
                      <a:pt x="646" y="20755"/>
                      <a:pt x="622" y="18758"/>
                    </a:cubicBezTo>
                    <a:cubicBezTo>
                      <a:pt x="586" y="14814"/>
                      <a:pt x="551" y="10857"/>
                      <a:pt x="491" y="6912"/>
                    </a:cubicBezTo>
                    <a:cubicBezTo>
                      <a:pt x="467" y="4653"/>
                      <a:pt x="551" y="2346"/>
                      <a:pt x="347" y="99"/>
                    </a:cubicBezTo>
                    <a:cubicBezTo>
                      <a:pt x="347" y="33"/>
                      <a:pt x="297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1731909" y="-96400"/>
                <a:ext cx="180540" cy="5309233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30501" extrusionOk="0">
                    <a:moveTo>
                      <a:pt x="183" y="0"/>
                    </a:moveTo>
                    <a:cubicBezTo>
                      <a:pt x="142" y="0"/>
                      <a:pt x="96" y="31"/>
                      <a:pt x="96" y="85"/>
                    </a:cubicBezTo>
                    <a:cubicBezTo>
                      <a:pt x="1" y="2021"/>
                      <a:pt x="180" y="4018"/>
                      <a:pt x="240" y="5966"/>
                    </a:cubicBezTo>
                    <a:cubicBezTo>
                      <a:pt x="312" y="7915"/>
                      <a:pt x="359" y="9887"/>
                      <a:pt x="407" y="11847"/>
                    </a:cubicBezTo>
                    <a:cubicBezTo>
                      <a:pt x="503" y="15768"/>
                      <a:pt x="563" y="19689"/>
                      <a:pt x="587" y="23610"/>
                    </a:cubicBezTo>
                    <a:cubicBezTo>
                      <a:pt x="598" y="25857"/>
                      <a:pt x="598" y="28092"/>
                      <a:pt x="622" y="30339"/>
                    </a:cubicBezTo>
                    <a:cubicBezTo>
                      <a:pt x="622" y="30447"/>
                      <a:pt x="703" y="30501"/>
                      <a:pt x="784" y="30501"/>
                    </a:cubicBezTo>
                    <a:cubicBezTo>
                      <a:pt x="864" y="30501"/>
                      <a:pt x="945" y="30447"/>
                      <a:pt x="945" y="30339"/>
                    </a:cubicBezTo>
                    <a:cubicBezTo>
                      <a:pt x="1077" y="22426"/>
                      <a:pt x="897" y="14501"/>
                      <a:pt x="598" y="6588"/>
                    </a:cubicBezTo>
                    <a:cubicBezTo>
                      <a:pt x="515" y="4424"/>
                      <a:pt x="551" y="2201"/>
                      <a:pt x="252" y="61"/>
                    </a:cubicBezTo>
                    <a:cubicBezTo>
                      <a:pt x="247" y="19"/>
                      <a:pt x="21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2254925" y="-96400"/>
                <a:ext cx="158425" cy="5364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28158" extrusionOk="0">
                    <a:moveTo>
                      <a:pt x="144" y="1"/>
                    </a:moveTo>
                    <a:cubicBezTo>
                      <a:pt x="96" y="1"/>
                      <a:pt x="48" y="31"/>
                      <a:pt x="48" y="90"/>
                    </a:cubicBezTo>
                    <a:cubicBezTo>
                      <a:pt x="1" y="3724"/>
                      <a:pt x="132" y="7370"/>
                      <a:pt x="204" y="10992"/>
                    </a:cubicBezTo>
                    <a:cubicBezTo>
                      <a:pt x="288" y="14590"/>
                      <a:pt x="359" y="18188"/>
                      <a:pt x="443" y="21786"/>
                    </a:cubicBezTo>
                    <a:cubicBezTo>
                      <a:pt x="491" y="23854"/>
                      <a:pt x="539" y="25910"/>
                      <a:pt x="586" y="27978"/>
                    </a:cubicBezTo>
                    <a:cubicBezTo>
                      <a:pt x="586" y="28098"/>
                      <a:pt x="676" y="28157"/>
                      <a:pt x="766" y="28157"/>
                    </a:cubicBezTo>
                    <a:cubicBezTo>
                      <a:pt x="855" y="28157"/>
                      <a:pt x="945" y="28098"/>
                      <a:pt x="945" y="27978"/>
                    </a:cubicBezTo>
                    <a:cubicBezTo>
                      <a:pt x="790" y="20746"/>
                      <a:pt x="646" y="13514"/>
                      <a:pt x="443" y="6282"/>
                    </a:cubicBezTo>
                    <a:cubicBezTo>
                      <a:pt x="383" y="4214"/>
                      <a:pt x="359" y="2158"/>
                      <a:pt x="240" y="90"/>
                    </a:cubicBezTo>
                    <a:cubicBezTo>
                      <a:pt x="240" y="31"/>
                      <a:pt x="192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2713900" y="-96400"/>
                <a:ext cx="158425" cy="5309202"/>
              </a:xfrm>
              <a:custGeom>
                <a:avLst/>
                <a:gdLst/>
                <a:ahLst/>
                <a:cxnLst/>
                <a:rect l="l" t="t" r="r" b="b"/>
                <a:pathLst>
                  <a:path w="945" h="28145" extrusionOk="0">
                    <a:moveTo>
                      <a:pt x="143" y="0"/>
                    </a:moveTo>
                    <a:cubicBezTo>
                      <a:pt x="99" y="0"/>
                      <a:pt x="54" y="27"/>
                      <a:pt x="48" y="81"/>
                    </a:cubicBezTo>
                    <a:cubicBezTo>
                      <a:pt x="0" y="3715"/>
                      <a:pt x="132" y="7349"/>
                      <a:pt x="215" y="10983"/>
                    </a:cubicBezTo>
                    <a:cubicBezTo>
                      <a:pt x="287" y="14581"/>
                      <a:pt x="371" y="18179"/>
                      <a:pt x="442" y="21777"/>
                    </a:cubicBezTo>
                    <a:cubicBezTo>
                      <a:pt x="490" y="23845"/>
                      <a:pt x="538" y="25901"/>
                      <a:pt x="586" y="27957"/>
                    </a:cubicBezTo>
                    <a:cubicBezTo>
                      <a:pt x="586" y="28082"/>
                      <a:pt x="675" y="28145"/>
                      <a:pt x="765" y="28145"/>
                    </a:cubicBezTo>
                    <a:cubicBezTo>
                      <a:pt x="855" y="28145"/>
                      <a:pt x="944" y="28082"/>
                      <a:pt x="944" y="27957"/>
                    </a:cubicBezTo>
                    <a:cubicBezTo>
                      <a:pt x="789" y="20725"/>
                      <a:pt x="646" y="13493"/>
                      <a:pt x="442" y="6261"/>
                    </a:cubicBezTo>
                    <a:cubicBezTo>
                      <a:pt x="395" y="4205"/>
                      <a:pt x="359" y="2137"/>
                      <a:pt x="239" y="81"/>
                    </a:cubicBezTo>
                    <a:cubicBezTo>
                      <a:pt x="233" y="27"/>
                      <a:pt x="188" y="0"/>
                      <a:pt x="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-138585" y="1480892"/>
                <a:ext cx="9454358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562" extrusionOk="0">
                    <a:moveTo>
                      <a:pt x="14107" y="1"/>
                    </a:moveTo>
                    <a:cubicBezTo>
                      <a:pt x="11499" y="1"/>
                      <a:pt x="8885" y="22"/>
                      <a:pt x="6276" y="72"/>
                    </a:cubicBezTo>
                    <a:cubicBezTo>
                      <a:pt x="4232" y="119"/>
                      <a:pt x="2116" y="48"/>
                      <a:pt x="72" y="311"/>
                    </a:cubicBezTo>
                    <a:cubicBezTo>
                      <a:pt x="0" y="323"/>
                      <a:pt x="24" y="430"/>
                      <a:pt x="84" y="430"/>
                    </a:cubicBezTo>
                    <a:cubicBezTo>
                      <a:pt x="690" y="477"/>
                      <a:pt x="1299" y="494"/>
                      <a:pt x="1909" y="494"/>
                    </a:cubicBezTo>
                    <a:cubicBezTo>
                      <a:pt x="3155" y="494"/>
                      <a:pt x="4407" y="426"/>
                      <a:pt x="5643" y="418"/>
                    </a:cubicBezTo>
                    <a:cubicBezTo>
                      <a:pt x="7531" y="394"/>
                      <a:pt x="9420" y="382"/>
                      <a:pt x="11309" y="370"/>
                    </a:cubicBezTo>
                    <a:cubicBezTo>
                      <a:pt x="11787" y="369"/>
                      <a:pt x="12266" y="368"/>
                      <a:pt x="12745" y="368"/>
                    </a:cubicBezTo>
                    <a:cubicBezTo>
                      <a:pt x="15971" y="368"/>
                      <a:pt x="19198" y="402"/>
                      <a:pt x="22425" y="454"/>
                    </a:cubicBezTo>
                    <a:cubicBezTo>
                      <a:pt x="24553" y="490"/>
                      <a:pt x="26681" y="550"/>
                      <a:pt x="28821" y="562"/>
                    </a:cubicBezTo>
                    <a:cubicBezTo>
                      <a:pt x="29012" y="562"/>
                      <a:pt x="29012" y="263"/>
                      <a:pt x="28821" y="263"/>
                    </a:cubicBezTo>
                    <a:cubicBezTo>
                      <a:pt x="25055" y="60"/>
                      <a:pt x="21266" y="24"/>
                      <a:pt x="17501" y="12"/>
                    </a:cubicBezTo>
                    <a:cubicBezTo>
                      <a:pt x="16371" y="5"/>
                      <a:pt x="15240" y="1"/>
                      <a:pt x="14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-138585" y="2035928"/>
                <a:ext cx="9454358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562" extrusionOk="0">
                    <a:moveTo>
                      <a:pt x="14107" y="1"/>
                    </a:moveTo>
                    <a:cubicBezTo>
                      <a:pt x="11499" y="1"/>
                      <a:pt x="8885" y="22"/>
                      <a:pt x="6276" y="72"/>
                    </a:cubicBezTo>
                    <a:cubicBezTo>
                      <a:pt x="4232" y="120"/>
                      <a:pt x="2116" y="48"/>
                      <a:pt x="72" y="311"/>
                    </a:cubicBezTo>
                    <a:cubicBezTo>
                      <a:pt x="0" y="311"/>
                      <a:pt x="24" y="430"/>
                      <a:pt x="84" y="430"/>
                    </a:cubicBezTo>
                    <a:cubicBezTo>
                      <a:pt x="690" y="478"/>
                      <a:pt x="1299" y="494"/>
                      <a:pt x="1909" y="494"/>
                    </a:cubicBezTo>
                    <a:cubicBezTo>
                      <a:pt x="3155" y="494"/>
                      <a:pt x="4407" y="426"/>
                      <a:pt x="5643" y="418"/>
                    </a:cubicBezTo>
                    <a:cubicBezTo>
                      <a:pt x="7531" y="394"/>
                      <a:pt x="9420" y="383"/>
                      <a:pt x="11309" y="371"/>
                    </a:cubicBezTo>
                    <a:cubicBezTo>
                      <a:pt x="11910" y="369"/>
                      <a:pt x="12511" y="368"/>
                      <a:pt x="13113" y="368"/>
                    </a:cubicBezTo>
                    <a:cubicBezTo>
                      <a:pt x="16217" y="368"/>
                      <a:pt x="19321" y="394"/>
                      <a:pt x="22425" y="454"/>
                    </a:cubicBezTo>
                    <a:cubicBezTo>
                      <a:pt x="24553" y="490"/>
                      <a:pt x="26681" y="550"/>
                      <a:pt x="28821" y="562"/>
                    </a:cubicBezTo>
                    <a:cubicBezTo>
                      <a:pt x="29012" y="562"/>
                      <a:pt x="29012" y="263"/>
                      <a:pt x="28821" y="263"/>
                    </a:cubicBezTo>
                    <a:cubicBezTo>
                      <a:pt x="25055" y="60"/>
                      <a:pt x="21266" y="36"/>
                      <a:pt x="17501" y="12"/>
                    </a:cubicBezTo>
                    <a:cubicBezTo>
                      <a:pt x="16371" y="5"/>
                      <a:pt x="15240" y="1"/>
                      <a:pt x="14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-138585" y="2592976"/>
                <a:ext cx="9454358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562" extrusionOk="0">
                    <a:moveTo>
                      <a:pt x="14107" y="1"/>
                    </a:moveTo>
                    <a:cubicBezTo>
                      <a:pt x="11499" y="1"/>
                      <a:pt x="8885" y="22"/>
                      <a:pt x="6276" y="72"/>
                    </a:cubicBezTo>
                    <a:cubicBezTo>
                      <a:pt x="4232" y="108"/>
                      <a:pt x="2116" y="36"/>
                      <a:pt x="72" y="299"/>
                    </a:cubicBezTo>
                    <a:cubicBezTo>
                      <a:pt x="0" y="311"/>
                      <a:pt x="24" y="418"/>
                      <a:pt x="84" y="430"/>
                    </a:cubicBezTo>
                    <a:cubicBezTo>
                      <a:pt x="682" y="477"/>
                      <a:pt x="1283" y="493"/>
                      <a:pt x="1886" y="493"/>
                    </a:cubicBezTo>
                    <a:cubicBezTo>
                      <a:pt x="3140" y="493"/>
                      <a:pt x="4399" y="423"/>
                      <a:pt x="5643" y="407"/>
                    </a:cubicBezTo>
                    <a:cubicBezTo>
                      <a:pt x="7531" y="395"/>
                      <a:pt x="9420" y="371"/>
                      <a:pt x="11309" y="371"/>
                    </a:cubicBezTo>
                    <a:cubicBezTo>
                      <a:pt x="11926" y="369"/>
                      <a:pt x="12544" y="368"/>
                      <a:pt x="13161" y="368"/>
                    </a:cubicBezTo>
                    <a:cubicBezTo>
                      <a:pt x="16249" y="368"/>
                      <a:pt x="19337" y="393"/>
                      <a:pt x="22425" y="442"/>
                    </a:cubicBezTo>
                    <a:cubicBezTo>
                      <a:pt x="24553" y="478"/>
                      <a:pt x="26681" y="538"/>
                      <a:pt x="28821" y="562"/>
                    </a:cubicBezTo>
                    <a:cubicBezTo>
                      <a:pt x="29012" y="562"/>
                      <a:pt x="29012" y="263"/>
                      <a:pt x="28821" y="263"/>
                    </a:cubicBezTo>
                    <a:cubicBezTo>
                      <a:pt x="25055" y="60"/>
                      <a:pt x="21266" y="36"/>
                      <a:pt x="17501" y="12"/>
                    </a:cubicBezTo>
                    <a:cubicBezTo>
                      <a:pt x="16371" y="5"/>
                      <a:pt x="15240" y="1"/>
                      <a:pt x="14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-138585" y="3148013"/>
                <a:ext cx="9454358" cy="94379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563" extrusionOk="0">
                    <a:moveTo>
                      <a:pt x="14107" y="1"/>
                    </a:moveTo>
                    <a:cubicBezTo>
                      <a:pt x="11499" y="1"/>
                      <a:pt x="8885" y="22"/>
                      <a:pt x="6276" y="72"/>
                    </a:cubicBezTo>
                    <a:cubicBezTo>
                      <a:pt x="4232" y="120"/>
                      <a:pt x="2116" y="48"/>
                      <a:pt x="72" y="311"/>
                    </a:cubicBezTo>
                    <a:cubicBezTo>
                      <a:pt x="0" y="323"/>
                      <a:pt x="24" y="431"/>
                      <a:pt x="84" y="431"/>
                    </a:cubicBezTo>
                    <a:cubicBezTo>
                      <a:pt x="690" y="478"/>
                      <a:pt x="1299" y="494"/>
                      <a:pt x="1909" y="494"/>
                    </a:cubicBezTo>
                    <a:cubicBezTo>
                      <a:pt x="3155" y="494"/>
                      <a:pt x="4407" y="427"/>
                      <a:pt x="5643" y="419"/>
                    </a:cubicBezTo>
                    <a:cubicBezTo>
                      <a:pt x="7531" y="395"/>
                      <a:pt x="9420" y="383"/>
                      <a:pt x="11309" y="383"/>
                    </a:cubicBezTo>
                    <a:cubicBezTo>
                      <a:pt x="11926" y="381"/>
                      <a:pt x="12544" y="380"/>
                      <a:pt x="13161" y="380"/>
                    </a:cubicBezTo>
                    <a:cubicBezTo>
                      <a:pt x="16249" y="380"/>
                      <a:pt x="19337" y="405"/>
                      <a:pt x="22425" y="454"/>
                    </a:cubicBezTo>
                    <a:cubicBezTo>
                      <a:pt x="24553" y="490"/>
                      <a:pt x="26681" y="550"/>
                      <a:pt x="28821" y="562"/>
                    </a:cubicBezTo>
                    <a:cubicBezTo>
                      <a:pt x="29012" y="562"/>
                      <a:pt x="29012" y="263"/>
                      <a:pt x="28821" y="263"/>
                    </a:cubicBezTo>
                    <a:cubicBezTo>
                      <a:pt x="25055" y="72"/>
                      <a:pt x="21266" y="36"/>
                      <a:pt x="17501" y="12"/>
                    </a:cubicBezTo>
                    <a:cubicBezTo>
                      <a:pt x="16371" y="5"/>
                      <a:pt x="15240" y="1"/>
                      <a:pt x="14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-138585" y="3705229"/>
                <a:ext cx="9454358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562" extrusionOk="0">
                    <a:moveTo>
                      <a:pt x="14107" y="0"/>
                    </a:moveTo>
                    <a:cubicBezTo>
                      <a:pt x="11499" y="0"/>
                      <a:pt x="8885" y="21"/>
                      <a:pt x="6276" y="71"/>
                    </a:cubicBezTo>
                    <a:cubicBezTo>
                      <a:pt x="4232" y="107"/>
                      <a:pt x="2116" y="35"/>
                      <a:pt x="72" y="298"/>
                    </a:cubicBezTo>
                    <a:cubicBezTo>
                      <a:pt x="0" y="310"/>
                      <a:pt x="24" y="430"/>
                      <a:pt x="84" y="430"/>
                    </a:cubicBezTo>
                    <a:cubicBezTo>
                      <a:pt x="682" y="476"/>
                      <a:pt x="1283" y="493"/>
                      <a:pt x="1886" y="493"/>
                    </a:cubicBezTo>
                    <a:cubicBezTo>
                      <a:pt x="3140" y="493"/>
                      <a:pt x="4399" y="422"/>
                      <a:pt x="5643" y="406"/>
                    </a:cubicBezTo>
                    <a:cubicBezTo>
                      <a:pt x="7531" y="394"/>
                      <a:pt x="9420" y="382"/>
                      <a:pt x="11309" y="370"/>
                    </a:cubicBezTo>
                    <a:cubicBezTo>
                      <a:pt x="11926" y="368"/>
                      <a:pt x="12544" y="367"/>
                      <a:pt x="13161" y="367"/>
                    </a:cubicBezTo>
                    <a:cubicBezTo>
                      <a:pt x="16249" y="367"/>
                      <a:pt x="19337" y="392"/>
                      <a:pt x="22425" y="442"/>
                    </a:cubicBezTo>
                    <a:cubicBezTo>
                      <a:pt x="24553" y="477"/>
                      <a:pt x="26681" y="537"/>
                      <a:pt x="28821" y="561"/>
                    </a:cubicBezTo>
                    <a:cubicBezTo>
                      <a:pt x="29012" y="561"/>
                      <a:pt x="29012" y="262"/>
                      <a:pt x="28821" y="262"/>
                    </a:cubicBezTo>
                    <a:cubicBezTo>
                      <a:pt x="25055" y="59"/>
                      <a:pt x="21266" y="35"/>
                      <a:pt x="17501" y="11"/>
                    </a:cubicBezTo>
                    <a:cubicBezTo>
                      <a:pt x="16371" y="4"/>
                      <a:pt x="15240" y="0"/>
                      <a:pt x="14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-138585" y="4262277"/>
                <a:ext cx="9454358" cy="92199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550" extrusionOk="0">
                    <a:moveTo>
                      <a:pt x="14107" y="0"/>
                    </a:moveTo>
                    <a:cubicBezTo>
                      <a:pt x="11499" y="0"/>
                      <a:pt x="8885" y="21"/>
                      <a:pt x="6276" y="71"/>
                    </a:cubicBezTo>
                    <a:cubicBezTo>
                      <a:pt x="4232" y="107"/>
                      <a:pt x="2116" y="35"/>
                      <a:pt x="72" y="298"/>
                    </a:cubicBezTo>
                    <a:cubicBezTo>
                      <a:pt x="0" y="310"/>
                      <a:pt x="24" y="418"/>
                      <a:pt x="84" y="430"/>
                    </a:cubicBezTo>
                    <a:cubicBezTo>
                      <a:pt x="680" y="472"/>
                      <a:pt x="1281" y="487"/>
                      <a:pt x="1882" y="487"/>
                    </a:cubicBezTo>
                    <a:cubicBezTo>
                      <a:pt x="3137" y="487"/>
                      <a:pt x="4398" y="422"/>
                      <a:pt x="5643" y="406"/>
                    </a:cubicBezTo>
                    <a:cubicBezTo>
                      <a:pt x="7531" y="382"/>
                      <a:pt x="9420" y="370"/>
                      <a:pt x="11309" y="370"/>
                    </a:cubicBezTo>
                    <a:cubicBezTo>
                      <a:pt x="11926" y="368"/>
                      <a:pt x="12544" y="367"/>
                      <a:pt x="13161" y="367"/>
                    </a:cubicBezTo>
                    <a:cubicBezTo>
                      <a:pt x="16249" y="367"/>
                      <a:pt x="19337" y="392"/>
                      <a:pt x="22425" y="442"/>
                    </a:cubicBezTo>
                    <a:cubicBezTo>
                      <a:pt x="24553" y="478"/>
                      <a:pt x="26681" y="537"/>
                      <a:pt x="28821" y="549"/>
                    </a:cubicBezTo>
                    <a:cubicBezTo>
                      <a:pt x="29012" y="549"/>
                      <a:pt x="29012" y="250"/>
                      <a:pt x="28821" y="250"/>
                    </a:cubicBezTo>
                    <a:cubicBezTo>
                      <a:pt x="25055" y="59"/>
                      <a:pt x="21266" y="23"/>
                      <a:pt x="17501" y="11"/>
                    </a:cubicBezTo>
                    <a:cubicBezTo>
                      <a:pt x="16371" y="4"/>
                      <a:pt x="15240" y="0"/>
                      <a:pt x="14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-138585" y="4817314"/>
                <a:ext cx="9454358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562" extrusionOk="0">
                    <a:moveTo>
                      <a:pt x="14107" y="0"/>
                    </a:moveTo>
                    <a:cubicBezTo>
                      <a:pt x="11499" y="0"/>
                      <a:pt x="8885" y="21"/>
                      <a:pt x="6276" y="71"/>
                    </a:cubicBezTo>
                    <a:cubicBezTo>
                      <a:pt x="4232" y="119"/>
                      <a:pt x="2116" y="35"/>
                      <a:pt x="72" y="310"/>
                    </a:cubicBezTo>
                    <a:cubicBezTo>
                      <a:pt x="0" y="310"/>
                      <a:pt x="24" y="430"/>
                      <a:pt x="84" y="430"/>
                    </a:cubicBezTo>
                    <a:cubicBezTo>
                      <a:pt x="690" y="477"/>
                      <a:pt x="1299" y="493"/>
                      <a:pt x="1909" y="493"/>
                    </a:cubicBezTo>
                    <a:cubicBezTo>
                      <a:pt x="3155" y="493"/>
                      <a:pt x="4407" y="426"/>
                      <a:pt x="5643" y="418"/>
                    </a:cubicBezTo>
                    <a:cubicBezTo>
                      <a:pt x="7531" y="394"/>
                      <a:pt x="9420" y="382"/>
                      <a:pt x="11309" y="370"/>
                    </a:cubicBezTo>
                    <a:cubicBezTo>
                      <a:pt x="11910" y="368"/>
                      <a:pt x="12511" y="367"/>
                      <a:pt x="13113" y="367"/>
                    </a:cubicBezTo>
                    <a:cubicBezTo>
                      <a:pt x="16217" y="367"/>
                      <a:pt x="19321" y="394"/>
                      <a:pt x="22425" y="454"/>
                    </a:cubicBezTo>
                    <a:cubicBezTo>
                      <a:pt x="24553" y="490"/>
                      <a:pt x="26681" y="549"/>
                      <a:pt x="28821" y="561"/>
                    </a:cubicBezTo>
                    <a:cubicBezTo>
                      <a:pt x="29012" y="561"/>
                      <a:pt x="29012" y="262"/>
                      <a:pt x="28821" y="262"/>
                    </a:cubicBezTo>
                    <a:cubicBezTo>
                      <a:pt x="25055" y="59"/>
                      <a:pt x="21266" y="35"/>
                      <a:pt x="17501" y="11"/>
                    </a:cubicBezTo>
                    <a:cubicBezTo>
                      <a:pt x="16371" y="4"/>
                      <a:pt x="15240" y="0"/>
                      <a:pt x="14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-323749" y="366550"/>
                <a:ext cx="9454358" cy="92199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550" extrusionOk="0">
                    <a:moveTo>
                      <a:pt x="14107" y="0"/>
                    </a:moveTo>
                    <a:cubicBezTo>
                      <a:pt x="11499" y="0"/>
                      <a:pt x="8885" y="21"/>
                      <a:pt x="6276" y="71"/>
                    </a:cubicBezTo>
                    <a:cubicBezTo>
                      <a:pt x="4232" y="107"/>
                      <a:pt x="2116" y="35"/>
                      <a:pt x="72" y="298"/>
                    </a:cubicBezTo>
                    <a:cubicBezTo>
                      <a:pt x="0" y="310"/>
                      <a:pt x="24" y="418"/>
                      <a:pt x="84" y="430"/>
                    </a:cubicBezTo>
                    <a:cubicBezTo>
                      <a:pt x="680" y="472"/>
                      <a:pt x="1281" y="487"/>
                      <a:pt x="1882" y="487"/>
                    </a:cubicBezTo>
                    <a:cubicBezTo>
                      <a:pt x="3137" y="487"/>
                      <a:pt x="4398" y="422"/>
                      <a:pt x="5643" y="406"/>
                    </a:cubicBezTo>
                    <a:cubicBezTo>
                      <a:pt x="7531" y="382"/>
                      <a:pt x="9420" y="370"/>
                      <a:pt x="11309" y="370"/>
                    </a:cubicBezTo>
                    <a:cubicBezTo>
                      <a:pt x="11926" y="368"/>
                      <a:pt x="12544" y="367"/>
                      <a:pt x="13161" y="367"/>
                    </a:cubicBezTo>
                    <a:cubicBezTo>
                      <a:pt x="16249" y="367"/>
                      <a:pt x="19337" y="392"/>
                      <a:pt x="22425" y="442"/>
                    </a:cubicBezTo>
                    <a:cubicBezTo>
                      <a:pt x="24553" y="478"/>
                      <a:pt x="26681" y="537"/>
                      <a:pt x="28821" y="549"/>
                    </a:cubicBezTo>
                    <a:cubicBezTo>
                      <a:pt x="29012" y="549"/>
                      <a:pt x="29012" y="250"/>
                      <a:pt x="28821" y="250"/>
                    </a:cubicBezTo>
                    <a:cubicBezTo>
                      <a:pt x="25055" y="59"/>
                      <a:pt x="21266" y="23"/>
                      <a:pt x="17501" y="11"/>
                    </a:cubicBezTo>
                    <a:cubicBezTo>
                      <a:pt x="16371" y="4"/>
                      <a:pt x="15240" y="0"/>
                      <a:pt x="14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-323749" y="921587"/>
                <a:ext cx="9454358" cy="94211"/>
              </a:xfrm>
              <a:custGeom>
                <a:avLst/>
                <a:gdLst/>
                <a:ahLst/>
                <a:cxnLst/>
                <a:rect l="l" t="t" r="r" b="b"/>
                <a:pathLst>
                  <a:path w="29012" h="562" extrusionOk="0">
                    <a:moveTo>
                      <a:pt x="14107" y="0"/>
                    </a:moveTo>
                    <a:cubicBezTo>
                      <a:pt x="11499" y="0"/>
                      <a:pt x="8885" y="21"/>
                      <a:pt x="6276" y="71"/>
                    </a:cubicBezTo>
                    <a:cubicBezTo>
                      <a:pt x="4232" y="119"/>
                      <a:pt x="2116" y="35"/>
                      <a:pt x="72" y="310"/>
                    </a:cubicBezTo>
                    <a:cubicBezTo>
                      <a:pt x="0" y="310"/>
                      <a:pt x="24" y="430"/>
                      <a:pt x="84" y="430"/>
                    </a:cubicBezTo>
                    <a:cubicBezTo>
                      <a:pt x="690" y="477"/>
                      <a:pt x="1299" y="493"/>
                      <a:pt x="1909" y="493"/>
                    </a:cubicBezTo>
                    <a:cubicBezTo>
                      <a:pt x="3155" y="493"/>
                      <a:pt x="4407" y="426"/>
                      <a:pt x="5643" y="418"/>
                    </a:cubicBezTo>
                    <a:cubicBezTo>
                      <a:pt x="7531" y="394"/>
                      <a:pt x="9420" y="382"/>
                      <a:pt x="11309" y="370"/>
                    </a:cubicBezTo>
                    <a:cubicBezTo>
                      <a:pt x="11910" y="368"/>
                      <a:pt x="12511" y="367"/>
                      <a:pt x="13113" y="367"/>
                    </a:cubicBezTo>
                    <a:cubicBezTo>
                      <a:pt x="16217" y="367"/>
                      <a:pt x="19321" y="394"/>
                      <a:pt x="22425" y="454"/>
                    </a:cubicBezTo>
                    <a:cubicBezTo>
                      <a:pt x="24553" y="490"/>
                      <a:pt x="26681" y="549"/>
                      <a:pt x="28821" y="561"/>
                    </a:cubicBezTo>
                    <a:cubicBezTo>
                      <a:pt x="29012" y="561"/>
                      <a:pt x="29012" y="262"/>
                      <a:pt x="28821" y="262"/>
                    </a:cubicBezTo>
                    <a:cubicBezTo>
                      <a:pt x="25055" y="59"/>
                      <a:pt x="21266" y="35"/>
                      <a:pt x="17501" y="11"/>
                    </a:cubicBezTo>
                    <a:cubicBezTo>
                      <a:pt x="16371" y="4"/>
                      <a:pt x="15240" y="0"/>
                      <a:pt x="14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3272150" y="-134500"/>
                <a:ext cx="151542" cy="5286213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9332" extrusionOk="0">
                    <a:moveTo>
                      <a:pt x="354" y="0"/>
                    </a:moveTo>
                    <a:cubicBezTo>
                      <a:pt x="293" y="0"/>
                      <a:pt x="233" y="42"/>
                      <a:pt x="227" y="126"/>
                    </a:cubicBezTo>
                    <a:cubicBezTo>
                      <a:pt x="36" y="3939"/>
                      <a:pt x="96" y="7776"/>
                      <a:pt x="72" y="11589"/>
                    </a:cubicBezTo>
                    <a:cubicBezTo>
                      <a:pt x="60" y="15379"/>
                      <a:pt x="0" y="19156"/>
                      <a:pt x="96" y="22945"/>
                    </a:cubicBezTo>
                    <a:cubicBezTo>
                      <a:pt x="156" y="25001"/>
                      <a:pt x="132" y="27165"/>
                      <a:pt x="526" y="29197"/>
                    </a:cubicBezTo>
                    <a:cubicBezTo>
                      <a:pt x="542" y="29290"/>
                      <a:pt x="615" y="29331"/>
                      <a:pt x="693" y="29331"/>
                    </a:cubicBezTo>
                    <a:cubicBezTo>
                      <a:pt x="795" y="29331"/>
                      <a:pt x="903" y="29259"/>
                      <a:pt x="897" y="29137"/>
                    </a:cubicBezTo>
                    <a:cubicBezTo>
                      <a:pt x="897" y="27284"/>
                      <a:pt x="658" y="25420"/>
                      <a:pt x="598" y="23567"/>
                    </a:cubicBezTo>
                    <a:cubicBezTo>
                      <a:pt x="538" y="21702"/>
                      <a:pt x="526" y="19837"/>
                      <a:pt x="526" y="17973"/>
                    </a:cubicBezTo>
                    <a:cubicBezTo>
                      <a:pt x="526" y="14195"/>
                      <a:pt x="562" y="10418"/>
                      <a:pt x="562" y="6653"/>
                    </a:cubicBezTo>
                    <a:cubicBezTo>
                      <a:pt x="562" y="4477"/>
                      <a:pt x="574" y="2301"/>
                      <a:pt x="490" y="126"/>
                    </a:cubicBezTo>
                    <a:cubicBezTo>
                      <a:pt x="478" y="42"/>
                      <a:pt x="416" y="0"/>
                      <a:pt x="3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3773050" y="-134500"/>
                <a:ext cx="100412" cy="5264846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0246" extrusionOk="0">
                    <a:moveTo>
                      <a:pt x="264" y="1"/>
                    </a:moveTo>
                    <a:cubicBezTo>
                      <a:pt x="222" y="1"/>
                      <a:pt x="180" y="27"/>
                      <a:pt x="180" y="81"/>
                    </a:cubicBezTo>
                    <a:cubicBezTo>
                      <a:pt x="1" y="4026"/>
                      <a:pt x="96" y="7982"/>
                      <a:pt x="108" y="11927"/>
                    </a:cubicBezTo>
                    <a:cubicBezTo>
                      <a:pt x="108" y="15872"/>
                      <a:pt x="108" y="19828"/>
                      <a:pt x="120" y="23785"/>
                    </a:cubicBezTo>
                    <a:lnTo>
                      <a:pt x="132" y="27036"/>
                    </a:lnTo>
                    <a:cubicBezTo>
                      <a:pt x="132" y="28052"/>
                      <a:pt x="36" y="29140"/>
                      <a:pt x="276" y="30132"/>
                    </a:cubicBezTo>
                    <a:cubicBezTo>
                      <a:pt x="297" y="30209"/>
                      <a:pt x="364" y="30245"/>
                      <a:pt x="431" y="30245"/>
                    </a:cubicBezTo>
                    <a:cubicBezTo>
                      <a:pt x="511" y="30245"/>
                      <a:pt x="592" y="30194"/>
                      <a:pt x="598" y="30096"/>
                    </a:cubicBezTo>
                    <a:cubicBezTo>
                      <a:pt x="479" y="26235"/>
                      <a:pt x="515" y="22386"/>
                      <a:pt x="503" y="18537"/>
                    </a:cubicBezTo>
                    <a:cubicBezTo>
                      <a:pt x="479" y="14629"/>
                      <a:pt x="479" y="10708"/>
                      <a:pt x="455" y="6787"/>
                    </a:cubicBezTo>
                    <a:cubicBezTo>
                      <a:pt x="443" y="4552"/>
                      <a:pt x="455" y="2305"/>
                      <a:pt x="347" y="81"/>
                    </a:cubicBezTo>
                    <a:cubicBezTo>
                      <a:pt x="347" y="27"/>
                      <a:pt x="305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4283993" y="-134500"/>
                <a:ext cx="140476" cy="536476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0820" extrusionOk="0">
                    <a:moveTo>
                      <a:pt x="246" y="0"/>
                    </a:moveTo>
                    <a:cubicBezTo>
                      <a:pt x="195" y="0"/>
                      <a:pt x="144" y="33"/>
                      <a:pt x="144" y="99"/>
                    </a:cubicBezTo>
                    <a:cubicBezTo>
                      <a:pt x="1" y="2071"/>
                      <a:pt x="120" y="4091"/>
                      <a:pt x="132" y="6076"/>
                    </a:cubicBezTo>
                    <a:cubicBezTo>
                      <a:pt x="144" y="8048"/>
                      <a:pt x="156" y="10056"/>
                      <a:pt x="180" y="12052"/>
                    </a:cubicBezTo>
                    <a:cubicBezTo>
                      <a:pt x="216" y="15997"/>
                      <a:pt x="264" y="19942"/>
                      <a:pt x="300" y="23898"/>
                    </a:cubicBezTo>
                    <a:lnTo>
                      <a:pt x="335" y="27245"/>
                    </a:lnTo>
                    <a:cubicBezTo>
                      <a:pt x="347" y="28405"/>
                      <a:pt x="312" y="29564"/>
                      <a:pt x="407" y="30712"/>
                    </a:cubicBezTo>
                    <a:cubicBezTo>
                      <a:pt x="431" y="30784"/>
                      <a:pt x="494" y="30819"/>
                      <a:pt x="555" y="30819"/>
                    </a:cubicBezTo>
                    <a:cubicBezTo>
                      <a:pt x="616" y="30819"/>
                      <a:pt x="676" y="30784"/>
                      <a:pt x="694" y="30712"/>
                    </a:cubicBezTo>
                    <a:cubicBezTo>
                      <a:pt x="837" y="28740"/>
                      <a:pt x="694" y="26719"/>
                      <a:pt x="682" y="24735"/>
                    </a:cubicBezTo>
                    <a:cubicBezTo>
                      <a:pt x="658" y="22739"/>
                      <a:pt x="646" y="20755"/>
                      <a:pt x="622" y="18758"/>
                    </a:cubicBezTo>
                    <a:cubicBezTo>
                      <a:pt x="586" y="14814"/>
                      <a:pt x="551" y="10857"/>
                      <a:pt x="491" y="6912"/>
                    </a:cubicBezTo>
                    <a:cubicBezTo>
                      <a:pt x="467" y="4653"/>
                      <a:pt x="551" y="2346"/>
                      <a:pt x="347" y="99"/>
                    </a:cubicBezTo>
                    <a:cubicBezTo>
                      <a:pt x="347" y="33"/>
                      <a:pt x="297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4798959" y="-134500"/>
                <a:ext cx="180540" cy="5309233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30501" extrusionOk="0">
                    <a:moveTo>
                      <a:pt x="183" y="0"/>
                    </a:moveTo>
                    <a:cubicBezTo>
                      <a:pt x="142" y="0"/>
                      <a:pt x="96" y="31"/>
                      <a:pt x="96" y="85"/>
                    </a:cubicBezTo>
                    <a:cubicBezTo>
                      <a:pt x="1" y="2021"/>
                      <a:pt x="180" y="4018"/>
                      <a:pt x="240" y="5966"/>
                    </a:cubicBezTo>
                    <a:cubicBezTo>
                      <a:pt x="312" y="7915"/>
                      <a:pt x="359" y="9887"/>
                      <a:pt x="407" y="11847"/>
                    </a:cubicBezTo>
                    <a:cubicBezTo>
                      <a:pt x="503" y="15768"/>
                      <a:pt x="563" y="19689"/>
                      <a:pt x="587" y="23610"/>
                    </a:cubicBezTo>
                    <a:cubicBezTo>
                      <a:pt x="598" y="25857"/>
                      <a:pt x="598" y="28092"/>
                      <a:pt x="622" y="30339"/>
                    </a:cubicBezTo>
                    <a:cubicBezTo>
                      <a:pt x="622" y="30447"/>
                      <a:pt x="703" y="30501"/>
                      <a:pt x="784" y="30501"/>
                    </a:cubicBezTo>
                    <a:cubicBezTo>
                      <a:pt x="864" y="30501"/>
                      <a:pt x="945" y="30447"/>
                      <a:pt x="945" y="30339"/>
                    </a:cubicBezTo>
                    <a:cubicBezTo>
                      <a:pt x="1077" y="22426"/>
                      <a:pt x="897" y="14501"/>
                      <a:pt x="598" y="6588"/>
                    </a:cubicBezTo>
                    <a:cubicBezTo>
                      <a:pt x="515" y="4424"/>
                      <a:pt x="551" y="2201"/>
                      <a:pt x="252" y="61"/>
                    </a:cubicBezTo>
                    <a:cubicBezTo>
                      <a:pt x="247" y="19"/>
                      <a:pt x="21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5321975" y="-134500"/>
                <a:ext cx="158425" cy="5364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28158" extrusionOk="0">
                    <a:moveTo>
                      <a:pt x="144" y="1"/>
                    </a:moveTo>
                    <a:cubicBezTo>
                      <a:pt x="96" y="1"/>
                      <a:pt x="48" y="31"/>
                      <a:pt x="48" y="90"/>
                    </a:cubicBezTo>
                    <a:cubicBezTo>
                      <a:pt x="1" y="3724"/>
                      <a:pt x="132" y="7370"/>
                      <a:pt x="204" y="10992"/>
                    </a:cubicBezTo>
                    <a:cubicBezTo>
                      <a:pt x="288" y="14590"/>
                      <a:pt x="359" y="18188"/>
                      <a:pt x="443" y="21786"/>
                    </a:cubicBezTo>
                    <a:cubicBezTo>
                      <a:pt x="491" y="23854"/>
                      <a:pt x="539" y="25910"/>
                      <a:pt x="586" y="27978"/>
                    </a:cubicBezTo>
                    <a:cubicBezTo>
                      <a:pt x="586" y="28098"/>
                      <a:pt x="676" y="28157"/>
                      <a:pt x="766" y="28157"/>
                    </a:cubicBezTo>
                    <a:cubicBezTo>
                      <a:pt x="855" y="28157"/>
                      <a:pt x="945" y="28098"/>
                      <a:pt x="945" y="27978"/>
                    </a:cubicBezTo>
                    <a:cubicBezTo>
                      <a:pt x="790" y="20746"/>
                      <a:pt x="646" y="13514"/>
                      <a:pt x="443" y="6282"/>
                    </a:cubicBezTo>
                    <a:cubicBezTo>
                      <a:pt x="383" y="4214"/>
                      <a:pt x="359" y="2158"/>
                      <a:pt x="240" y="90"/>
                    </a:cubicBezTo>
                    <a:cubicBezTo>
                      <a:pt x="240" y="31"/>
                      <a:pt x="192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5780950" y="-134500"/>
                <a:ext cx="158425" cy="5309202"/>
              </a:xfrm>
              <a:custGeom>
                <a:avLst/>
                <a:gdLst/>
                <a:ahLst/>
                <a:cxnLst/>
                <a:rect l="l" t="t" r="r" b="b"/>
                <a:pathLst>
                  <a:path w="945" h="28145" extrusionOk="0">
                    <a:moveTo>
                      <a:pt x="143" y="0"/>
                    </a:moveTo>
                    <a:cubicBezTo>
                      <a:pt x="99" y="0"/>
                      <a:pt x="54" y="27"/>
                      <a:pt x="48" y="81"/>
                    </a:cubicBezTo>
                    <a:cubicBezTo>
                      <a:pt x="0" y="3715"/>
                      <a:pt x="132" y="7349"/>
                      <a:pt x="215" y="10983"/>
                    </a:cubicBezTo>
                    <a:cubicBezTo>
                      <a:pt x="287" y="14581"/>
                      <a:pt x="371" y="18179"/>
                      <a:pt x="442" y="21777"/>
                    </a:cubicBezTo>
                    <a:cubicBezTo>
                      <a:pt x="490" y="23845"/>
                      <a:pt x="538" y="25901"/>
                      <a:pt x="586" y="27957"/>
                    </a:cubicBezTo>
                    <a:cubicBezTo>
                      <a:pt x="586" y="28082"/>
                      <a:pt x="675" y="28145"/>
                      <a:pt x="765" y="28145"/>
                    </a:cubicBezTo>
                    <a:cubicBezTo>
                      <a:pt x="855" y="28145"/>
                      <a:pt x="944" y="28082"/>
                      <a:pt x="944" y="27957"/>
                    </a:cubicBezTo>
                    <a:cubicBezTo>
                      <a:pt x="789" y="20725"/>
                      <a:pt x="646" y="13493"/>
                      <a:pt x="442" y="6261"/>
                    </a:cubicBezTo>
                    <a:cubicBezTo>
                      <a:pt x="395" y="4205"/>
                      <a:pt x="359" y="2137"/>
                      <a:pt x="239" y="81"/>
                    </a:cubicBezTo>
                    <a:cubicBezTo>
                      <a:pt x="233" y="27"/>
                      <a:pt x="188" y="0"/>
                      <a:pt x="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6291575" y="-115450"/>
                <a:ext cx="151542" cy="5286213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9332" extrusionOk="0">
                    <a:moveTo>
                      <a:pt x="354" y="0"/>
                    </a:moveTo>
                    <a:cubicBezTo>
                      <a:pt x="293" y="0"/>
                      <a:pt x="233" y="42"/>
                      <a:pt x="227" y="126"/>
                    </a:cubicBezTo>
                    <a:cubicBezTo>
                      <a:pt x="36" y="3939"/>
                      <a:pt x="96" y="7776"/>
                      <a:pt x="72" y="11589"/>
                    </a:cubicBezTo>
                    <a:cubicBezTo>
                      <a:pt x="60" y="15379"/>
                      <a:pt x="0" y="19156"/>
                      <a:pt x="96" y="22945"/>
                    </a:cubicBezTo>
                    <a:cubicBezTo>
                      <a:pt x="156" y="25001"/>
                      <a:pt x="132" y="27165"/>
                      <a:pt x="526" y="29197"/>
                    </a:cubicBezTo>
                    <a:cubicBezTo>
                      <a:pt x="542" y="29290"/>
                      <a:pt x="615" y="29331"/>
                      <a:pt x="693" y="29331"/>
                    </a:cubicBezTo>
                    <a:cubicBezTo>
                      <a:pt x="795" y="29331"/>
                      <a:pt x="903" y="29259"/>
                      <a:pt x="897" y="29137"/>
                    </a:cubicBezTo>
                    <a:cubicBezTo>
                      <a:pt x="897" y="27284"/>
                      <a:pt x="658" y="25420"/>
                      <a:pt x="598" y="23567"/>
                    </a:cubicBezTo>
                    <a:cubicBezTo>
                      <a:pt x="538" y="21702"/>
                      <a:pt x="526" y="19837"/>
                      <a:pt x="526" y="17973"/>
                    </a:cubicBezTo>
                    <a:cubicBezTo>
                      <a:pt x="526" y="14195"/>
                      <a:pt x="562" y="10418"/>
                      <a:pt x="562" y="6653"/>
                    </a:cubicBezTo>
                    <a:cubicBezTo>
                      <a:pt x="562" y="4477"/>
                      <a:pt x="574" y="2301"/>
                      <a:pt x="490" y="126"/>
                    </a:cubicBezTo>
                    <a:cubicBezTo>
                      <a:pt x="478" y="42"/>
                      <a:pt x="416" y="0"/>
                      <a:pt x="3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6792475" y="-115450"/>
                <a:ext cx="100412" cy="5264846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0246" extrusionOk="0">
                    <a:moveTo>
                      <a:pt x="264" y="1"/>
                    </a:moveTo>
                    <a:cubicBezTo>
                      <a:pt x="222" y="1"/>
                      <a:pt x="180" y="27"/>
                      <a:pt x="180" y="81"/>
                    </a:cubicBezTo>
                    <a:cubicBezTo>
                      <a:pt x="1" y="4026"/>
                      <a:pt x="96" y="7982"/>
                      <a:pt x="108" y="11927"/>
                    </a:cubicBezTo>
                    <a:cubicBezTo>
                      <a:pt x="108" y="15872"/>
                      <a:pt x="108" y="19828"/>
                      <a:pt x="120" y="23785"/>
                    </a:cubicBezTo>
                    <a:lnTo>
                      <a:pt x="132" y="27036"/>
                    </a:lnTo>
                    <a:cubicBezTo>
                      <a:pt x="132" y="28052"/>
                      <a:pt x="36" y="29140"/>
                      <a:pt x="276" y="30132"/>
                    </a:cubicBezTo>
                    <a:cubicBezTo>
                      <a:pt x="297" y="30209"/>
                      <a:pt x="364" y="30245"/>
                      <a:pt x="431" y="30245"/>
                    </a:cubicBezTo>
                    <a:cubicBezTo>
                      <a:pt x="511" y="30245"/>
                      <a:pt x="592" y="30194"/>
                      <a:pt x="598" y="30096"/>
                    </a:cubicBezTo>
                    <a:cubicBezTo>
                      <a:pt x="479" y="26235"/>
                      <a:pt x="515" y="22386"/>
                      <a:pt x="503" y="18537"/>
                    </a:cubicBezTo>
                    <a:cubicBezTo>
                      <a:pt x="479" y="14629"/>
                      <a:pt x="479" y="10708"/>
                      <a:pt x="455" y="6787"/>
                    </a:cubicBezTo>
                    <a:cubicBezTo>
                      <a:pt x="443" y="4552"/>
                      <a:pt x="455" y="2305"/>
                      <a:pt x="347" y="81"/>
                    </a:cubicBezTo>
                    <a:cubicBezTo>
                      <a:pt x="347" y="27"/>
                      <a:pt x="305" y="1"/>
                      <a:pt x="2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7303418" y="-115450"/>
                <a:ext cx="140476" cy="5364760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0820" extrusionOk="0">
                    <a:moveTo>
                      <a:pt x="246" y="0"/>
                    </a:moveTo>
                    <a:cubicBezTo>
                      <a:pt x="195" y="0"/>
                      <a:pt x="144" y="33"/>
                      <a:pt x="144" y="99"/>
                    </a:cubicBezTo>
                    <a:cubicBezTo>
                      <a:pt x="1" y="2071"/>
                      <a:pt x="120" y="4091"/>
                      <a:pt x="132" y="6076"/>
                    </a:cubicBezTo>
                    <a:cubicBezTo>
                      <a:pt x="144" y="8048"/>
                      <a:pt x="156" y="10056"/>
                      <a:pt x="180" y="12052"/>
                    </a:cubicBezTo>
                    <a:cubicBezTo>
                      <a:pt x="216" y="15997"/>
                      <a:pt x="264" y="19942"/>
                      <a:pt x="300" y="23898"/>
                    </a:cubicBezTo>
                    <a:lnTo>
                      <a:pt x="335" y="27245"/>
                    </a:lnTo>
                    <a:cubicBezTo>
                      <a:pt x="347" y="28405"/>
                      <a:pt x="312" y="29564"/>
                      <a:pt x="407" y="30712"/>
                    </a:cubicBezTo>
                    <a:cubicBezTo>
                      <a:pt x="431" y="30784"/>
                      <a:pt x="494" y="30819"/>
                      <a:pt x="555" y="30819"/>
                    </a:cubicBezTo>
                    <a:cubicBezTo>
                      <a:pt x="616" y="30819"/>
                      <a:pt x="676" y="30784"/>
                      <a:pt x="694" y="30712"/>
                    </a:cubicBezTo>
                    <a:cubicBezTo>
                      <a:pt x="837" y="28740"/>
                      <a:pt x="694" y="26719"/>
                      <a:pt x="682" y="24735"/>
                    </a:cubicBezTo>
                    <a:cubicBezTo>
                      <a:pt x="658" y="22739"/>
                      <a:pt x="646" y="20755"/>
                      <a:pt x="622" y="18758"/>
                    </a:cubicBezTo>
                    <a:cubicBezTo>
                      <a:pt x="586" y="14814"/>
                      <a:pt x="551" y="10857"/>
                      <a:pt x="491" y="6912"/>
                    </a:cubicBezTo>
                    <a:cubicBezTo>
                      <a:pt x="467" y="4653"/>
                      <a:pt x="551" y="2346"/>
                      <a:pt x="347" y="99"/>
                    </a:cubicBezTo>
                    <a:cubicBezTo>
                      <a:pt x="347" y="33"/>
                      <a:pt x="297" y="0"/>
                      <a:pt x="2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7818384" y="-115450"/>
                <a:ext cx="180540" cy="5309233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30501" extrusionOk="0">
                    <a:moveTo>
                      <a:pt x="183" y="0"/>
                    </a:moveTo>
                    <a:cubicBezTo>
                      <a:pt x="142" y="0"/>
                      <a:pt x="96" y="31"/>
                      <a:pt x="96" y="85"/>
                    </a:cubicBezTo>
                    <a:cubicBezTo>
                      <a:pt x="1" y="2021"/>
                      <a:pt x="180" y="4018"/>
                      <a:pt x="240" y="5966"/>
                    </a:cubicBezTo>
                    <a:cubicBezTo>
                      <a:pt x="312" y="7915"/>
                      <a:pt x="359" y="9887"/>
                      <a:pt x="407" y="11847"/>
                    </a:cubicBezTo>
                    <a:cubicBezTo>
                      <a:pt x="503" y="15768"/>
                      <a:pt x="563" y="19689"/>
                      <a:pt x="587" y="23610"/>
                    </a:cubicBezTo>
                    <a:cubicBezTo>
                      <a:pt x="598" y="25857"/>
                      <a:pt x="598" y="28092"/>
                      <a:pt x="622" y="30339"/>
                    </a:cubicBezTo>
                    <a:cubicBezTo>
                      <a:pt x="622" y="30447"/>
                      <a:pt x="703" y="30501"/>
                      <a:pt x="784" y="30501"/>
                    </a:cubicBezTo>
                    <a:cubicBezTo>
                      <a:pt x="864" y="30501"/>
                      <a:pt x="945" y="30447"/>
                      <a:pt x="945" y="30339"/>
                    </a:cubicBezTo>
                    <a:cubicBezTo>
                      <a:pt x="1077" y="22426"/>
                      <a:pt x="897" y="14501"/>
                      <a:pt x="598" y="6588"/>
                    </a:cubicBezTo>
                    <a:cubicBezTo>
                      <a:pt x="515" y="4424"/>
                      <a:pt x="551" y="2201"/>
                      <a:pt x="252" y="61"/>
                    </a:cubicBezTo>
                    <a:cubicBezTo>
                      <a:pt x="247" y="19"/>
                      <a:pt x="21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8341400" y="-115450"/>
                <a:ext cx="158425" cy="5364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28158" extrusionOk="0">
                    <a:moveTo>
                      <a:pt x="144" y="1"/>
                    </a:moveTo>
                    <a:cubicBezTo>
                      <a:pt x="96" y="1"/>
                      <a:pt x="48" y="31"/>
                      <a:pt x="48" y="90"/>
                    </a:cubicBezTo>
                    <a:cubicBezTo>
                      <a:pt x="1" y="3724"/>
                      <a:pt x="132" y="7370"/>
                      <a:pt x="204" y="10992"/>
                    </a:cubicBezTo>
                    <a:cubicBezTo>
                      <a:pt x="288" y="14590"/>
                      <a:pt x="359" y="18188"/>
                      <a:pt x="443" y="21786"/>
                    </a:cubicBezTo>
                    <a:cubicBezTo>
                      <a:pt x="491" y="23854"/>
                      <a:pt x="539" y="25910"/>
                      <a:pt x="586" y="27978"/>
                    </a:cubicBezTo>
                    <a:cubicBezTo>
                      <a:pt x="586" y="28098"/>
                      <a:pt x="676" y="28157"/>
                      <a:pt x="766" y="28157"/>
                    </a:cubicBezTo>
                    <a:cubicBezTo>
                      <a:pt x="855" y="28157"/>
                      <a:pt x="945" y="28098"/>
                      <a:pt x="945" y="27978"/>
                    </a:cubicBezTo>
                    <a:cubicBezTo>
                      <a:pt x="790" y="20746"/>
                      <a:pt x="646" y="13514"/>
                      <a:pt x="443" y="6282"/>
                    </a:cubicBezTo>
                    <a:cubicBezTo>
                      <a:pt x="383" y="4214"/>
                      <a:pt x="359" y="2158"/>
                      <a:pt x="240" y="90"/>
                    </a:cubicBezTo>
                    <a:cubicBezTo>
                      <a:pt x="240" y="31"/>
                      <a:pt x="192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8800375" y="-115450"/>
                <a:ext cx="158425" cy="5309202"/>
              </a:xfrm>
              <a:custGeom>
                <a:avLst/>
                <a:gdLst/>
                <a:ahLst/>
                <a:cxnLst/>
                <a:rect l="l" t="t" r="r" b="b"/>
                <a:pathLst>
                  <a:path w="945" h="28145" extrusionOk="0">
                    <a:moveTo>
                      <a:pt x="143" y="0"/>
                    </a:moveTo>
                    <a:cubicBezTo>
                      <a:pt x="99" y="0"/>
                      <a:pt x="54" y="27"/>
                      <a:pt x="48" y="81"/>
                    </a:cubicBezTo>
                    <a:cubicBezTo>
                      <a:pt x="0" y="3715"/>
                      <a:pt x="132" y="7349"/>
                      <a:pt x="215" y="10983"/>
                    </a:cubicBezTo>
                    <a:cubicBezTo>
                      <a:pt x="287" y="14581"/>
                      <a:pt x="371" y="18179"/>
                      <a:pt x="442" y="21777"/>
                    </a:cubicBezTo>
                    <a:cubicBezTo>
                      <a:pt x="490" y="23845"/>
                      <a:pt x="538" y="25901"/>
                      <a:pt x="586" y="27957"/>
                    </a:cubicBezTo>
                    <a:cubicBezTo>
                      <a:pt x="586" y="28082"/>
                      <a:pt x="675" y="28145"/>
                      <a:pt x="765" y="28145"/>
                    </a:cubicBezTo>
                    <a:cubicBezTo>
                      <a:pt x="855" y="28145"/>
                      <a:pt x="944" y="28082"/>
                      <a:pt x="944" y="27957"/>
                    </a:cubicBezTo>
                    <a:cubicBezTo>
                      <a:pt x="789" y="20725"/>
                      <a:pt x="646" y="13493"/>
                      <a:pt x="442" y="6261"/>
                    </a:cubicBezTo>
                    <a:cubicBezTo>
                      <a:pt x="395" y="4205"/>
                      <a:pt x="359" y="2137"/>
                      <a:pt x="239" y="81"/>
                    </a:cubicBezTo>
                    <a:cubicBezTo>
                      <a:pt x="233" y="27"/>
                      <a:pt x="188" y="0"/>
                      <a:pt x="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00"/>
              </a:p>
            </p:txBody>
          </p:sp>
        </p:grpSp>
        <p:sp>
          <p:nvSpPr>
            <p:cNvPr id="175" name="Google Shape;175;p5"/>
            <p:cNvSpPr/>
            <p:nvPr/>
          </p:nvSpPr>
          <p:spPr>
            <a:xfrm>
              <a:off x="685800" y="457200"/>
              <a:ext cx="7772400" cy="4227600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</p:grpSp>
      <p:pic>
        <p:nvPicPr>
          <p:cNvPr id="176" name="Google Shape;176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5032700" y="3532711"/>
            <a:ext cx="2190000" cy="796333"/>
          </a:xfrm>
          <a:prstGeom prst="rect">
            <a:avLst/>
          </a:prstGeom>
        </p:spPr>
        <p:txBody>
          <a:bodyPr spcFirstLastPara="1" wrap="square" lIns="71312" tIns="71312" rIns="71312" bIns="7131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2"/>
          </p:nvPr>
        </p:nvSpPr>
        <p:spPr>
          <a:xfrm>
            <a:off x="5032688" y="2971083"/>
            <a:ext cx="2190000" cy="525667"/>
          </a:xfrm>
          <a:prstGeom prst="rect">
            <a:avLst/>
          </a:prstGeom>
        </p:spPr>
        <p:txBody>
          <a:bodyPr spcFirstLastPara="1" wrap="square" lIns="71312" tIns="71312" rIns="71312" bIns="7131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900">
                <a:latin typeface="Just Another Hand" panose="02000506000000020003"/>
                <a:ea typeface="Just Another Hand" panose="02000506000000020003"/>
                <a:cs typeface="Just Another Hand" panose="02000506000000020003"/>
                <a:sym typeface="Just Another Hand" panose="0200050600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3"/>
          </p:nvPr>
        </p:nvSpPr>
        <p:spPr>
          <a:xfrm>
            <a:off x="1921325" y="3532711"/>
            <a:ext cx="2190000" cy="796333"/>
          </a:xfrm>
          <a:prstGeom prst="rect">
            <a:avLst/>
          </a:prstGeom>
        </p:spPr>
        <p:txBody>
          <a:bodyPr spcFirstLastPara="1" wrap="square" lIns="71312" tIns="71312" rIns="71312" bIns="7131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4"/>
          </p:nvPr>
        </p:nvSpPr>
        <p:spPr>
          <a:xfrm>
            <a:off x="1921313" y="2971083"/>
            <a:ext cx="2190000" cy="525667"/>
          </a:xfrm>
          <a:prstGeom prst="rect">
            <a:avLst/>
          </a:prstGeom>
        </p:spPr>
        <p:txBody>
          <a:bodyPr spcFirstLastPara="1" wrap="square" lIns="71312" tIns="71312" rIns="71312" bIns="7131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900">
                <a:latin typeface="Just Another Hand" panose="02000506000000020003"/>
                <a:ea typeface="Just Another Hand" panose="02000506000000020003"/>
                <a:cs typeface="Just Another Hand" panose="02000506000000020003"/>
                <a:sym typeface="Just Another Hand" panose="0200050600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elius Swash Caps" panose="02000603000000000000"/>
              <a:buNone/>
              <a:defRPr sz="2600">
                <a:solidFill>
                  <a:schemeClr val="dk1"/>
                </a:solidFill>
                <a:latin typeface="Delius Swash Caps" panose="02000603000000000000"/>
                <a:ea typeface="Delius Swash Caps" panose="02000603000000000000"/>
                <a:cs typeface="Delius Swash Caps" panose="02000603000000000000"/>
                <a:sym typeface="Delius Swash Caps" panose="02000603000000000000"/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/>
          </p:nvPr>
        </p:nvSpPr>
        <p:spPr>
          <a:xfrm>
            <a:off x="796650" y="436417"/>
            <a:ext cx="7550700" cy="632667"/>
          </a:xfrm>
          <a:prstGeom prst="rect">
            <a:avLst/>
          </a:prstGeom>
        </p:spPr>
        <p:txBody>
          <a:bodyPr spcFirstLastPara="1" wrap="square" lIns="71312" tIns="71312" rIns="71312" bIns="7131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Just Another Hand" panose="02000506000000020003"/>
                <a:ea typeface="Just Another Hand" panose="02000506000000020003"/>
                <a:cs typeface="Just Another Hand" panose="02000506000000020003"/>
                <a:sym typeface="Just Another Hand" panose="02000506000000020003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598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A83CD-025A-4652-9A81-8834162F6E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90500"/>
            <a:ext cx="8695944" cy="394716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40" y="3502993"/>
            <a:ext cx="2876429" cy="59502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3396074"/>
            <a:ext cx="5544515" cy="70844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3406302"/>
            <a:ext cx="5467980" cy="645227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3395145"/>
            <a:ext cx="3308000" cy="542958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3382129"/>
            <a:ext cx="8723376" cy="1108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052967"/>
            <a:ext cx="7772400" cy="1270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197874"/>
            <a:ext cx="6417734" cy="78316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1166E-719D-429D-A117-CEB06C9DD8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5C728-26F0-49EA-BFF9-39B49825A6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232660"/>
            <a:ext cx="3822192" cy="2872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232660"/>
            <a:ext cx="3822192" cy="28727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231761"/>
            <a:ext cx="3822192" cy="533136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857501"/>
            <a:ext cx="3820055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231761"/>
            <a:ext cx="3822192" cy="533136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57501"/>
            <a:ext cx="3822192" cy="22476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B2BAD-1D39-4542-B926-2E4AAFC4EB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E30FB-38DA-4D14-B749-BEF0C78244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8229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7764E-4C47-451A-8C61-4DFBFB2E90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90500"/>
            <a:ext cx="8695944" cy="1188720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AD6F3-5CDD-4994-97E7-BCBF7330D2A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984501"/>
            <a:ext cx="3352800" cy="15875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95159"/>
            <a:ext cx="8723376" cy="110965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905000"/>
            <a:ext cx="3352800" cy="104394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24000"/>
            <a:ext cx="3904076" cy="3175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90500"/>
            <a:ext cx="8695944" cy="50292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461636"/>
            <a:ext cx="8723376" cy="110965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282223"/>
            <a:ext cx="3812645" cy="2024946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321278"/>
            <a:ext cx="3818467" cy="201788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99FD6-3D7A-4297-ABE3-AABF312C7F2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0"/>
            <a:ext cx="3566160" cy="243840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90500"/>
            <a:ext cx="8695944" cy="205740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399524"/>
            <a:ext cx="8723376" cy="1108229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1940"/>
            <a:ext cx="8229600" cy="104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5208470"/>
            <a:ext cx="378669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5208470"/>
            <a:ext cx="378669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5208470"/>
            <a:ext cx="116182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5CFDD1-C254-475C-9ED9-AE40939608A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229556"/>
            <a:ext cx="7408333" cy="287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19257" y="643896"/>
            <a:ext cx="5540335" cy="1011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88"/>
              </a:avLst>
            </a:prstTxWarp>
          </a:bodyPr>
          <a:lstStyle/>
          <a:p>
            <a:pPr algn="ctr"/>
            <a:r>
              <a:rPr lang="en-US" sz="3600" i="0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KHOA HỌC </a:t>
            </a:r>
            <a:endParaRPr lang="en-US" sz="3600" i="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91571" y="2185290"/>
            <a:ext cx="5084965" cy="1262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NĂNG LƯỢNG ĐIỆN</a:t>
            </a:r>
          </a:p>
          <a:p>
            <a:pPr algn="ctr"/>
            <a:r>
              <a:rPr lang="en-US" sz="3600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vi-VN" sz="3600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3600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1)</a:t>
            </a:r>
            <a:r>
              <a:rPr lang="en-US" sz="3600" b="1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3600" b="1" i="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3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0"/>
            <a:ext cx="3505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5977" y="52918"/>
            <a:ext cx="682625" cy="206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36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2056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4885"/>
            <a:ext cx="1493838" cy="160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708245qq9tddswa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5625" y="3881438"/>
            <a:ext cx="2209800" cy="17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P\Pictures\Screenshots\Screenshot (447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371" r="5815"/>
          <a:stretch/>
        </p:blipFill>
        <p:spPr bwMode="auto">
          <a:xfrm>
            <a:off x="10357" y="580650"/>
            <a:ext cx="8740453" cy="13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Pictures\Screenshots\Screenshot (446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23"/>
          <a:stretch/>
        </p:blipFill>
        <p:spPr bwMode="auto">
          <a:xfrm>
            <a:off x="1384410" y="2190618"/>
            <a:ext cx="6299285" cy="321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5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" y="-1"/>
            <a:ext cx="9144476" cy="5577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WordArt 6"/>
          <p:cNvSpPr>
            <a:spLocks noTextEdit="1"/>
          </p:cNvSpPr>
          <p:nvPr/>
        </p:nvSpPr>
        <p:spPr>
          <a:xfrm>
            <a:off x="1869244" y="1187810"/>
            <a:ext cx="5312650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025" i="0" dirty="0" smtClean="0">
                <a:ln w="9525" cap="flat" cmpd="sng">
                  <a:solidFill>
                    <a:srgbClr val="D6009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ea typeface="Times New Roman" panose="02020603050405020304" pitchFamily="18" charset="0"/>
              </a:rPr>
              <a:t>THỰC HÀNH, LUYỆN TẬP</a:t>
            </a:r>
            <a:endParaRPr lang="en-US" sz="2025" i="0" dirty="0">
              <a:ln w="9525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670" y="2788534"/>
            <a:ext cx="834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 err="1" smtClean="0">
                <a:solidFill>
                  <a:srgbClr val="FF0000"/>
                </a:solidFill>
              </a:rPr>
              <a:t>Hoạt</a:t>
            </a:r>
            <a:r>
              <a:rPr lang="en-US" i="0" dirty="0" smtClean="0">
                <a:solidFill>
                  <a:srgbClr val="FF0000"/>
                </a:solidFill>
              </a:rPr>
              <a:t> </a:t>
            </a:r>
            <a:r>
              <a:rPr lang="en-US" i="0" dirty="0" err="1" smtClean="0">
                <a:solidFill>
                  <a:srgbClr val="FF0000"/>
                </a:solidFill>
              </a:rPr>
              <a:t>động</a:t>
            </a:r>
            <a:r>
              <a:rPr lang="en-US" i="0" dirty="0" smtClean="0">
                <a:solidFill>
                  <a:srgbClr val="FF0000"/>
                </a:solidFill>
              </a:rPr>
              <a:t> 2. </a:t>
            </a:r>
            <a:r>
              <a:rPr lang="en-US" i="0" dirty="0" err="1" smtClean="0">
                <a:solidFill>
                  <a:srgbClr val="FF0000"/>
                </a:solidFill>
              </a:rPr>
              <a:t>Thực</a:t>
            </a:r>
            <a:r>
              <a:rPr lang="en-US" i="0" dirty="0" smtClean="0">
                <a:solidFill>
                  <a:srgbClr val="FF0000"/>
                </a:solidFill>
              </a:rPr>
              <a:t> </a:t>
            </a:r>
            <a:r>
              <a:rPr lang="en-US" i="0" dirty="0" err="1" smtClean="0">
                <a:solidFill>
                  <a:srgbClr val="FF0000"/>
                </a:solidFill>
              </a:rPr>
              <a:t>hành</a:t>
            </a:r>
            <a:r>
              <a:rPr lang="en-US" i="0" dirty="0" smtClean="0">
                <a:solidFill>
                  <a:srgbClr val="FF0000"/>
                </a:solidFill>
              </a:rPr>
              <a:t> </a:t>
            </a:r>
            <a:r>
              <a:rPr lang="en-US" i="0" dirty="0" err="1" smtClean="0">
                <a:solidFill>
                  <a:srgbClr val="FF0000"/>
                </a:solidFill>
              </a:rPr>
              <a:t>mắc</a:t>
            </a:r>
            <a:r>
              <a:rPr lang="en-US" i="0" dirty="0" smtClean="0">
                <a:solidFill>
                  <a:srgbClr val="FF0000"/>
                </a:solidFill>
              </a:rPr>
              <a:t> </a:t>
            </a:r>
            <a:r>
              <a:rPr lang="en-US" i="0" dirty="0" err="1" smtClean="0">
                <a:solidFill>
                  <a:srgbClr val="FF0000"/>
                </a:solidFill>
              </a:rPr>
              <a:t>mạch</a:t>
            </a:r>
            <a:r>
              <a:rPr lang="en-US" i="0" dirty="0" smtClean="0">
                <a:solidFill>
                  <a:srgbClr val="FF0000"/>
                </a:solidFill>
              </a:rPr>
              <a:t> </a:t>
            </a:r>
            <a:r>
              <a:rPr lang="en-US" i="0" dirty="0" err="1" smtClean="0">
                <a:solidFill>
                  <a:srgbClr val="FF0000"/>
                </a:solidFill>
              </a:rPr>
              <a:t>điện</a:t>
            </a:r>
            <a:r>
              <a:rPr lang="en-US" i="0" dirty="0" smtClean="0">
                <a:solidFill>
                  <a:srgbClr val="FF0000"/>
                </a:solidFill>
              </a:rPr>
              <a:t> </a:t>
            </a:r>
            <a:r>
              <a:rPr lang="en-US" i="0" dirty="0" err="1" smtClean="0">
                <a:solidFill>
                  <a:srgbClr val="FF0000"/>
                </a:solidFill>
              </a:rPr>
              <a:t>thắp</a:t>
            </a:r>
            <a:r>
              <a:rPr lang="en-US" i="0" dirty="0" smtClean="0">
                <a:solidFill>
                  <a:srgbClr val="FF0000"/>
                </a:solidFill>
              </a:rPr>
              <a:t> </a:t>
            </a:r>
            <a:r>
              <a:rPr lang="en-US" i="0" dirty="0" err="1" smtClean="0">
                <a:solidFill>
                  <a:srgbClr val="FF0000"/>
                </a:solidFill>
              </a:rPr>
              <a:t>sáng</a:t>
            </a:r>
            <a:endParaRPr lang="en-US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—Pngtree—student_1817853"/>
          <p:cNvPicPr>
            <a:picLocks noChangeAspect="1"/>
          </p:cNvPicPr>
          <p:nvPr/>
        </p:nvPicPr>
        <p:blipFill>
          <a:blip r:embed="rId3"/>
          <a:srcRect b="10398"/>
          <a:stretch>
            <a:fillRect/>
          </a:stretch>
        </p:blipFill>
        <p:spPr>
          <a:xfrm>
            <a:off x="-417176" y="278394"/>
            <a:ext cx="4885892" cy="4865037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3651409" y="1432455"/>
            <a:ext cx="3992404" cy="3022071"/>
          </a:xfrm>
          <a:prstGeom prst="cloudCallout">
            <a:avLst>
              <a:gd name="adj1" fmla="val -63117"/>
              <a:gd name="adj2" fmla="val 16431"/>
            </a:avLst>
          </a:prstGeom>
          <a:solidFill>
            <a:srgbClr val="AFD3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3936683" y="2294996"/>
            <a:ext cx="3457575" cy="84146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50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Để thực hành, chúng ta cần những dụng cụ nào?</a:t>
            </a:r>
          </a:p>
        </p:txBody>
      </p:sp>
      <p:grpSp>
        <p:nvGrpSpPr>
          <p:cNvPr id="158" name="Google Shape;158;p3"/>
          <p:cNvGrpSpPr/>
          <p:nvPr/>
        </p:nvGrpSpPr>
        <p:grpSpPr>
          <a:xfrm>
            <a:off x="3282315" y="74084"/>
            <a:ext cx="917258" cy="1017058"/>
            <a:chOff x="289713" y="0"/>
            <a:chExt cx="847025" cy="950950"/>
          </a:xfrm>
        </p:grpSpPr>
        <p:sp>
          <p:nvSpPr>
            <p:cNvPr id="159" name="Google Shape;159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4316730" y="74084"/>
            <a:ext cx="917258" cy="1017058"/>
            <a:chOff x="289713" y="0"/>
            <a:chExt cx="847025" cy="950950"/>
          </a:xfrm>
        </p:grpSpPr>
        <p:sp>
          <p:nvSpPr>
            <p:cNvPr id="169" name="Google Shape;169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5351621" y="74084"/>
            <a:ext cx="917258" cy="1017058"/>
            <a:chOff x="289713" y="0"/>
            <a:chExt cx="847025" cy="950950"/>
          </a:xfrm>
        </p:grpSpPr>
        <p:sp>
          <p:nvSpPr>
            <p:cNvPr id="179" name="Google Shape;179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88" name="Google Shape;188;p3"/>
          <p:cNvGrpSpPr/>
          <p:nvPr/>
        </p:nvGrpSpPr>
        <p:grpSpPr>
          <a:xfrm>
            <a:off x="367665" y="162454"/>
            <a:ext cx="2117884" cy="690563"/>
            <a:chOff x="583503" y="585996"/>
            <a:chExt cx="1591871" cy="525727"/>
          </a:xfrm>
        </p:grpSpPr>
        <p:sp>
          <p:nvSpPr>
            <p:cNvPr id="189" name="Google Shape;189;p3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CE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15" name="Google Shape;215;p3"/>
          <p:cNvGrpSpPr/>
          <p:nvPr/>
        </p:nvGrpSpPr>
        <p:grpSpPr>
          <a:xfrm>
            <a:off x="7976235" y="146050"/>
            <a:ext cx="1070134" cy="1224492"/>
            <a:chOff x="3335286" y="601670"/>
            <a:chExt cx="804678" cy="932160"/>
          </a:xfrm>
        </p:grpSpPr>
        <p:sp>
          <p:nvSpPr>
            <p:cNvPr id="216" name="Google Shape;216;p3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rgbClr val="392A4E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89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rgbClr val="614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351649" y="624570"/>
              <a:ext cx="778491" cy="75270"/>
            </a:xfrm>
            <a:custGeom>
              <a:avLst/>
              <a:gdLst/>
              <a:ahLst/>
              <a:cxnLst/>
              <a:rect l="l" t="t" r="r" b="b"/>
              <a:pathLst>
                <a:path w="25358" h="2452" extrusionOk="0">
                  <a:moveTo>
                    <a:pt x="25358" y="1"/>
                  </a:moveTo>
                  <a:lnTo>
                    <a:pt x="1" y="427"/>
                  </a:lnTo>
                  <a:lnTo>
                    <a:pt x="853" y="2132"/>
                  </a:lnTo>
                  <a:lnTo>
                    <a:pt x="746" y="960"/>
                  </a:lnTo>
                  <a:lnTo>
                    <a:pt x="24825" y="427"/>
                  </a:lnTo>
                  <a:lnTo>
                    <a:pt x="24825" y="427"/>
                  </a:lnTo>
                  <a:lnTo>
                    <a:pt x="24719" y="2451"/>
                  </a:lnTo>
                  <a:lnTo>
                    <a:pt x="24825" y="2451"/>
                  </a:lnTo>
                  <a:lnTo>
                    <a:pt x="25358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51649" y="624570"/>
              <a:ext cx="778491" cy="75270"/>
            </a:xfrm>
            <a:custGeom>
              <a:avLst/>
              <a:gdLst/>
              <a:ahLst/>
              <a:cxnLst/>
              <a:rect l="l" t="t" r="r" b="b"/>
              <a:pathLst>
                <a:path w="25358" h="2452" fill="none" extrusionOk="0">
                  <a:moveTo>
                    <a:pt x="25358" y="1"/>
                  </a:moveTo>
                  <a:lnTo>
                    <a:pt x="1" y="427"/>
                  </a:lnTo>
                  <a:lnTo>
                    <a:pt x="853" y="2132"/>
                  </a:lnTo>
                  <a:lnTo>
                    <a:pt x="746" y="960"/>
                  </a:lnTo>
                  <a:lnTo>
                    <a:pt x="24825" y="427"/>
                  </a:lnTo>
                  <a:lnTo>
                    <a:pt x="24719" y="2451"/>
                  </a:lnTo>
                  <a:lnTo>
                    <a:pt x="24825" y="2451"/>
                  </a:lnTo>
                  <a:lnTo>
                    <a:pt x="253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525012" y="781557"/>
              <a:ext cx="448128" cy="549516"/>
            </a:xfrm>
            <a:custGeom>
              <a:avLst/>
              <a:gdLst/>
              <a:ahLst/>
              <a:cxnLst/>
              <a:rect l="l" t="t" r="r" b="b"/>
              <a:pathLst>
                <a:path w="14597" h="17901" extrusionOk="0">
                  <a:moveTo>
                    <a:pt x="14597" y="1"/>
                  </a:moveTo>
                  <a:lnTo>
                    <a:pt x="0" y="214"/>
                  </a:lnTo>
                  <a:lnTo>
                    <a:pt x="533" y="17900"/>
                  </a:lnTo>
                  <a:lnTo>
                    <a:pt x="13212" y="1790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FFC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655855" y="987630"/>
              <a:ext cx="248609" cy="287820"/>
            </a:xfrm>
            <a:custGeom>
              <a:avLst/>
              <a:gdLst/>
              <a:ahLst/>
              <a:cxnLst/>
              <a:rect l="l" t="t" r="r" b="b"/>
              <a:pathLst>
                <a:path w="8098" h="9376" extrusionOk="0">
                  <a:moveTo>
                    <a:pt x="4368" y="0"/>
                  </a:moveTo>
                  <a:lnTo>
                    <a:pt x="0" y="2983"/>
                  </a:lnTo>
                  <a:lnTo>
                    <a:pt x="2131" y="9376"/>
                  </a:lnTo>
                  <a:lnTo>
                    <a:pt x="7032" y="9376"/>
                  </a:lnTo>
                  <a:lnTo>
                    <a:pt x="8097" y="4688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FF5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668933" y="925467"/>
              <a:ext cx="62168" cy="88347"/>
            </a:xfrm>
            <a:custGeom>
              <a:avLst/>
              <a:gdLst/>
              <a:ahLst/>
              <a:cxnLst/>
              <a:rect l="l" t="t" r="r" b="b"/>
              <a:pathLst>
                <a:path w="2025" h="2878" extrusionOk="0">
                  <a:moveTo>
                    <a:pt x="1705" y="1"/>
                  </a:moveTo>
                  <a:lnTo>
                    <a:pt x="0" y="1386"/>
                  </a:lnTo>
                  <a:lnTo>
                    <a:pt x="0" y="2877"/>
                  </a:lnTo>
                  <a:lnTo>
                    <a:pt x="2025" y="2345"/>
                  </a:lnTo>
                  <a:lnTo>
                    <a:pt x="17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744148" y="827358"/>
              <a:ext cx="160315" cy="160302"/>
            </a:xfrm>
            <a:custGeom>
              <a:avLst/>
              <a:gdLst/>
              <a:ahLst/>
              <a:cxnLst/>
              <a:rect l="l" t="t" r="r" b="b"/>
              <a:pathLst>
                <a:path w="5222" h="5222" extrusionOk="0">
                  <a:moveTo>
                    <a:pt x="5221" y="0"/>
                  </a:moveTo>
                  <a:lnTo>
                    <a:pt x="214" y="853"/>
                  </a:lnTo>
                  <a:lnTo>
                    <a:pt x="1" y="5221"/>
                  </a:lnTo>
                  <a:lnTo>
                    <a:pt x="1" y="5221"/>
                  </a:lnTo>
                  <a:lnTo>
                    <a:pt x="5221" y="4156"/>
                  </a:lnTo>
                  <a:lnTo>
                    <a:pt x="5221" y="0"/>
                  </a:lnTo>
                  <a:close/>
                </a:path>
              </a:pathLst>
            </a:custGeom>
            <a:solidFill>
              <a:srgbClr val="6B1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610051" y="1030146"/>
              <a:ext cx="45835" cy="49085"/>
            </a:xfrm>
            <a:custGeom>
              <a:avLst/>
              <a:gdLst/>
              <a:ahLst/>
              <a:cxnLst/>
              <a:rect l="l" t="t" r="r" b="b"/>
              <a:pathLst>
                <a:path w="1493" h="1599" extrusionOk="0">
                  <a:moveTo>
                    <a:pt x="533" y="0"/>
                  </a:moveTo>
                  <a:lnTo>
                    <a:pt x="1" y="1172"/>
                  </a:lnTo>
                  <a:lnTo>
                    <a:pt x="533" y="1598"/>
                  </a:lnTo>
                  <a:lnTo>
                    <a:pt x="1492" y="32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47914" y="1079200"/>
              <a:ext cx="150491" cy="228973"/>
            </a:xfrm>
            <a:custGeom>
              <a:avLst/>
              <a:gdLst/>
              <a:ahLst/>
              <a:cxnLst/>
              <a:rect l="l" t="t" r="r" b="b"/>
              <a:pathLst>
                <a:path w="4902" h="7459" extrusionOk="0">
                  <a:moveTo>
                    <a:pt x="3197" y="0"/>
                  </a:moveTo>
                  <a:lnTo>
                    <a:pt x="0" y="6926"/>
                  </a:lnTo>
                  <a:lnTo>
                    <a:pt x="4582" y="7458"/>
                  </a:lnTo>
                  <a:lnTo>
                    <a:pt x="4901" y="4688"/>
                  </a:lnTo>
                  <a:lnTo>
                    <a:pt x="31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7016116" y="259292"/>
            <a:ext cx="956786" cy="1550988"/>
            <a:chOff x="2458449" y="383490"/>
            <a:chExt cx="719608" cy="1180749"/>
          </a:xfrm>
        </p:grpSpPr>
        <p:sp>
          <p:nvSpPr>
            <p:cNvPr id="232" name="Google Shape;232;p3"/>
            <p:cNvSpPr/>
            <p:nvPr/>
          </p:nvSpPr>
          <p:spPr>
            <a:xfrm>
              <a:off x="2458449" y="383490"/>
              <a:ext cx="719608" cy="1180749"/>
            </a:xfrm>
            <a:custGeom>
              <a:avLst/>
              <a:gdLst/>
              <a:ahLst/>
              <a:cxnLst/>
              <a:rect l="l" t="t" r="r" b="b"/>
              <a:pathLst>
                <a:path w="23440" h="38464" extrusionOk="0">
                  <a:moveTo>
                    <a:pt x="0" y="1"/>
                  </a:moveTo>
                  <a:lnTo>
                    <a:pt x="1598" y="38463"/>
                  </a:lnTo>
                  <a:lnTo>
                    <a:pt x="21948" y="38463"/>
                  </a:lnTo>
                  <a:lnTo>
                    <a:pt x="234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491144" y="409675"/>
              <a:ext cx="657471" cy="1121840"/>
            </a:xfrm>
            <a:custGeom>
              <a:avLst/>
              <a:gdLst/>
              <a:ahLst/>
              <a:cxnLst/>
              <a:rect l="l" t="t" r="r" b="b"/>
              <a:pathLst>
                <a:path w="21416" h="36545" extrusionOk="0">
                  <a:moveTo>
                    <a:pt x="1" y="0"/>
                  </a:moveTo>
                  <a:lnTo>
                    <a:pt x="1919" y="36545"/>
                  </a:lnTo>
                  <a:lnTo>
                    <a:pt x="19924" y="36118"/>
                  </a:lnTo>
                  <a:lnTo>
                    <a:pt x="21416" y="3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491144" y="409675"/>
              <a:ext cx="657471" cy="1121840"/>
            </a:xfrm>
            <a:custGeom>
              <a:avLst/>
              <a:gdLst/>
              <a:ahLst/>
              <a:cxnLst/>
              <a:rect l="l" t="t" r="r" b="b"/>
              <a:pathLst>
                <a:path w="21416" h="36545" fill="none" extrusionOk="0">
                  <a:moveTo>
                    <a:pt x="1919" y="36545"/>
                  </a:moveTo>
                  <a:lnTo>
                    <a:pt x="19924" y="36118"/>
                  </a:lnTo>
                  <a:lnTo>
                    <a:pt x="21416" y="320"/>
                  </a:lnTo>
                  <a:lnTo>
                    <a:pt x="1" y="0"/>
                  </a:lnTo>
                  <a:lnTo>
                    <a:pt x="1919" y="365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523870" y="1518407"/>
              <a:ext cx="592049" cy="36008"/>
            </a:xfrm>
            <a:custGeom>
              <a:avLst/>
              <a:gdLst/>
              <a:ahLst/>
              <a:cxnLst/>
              <a:rect l="l" t="t" r="r" b="b"/>
              <a:pathLst>
                <a:path w="19285" h="1173" extrusionOk="0">
                  <a:moveTo>
                    <a:pt x="18858" y="0"/>
                  </a:moveTo>
                  <a:lnTo>
                    <a:pt x="853" y="427"/>
                  </a:lnTo>
                  <a:lnTo>
                    <a:pt x="0" y="1172"/>
                  </a:lnTo>
                  <a:lnTo>
                    <a:pt x="19285" y="1172"/>
                  </a:lnTo>
                  <a:lnTo>
                    <a:pt x="18858" y="0"/>
                  </a:lnTo>
                  <a:close/>
                </a:path>
              </a:pathLst>
            </a:custGeom>
            <a:solidFill>
              <a:srgbClr val="614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523870" y="1518407"/>
              <a:ext cx="592049" cy="36008"/>
            </a:xfrm>
            <a:custGeom>
              <a:avLst/>
              <a:gdLst/>
              <a:ahLst/>
              <a:cxnLst/>
              <a:rect l="l" t="t" r="r" b="b"/>
              <a:pathLst>
                <a:path w="19285" h="1173" fill="none" extrusionOk="0">
                  <a:moveTo>
                    <a:pt x="18858" y="0"/>
                  </a:moveTo>
                  <a:lnTo>
                    <a:pt x="18858" y="0"/>
                  </a:lnTo>
                  <a:lnTo>
                    <a:pt x="853" y="427"/>
                  </a:lnTo>
                  <a:lnTo>
                    <a:pt x="0" y="1172"/>
                  </a:lnTo>
                  <a:lnTo>
                    <a:pt x="19285" y="1172"/>
                  </a:lnTo>
                  <a:lnTo>
                    <a:pt x="188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64988" y="393313"/>
              <a:ext cx="696737" cy="49085"/>
            </a:xfrm>
            <a:custGeom>
              <a:avLst/>
              <a:gdLst/>
              <a:ahLst/>
              <a:cxnLst/>
              <a:rect l="l" t="t" r="r" b="b"/>
              <a:pathLst>
                <a:path w="22695" h="1599" extrusionOk="0">
                  <a:moveTo>
                    <a:pt x="0" y="1"/>
                  </a:moveTo>
                  <a:lnTo>
                    <a:pt x="853" y="1492"/>
                  </a:lnTo>
                  <a:lnTo>
                    <a:pt x="853" y="533"/>
                  </a:lnTo>
                  <a:lnTo>
                    <a:pt x="22268" y="853"/>
                  </a:lnTo>
                  <a:lnTo>
                    <a:pt x="22161" y="1599"/>
                  </a:lnTo>
                  <a:lnTo>
                    <a:pt x="22694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464988" y="393313"/>
              <a:ext cx="696737" cy="49085"/>
            </a:xfrm>
            <a:custGeom>
              <a:avLst/>
              <a:gdLst/>
              <a:ahLst/>
              <a:cxnLst/>
              <a:rect l="l" t="t" r="r" b="b"/>
              <a:pathLst>
                <a:path w="22695" h="1599" fill="none" extrusionOk="0">
                  <a:moveTo>
                    <a:pt x="22694" y="1"/>
                  </a:moveTo>
                  <a:lnTo>
                    <a:pt x="0" y="1"/>
                  </a:lnTo>
                  <a:lnTo>
                    <a:pt x="853" y="1492"/>
                  </a:lnTo>
                  <a:lnTo>
                    <a:pt x="853" y="1492"/>
                  </a:lnTo>
                  <a:lnTo>
                    <a:pt x="853" y="533"/>
                  </a:lnTo>
                  <a:lnTo>
                    <a:pt x="22268" y="853"/>
                  </a:lnTo>
                  <a:lnTo>
                    <a:pt x="22161" y="1599"/>
                  </a:lnTo>
                  <a:lnTo>
                    <a:pt x="226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491144" y="409675"/>
              <a:ext cx="657471" cy="49085"/>
            </a:xfrm>
            <a:custGeom>
              <a:avLst/>
              <a:gdLst/>
              <a:ahLst/>
              <a:cxnLst/>
              <a:rect l="l" t="t" r="r" b="b"/>
              <a:pathLst>
                <a:path w="21416" h="1599" extrusionOk="0">
                  <a:moveTo>
                    <a:pt x="1" y="0"/>
                  </a:moveTo>
                  <a:lnTo>
                    <a:pt x="1" y="959"/>
                  </a:lnTo>
                  <a:lnTo>
                    <a:pt x="21203" y="1598"/>
                  </a:lnTo>
                  <a:lnTo>
                    <a:pt x="21309" y="1066"/>
                  </a:lnTo>
                  <a:lnTo>
                    <a:pt x="21416" y="3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491144" y="409675"/>
              <a:ext cx="657471" cy="49085"/>
            </a:xfrm>
            <a:custGeom>
              <a:avLst/>
              <a:gdLst/>
              <a:ahLst/>
              <a:cxnLst/>
              <a:rect l="l" t="t" r="r" b="b"/>
              <a:pathLst>
                <a:path w="21416" h="1599" fill="none" extrusionOk="0">
                  <a:moveTo>
                    <a:pt x="1" y="0"/>
                  </a:moveTo>
                  <a:lnTo>
                    <a:pt x="1" y="959"/>
                  </a:lnTo>
                  <a:lnTo>
                    <a:pt x="21203" y="1598"/>
                  </a:lnTo>
                  <a:lnTo>
                    <a:pt x="21309" y="1066"/>
                  </a:lnTo>
                  <a:lnTo>
                    <a:pt x="21416" y="3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595831" y="550300"/>
              <a:ext cx="448128" cy="847128"/>
            </a:xfrm>
            <a:custGeom>
              <a:avLst/>
              <a:gdLst/>
              <a:ahLst/>
              <a:cxnLst/>
              <a:rect l="l" t="t" r="r" b="b"/>
              <a:pathLst>
                <a:path w="14597" h="27596" extrusionOk="0">
                  <a:moveTo>
                    <a:pt x="0" y="1"/>
                  </a:moveTo>
                  <a:lnTo>
                    <a:pt x="1172" y="27595"/>
                  </a:lnTo>
                  <a:lnTo>
                    <a:pt x="13851" y="27595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FFC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595831" y="550300"/>
              <a:ext cx="448128" cy="847128"/>
            </a:xfrm>
            <a:custGeom>
              <a:avLst/>
              <a:gdLst/>
              <a:ahLst/>
              <a:cxnLst/>
              <a:rect l="l" t="t" r="r" b="b"/>
              <a:pathLst>
                <a:path w="14597" h="27596" fill="none" extrusionOk="0">
                  <a:moveTo>
                    <a:pt x="1172" y="27595"/>
                  </a:moveTo>
                  <a:lnTo>
                    <a:pt x="0" y="1"/>
                  </a:lnTo>
                  <a:lnTo>
                    <a:pt x="14597" y="1"/>
                  </a:lnTo>
                  <a:lnTo>
                    <a:pt x="13851" y="27595"/>
                  </a:lnTo>
                  <a:lnTo>
                    <a:pt x="1172" y="27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641605" y="821758"/>
              <a:ext cx="206089" cy="366344"/>
            </a:xfrm>
            <a:custGeom>
              <a:avLst/>
              <a:gdLst/>
              <a:ahLst/>
              <a:cxnLst/>
              <a:rect l="l" t="t" r="r" b="b"/>
              <a:pathLst>
                <a:path w="6713" h="11934" extrusionOk="0">
                  <a:moveTo>
                    <a:pt x="1" y="1"/>
                  </a:moveTo>
                  <a:lnTo>
                    <a:pt x="1066" y="11507"/>
                  </a:lnTo>
                  <a:lnTo>
                    <a:pt x="5115" y="11934"/>
                  </a:lnTo>
                  <a:lnTo>
                    <a:pt x="6713" y="67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5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641605" y="821758"/>
              <a:ext cx="206089" cy="366344"/>
            </a:xfrm>
            <a:custGeom>
              <a:avLst/>
              <a:gdLst/>
              <a:ahLst/>
              <a:cxnLst/>
              <a:rect l="l" t="t" r="r" b="b"/>
              <a:pathLst>
                <a:path w="6713" h="11934" fill="none" extrusionOk="0">
                  <a:moveTo>
                    <a:pt x="1" y="1"/>
                  </a:moveTo>
                  <a:lnTo>
                    <a:pt x="6713" y="6713"/>
                  </a:lnTo>
                  <a:lnTo>
                    <a:pt x="5115" y="11934"/>
                  </a:lnTo>
                  <a:lnTo>
                    <a:pt x="1066" y="1150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814968" y="1132478"/>
              <a:ext cx="45835" cy="143941"/>
            </a:xfrm>
            <a:custGeom>
              <a:avLst/>
              <a:gdLst/>
              <a:ahLst/>
              <a:cxnLst/>
              <a:rect l="l" t="t" r="r" b="b"/>
              <a:pathLst>
                <a:path w="1493" h="4689" extrusionOk="0">
                  <a:moveTo>
                    <a:pt x="214" y="0"/>
                  </a:moveTo>
                  <a:lnTo>
                    <a:pt x="1" y="4688"/>
                  </a:lnTo>
                  <a:lnTo>
                    <a:pt x="1492" y="4369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814968" y="1132478"/>
              <a:ext cx="45835" cy="143941"/>
            </a:xfrm>
            <a:custGeom>
              <a:avLst/>
              <a:gdLst/>
              <a:ahLst/>
              <a:cxnLst/>
              <a:rect l="l" t="t" r="r" b="b"/>
              <a:pathLst>
                <a:path w="1493" h="4689" fill="none" extrusionOk="0">
                  <a:moveTo>
                    <a:pt x="1" y="4688"/>
                  </a:moveTo>
                  <a:lnTo>
                    <a:pt x="214" y="0"/>
                  </a:lnTo>
                  <a:lnTo>
                    <a:pt x="1492" y="0"/>
                  </a:lnTo>
                  <a:lnTo>
                    <a:pt x="1492" y="4369"/>
                  </a:lnTo>
                  <a:lnTo>
                    <a:pt x="1" y="46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821507" y="579739"/>
              <a:ext cx="179933" cy="425222"/>
            </a:xfrm>
            <a:custGeom>
              <a:avLst/>
              <a:gdLst/>
              <a:ahLst/>
              <a:cxnLst/>
              <a:rect l="l" t="t" r="r" b="b"/>
              <a:pathLst>
                <a:path w="5861" h="13852" extrusionOk="0">
                  <a:moveTo>
                    <a:pt x="5861" y="0"/>
                  </a:moveTo>
                  <a:lnTo>
                    <a:pt x="1918" y="533"/>
                  </a:lnTo>
                  <a:lnTo>
                    <a:pt x="1" y="10442"/>
                  </a:lnTo>
                  <a:lnTo>
                    <a:pt x="1279" y="13851"/>
                  </a:lnTo>
                  <a:lnTo>
                    <a:pt x="3836" y="12892"/>
                  </a:lnTo>
                  <a:lnTo>
                    <a:pt x="58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821507" y="579739"/>
              <a:ext cx="179933" cy="425222"/>
            </a:xfrm>
            <a:custGeom>
              <a:avLst/>
              <a:gdLst/>
              <a:ahLst/>
              <a:cxnLst/>
              <a:rect l="l" t="t" r="r" b="b"/>
              <a:pathLst>
                <a:path w="5861" h="13852" fill="none" extrusionOk="0">
                  <a:moveTo>
                    <a:pt x="1279" y="13851"/>
                  </a:moveTo>
                  <a:lnTo>
                    <a:pt x="1" y="10442"/>
                  </a:lnTo>
                  <a:lnTo>
                    <a:pt x="1918" y="533"/>
                  </a:lnTo>
                  <a:lnTo>
                    <a:pt x="5861" y="0"/>
                  </a:lnTo>
                  <a:lnTo>
                    <a:pt x="3836" y="12892"/>
                  </a:lnTo>
                  <a:lnTo>
                    <a:pt x="1279" y="13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2847663" y="972206"/>
              <a:ext cx="124335" cy="137402"/>
            </a:xfrm>
            <a:custGeom>
              <a:avLst/>
              <a:gdLst/>
              <a:ahLst/>
              <a:cxnLst/>
              <a:rect l="l" t="t" r="r" b="b"/>
              <a:pathLst>
                <a:path w="4050" h="4476" extrusionOk="0">
                  <a:moveTo>
                    <a:pt x="4050" y="1"/>
                  </a:moveTo>
                  <a:lnTo>
                    <a:pt x="427" y="1279"/>
                  </a:lnTo>
                  <a:lnTo>
                    <a:pt x="1" y="4156"/>
                  </a:lnTo>
                  <a:lnTo>
                    <a:pt x="427" y="4476"/>
                  </a:lnTo>
                  <a:lnTo>
                    <a:pt x="3517" y="4156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2847663" y="972206"/>
              <a:ext cx="124335" cy="137402"/>
            </a:xfrm>
            <a:custGeom>
              <a:avLst/>
              <a:gdLst/>
              <a:ahLst/>
              <a:cxnLst/>
              <a:rect l="l" t="t" r="r" b="b"/>
              <a:pathLst>
                <a:path w="4050" h="4476" fill="none" extrusionOk="0">
                  <a:moveTo>
                    <a:pt x="1" y="4156"/>
                  </a:moveTo>
                  <a:lnTo>
                    <a:pt x="427" y="1279"/>
                  </a:lnTo>
                  <a:lnTo>
                    <a:pt x="4050" y="1"/>
                  </a:lnTo>
                  <a:lnTo>
                    <a:pt x="3517" y="4156"/>
                  </a:lnTo>
                  <a:lnTo>
                    <a:pt x="427" y="4476"/>
                  </a:lnTo>
                  <a:lnTo>
                    <a:pt x="1" y="41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extrusionOk="0">
                  <a:moveTo>
                    <a:pt x="1386" y="0"/>
                  </a:moveTo>
                  <a:lnTo>
                    <a:pt x="1" y="213"/>
                  </a:lnTo>
                  <a:lnTo>
                    <a:pt x="2771" y="3516"/>
                  </a:lnTo>
                  <a:lnTo>
                    <a:pt x="3090" y="2983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FF9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fill="none" extrusionOk="0">
                  <a:moveTo>
                    <a:pt x="2771" y="3516"/>
                  </a:moveTo>
                  <a:lnTo>
                    <a:pt x="1" y="213"/>
                  </a:lnTo>
                  <a:lnTo>
                    <a:pt x="1386" y="0"/>
                  </a:lnTo>
                  <a:lnTo>
                    <a:pt x="3090" y="2983"/>
                  </a:lnTo>
                  <a:lnTo>
                    <a:pt x="2771" y="35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2723390" y="681133"/>
              <a:ext cx="206089" cy="493892"/>
            </a:xfrm>
            <a:custGeom>
              <a:avLst/>
              <a:gdLst/>
              <a:ahLst/>
              <a:cxnLst/>
              <a:rect l="l" t="t" r="r" b="b"/>
              <a:pathLst>
                <a:path w="6713" h="16089" extrusionOk="0">
                  <a:moveTo>
                    <a:pt x="2025" y="6606"/>
                  </a:moveTo>
                  <a:lnTo>
                    <a:pt x="3729" y="9589"/>
                  </a:lnTo>
                  <a:lnTo>
                    <a:pt x="3410" y="10122"/>
                  </a:lnTo>
                  <a:lnTo>
                    <a:pt x="640" y="6819"/>
                  </a:lnTo>
                  <a:lnTo>
                    <a:pt x="2025" y="6606"/>
                  </a:lnTo>
                  <a:close/>
                  <a:moveTo>
                    <a:pt x="4582" y="0"/>
                  </a:moveTo>
                  <a:lnTo>
                    <a:pt x="1066" y="107"/>
                  </a:lnTo>
                  <a:lnTo>
                    <a:pt x="0" y="7245"/>
                  </a:lnTo>
                  <a:lnTo>
                    <a:pt x="4049" y="11294"/>
                  </a:lnTo>
                  <a:lnTo>
                    <a:pt x="2770" y="15343"/>
                  </a:lnTo>
                  <a:lnTo>
                    <a:pt x="3090" y="15769"/>
                  </a:lnTo>
                  <a:lnTo>
                    <a:pt x="3197" y="14703"/>
                  </a:lnTo>
                  <a:lnTo>
                    <a:pt x="4475" y="14703"/>
                  </a:lnTo>
                  <a:lnTo>
                    <a:pt x="4475" y="16088"/>
                  </a:lnTo>
                  <a:lnTo>
                    <a:pt x="6713" y="15130"/>
                  </a:lnTo>
                  <a:lnTo>
                    <a:pt x="6713" y="13744"/>
                  </a:lnTo>
                  <a:lnTo>
                    <a:pt x="4475" y="13958"/>
                  </a:lnTo>
                  <a:lnTo>
                    <a:pt x="4049" y="13638"/>
                  </a:lnTo>
                  <a:lnTo>
                    <a:pt x="4475" y="10761"/>
                  </a:lnTo>
                  <a:lnTo>
                    <a:pt x="6499" y="10015"/>
                  </a:lnTo>
                  <a:lnTo>
                    <a:pt x="6499" y="9802"/>
                  </a:lnTo>
                  <a:lnTo>
                    <a:pt x="4475" y="10548"/>
                  </a:lnTo>
                  <a:lnTo>
                    <a:pt x="3197" y="7139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FF7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fill="none" extrusionOk="0">
                  <a:moveTo>
                    <a:pt x="2771" y="3516"/>
                  </a:moveTo>
                  <a:lnTo>
                    <a:pt x="1" y="213"/>
                  </a:lnTo>
                  <a:lnTo>
                    <a:pt x="1386" y="0"/>
                  </a:lnTo>
                  <a:lnTo>
                    <a:pt x="3090" y="2983"/>
                  </a:lnTo>
                  <a:lnTo>
                    <a:pt x="2771" y="35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2723390" y="681133"/>
              <a:ext cx="206089" cy="493892"/>
            </a:xfrm>
            <a:custGeom>
              <a:avLst/>
              <a:gdLst/>
              <a:ahLst/>
              <a:cxnLst/>
              <a:rect l="l" t="t" r="r" b="b"/>
              <a:pathLst>
                <a:path w="6713" h="16089" fill="none" extrusionOk="0">
                  <a:moveTo>
                    <a:pt x="4582" y="0"/>
                  </a:moveTo>
                  <a:lnTo>
                    <a:pt x="1066" y="107"/>
                  </a:lnTo>
                  <a:lnTo>
                    <a:pt x="0" y="7245"/>
                  </a:lnTo>
                  <a:lnTo>
                    <a:pt x="4049" y="11294"/>
                  </a:lnTo>
                  <a:lnTo>
                    <a:pt x="2770" y="15343"/>
                  </a:lnTo>
                  <a:lnTo>
                    <a:pt x="3090" y="15769"/>
                  </a:lnTo>
                  <a:lnTo>
                    <a:pt x="3197" y="14703"/>
                  </a:lnTo>
                  <a:lnTo>
                    <a:pt x="4475" y="14703"/>
                  </a:lnTo>
                  <a:lnTo>
                    <a:pt x="4475" y="16088"/>
                  </a:lnTo>
                  <a:lnTo>
                    <a:pt x="6713" y="15130"/>
                  </a:lnTo>
                  <a:lnTo>
                    <a:pt x="6713" y="13744"/>
                  </a:lnTo>
                  <a:lnTo>
                    <a:pt x="4475" y="13958"/>
                  </a:lnTo>
                  <a:lnTo>
                    <a:pt x="4049" y="13638"/>
                  </a:lnTo>
                  <a:lnTo>
                    <a:pt x="4475" y="10761"/>
                  </a:lnTo>
                  <a:lnTo>
                    <a:pt x="6499" y="10015"/>
                  </a:lnTo>
                  <a:lnTo>
                    <a:pt x="6499" y="9802"/>
                  </a:lnTo>
                  <a:lnTo>
                    <a:pt x="4475" y="10548"/>
                  </a:lnTo>
                  <a:lnTo>
                    <a:pt x="3197" y="7139"/>
                  </a:lnTo>
                  <a:lnTo>
                    <a:pt x="45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707027" y="903536"/>
              <a:ext cx="140667" cy="248588"/>
            </a:xfrm>
            <a:custGeom>
              <a:avLst/>
              <a:gdLst/>
              <a:ahLst/>
              <a:cxnLst/>
              <a:rect l="l" t="t" r="r" b="b"/>
              <a:pathLst>
                <a:path w="4582" h="8098" extrusionOk="0">
                  <a:moveTo>
                    <a:pt x="533" y="0"/>
                  </a:moveTo>
                  <a:lnTo>
                    <a:pt x="1" y="4049"/>
                  </a:lnTo>
                  <a:lnTo>
                    <a:pt x="3303" y="8098"/>
                  </a:lnTo>
                  <a:lnTo>
                    <a:pt x="4582" y="4049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707027" y="903536"/>
              <a:ext cx="140667" cy="248588"/>
            </a:xfrm>
            <a:custGeom>
              <a:avLst/>
              <a:gdLst/>
              <a:ahLst/>
              <a:cxnLst/>
              <a:rect l="l" t="t" r="r" b="b"/>
              <a:pathLst>
                <a:path w="4582" h="8098" fill="none" extrusionOk="0">
                  <a:moveTo>
                    <a:pt x="533" y="0"/>
                  </a:moveTo>
                  <a:lnTo>
                    <a:pt x="1" y="4049"/>
                  </a:lnTo>
                  <a:lnTo>
                    <a:pt x="3303" y="8098"/>
                  </a:lnTo>
                  <a:lnTo>
                    <a:pt x="4582" y="4049"/>
                  </a:lnTo>
                  <a:lnTo>
                    <a:pt x="5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818253" y="1132478"/>
              <a:ext cx="42550" cy="55624"/>
            </a:xfrm>
            <a:custGeom>
              <a:avLst/>
              <a:gdLst/>
              <a:ahLst/>
              <a:cxnLst/>
              <a:rect l="l" t="t" r="r" b="b"/>
              <a:pathLst>
                <a:path w="1386" h="1812" extrusionOk="0">
                  <a:moveTo>
                    <a:pt x="107" y="0"/>
                  </a:moveTo>
                  <a:lnTo>
                    <a:pt x="0" y="1066"/>
                  </a:lnTo>
                  <a:lnTo>
                    <a:pt x="639" y="1812"/>
                  </a:lnTo>
                  <a:lnTo>
                    <a:pt x="1385" y="1385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rgbClr val="9F2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818253" y="1132478"/>
              <a:ext cx="42550" cy="55624"/>
            </a:xfrm>
            <a:custGeom>
              <a:avLst/>
              <a:gdLst/>
              <a:ahLst/>
              <a:cxnLst/>
              <a:rect l="l" t="t" r="r" b="b"/>
              <a:pathLst>
                <a:path w="1386" h="1812" fill="none" extrusionOk="0">
                  <a:moveTo>
                    <a:pt x="1385" y="0"/>
                  </a:moveTo>
                  <a:lnTo>
                    <a:pt x="107" y="0"/>
                  </a:lnTo>
                  <a:lnTo>
                    <a:pt x="0" y="1066"/>
                  </a:lnTo>
                  <a:lnTo>
                    <a:pt x="639" y="1812"/>
                  </a:lnTo>
                  <a:lnTo>
                    <a:pt x="1385" y="1385"/>
                  </a:lnTo>
                  <a:lnTo>
                    <a:pt x="1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821507" y="677848"/>
              <a:ext cx="101433" cy="327113"/>
            </a:xfrm>
            <a:custGeom>
              <a:avLst/>
              <a:gdLst/>
              <a:ahLst/>
              <a:cxnLst/>
              <a:rect l="l" t="t" r="r" b="b"/>
              <a:pathLst>
                <a:path w="3304" h="10656" extrusionOk="0">
                  <a:moveTo>
                    <a:pt x="2877" y="1"/>
                  </a:moveTo>
                  <a:lnTo>
                    <a:pt x="1386" y="107"/>
                  </a:lnTo>
                  <a:lnTo>
                    <a:pt x="1" y="7246"/>
                  </a:lnTo>
                  <a:lnTo>
                    <a:pt x="1279" y="10655"/>
                  </a:lnTo>
                  <a:lnTo>
                    <a:pt x="3303" y="9909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6B1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821507" y="677848"/>
              <a:ext cx="101433" cy="327113"/>
            </a:xfrm>
            <a:custGeom>
              <a:avLst/>
              <a:gdLst/>
              <a:ahLst/>
              <a:cxnLst/>
              <a:rect l="l" t="t" r="r" b="b"/>
              <a:pathLst>
                <a:path w="3304" h="10656" fill="none" extrusionOk="0">
                  <a:moveTo>
                    <a:pt x="2877" y="1"/>
                  </a:moveTo>
                  <a:lnTo>
                    <a:pt x="1386" y="107"/>
                  </a:lnTo>
                  <a:lnTo>
                    <a:pt x="1" y="7246"/>
                  </a:lnTo>
                  <a:lnTo>
                    <a:pt x="1279" y="10655"/>
                  </a:lnTo>
                  <a:lnTo>
                    <a:pt x="3303" y="9909"/>
                  </a:lnTo>
                  <a:lnTo>
                    <a:pt x="28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847663" y="988568"/>
              <a:ext cx="81815" cy="121040"/>
            </a:xfrm>
            <a:custGeom>
              <a:avLst/>
              <a:gdLst/>
              <a:ahLst/>
              <a:cxnLst/>
              <a:rect l="l" t="t" r="r" b="b"/>
              <a:pathLst>
                <a:path w="2665" h="3943" extrusionOk="0">
                  <a:moveTo>
                    <a:pt x="2451" y="0"/>
                  </a:moveTo>
                  <a:lnTo>
                    <a:pt x="427" y="746"/>
                  </a:lnTo>
                  <a:lnTo>
                    <a:pt x="1" y="3623"/>
                  </a:lnTo>
                  <a:lnTo>
                    <a:pt x="427" y="3943"/>
                  </a:lnTo>
                  <a:lnTo>
                    <a:pt x="2665" y="372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847663" y="988568"/>
              <a:ext cx="81815" cy="121040"/>
            </a:xfrm>
            <a:custGeom>
              <a:avLst/>
              <a:gdLst/>
              <a:ahLst/>
              <a:cxnLst/>
              <a:rect l="l" t="t" r="r" b="b"/>
              <a:pathLst>
                <a:path w="2665" h="3943" fill="none" extrusionOk="0">
                  <a:moveTo>
                    <a:pt x="2451" y="0"/>
                  </a:moveTo>
                  <a:lnTo>
                    <a:pt x="427" y="746"/>
                  </a:lnTo>
                  <a:lnTo>
                    <a:pt x="1" y="3623"/>
                  </a:lnTo>
                  <a:lnTo>
                    <a:pt x="427" y="3943"/>
                  </a:lnTo>
                  <a:lnTo>
                    <a:pt x="2665" y="3729"/>
                  </a:lnTo>
                  <a:lnTo>
                    <a:pt x="24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extrusionOk="0">
                  <a:moveTo>
                    <a:pt x="1386" y="0"/>
                  </a:moveTo>
                  <a:lnTo>
                    <a:pt x="1" y="213"/>
                  </a:lnTo>
                  <a:lnTo>
                    <a:pt x="2771" y="3516"/>
                  </a:lnTo>
                  <a:lnTo>
                    <a:pt x="3090" y="2983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fill="none" extrusionOk="0">
                  <a:moveTo>
                    <a:pt x="1386" y="0"/>
                  </a:moveTo>
                  <a:lnTo>
                    <a:pt x="1" y="213"/>
                  </a:lnTo>
                  <a:lnTo>
                    <a:pt x="2771" y="3516"/>
                  </a:lnTo>
                  <a:lnTo>
                    <a:pt x="3090" y="2983"/>
                  </a:lnTo>
                  <a:lnTo>
                    <a:pt x="13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7687036" y="3051954"/>
            <a:ext cx="1309211" cy="2767542"/>
            <a:chOff x="-2306975" y="-1486200"/>
            <a:chExt cx="1429125" cy="3057225"/>
          </a:xfrm>
        </p:grpSpPr>
        <p:grpSp>
          <p:nvGrpSpPr>
            <p:cNvPr id="7" name="Google Shape;267;p3"/>
            <p:cNvGrpSpPr/>
            <p:nvPr/>
          </p:nvGrpSpPr>
          <p:grpSpPr>
            <a:xfrm>
              <a:off x="-2306975" y="-1486200"/>
              <a:ext cx="1429125" cy="3004725"/>
              <a:chOff x="-2306975" y="-1486200"/>
              <a:chExt cx="1429125" cy="3004725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-1450650" y="-1486200"/>
                <a:ext cx="195075" cy="893900"/>
              </a:xfrm>
              <a:custGeom>
                <a:avLst/>
                <a:gdLst/>
                <a:ahLst/>
                <a:cxnLst/>
                <a:rect l="l" t="t" r="r" b="b"/>
                <a:pathLst>
                  <a:path w="7803" h="35756" extrusionOk="0">
                    <a:moveTo>
                      <a:pt x="6089" y="0"/>
                    </a:moveTo>
                    <a:lnTo>
                      <a:pt x="5842" y="723"/>
                    </a:lnTo>
                    <a:lnTo>
                      <a:pt x="5176" y="2645"/>
                    </a:lnTo>
                    <a:lnTo>
                      <a:pt x="4225" y="5461"/>
                    </a:lnTo>
                    <a:lnTo>
                      <a:pt x="3692" y="7098"/>
                    </a:lnTo>
                    <a:lnTo>
                      <a:pt x="3140" y="8849"/>
                    </a:lnTo>
                    <a:lnTo>
                      <a:pt x="2588" y="10656"/>
                    </a:lnTo>
                    <a:lnTo>
                      <a:pt x="2036" y="12483"/>
                    </a:lnTo>
                    <a:lnTo>
                      <a:pt x="1522" y="14310"/>
                    </a:lnTo>
                    <a:lnTo>
                      <a:pt x="1066" y="16080"/>
                    </a:lnTo>
                    <a:lnTo>
                      <a:pt x="856" y="16917"/>
                    </a:lnTo>
                    <a:lnTo>
                      <a:pt x="666" y="17735"/>
                    </a:lnTo>
                    <a:lnTo>
                      <a:pt x="495" y="18534"/>
                    </a:lnTo>
                    <a:lnTo>
                      <a:pt x="343" y="19277"/>
                    </a:lnTo>
                    <a:lnTo>
                      <a:pt x="228" y="19981"/>
                    </a:lnTo>
                    <a:lnTo>
                      <a:pt x="133" y="20647"/>
                    </a:lnTo>
                    <a:lnTo>
                      <a:pt x="57" y="21237"/>
                    </a:lnTo>
                    <a:lnTo>
                      <a:pt x="19" y="21788"/>
                    </a:lnTo>
                    <a:lnTo>
                      <a:pt x="0" y="22854"/>
                    </a:lnTo>
                    <a:lnTo>
                      <a:pt x="38" y="23958"/>
                    </a:lnTo>
                    <a:lnTo>
                      <a:pt x="95" y="25119"/>
                    </a:lnTo>
                    <a:lnTo>
                      <a:pt x="171" y="26279"/>
                    </a:lnTo>
                    <a:lnTo>
                      <a:pt x="286" y="27459"/>
                    </a:lnTo>
                    <a:lnTo>
                      <a:pt x="419" y="28620"/>
                    </a:lnTo>
                    <a:lnTo>
                      <a:pt x="571" y="29743"/>
                    </a:lnTo>
                    <a:lnTo>
                      <a:pt x="704" y="30827"/>
                    </a:lnTo>
                    <a:lnTo>
                      <a:pt x="1009" y="32787"/>
                    </a:lnTo>
                    <a:lnTo>
                      <a:pt x="1294" y="34348"/>
                    </a:lnTo>
                    <a:lnTo>
                      <a:pt x="1484" y="35375"/>
                    </a:lnTo>
                    <a:lnTo>
                      <a:pt x="1561" y="35756"/>
                    </a:lnTo>
                    <a:lnTo>
                      <a:pt x="2341" y="34424"/>
                    </a:lnTo>
                    <a:lnTo>
                      <a:pt x="3159" y="32978"/>
                    </a:lnTo>
                    <a:lnTo>
                      <a:pt x="4148" y="31246"/>
                    </a:lnTo>
                    <a:lnTo>
                      <a:pt x="5176" y="29362"/>
                    </a:lnTo>
                    <a:lnTo>
                      <a:pt x="5671" y="28411"/>
                    </a:lnTo>
                    <a:lnTo>
                      <a:pt x="6147" y="27478"/>
                    </a:lnTo>
                    <a:lnTo>
                      <a:pt x="6584" y="26603"/>
                    </a:lnTo>
                    <a:lnTo>
                      <a:pt x="6965" y="25766"/>
                    </a:lnTo>
                    <a:lnTo>
                      <a:pt x="7288" y="25042"/>
                    </a:lnTo>
                    <a:lnTo>
                      <a:pt x="7536" y="24395"/>
                    </a:lnTo>
                    <a:lnTo>
                      <a:pt x="7593" y="24243"/>
                    </a:lnTo>
                    <a:lnTo>
                      <a:pt x="7631" y="24053"/>
                    </a:lnTo>
                    <a:lnTo>
                      <a:pt x="7688" y="23615"/>
                    </a:lnTo>
                    <a:lnTo>
                      <a:pt x="7745" y="23082"/>
                    </a:lnTo>
                    <a:lnTo>
                      <a:pt x="7783" y="22455"/>
                    </a:lnTo>
                    <a:lnTo>
                      <a:pt x="7802" y="21750"/>
                    </a:lnTo>
                    <a:lnTo>
                      <a:pt x="7802" y="20989"/>
                    </a:lnTo>
                    <a:lnTo>
                      <a:pt x="7783" y="20171"/>
                    </a:lnTo>
                    <a:lnTo>
                      <a:pt x="7764" y="19277"/>
                    </a:lnTo>
                    <a:lnTo>
                      <a:pt x="7669" y="17355"/>
                    </a:lnTo>
                    <a:lnTo>
                      <a:pt x="7555" y="15319"/>
                    </a:lnTo>
                    <a:lnTo>
                      <a:pt x="7402" y="13187"/>
                    </a:lnTo>
                    <a:lnTo>
                      <a:pt x="7212" y="11037"/>
                    </a:lnTo>
                    <a:lnTo>
                      <a:pt x="7022" y="8925"/>
                    </a:lnTo>
                    <a:lnTo>
                      <a:pt x="6832" y="6908"/>
                    </a:lnTo>
                    <a:lnTo>
                      <a:pt x="6470" y="3387"/>
                    </a:lnTo>
                    <a:lnTo>
                      <a:pt x="6204" y="932"/>
                    </a:lnTo>
                    <a:lnTo>
                      <a:pt x="6089" y="0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-1411650" y="-1471475"/>
                <a:ext cx="115150" cy="87917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35167" extrusionOk="0">
                    <a:moveTo>
                      <a:pt x="4606" y="1"/>
                    </a:moveTo>
                    <a:lnTo>
                      <a:pt x="4054" y="3540"/>
                    </a:lnTo>
                    <a:lnTo>
                      <a:pt x="3464" y="7441"/>
                    </a:lnTo>
                    <a:lnTo>
                      <a:pt x="2760" y="12351"/>
                    </a:lnTo>
                    <a:lnTo>
                      <a:pt x="1999" y="17907"/>
                    </a:lnTo>
                    <a:lnTo>
                      <a:pt x="1618" y="20819"/>
                    </a:lnTo>
                    <a:lnTo>
                      <a:pt x="1237" y="23768"/>
                    </a:lnTo>
                    <a:lnTo>
                      <a:pt x="876" y="26737"/>
                    </a:lnTo>
                    <a:lnTo>
                      <a:pt x="552" y="29648"/>
                    </a:lnTo>
                    <a:lnTo>
                      <a:pt x="248" y="32465"/>
                    </a:lnTo>
                    <a:lnTo>
                      <a:pt x="1" y="35167"/>
                    </a:lnTo>
                    <a:lnTo>
                      <a:pt x="4606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-1382150" y="-1190775"/>
                <a:ext cx="126575" cy="37155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14862" extrusionOk="0">
                    <a:moveTo>
                      <a:pt x="4548" y="0"/>
                    </a:moveTo>
                    <a:lnTo>
                      <a:pt x="1732" y="1694"/>
                    </a:lnTo>
                    <a:lnTo>
                      <a:pt x="0" y="14862"/>
                    </a:lnTo>
                    <a:lnTo>
                      <a:pt x="5062" y="9971"/>
                    </a:lnTo>
                    <a:lnTo>
                      <a:pt x="5005" y="8792"/>
                    </a:lnTo>
                    <a:lnTo>
                      <a:pt x="4891" y="6013"/>
                    </a:lnTo>
                    <a:lnTo>
                      <a:pt x="4720" y="2702"/>
                    </a:lnTo>
                    <a:lnTo>
                      <a:pt x="4643" y="1218"/>
                    </a:lnTo>
                    <a:lnTo>
                      <a:pt x="4548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-1641900" y="-876325"/>
                <a:ext cx="204100" cy="108850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3540" extrusionOk="0">
                    <a:moveTo>
                      <a:pt x="743" y="0"/>
                    </a:moveTo>
                    <a:lnTo>
                      <a:pt x="666" y="952"/>
                    </a:lnTo>
                    <a:lnTo>
                      <a:pt x="495" y="3464"/>
                    </a:lnTo>
                    <a:lnTo>
                      <a:pt x="400" y="5176"/>
                    </a:lnTo>
                    <a:lnTo>
                      <a:pt x="305" y="7117"/>
                    </a:lnTo>
                    <a:lnTo>
                      <a:pt x="210" y="9230"/>
                    </a:lnTo>
                    <a:lnTo>
                      <a:pt x="115" y="11456"/>
                    </a:lnTo>
                    <a:lnTo>
                      <a:pt x="38" y="13721"/>
                    </a:lnTo>
                    <a:lnTo>
                      <a:pt x="0" y="16004"/>
                    </a:lnTo>
                    <a:lnTo>
                      <a:pt x="0" y="18211"/>
                    </a:lnTo>
                    <a:lnTo>
                      <a:pt x="19" y="19277"/>
                    </a:lnTo>
                    <a:lnTo>
                      <a:pt x="38" y="20305"/>
                    </a:lnTo>
                    <a:lnTo>
                      <a:pt x="77" y="21294"/>
                    </a:lnTo>
                    <a:lnTo>
                      <a:pt x="115" y="22246"/>
                    </a:lnTo>
                    <a:lnTo>
                      <a:pt x="191" y="23121"/>
                    </a:lnTo>
                    <a:lnTo>
                      <a:pt x="267" y="23939"/>
                    </a:lnTo>
                    <a:lnTo>
                      <a:pt x="362" y="24681"/>
                    </a:lnTo>
                    <a:lnTo>
                      <a:pt x="457" y="25347"/>
                    </a:lnTo>
                    <a:lnTo>
                      <a:pt x="590" y="25937"/>
                    </a:lnTo>
                    <a:lnTo>
                      <a:pt x="666" y="26185"/>
                    </a:lnTo>
                    <a:lnTo>
                      <a:pt x="743" y="26413"/>
                    </a:lnTo>
                    <a:lnTo>
                      <a:pt x="1085" y="27384"/>
                    </a:lnTo>
                    <a:lnTo>
                      <a:pt x="1504" y="28506"/>
                    </a:lnTo>
                    <a:lnTo>
                      <a:pt x="2512" y="31075"/>
                    </a:lnTo>
                    <a:lnTo>
                      <a:pt x="3635" y="33892"/>
                    </a:lnTo>
                    <a:lnTo>
                      <a:pt x="4796" y="36727"/>
                    </a:lnTo>
                    <a:lnTo>
                      <a:pt x="6756" y="41522"/>
                    </a:lnTo>
                    <a:lnTo>
                      <a:pt x="7612" y="43539"/>
                    </a:lnTo>
                    <a:lnTo>
                      <a:pt x="7650" y="43007"/>
                    </a:lnTo>
                    <a:lnTo>
                      <a:pt x="7783" y="41560"/>
                    </a:lnTo>
                    <a:lnTo>
                      <a:pt x="7936" y="39391"/>
                    </a:lnTo>
                    <a:lnTo>
                      <a:pt x="8012" y="38078"/>
                    </a:lnTo>
                    <a:lnTo>
                      <a:pt x="8069" y="36651"/>
                    </a:lnTo>
                    <a:lnTo>
                      <a:pt x="8126" y="35147"/>
                    </a:lnTo>
                    <a:lnTo>
                      <a:pt x="8164" y="33568"/>
                    </a:lnTo>
                    <a:lnTo>
                      <a:pt x="8164" y="31951"/>
                    </a:lnTo>
                    <a:lnTo>
                      <a:pt x="8145" y="30295"/>
                    </a:lnTo>
                    <a:lnTo>
                      <a:pt x="8107" y="28659"/>
                    </a:lnTo>
                    <a:lnTo>
                      <a:pt x="8050" y="27840"/>
                    </a:lnTo>
                    <a:lnTo>
                      <a:pt x="8012" y="27041"/>
                    </a:lnTo>
                    <a:lnTo>
                      <a:pt x="7936" y="26261"/>
                    </a:lnTo>
                    <a:lnTo>
                      <a:pt x="7859" y="25481"/>
                    </a:lnTo>
                    <a:lnTo>
                      <a:pt x="7783" y="24719"/>
                    </a:lnTo>
                    <a:lnTo>
                      <a:pt x="7669" y="23996"/>
                    </a:lnTo>
                    <a:lnTo>
                      <a:pt x="7555" y="23235"/>
                    </a:lnTo>
                    <a:lnTo>
                      <a:pt x="7403" y="22455"/>
                    </a:lnTo>
                    <a:lnTo>
                      <a:pt x="7231" y="21618"/>
                    </a:lnTo>
                    <a:lnTo>
                      <a:pt x="7041" y="20742"/>
                    </a:lnTo>
                    <a:lnTo>
                      <a:pt x="6604" y="18916"/>
                    </a:lnTo>
                    <a:lnTo>
                      <a:pt x="6109" y="16994"/>
                    </a:lnTo>
                    <a:lnTo>
                      <a:pt x="5557" y="15015"/>
                    </a:lnTo>
                    <a:lnTo>
                      <a:pt x="4967" y="13016"/>
                    </a:lnTo>
                    <a:lnTo>
                      <a:pt x="4377" y="11037"/>
                    </a:lnTo>
                    <a:lnTo>
                      <a:pt x="3768" y="9096"/>
                    </a:lnTo>
                    <a:lnTo>
                      <a:pt x="3178" y="7270"/>
                    </a:lnTo>
                    <a:lnTo>
                      <a:pt x="2626" y="5557"/>
                    </a:lnTo>
                    <a:lnTo>
                      <a:pt x="1656" y="2665"/>
                    </a:lnTo>
                    <a:lnTo>
                      <a:pt x="990" y="724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-1641900" y="-876325"/>
                <a:ext cx="204100" cy="108850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3540" fill="none" extrusionOk="0">
                    <a:moveTo>
                      <a:pt x="7612" y="43539"/>
                    </a:moveTo>
                    <a:lnTo>
                      <a:pt x="7612" y="43539"/>
                    </a:lnTo>
                    <a:lnTo>
                      <a:pt x="6756" y="41522"/>
                    </a:lnTo>
                    <a:lnTo>
                      <a:pt x="4796" y="36727"/>
                    </a:lnTo>
                    <a:lnTo>
                      <a:pt x="3635" y="33892"/>
                    </a:lnTo>
                    <a:lnTo>
                      <a:pt x="2512" y="31075"/>
                    </a:lnTo>
                    <a:lnTo>
                      <a:pt x="1504" y="28506"/>
                    </a:lnTo>
                    <a:lnTo>
                      <a:pt x="1085" y="27384"/>
                    </a:lnTo>
                    <a:lnTo>
                      <a:pt x="743" y="26413"/>
                    </a:lnTo>
                    <a:lnTo>
                      <a:pt x="743" y="26413"/>
                    </a:lnTo>
                    <a:lnTo>
                      <a:pt x="666" y="26185"/>
                    </a:lnTo>
                    <a:lnTo>
                      <a:pt x="590" y="25937"/>
                    </a:lnTo>
                    <a:lnTo>
                      <a:pt x="457" y="25347"/>
                    </a:lnTo>
                    <a:lnTo>
                      <a:pt x="362" y="24681"/>
                    </a:lnTo>
                    <a:lnTo>
                      <a:pt x="267" y="23939"/>
                    </a:lnTo>
                    <a:lnTo>
                      <a:pt x="191" y="23121"/>
                    </a:lnTo>
                    <a:lnTo>
                      <a:pt x="115" y="22246"/>
                    </a:lnTo>
                    <a:lnTo>
                      <a:pt x="77" y="21294"/>
                    </a:lnTo>
                    <a:lnTo>
                      <a:pt x="38" y="20305"/>
                    </a:lnTo>
                    <a:lnTo>
                      <a:pt x="19" y="19277"/>
                    </a:lnTo>
                    <a:lnTo>
                      <a:pt x="0" y="18211"/>
                    </a:lnTo>
                    <a:lnTo>
                      <a:pt x="0" y="16004"/>
                    </a:lnTo>
                    <a:lnTo>
                      <a:pt x="38" y="13721"/>
                    </a:lnTo>
                    <a:lnTo>
                      <a:pt x="115" y="11456"/>
                    </a:lnTo>
                    <a:lnTo>
                      <a:pt x="210" y="9230"/>
                    </a:lnTo>
                    <a:lnTo>
                      <a:pt x="305" y="7117"/>
                    </a:lnTo>
                    <a:lnTo>
                      <a:pt x="400" y="5176"/>
                    </a:lnTo>
                    <a:lnTo>
                      <a:pt x="495" y="3464"/>
                    </a:lnTo>
                    <a:lnTo>
                      <a:pt x="666" y="952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990" y="724"/>
                    </a:lnTo>
                    <a:lnTo>
                      <a:pt x="1656" y="2665"/>
                    </a:lnTo>
                    <a:lnTo>
                      <a:pt x="2626" y="5557"/>
                    </a:lnTo>
                    <a:lnTo>
                      <a:pt x="3178" y="7270"/>
                    </a:lnTo>
                    <a:lnTo>
                      <a:pt x="3768" y="9096"/>
                    </a:lnTo>
                    <a:lnTo>
                      <a:pt x="4377" y="11037"/>
                    </a:lnTo>
                    <a:lnTo>
                      <a:pt x="4967" y="13016"/>
                    </a:lnTo>
                    <a:lnTo>
                      <a:pt x="5557" y="15015"/>
                    </a:lnTo>
                    <a:lnTo>
                      <a:pt x="6109" y="16994"/>
                    </a:lnTo>
                    <a:lnTo>
                      <a:pt x="6604" y="18916"/>
                    </a:lnTo>
                    <a:lnTo>
                      <a:pt x="7041" y="20742"/>
                    </a:lnTo>
                    <a:lnTo>
                      <a:pt x="7231" y="21618"/>
                    </a:lnTo>
                    <a:lnTo>
                      <a:pt x="7403" y="22455"/>
                    </a:lnTo>
                    <a:lnTo>
                      <a:pt x="7555" y="23235"/>
                    </a:lnTo>
                    <a:lnTo>
                      <a:pt x="7669" y="23996"/>
                    </a:lnTo>
                    <a:lnTo>
                      <a:pt x="7669" y="23996"/>
                    </a:lnTo>
                    <a:lnTo>
                      <a:pt x="7783" y="24719"/>
                    </a:lnTo>
                    <a:lnTo>
                      <a:pt x="7859" y="25481"/>
                    </a:lnTo>
                    <a:lnTo>
                      <a:pt x="7936" y="26261"/>
                    </a:lnTo>
                    <a:lnTo>
                      <a:pt x="8012" y="27041"/>
                    </a:lnTo>
                    <a:lnTo>
                      <a:pt x="8050" y="27840"/>
                    </a:lnTo>
                    <a:lnTo>
                      <a:pt x="8107" y="28659"/>
                    </a:lnTo>
                    <a:lnTo>
                      <a:pt x="8145" y="30295"/>
                    </a:lnTo>
                    <a:lnTo>
                      <a:pt x="8164" y="31951"/>
                    </a:lnTo>
                    <a:lnTo>
                      <a:pt x="8164" y="33568"/>
                    </a:lnTo>
                    <a:lnTo>
                      <a:pt x="8126" y="35147"/>
                    </a:lnTo>
                    <a:lnTo>
                      <a:pt x="8069" y="36651"/>
                    </a:lnTo>
                    <a:lnTo>
                      <a:pt x="8012" y="38078"/>
                    </a:lnTo>
                    <a:lnTo>
                      <a:pt x="7936" y="39391"/>
                    </a:lnTo>
                    <a:lnTo>
                      <a:pt x="7783" y="41560"/>
                    </a:lnTo>
                    <a:lnTo>
                      <a:pt x="7650" y="43007"/>
                    </a:lnTo>
                    <a:lnTo>
                      <a:pt x="7612" y="435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-1623350" y="-876325"/>
                <a:ext cx="183650" cy="1088500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3540" extrusionOk="0">
                    <a:moveTo>
                      <a:pt x="1" y="0"/>
                    </a:moveTo>
                    <a:lnTo>
                      <a:pt x="1884" y="11361"/>
                    </a:lnTo>
                    <a:lnTo>
                      <a:pt x="3293" y="19924"/>
                    </a:lnTo>
                    <a:lnTo>
                      <a:pt x="3825" y="23273"/>
                    </a:lnTo>
                    <a:lnTo>
                      <a:pt x="4149" y="25385"/>
                    </a:lnTo>
                    <a:lnTo>
                      <a:pt x="4777" y="29724"/>
                    </a:lnTo>
                    <a:lnTo>
                      <a:pt x="5690" y="35794"/>
                    </a:lnTo>
                    <a:lnTo>
                      <a:pt x="6870" y="43539"/>
                    </a:lnTo>
                    <a:lnTo>
                      <a:pt x="6908" y="43045"/>
                    </a:lnTo>
                    <a:lnTo>
                      <a:pt x="7022" y="41655"/>
                    </a:lnTo>
                    <a:lnTo>
                      <a:pt x="7155" y="39600"/>
                    </a:lnTo>
                    <a:lnTo>
                      <a:pt x="7213" y="38363"/>
                    </a:lnTo>
                    <a:lnTo>
                      <a:pt x="7270" y="37012"/>
                    </a:lnTo>
                    <a:lnTo>
                      <a:pt x="7308" y="35585"/>
                    </a:lnTo>
                    <a:lnTo>
                      <a:pt x="7346" y="34120"/>
                    </a:lnTo>
                    <a:lnTo>
                      <a:pt x="7346" y="32598"/>
                    </a:lnTo>
                    <a:lnTo>
                      <a:pt x="7327" y="31056"/>
                    </a:lnTo>
                    <a:lnTo>
                      <a:pt x="7270" y="29534"/>
                    </a:lnTo>
                    <a:lnTo>
                      <a:pt x="7175" y="28050"/>
                    </a:lnTo>
                    <a:lnTo>
                      <a:pt x="7117" y="27307"/>
                    </a:lnTo>
                    <a:lnTo>
                      <a:pt x="7041" y="26603"/>
                    </a:lnTo>
                    <a:lnTo>
                      <a:pt x="6965" y="25918"/>
                    </a:lnTo>
                    <a:lnTo>
                      <a:pt x="6870" y="25252"/>
                    </a:lnTo>
                    <a:lnTo>
                      <a:pt x="6737" y="24548"/>
                    </a:lnTo>
                    <a:lnTo>
                      <a:pt x="6604" y="23806"/>
                    </a:lnTo>
                    <a:lnTo>
                      <a:pt x="6242" y="22151"/>
                    </a:lnTo>
                    <a:lnTo>
                      <a:pt x="5823" y="20324"/>
                    </a:lnTo>
                    <a:lnTo>
                      <a:pt x="5329" y="18345"/>
                    </a:lnTo>
                    <a:lnTo>
                      <a:pt x="4777" y="16290"/>
                    </a:lnTo>
                    <a:lnTo>
                      <a:pt x="4206" y="14177"/>
                    </a:lnTo>
                    <a:lnTo>
                      <a:pt x="3616" y="12065"/>
                    </a:lnTo>
                    <a:lnTo>
                      <a:pt x="3007" y="9991"/>
                    </a:lnTo>
                    <a:lnTo>
                      <a:pt x="1884" y="6147"/>
                    </a:lnTo>
                    <a:lnTo>
                      <a:pt x="914" y="29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-1794125" y="-856350"/>
                <a:ext cx="348725" cy="4843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9373" extrusionOk="0">
                    <a:moveTo>
                      <a:pt x="0" y="1"/>
                    </a:moveTo>
                    <a:lnTo>
                      <a:pt x="152" y="438"/>
                    </a:lnTo>
                    <a:lnTo>
                      <a:pt x="571" y="1618"/>
                    </a:lnTo>
                    <a:lnTo>
                      <a:pt x="875" y="2436"/>
                    </a:lnTo>
                    <a:lnTo>
                      <a:pt x="1218" y="3369"/>
                    </a:lnTo>
                    <a:lnTo>
                      <a:pt x="1637" y="4396"/>
                    </a:lnTo>
                    <a:lnTo>
                      <a:pt x="2074" y="5481"/>
                    </a:lnTo>
                    <a:lnTo>
                      <a:pt x="2569" y="6604"/>
                    </a:lnTo>
                    <a:lnTo>
                      <a:pt x="3102" y="7765"/>
                    </a:lnTo>
                    <a:lnTo>
                      <a:pt x="3654" y="8925"/>
                    </a:lnTo>
                    <a:lnTo>
                      <a:pt x="4263" y="10067"/>
                    </a:lnTo>
                    <a:lnTo>
                      <a:pt x="4567" y="10600"/>
                    </a:lnTo>
                    <a:lnTo>
                      <a:pt x="4872" y="11133"/>
                    </a:lnTo>
                    <a:lnTo>
                      <a:pt x="5195" y="11647"/>
                    </a:lnTo>
                    <a:lnTo>
                      <a:pt x="5499" y="12141"/>
                    </a:lnTo>
                    <a:lnTo>
                      <a:pt x="5823" y="12617"/>
                    </a:lnTo>
                    <a:lnTo>
                      <a:pt x="6166" y="13055"/>
                    </a:lnTo>
                    <a:lnTo>
                      <a:pt x="6489" y="13473"/>
                    </a:lnTo>
                    <a:lnTo>
                      <a:pt x="6832" y="13854"/>
                    </a:lnTo>
                    <a:lnTo>
                      <a:pt x="7498" y="14558"/>
                    </a:lnTo>
                    <a:lnTo>
                      <a:pt x="8164" y="15205"/>
                    </a:lnTo>
                    <a:lnTo>
                      <a:pt x="8811" y="15814"/>
                    </a:lnTo>
                    <a:lnTo>
                      <a:pt x="9439" y="16347"/>
                    </a:lnTo>
                    <a:lnTo>
                      <a:pt x="10066" y="16861"/>
                    </a:lnTo>
                    <a:lnTo>
                      <a:pt x="10656" y="17298"/>
                    </a:lnTo>
                    <a:lnTo>
                      <a:pt x="11208" y="17717"/>
                    </a:lnTo>
                    <a:lnTo>
                      <a:pt x="11722" y="18078"/>
                    </a:lnTo>
                    <a:lnTo>
                      <a:pt x="12217" y="18383"/>
                    </a:lnTo>
                    <a:lnTo>
                      <a:pt x="12635" y="18649"/>
                    </a:lnTo>
                    <a:lnTo>
                      <a:pt x="13340" y="19068"/>
                    </a:lnTo>
                    <a:lnTo>
                      <a:pt x="13796" y="19296"/>
                    </a:lnTo>
                    <a:lnTo>
                      <a:pt x="13948" y="19372"/>
                    </a:lnTo>
                    <a:lnTo>
                      <a:pt x="13435" y="17831"/>
                    </a:lnTo>
                    <a:lnTo>
                      <a:pt x="12845" y="16195"/>
                    </a:lnTo>
                    <a:lnTo>
                      <a:pt x="12141" y="14254"/>
                    </a:lnTo>
                    <a:lnTo>
                      <a:pt x="11741" y="13226"/>
                    </a:lnTo>
                    <a:lnTo>
                      <a:pt x="11322" y="12179"/>
                    </a:lnTo>
                    <a:lnTo>
                      <a:pt x="10904" y="11171"/>
                    </a:lnTo>
                    <a:lnTo>
                      <a:pt x="10466" y="10219"/>
                    </a:lnTo>
                    <a:lnTo>
                      <a:pt x="10028" y="9306"/>
                    </a:lnTo>
                    <a:lnTo>
                      <a:pt x="9610" y="8507"/>
                    </a:lnTo>
                    <a:lnTo>
                      <a:pt x="9400" y="8164"/>
                    </a:lnTo>
                    <a:lnTo>
                      <a:pt x="9210" y="7822"/>
                    </a:lnTo>
                    <a:lnTo>
                      <a:pt x="9020" y="7536"/>
                    </a:lnTo>
                    <a:lnTo>
                      <a:pt x="8830" y="7289"/>
                    </a:lnTo>
                    <a:lnTo>
                      <a:pt x="8392" y="6813"/>
                    </a:lnTo>
                    <a:lnTo>
                      <a:pt x="7878" y="6280"/>
                    </a:lnTo>
                    <a:lnTo>
                      <a:pt x="7269" y="5709"/>
                    </a:lnTo>
                    <a:lnTo>
                      <a:pt x="6603" y="5120"/>
                    </a:lnTo>
                    <a:lnTo>
                      <a:pt x="5899" y="4530"/>
                    </a:lnTo>
                    <a:lnTo>
                      <a:pt x="5157" y="3921"/>
                    </a:lnTo>
                    <a:lnTo>
                      <a:pt x="3673" y="2741"/>
                    </a:lnTo>
                    <a:lnTo>
                      <a:pt x="2265" y="1675"/>
                    </a:lnTo>
                    <a:lnTo>
                      <a:pt x="1104" y="800"/>
                    </a:lnTo>
                    <a:lnTo>
                      <a:pt x="0" y="1"/>
                    </a:lnTo>
                    <a:close/>
                    <a:moveTo>
                      <a:pt x="13948" y="19372"/>
                    </a:moveTo>
                    <a:lnTo>
                      <a:pt x="13948" y="19372"/>
                    </a:lnTo>
                    <a:lnTo>
                      <a:pt x="13948" y="19372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-1794125" y="-856350"/>
                <a:ext cx="348725" cy="4843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9373" fill="none" extrusionOk="0">
                    <a:moveTo>
                      <a:pt x="13948" y="19372"/>
                    </a:moveTo>
                    <a:lnTo>
                      <a:pt x="13948" y="19372"/>
                    </a:lnTo>
                    <a:lnTo>
                      <a:pt x="13796" y="19296"/>
                    </a:lnTo>
                    <a:lnTo>
                      <a:pt x="13340" y="19068"/>
                    </a:lnTo>
                    <a:lnTo>
                      <a:pt x="12635" y="18649"/>
                    </a:lnTo>
                    <a:lnTo>
                      <a:pt x="12217" y="18383"/>
                    </a:lnTo>
                    <a:lnTo>
                      <a:pt x="11722" y="18078"/>
                    </a:lnTo>
                    <a:lnTo>
                      <a:pt x="11208" y="17717"/>
                    </a:lnTo>
                    <a:lnTo>
                      <a:pt x="10656" y="17298"/>
                    </a:lnTo>
                    <a:lnTo>
                      <a:pt x="10066" y="16861"/>
                    </a:lnTo>
                    <a:lnTo>
                      <a:pt x="9439" y="16347"/>
                    </a:lnTo>
                    <a:lnTo>
                      <a:pt x="8811" y="15814"/>
                    </a:lnTo>
                    <a:lnTo>
                      <a:pt x="8164" y="15205"/>
                    </a:lnTo>
                    <a:lnTo>
                      <a:pt x="7498" y="14558"/>
                    </a:lnTo>
                    <a:lnTo>
                      <a:pt x="6832" y="13854"/>
                    </a:lnTo>
                    <a:lnTo>
                      <a:pt x="6832" y="13854"/>
                    </a:lnTo>
                    <a:lnTo>
                      <a:pt x="6489" y="13473"/>
                    </a:lnTo>
                    <a:lnTo>
                      <a:pt x="6166" y="13055"/>
                    </a:lnTo>
                    <a:lnTo>
                      <a:pt x="5823" y="12617"/>
                    </a:lnTo>
                    <a:lnTo>
                      <a:pt x="5499" y="12141"/>
                    </a:lnTo>
                    <a:lnTo>
                      <a:pt x="5195" y="11647"/>
                    </a:lnTo>
                    <a:lnTo>
                      <a:pt x="4872" y="11133"/>
                    </a:lnTo>
                    <a:lnTo>
                      <a:pt x="4567" y="10600"/>
                    </a:lnTo>
                    <a:lnTo>
                      <a:pt x="4263" y="10067"/>
                    </a:lnTo>
                    <a:lnTo>
                      <a:pt x="3654" y="8925"/>
                    </a:lnTo>
                    <a:lnTo>
                      <a:pt x="3102" y="7765"/>
                    </a:lnTo>
                    <a:lnTo>
                      <a:pt x="2569" y="6604"/>
                    </a:lnTo>
                    <a:lnTo>
                      <a:pt x="2074" y="5481"/>
                    </a:lnTo>
                    <a:lnTo>
                      <a:pt x="1637" y="4396"/>
                    </a:lnTo>
                    <a:lnTo>
                      <a:pt x="1218" y="3369"/>
                    </a:lnTo>
                    <a:lnTo>
                      <a:pt x="875" y="2436"/>
                    </a:lnTo>
                    <a:lnTo>
                      <a:pt x="571" y="1618"/>
                    </a:lnTo>
                    <a:lnTo>
                      <a:pt x="152" y="43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104" y="800"/>
                    </a:lnTo>
                    <a:lnTo>
                      <a:pt x="2265" y="1675"/>
                    </a:lnTo>
                    <a:lnTo>
                      <a:pt x="3673" y="2741"/>
                    </a:lnTo>
                    <a:lnTo>
                      <a:pt x="5157" y="3921"/>
                    </a:lnTo>
                    <a:lnTo>
                      <a:pt x="5899" y="4530"/>
                    </a:lnTo>
                    <a:lnTo>
                      <a:pt x="6603" y="5120"/>
                    </a:lnTo>
                    <a:lnTo>
                      <a:pt x="7269" y="5709"/>
                    </a:lnTo>
                    <a:lnTo>
                      <a:pt x="7878" y="6280"/>
                    </a:lnTo>
                    <a:lnTo>
                      <a:pt x="8392" y="6813"/>
                    </a:lnTo>
                    <a:lnTo>
                      <a:pt x="8830" y="7289"/>
                    </a:lnTo>
                    <a:lnTo>
                      <a:pt x="8830" y="7289"/>
                    </a:lnTo>
                    <a:lnTo>
                      <a:pt x="9020" y="7536"/>
                    </a:lnTo>
                    <a:lnTo>
                      <a:pt x="9210" y="7822"/>
                    </a:lnTo>
                    <a:lnTo>
                      <a:pt x="9400" y="8164"/>
                    </a:lnTo>
                    <a:lnTo>
                      <a:pt x="9610" y="8507"/>
                    </a:lnTo>
                    <a:lnTo>
                      <a:pt x="10028" y="9306"/>
                    </a:lnTo>
                    <a:lnTo>
                      <a:pt x="10466" y="10219"/>
                    </a:lnTo>
                    <a:lnTo>
                      <a:pt x="10904" y="11171"/>
                    </a:lnTo>
                    <a:lnTo>
                      <a:pt x="11322" y="12179"/>
                    </a:lnTo>
                    <a:lnTo>
                      <a:pt x="11741" y="13226"/>
                    </a:lnTo>
                    <a:lnTo>
                      <a:pt x="12141" y="14254"/>
                    </a:lnTo>
                    <a:lnTo>
                      <a:pt x="12845" y="16195"/>
                    </a:lnTo>
                    <a:lnTo>
                      <a:pt x="13435" y="17831"/>
                    </a:lnTo>
                    <a:lnTo>
                      <a:pt x="13948" y="193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-1794125" y="-856350"/>
                <a:ext cx="348725" cy="4843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9373" extrusionOk="0">
                    <a:moveTo>
                      <a:pt x="0" y="1"/>
                    </a:moveTo>
                    <a:lnTo>
                      <a:pt x="761" y="1447"/>
                    </a:lnTo>
                    <a:lnTo>
                      <a:pt x="1560" y="2988"/>
                    </a:lnTo>
                    <a:lnTo>
                      <a:pt x="2550" y="4834"/>
                    </a:lnTo>
                    <a:lnTo>
                      <a:pt x="3616" y="6794"/>
                    </a:lnTo>
                    <a:lnTo>
                      <a:pt x="4681" y="8697"/>
                    </a:lnTo>
                    <a:lnTo>
                      <a:pt x="5176" y="9553"/>
                    </a:lnTo>
                    <a:lnTo>
                      <a:pt x="5652" y="10334"/>
                    </a:lnTo>
                    <a:lnTo>
                      <a:pt x="6070" y="11019"/>
                    </a:lnTo>
                    <a:lnTo>
                      <a:pt x="6432" y="11551"/>
                    </a:lnTo>
                    <a:lnTo>
                      <a:pt x="6812" y="12065"/>
                    </a:lnTo>
                    <a:lnTo>
                      <a:pt x="7269" y="12617"/>
                    </a:lnTo>
                    <a:lnTo>
                      <a:pt x="7802" y="13226"/>
                    </a:lnTo>
                    <a:lnTo>
                      <a:pt x="8373" y="13854"/>
                    </a:lnTo>
                    <a:lnTo>
                      <a:pt x="8982" y="14482"/>
                    </a:lnTo>
                    <a:lnTo>
                      <a:pt x="9610" y="15148"/>
                    </a:lnTo>
                    <a:lnTo>
                      <a:pt x="10866" y="16423"/>
                    </a:lnTo>
                    <a:lnTo>
                      <a:pt x="12046" y="17565"/>
                    </a:lnTo>
                    <a:lnTo>
                      <a:pt x="13035" y="18516"/>
                    </a:lnTo>
                    <a:lnTo>
                      <a:pt x="13948" y="19372"/>
                    </a:lnTo>
                    <a:lnTo>
                      <a:pt x="12902" y="18364"/>
                    </a:lnTo>
                    <a:lnTo>
                      <a:pt x="11817" y="17298"/>
                    </a:lnTo>
                    <a:lnTo>
                      <a:pt x="10523" y="15985"/>
                    </a:lnTo>
                    <a:lnTo>
                      <a:pt x="10504" y="16042"/>
                    </a:lnTo>
                    <a:lnTo>
                      <a:pt x="10181" y="15624"/>
                    </a:lnTo>
                    <a:lnTo>
                      <a:pt x="9134" y="14520"/>
                    </a:lnTo>
                    <a:lnTo>
                      <a:pt x="8126" y="13416"/>
                    </a:lnTo>
                    <a:lnTo>
                      <a:pt x="7688" y="12884"/>
                    </a:lnTo>
                    <a:lnTo>
                      <a:pt x="7269" y="12389"/>
                    </a:lnTo>
                    <a:lnTo>
                      <a:pt x="6908" y="11913"/>
                    </a:lnTo>
                    <a:lnTo>
                      <a:pt x="6603" y="11475"/>
                    </a:lnTo>
                    <a:lnTo>
                      <a:pt x="6204" y="10866"/>
                    </a:lnTo>
                    <a:lnTo>
                      <a:pt x="5747" y="10143"/>
                    </a:lnTo>
                    <a:lnTo>
                      <a:pt x="4738" y="8450"/>
                    </a:lnTo>
                    <a:lnTo>
                      <a:pt x="3654" y="6566"/>
                    </a:lnTo>
                    <a:lnTo>
                      <a:pt x="2569" y="4644"/>
                    </a:lnTo>
                    <a:lnTo>
                      <a:pt x="761" y="1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B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-1794125" y="-856350"/>
                <a:ext cx="348725" cy="4843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937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61" y="1447"/>
                    </a:lnTo>
                    <a:lnTo>
                      <a:pt x="1560" y="2988"/>
                    </a:lnTo>
                    <a:lnTo>
                      <a:pt x="2550" y="4834"/>
                    </a:lnTo>
                    <a:lnTo>
                      <a:pt x="3616" y="6794"/>
                    </a:lnTo>
                    <a:lnTo>
                      <a:pt x="4681" y="8697"/>
                    </a:lnTo>
                    <a:lnTo>
                      <a:pt x="5176" y="9553"/>
                    </a:lnTo>
                    <a:lnTo>
                      <a:pt x="5652" y="10334"/>
                    </a:lnTo>
                    <a:lnTo>
                      <a:pt x="6070" y="11019"/>
                    </a:lnTo>
                    <a:lnTo>
                      <a:pt x="6432" y="11551"/>
                    </a:lnTo>
                    <a:lnTo>
                      <a:pt x="6432" y="11551"/>
                    </a:lnTo>
                    <a:lnTo>
                      <a:pt x="6812" y="12065"/>
                    </a:lnTo>
                    <a:lnTo>
                      <a:pt x="7269" y="12617"/>
                    </a:lnTo>
                    <a:lnTo>
                      <a:pt x="7802" y="13226"/>
                    </a:lnTo>
                    <a:lnTo>
                      <a:pt x="8373" y="13854"/>
                    </a:lnTo>
                    <a:lnTo>
                      <a:pt x="8982" y="14482"/>
                    </a:lnTo>
                    <a:lnTo>
                      <a:pt x="9610" y="15148"/>
                    </a:lnTo>
                    <a:lnTo>
                      <a:pt x="10866" y="16423"/>
                    </a:lnTo>
                    <a:lnTo>
                      <a:pt x="12046" y="17565"/>
                    </a:lnTo>
                    <a:lnTo>
                      <a:pt x="13035" y="18516"/>
                    </a:lnTo>
                    <a:lnTo>
                      <a:pt x="13948" y="19372"/>
                    </a:lnTo>
                    <a:lnTo>
                      <a:pt x="13948" y="19372"/>
                    </a:lnTo>
                    <a:lnTo>
                      <a:pt x="12902" y="18364"/>
                    </a:lnTo>
                    <a:lnTo>
                      <a:pt x="11817" y="17298"/>
                    </a:lnTo>
                    <a:lnTo>
                      <a:pt x="10523" y="15985"/>
                    </a:lnTo>
                    <a:lnTo>
                      <a:pt x="10504" y="16042"/>
                    </a:lnTo>
                    <a:lnTo>
                      <a:pt x="10181" y="15624"/>
                    </a:lnTo>
                    <a:lnTo>
                      <a:pt x="10181" y="15624"/>
                    </a:lnTo>
                    <a:lnTo>
                      <a:pt x="9134" y="14520"/>
                    </a:lnTo>
                    <a:lnTo>
                      <a:pt x="8126" y="13416"/>
                    </a:lnTo>
                    <a:lnTo>
                      <a:pt x="7688" y="12884"/>
                    </a:lnTo>
                    <a:lnTo>
                      <a:pt x="7269" y="12389"/>
                    </a:lnTo>
                    <a:lnTo>
                      <a:pt x="6908" y="11913"/>
                    </a:lnTo>
                    <a:lnTo>
                      <a:pt x="6603" y="11475"/>
                    </a:lnTo>
                    <a:lnTo>
                      <a:pt x="6603" y="11475"/>
                    </a:lnTo>
                    <a:lnTo>
                      <a:pt x="6204" y="10866"/>
                    </a:lnTo>
                    <a:lnTo>
                      <a:pt x="5747" y="10143"/>
                    </a:lnTo>
                    <a:lnTo>
                      <a:pt x="4738" y="8450"/>
                    </a:lnTo>
                    <a:lnTo>
                      <a:pt x="3654" y="6566"/>
                    </a:lnTo>
                    <a:lnTo>
                      <a:pt x="2569" y="4644"/>
                    </a:lnTo>
                    <a:lnTo>
                      <a:pt x="761" y="139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-1716600" y="-791650"/>
                <a:ext cx="93275" cy="19935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7974" extrusionOk="0">
                    <a:moveTo>
                      <a:pt x="362" y="1"/>
                    </a:moveTo>
                    <a:lnTo>
                      <a:pt x="1" y="3007"/>
                    </a:lnTo>
                    <a:lnTo>
                      <a:pt x="324" y="3616"/>
                    </a:lnTo>
                    <a:lnTo>
                      <a:pt x="1124" y="5062"/>
                    </a:lnTo>
                    <a:lnTo>
                      <a:pt x="1580" y="5919"/>
                    </a:lnTo>
                    <a:lnTo>
                      <a:pt x="2075" y="6718"/>
                    </a:lnTo>
                    <a:lnTo>
                      <a:pt x="2532" y="7441"/>
                    </a:lnTo>
                    <a:lnTo>
                      <a:pt x="2722" y="7727"/>
                    </a:lnTo>
                    <a:lnTo>
                      <a:pt x="2912" y="7974"/>
                    </a:lnTo>
                    <a:lnTo>
                      <a:pt x="3731" y="2741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-1450175" y="-743125"/>
                <a:ext cx="56625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8669" extrusionOk="0">
                    <a:moveTo>
                      <a:pt x="2265" y="1"/>
                    </a:moveTo>
                    <a:lnTo>
                      <a:pt x="1846" y="419"/>
                    </a:lnTo>
                    <a:lnTo>
                      <a:pt x="1637" y="2627"/>
                    </a:lnTo>
                    <a:lnTo>
                      <a:pt x="1408" y="4910"/>
                    </a:lnTo>
                    <a:lnTo>
                      <a:pt x="1142" y="7555"/>
                    </a:lnTo>
                    <a:lnTo>
                      <a:pt x="837" y="10238"/>
                    </a:lnTo>
                    <a:lnTo>
                      <a:pt x="685" y="11513"/>
                    </a:lnTo>
                    <a:lnTo>
                      <a:pt x="533" y="12674"/>
                    </a:lnTo>
                    <a:lnTo>
                      <a:pt x="400" y="13702"/>
                    </a:lnTo>
                    <a:lnTo>
                      <a:pt x="248" y="14539"/>
                    </a:lnTo>
                    <a:lnTo>
                      <a:pt x="114" y="15148"/>
                    </a:lnTo>
                    <a:lnTo>
                      <a:pt x="57" y="15376"/>
                    </a:lnTo>
                    <a:lnTo>
                      <a:pt x="0" y="15510"/>
                    </a:lnTo>
                    <a:lnTo>
                      <a:pt x="0" y="18668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935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-1450175" y="-743125"/>
                <a:ext cx="56625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8669" fill="none" extrusionOk="0">
                    <a:moveTo>
                      <a:pt x="0" y="18668"/>
                    </a:moveTo>
                    <a:lnTo>
                      <a:pt x="2265" y="1"/>
                    </a:lnTo>
                    <a:lnTo>
                      <a:pt x="1846" y="419"/>
                    </a:lnTo>
                    <a:lnTo>
                      <a:pt x="1846" y="419"/>
                    </a:lnTo>
                    <a:lnTo>
                      <a:pt x="1637" y="2627"/>
                    </a:lnTo>
                    <a:lnTo>
                      <a:pt x="1408" y="4910"/>
                    </a:lnTo>
                    <a:lnTo>
                      <a:pt x="1142" y="7555"/>
                    </a:lnTo>
                    <a:lnTo>
                      <a:pt x="837" y="10238"/>
                    </a:lnTo>
                    <a:lnTo>
                      <a:pt x="685" y="11513"/>
                    </a:lnTo>
                    <a:lnTo>
                      <a:pt x="533" y="12674"/>
                    </a:lnTo>
                    <a:lnTo>
                      <a:pt x="400" y="13702"/>
                    </a:lnTo>
                    <a:lnTo>
                      <a:pt x="248" y="14539"/>
                    </a:lnTo>
                    <a:lnTo>
                      <a:pt x="114" y="15148"/>
                    </a:lnTo>
                    <a:lnTo>
                      <a:pt x="57" y="15376"/>
                    </a:lnTo>
                    <a:lnTo>
                      <a:pt x="0" y="15510"/>
                    </a:lnTo>
                    <a:lnTo>
                      <a:pt x="0" y="186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-1485875" y="-653200"/>
                <a:ext cx="68075" cy="14067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56270" extrusionOk="0">
                    <a:moveTo>
                      <a:pt x="1923" y="0"/>
                    </a:moveTo>
                    <a:lnTo>
                      <a:pt x="172" y="4358"/>
                    </a:lnTo>
                    <a:lnTo>
                      <a:pt x="382" y="15909"/>
                    </a:lnTo>
                    <a:lnTo>
                      <a:pt x="458" y="16708"/>
                    </a:lnTo>
                    <a:lnTo>
                      <a:pt x="515" y="17450"/>
                    </a:lnTo>
                    <a:lnTo>
                      <a:pt x="553" y="18154"/>
                    </a:lnTo>
                    <a:lnTo>
                      <a:pt x="553" y="18801"/>
                    </a:lnTo>
                    <a:lnTo>
                      <a:pt x="534" y="19391"/>
                    </a:lnTo>
                    <a:lnTo>
                      <a:pt x="496" y="19943"/>
                    </a:lnTo>
                    <a:lnTo>
                      <a:pt x="458" y="20438"/>
                    </a:lnTo>
                    <a:lnTo>
                      <a:pt x="401" y="20875"/>
                    </a:lnTo>
                    <a:lnTo>
                      <a:pt x="324" y="21275"/>
                    </a:lnTo>
                    <a:lnTo>
                      <a:pt x="267" y="21617"/>
                    </a:lnTo>
                    <a:lnTo>
                      <a:pt x="134" y="22131"/>
                    </a:lnTo>
                    <a:lnTo>
                      <a:pt x="39" y="22455"/>
                    </a:lnTo>
                    <a:lnTo>
                      <a:pt x="1" y="22550"/>
                    </a:lnTo>
                    <a:lnTo>
                      <a:pt x="762" y="56251"/>
                    </a:lnTo>
                    <a:lnTo>
                      <a:pt x="2722" y="56270"/>
                    </a:lnTo>
                    <a:lnTo>
                      <a:pt x="1371" y="29343"/>
                    </a:lnTo>
                    <a:lnTo>
                      <a:pt x="1314" y="28068"/>
                    </a:lnTo>
                    <a:lnTo>
                      <a:pt x="1257" y="26641"/>
                    </a:lnTo>
                    <a:lnTo>
                      <a:pt x="1219" y="24852"/>
                    </a:lnTo>
                    <a:lnTo>
                      <a:pt x="1200" y="22816"/>
                    </a:lnTo>
                    <a:lnTo>
                      <a:pt x="1200" y="20628"/>
                    </a:lnTo>
                    <a:lnTo>
                      <a:pt x="1219" y="19524"/>
                    </a:lnTo>
                    <a:lnTo>
                      <a:pt x="1257" y="18440"/>
                    </a:lnTo>
                    <a:lnTo>
                      <a:pt x="1295" y="17355"/>
                    </a:lnTo>
                    <a:lnTo>
                      <a:pt x="1371" y="16327"/>
                    </a:lnTo>
                    <a:lnTo>
                      <a:pt x="1504" y="14063"/>
                    </a:lnTo>
                    <a:lnTo>
                      <a:pt x="1618" y="11494"/>
                    </a:lnTo>
                    <a:lnTo>
                      <a:pt x="1714" y="8773"/>
                    </a:lnTo>
                    <a:lnTo>
                      <a:pt x="1790" y="6128"/>
                    </a:lnTo>
                    <a:lnTo>
                      <a:pt x="1885" y="1789"/>
                    </a:lnTo>
                    <a:lnTo>
                      <a:pt x="1923" y="0"/>
                    </a:lnTo>
                    <a:close/>
                  </a:path>
                </a:pathLst>
              </a:custGeom>
              <a:solidFill>
                <a:srgbClr val="935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-1485875" y="-653200"/>
                <a:ext cx="68075" cy="14067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56270" fill="none" extrusionOk="0">
                    <a:moveTo>
                      <a:pt x="762" y="56251"/>
                    </a:moveTo>
                    <a:lnTo>
                      <a:pt x="1" y="22550"/>
                    </a:lnTo>
                    <a:lnTo>
                      <a:pt x="1" y="22550"/>
                    </a:lnTo>
                    <a:lnTo>
                      <a:pt x="39" y="22455"/>
                    </a:lnTo>
                    <a:lnTo>
                      <a:pt x="134" y="22131"/>
                    </a:lnTo>
                    <a:lnTo>
                      <a:pt x="267" y="21617"/>
                    </a:lnTo>
                    <a:lnTo>
                      <a:pt x="324" y="21275"/>
                    </a:lnTo>
                    <a:lnTo>
                      <a:pt x="401" y="20875"/>
                    </a:lnTo>
                    <a:lnTo>
                      <a:pt x="458" y="20438"/>
                    </a:lnTo>
                    <a:lnTo>
                      <a:pt x="496" y="19943"/>
                    </a:lnTo>
                    <a:lnTo>
                      <a:pt x="534" y="19391"/>
                    </a:lnTo>
                    <a:lnTo>
                      <a:pt x="553" y="18801"/>
                    </a:lnTo>
                    <a:lnTo>
                      <a:pt x="553" y="18154"/>
                    </a:lnTo>
                    <a:lnTo>
                      <a:pt x="515" y="17450"/>
                    </a:lnTo>
                    <a:lnTo>
                      <a:pt x="458" y="16708"/>
                    </a:lnTo>
                    <a:lnTo>
                      <a:pt x="382" y="15909"/>
                    </a:lnTo>
                    <a:lnTo>
                      <a:pt x="172" y="4358"/>
                    </a:lnTo>
                    <a:lnTo>
                      <a:pt x="1923" y="0"/>
                    </a:lnTo>
                    <a:lnTo>
                      <a:pt x="1923" y="0"/>
                    </a:lnTo>
                    <a:lnTo>
                      <a:pt x="1885" y="1789"/>
                    </a:lnTo>
                    <a:lnTo>
                      <a:pt x="1790" y="6128"/>
                    </a:lnTo>
                    <a:lnTo>
                      <a:pt x="1714" y="8773"/>
                    </a:lnTo>
                    <a:lnTo>
                      <a:pt x="1618" y="11494"/>
                    </a:lnTo>
                    <a:lnTo>
                      <a:pt x="1504" y="14063"/>
                    </a:lnTo>
                    <a:lnTo>
                      <a:pt x="1371" y="16327"/>
                    </a:lnTo>
                    <a:lnTo>
                      <a:pt x="1371" y="16327"/>
                    </a:lnTo>
                    <a:lnTo>
                      <a:pt x="1295" y="17355"/>
                    </a:lnTo>
                    <a:lnTo>
                      <a:pt x="1257" y="18440"/>
                    </a:lnTo>
                    <a:lnTo>
                      <a:pt x="1219" y="19524"/>
                    </a:lnTo>
                    <a:lnTo>
                      <a:pt x="1200" y="20628"/>
                    </a:lnTo>
                    <a:lnTo>
                      <a:pt x="1200" y="22816"/>
                    </a:lnTo>
                    <a:lnTo>
                      <a:pt x="1219" y="24852"/>
                    </a:lnTo>
                    <a:lnTo>
                      <a:pt x="1257" y="26641"/>
                    </a:lnTo>
                    <a:lnTo>
                      <a:pt x="1314" y="28068"/>
                    </a:lnTo>
                    <a:lnTo>
                      <a:pt x="1371" y="29343"/>
                    </a:lnTo>
                    <a:lnTo>
                      <a:pt x="2722" y="56270"/>
                    </a:lnTo>
                    <a:lnTo>
                      <a:pt x="762" y="562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-1481575" y="-653200"/>
                <a:ext cx="43775" cy="1089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4358" extrusionOk="0">
                    <a:moveTo>
                      <a:pt x="1751" y="0"/>
                    </a:moveTo>
                    <a:lnTo>
                      <a:pt x="1504" y="305"/>
                    </a:lnTo>
                    <a:lnTo>
                      <a:pt x="1275" y="647"/>
                    </a:lnTo>
                    <a:lnTo>
                      <a:pt x="1066" y="990"/>
                    </a:lnTo>
                    <a:lnTo>
                      <a:pt x="876" y="1351"/>
                    </a:lnTo>
                    <a:lnTo>
                      <a:pt x="723" y="1713"/>
                    </a:lnTo>
                    <a:lnTo>
                      <a:pt x="571" y="2074"/>
                    </a:lnTo>
                    <a:lnTo>
                      <a:pt x="457" y="2436"/>
                    </a:lnTo>
                    <a:lnTo>
                      <a:pt x="343" y="2778"/>
                    </a:lnTo>
                    <a:lnTo>
                      <a:pt x="191" y="3387"/>
                    </a:lnTo>
                    <a:lnTo>
                      <a:pt x="76" y="3901"/>
                    </a:lnTo>
                    <a:lnTo>
                      <a:pt x="0" y="4358"/>
                    </a:lnTo>
                    <a:lnTo>
                      <a:pt x="0" y="4358"/>
                    </a:lnTo>
                    <a:lnTo>
                      <a:pt x="133" y="4320"/>
                    </a:lnTo>
                    <a:lnTo>
                      <a:pt x="267" y="4263"/>
                    </a:lnTo>
                    <a:lnTo>
                      <a:pt x="400" y="4206"/>
                    </a:lnTo>
                    <a:lnTo>
                      <a:pt x="514" y="4111"/>
                    </a:lnTo>
                    <a:lnTo>
                      <a:pt x="609" y="3996"/>
                    </a:lnTo>
                    <a:lnTo>
                      <a:pt x="723" y="3882"/>
                    </a:lnTo>
                    <a:lnTo>
                      <a:pt x="818" y="3749"/>
                    </a:lnTo>
                    <a:lnTo>
                      <a:pt x="895" y="3597"/>
                    </a:lnTo>
                    <a:lnTo>
                      <a:pt x="1066" y="3254"/>
                    </a:lnTo>
                    <a:lnTo>
                      <a:pt x="1218" y="2893"/>
                    </a:lnTo>
                    <a:lnTo>
                      <a:pt x="1332" y="2512"/>
                    </a:lnTo>
                    <a:lnTo>
                      <a:pt x="1427" y="2112"/>
                    </a:lnTo>
                    <a:lnTo>
                      <a:pt x="1523" y="1713"/>
                    </a:lnTo>
                    <a:lnTo>
                      <a:pt x="1599" y="1332"/>
                    </a:lnTo>
                    <a:lnTo>
                      <a:pt x="1694" y="647"/>
                    </a:lnTo>
                    <a:lnTo>
                      <a:pt x="1751" y="171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6D4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-1534875" y="-592325"/>
                <a:ext cx="61875" cy="502875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0115" extrusionOk="0">
                    <a:moveTo>
                      <a:pt x="1" y="1"/>
                    </a:moveTo>
                    <a:lnTo>
                      <a:pt x="1961" y="20115"/>
                    </a:lnTo>
                    <a:lnTo>
                      <a:pt x="2075" y="19982"/>
                    </a:lnTo>
                    <a:lnTo>
                      <a:pt x="2189" y="19810"/>
                    </a:lnTo>
                    <a:lnTo>
                      <a:pt x="2265" y="19639"/>
                    </a:lnTo>
                    <a:lnTo>
                      <a:pt x="2342" y="19449"/>
                    </a:lnTo>
                    <a:lnTo>
                      <a:pt x="2399" y="19259"/>
                    </a:lnTo>
                    <a:lnTo>
                      <a:pt x="2437" y="19068"/>
                    </a:lnTo>
                    <a:lnTo>
                      <a:pt x="2475" y="18688"/>
                    </a:lnTo>
                    <a:lnTo>
                      <a:pt x="2475" y="18345"/>
                    </a:lnTo>
                    <a:lnTo>
                      <a:pt x="2475" y="18060"/>
                    </a:lnTo>
                    <a:lnTo>
                      <a:pt x="2437" y="17793"/>
                    </a:lnTo>
                    <a:lnTo>
                      <a:pt x="2380" y="17717"/>
                    </a:lnTo>
                    <a:lnTo>
                      <a:pt x="2342" y="17622"/>
                    </a:lnTo>
                    <a:lnTo>
                      <a:pt x="2227" y="17394"/>
                    </a:lnTo>
                    <a:lnTo>
                      <a:pt x="2132" y="17070"/>
                    </a:lnTo>
                    <a:lnTo>
                      <a:pt x="2037" y="16671"/>
                    </a:lnTo>
                    <a:lnTo>
                      <a:pt x="1942" y="16214"/>
                    </a:lnTo>
                    <a:lnTo>
                      <a:pt x="1847" y="15700"/>
                    </a:lnTo>
                    <a:lnTo>
                      <a:pt x="1676" y="14501"/>
                    </a:lnTo>
                    <a:lnTo>
                      <a:pt x="1504" y="13112"/>
                    </a:lnTo>
                    <a:lnTo>
                      <a:pt x="1352" y="11628"/>
                    </a:lnTo>
                    <a:lnTo>
                      <a:pt x="1219" y="10048"/>
                    </a:lnTo>
                    <a:lnTo>
                      <a:pt x="1086" y="8431"/>
                    </a:lnTo>
                    <a:lnTo>
                      <a:pt x="857" y="5310"/>
                    </a:lnTo>
                    <a:lnTo>
                      <a:pt x="686" y="2608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-1539625" y="-549500"/>
                <a:ext cx="38575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3712" extrusionOk="0">
                    <a:moveTo>
                      <a:pt x="1180" y="1"/>
                    </a:moveTo>
                    <a:lnTo>
                      <a:pt x="1" y="3350"/>
                    </a:lnTo>
                    <a:lnTo>
                      <a:pt x="343" y="3711"/>
                    </a:lnTo>
                    <a:lnTo>
                      <a:pt x="1542" y="914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9B9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-1539625" y="-549500"/>
                <a:ext cx="38575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3712" fill="none" extrusionOk="0">
                    <a:moveTo>
                      <a:pt x="1180" y="1"/>
                    </a:moveTo>
                    <a:lnTo>
                      <a:pt x="1" y="3350"/>
                    </a:lnTo>
                    <a:lnTo>
                      <a:pt x="1" y="3350"/>
                    </a:lnTo>
                    <a:lnTo>
                      <a:pt x="1" y="3350"/>
                    </a:lnTo>
                    <a:lnTo>
                      <a:pt x="343" y="3711"/>
                    </a:lnTo>
                    <a:lnTo>
                      <a:pt x="1542" y="914"/>
                    </a:lnTo>
                    <a:lnTo>
                      <a:pt x="11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-1539625" y="-465775"/>
                <a:ext cx="86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20" extrusionOk="0">
                    <a:moveTo>
                      <a:pt x="1" y="1"/>
                    </a:moveTo>
                    <a:lnTo>
                      <a:pt x="324" y="419"/>
                    </a:lnTo>
                    <a:lnTo>
                      <a:pt x="343" y="3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D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-1539625" y="-465775"/>
                <a:ext cx="86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20" fill="none" extrusionOk="0">
                    <a:moveTo>
                      <a:pt x="1" y="1"/>
                    </a:moveTo>
                    <a:lnTo>
                      <a:pt x="324" y="419"/>
                    </a:lnTo>
                    <a:lnTo>
                      <a:pt x="343" y="362"/>
                    </a:lnTo>
                    <a:lnTo>
                      <a:pt x="343" y="362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-1393575" y="-448175"/>
                <a:ext cx="515725" cy="463400"/>
              </a:xfrm>
              <a:custGeom>
                <a:avLst/>
                <a:gdLst/>
                <a:ahLst/>
                <a:cxnLst/>
                <a:rect l="l" t="t" r="r" b="b"/>
                <a:pathLst>
                  <a:path w="20629" h="18536" extrusionOk="0">
                    <a:moveTo>
                      <a:pt x="15566" y="1"/>
                    </a:moveTo>
                    <a:lnTo>
                      <a:pt x="14292" y="20"/>
                    </a:lnTo>
                    <a:lnTo>
                      <a:pt x="12979" y="58"/>
                    </a:lnTo>
                    <a:lnTo>
                      <a:pt x="11646" y="96"/>
                    </a:lnTo>
                    <a:lnTo>
                      <a:pt x="10314" y="191"/>
                    </a:lnTo>
                    <a:lnTo>
                      <a:pt x="9001" y="286"/>
                    </a:lnTo>
                    <a:lnTo>
                      <a:pt x="7745" y="419"/>
                    </a:lnTo>
                    <a:lnTo>
                      <a:pt x="7156" y="515"/>
                    </a:lnTo>
                    <a:lnTo>
                      <a:pt x="6585" y="591"/>
                    </a:lnTo>
                    <a:lnTo>
                      <a:pt x="6033" y="705"/>
                    </a:lnTo>
                    <a:lnTo>
                      <a:pt x="5519" y="800"/>
                    </a:lnTo>
                    <a:lnTo>
                      <a:pt x="5043" y="933"/>
                    </a:lnTo>
                    <a:lnTo>
                      <a:pt x="4606" y="1047"/>
                    </a:lnTo>
                    <a:lnTo>
                      <a:pt x="4396" y="1124"/>
                    </a:lnTo>
                    <a:lnTo>
                      <a:pt x="4206" y="1238"/>
                    </a:lnTo>
                    <a:lnTo>
                      <a:pt x="3997" y="1352"/>
                    </a:lnTo>
                    <a:lnTo>
                      <a:pt x="3806" y="1485"/>
                    </a:lnTo>
                    <a:lnTo>
                      <a:pt x="3635" y="1637"/>
                    </a:lnTo>
                    <a:lnTo>
                      <a:pt x="3445" y="1828"/>
                    </a:lnTo>
                    <a:lnTo>
                      <a:pt x="3293" y="2018"/>
                    </a:lnTo>
                    <a:lnTo>
                      <a:pt x="3121" y="2227"/>
                    </a:lnTo>
                    <a:lnTo>
                      <a:pt x="2950" y="2437"/>
                    </a:lnTo>
                    <a:lnTo>
                      <a:pt x="2798" y="2684"/>
                    </a:lnTo>
                    <a:lnTo>
                      <a:pt x="2665" y="2931"/>
                    </a:lnTo>
                    <a:lnTo>
                      <a:pt x="2512" y="3198"/>
                    </a:lnTo>
                    <a:lnTo>
                      <a:pt x="2246" y="3769"/>
                    </a:lnTo>
                    <a:lnTo>
                      <a:pt x="1999" y="4397"/>
                    </a:lnTo>
                    <a:lnTo>
                      <a:pt x="1751" y="5044"/>
                    </a:lnTo>
                    <a:lnTo>
                      <a:pt x="1542" y="5748"/>
                    </a:lnTo>
                    <a:lnTo>
                      <a:pt x="1352" y="6471"/>
                    </a:lnTo>
                    <a:lnTo>
                      <a:pt x="1180" y="7213"/>
                    </a:lnTo>
                    <a:lnTo>
                      <a:pt x="1009" y="7974"/>
                    </a:lnTo>
                    <a:lnTo>
                      <a:pt x="876" y="8754"/>
                    </a:lnTo>
                    <a:lnTo>
                      <a:pt x="743" y="9553"/>
                    </a:lnTo>
                    <a:lnTo>
                      <a:pt x="629" y="10334"/>
                    </a:lnTo>
                    <a:lnTo>
                      <a:pt x="514" y="11114"/>
                    </a:lnTo>
                    <a:lnTo>
                      <a:pt x="419" y="11894"/>
                    </a:lnTo>
                    <a:lnTo>
                      <a:pt x="267" y="13378"/>
                    </a:lnTo>
                    <a:lnTo>
                      <a:pt x="172" y="14767"/>
                    </a:lnTo>
                    <a:lnTo>
                      <a:pt x="96" y="16004"/>
                    </a:lnTo>
                    <a:lnTo>
                      <a:pt x="39" y="17032"/>
                    </a:lnTo>
                    <a:lnTo>
                      <a:pt x="20" y="17831"/>
                    </a:lnTo>
                    <a:lnTo>
                      <a:pt x="1" y="18535"/>
                    </a:lnTo>
                    <a:lnTo>
                      <a:pt x="362" y="18002"/>
                    </a:lnTo>
                    <a:lnTo>
                      <a:pt x="1333" y="16613"/>
                    </a:lnTo>
                    <a:lnTo>
                      <a:pt x="2760" y="14596"/>
                    </a:lnTo>
                    <a:lnTo>
                      <a:pt x="3597" y="13435"/>
                    </a:lnTo>
                    <a:lnTo>
                      <a:pt x="4511" y="12218"/>
                    </a:lnTo>
                    <a:lnTo>
                      <a:pt x="5462" y="10962"/>
                    </a:lnTo>
                    <a:lnTo>
                      <a:pt x="6432" y="9725"/>
                    </a:lnTo>
                    <a:lnTo>
                      <a:pt x="7403" y="8526"/>
                    </a:lnTo>
                    <a:lnTo>
                      <a:pt x="8373" y="7403"/>
                    </a:lnTo>
                    <a:lnTo>
                      <a:pt x="8849" y="6870"/>
                    </a:lnTo>
                    <a:lnTo>
                      <a:pt x="9306" y="6376"/>
                    </a:lnTo>
                    <a:lnTo>
                      <a:pt x="9763" y="5919"/>
                    </a:lnTo>
                    <a:lnTo>
                      <a:pt x="10200" y="5500"/>
                    </a:lnTo>
                    <a:lnTo>
                      <a:pt x="10619" y="5101"/>
                    </a:lnTo>
                    <a:lnTo>
                      <a:pt x="11019" y="4777"/>
                    </a:lnTo>
                    <a:lnTo>
                      <a:pt x="11399" y="4492"/>
                    </a:lnTo>
                    <a:lnTo>
                      <a:pt x="11761" y="4244"/>
                    </a:lnTo>
                    <a:lnTo>
                      <a:pt x="12465" y="3845"/>
                    </a:lnTo>
                    <a:lnTo>
                      <a:pt x="13188" y="3445"/>
                    </a:lnTo>
                    <a:lnTo>
                      <a:pt x="13930" y="3045"/>
                    </a:lnTo>
                    <a:lnTo>
                      <a:pt x="14691" y="2665"/>
                    </a:lnTo>
                    <a:lnTo>
                      <a:pt x="16175" y="1961"/>
                    </a:lnTo>
                    <a:lnTo>
                      <a:pt x="17565" y="1333"/>
                    </a:lnTo>
                    <a:lnTo>
                      <a:pt x="18782" y="800"/>
                    </a:lnTo>
                    <a:lnTo>
                      <a:pt x="19753" y="400"/>
                    </a:lnTo>
                    <a:lnTo>
                      <a:pt x="20628" y="58"/>
                    </a:lnTo>
                    <a:lnTo>
                      <a:pt x="20114" y="39"/>
                    </a:lnTo>
                    <a:lnTo>
                      <a:pt x="18744" y="1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-1231350" y="-446750"/>
                <a:ext cx="3535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14140" h="4854" extrusionOk="0">
                    <a:moveTo>
                      <a:pt x="14139" y="1"/>
                    </a:moveTo>
                    <a:lnTo>
                      <a:pt x="13606" y="134"/>
                    </a:lnTo>
                    <a:lnTo>
                      <a:pt x="12179" y="496"/>
                    </a:lnTo>
                    <a:lnTo>
                      <a:pt x="10143" y="1048"/>
                    </a:lnTo>
                    <a:lnTo>
                      <a:pt x="8963" y="1390"/>
                    </a:lnTo>
                    <a:lnTo>
                      <a:pt x="7745" y="1733"/>
                    </a:lnTo>
                    <a:lnTo>
                      <a:pt x="6509" y="2113"/>
                    </a:lnTo>
                    <a:lnTo>
                      <a:pt x="5272" y="2513"/>
                    </a:lnTo>
                    <a:lnTo>
                      <a:pt x="4092" y="2912"/>
                    </a:lnTo>
                    <a:lnTo>
                      <a:pt x="2969" y="3331"/>
                    </a:lnTo>
                    <a:lnTo>
                      <a:pt x="1980" y="3731"/>
                    </a:lnTo>
                    <a:lnTo>
                      <a:pt x="1542" y="3921"/>
                    </a:lnTo>
                    <a:lnTo>
                      <a:pt x="1123" y="4111"/>
                    </a:lnTo>
                    <a:lnTo>
                      <a:pt x="762" y="4302"/>
                    </a:lnTo>
                    <a:lnTo>
                      <a:pt x="457" y="4492"/>
                    </a:lnTo>
                    <a:lnTo>
                      <a:pt x="210" y="4682"/>
                    </a:lnTo>
                    <a:lnTo>
                      <a:pt x="1" y="4853"/>
                    </a:lnTo>
                    <a:lnTo>
                      <a:pt x="4054" y="4853"/>
                    </a:lnTo>
                    <a:lnTo>
                      <a:pt x="4301" y="4682"/>
                    </a:lnTo>
                    <a:lnTo>
                      <a:pt x="4986" y="4244"/>
                    </a:lnTo>
                    <a:lnTo>
                      <a:pt x="6071" y="3616"/>
                    </a:lnTo>
                    <a:lnTo>
                      <a:pt x="6699" y="3236"/>
                    </a:lnTo>
                    <a:lnTo>
                      <a:pt x="7422" y="2855"/>
                    </a:lnTo>
                    <a:lnTo>
                      <a:pt x="8183" y="2437"/>
                    </a:lnTo>
                    <a:lnTo>
                      <a:pt x="8982" y="2037"/>
                    </a:lnTo>
                    <a:lnTo>
                      <a:pt x="9820" y="1618"/>
                    </a:lnTo>
                    <a:lnTo>
                      <a:pt x="10676" y="1238"/>
                    </a:lnTo>
                    <a:lnTo>
                      <a:pt x="11551" y="876"/>
                    </a:lnTo>
                    <a:lnTo>
                      <a:pt x="12427" y="534"/>
                    </a:lnTo>
                    <a:lnTo>
                      <a:pt x="13283" y="248"/>
                    </a:lnTo>
                    <a:lnTo>
                      <a:pt x="13721" y="115"/>
                    </a:lnTo>
                    <a:lnTo>
                      <a:pt x="14139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-2306975" y="-332575"/>
                <a:ext cx="683650" cy="370150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14806" extrusionOk="0">
                    <a:moveTo>
                      <a:pt x="3197" y="1"/>
                    </a:moveTo>
                    <a:lnTo>
                      <a:pt x="2398" y="20"/>
                    </a:lnTo>
                    <a:lnTo>
                      <a:pt x="1694" y="58"/>
                    </a:lnTo>
                    <a:lnTo>
                      <a:pt x="1104" y="115"/>
                    </a:lnTo>
                    <a:lnTo>
                      <a:pt x="629" y="172"/>
                    </a:lnTo>
                    <a:lnTo>
                      <a:pt x="286" y="229"/>
                    </a:lnTo>
                    <a:lnTo>
                      <a:pt x="1" y="286"/>
                    </a:lnTo>
                    <a:lnTo>
                      <a:pt x="514" y="381"/>
                    </a:lnTo>
                    <a:lnTo>
                      <a:pt x="1028" y="515"/>
                    </a:lnTo>
                    <a:lnTo>
                      <a:pt x="2094" y="800"/>
                    </a:lnTo>
                    <a:lnTo>
                      <a:pt x="3159" y="1124"/>
                    </a:lnTo>
                    <a:lnTo>
                      <a:pt x="4263" y="1504"/>
                    </a:lnTo>
                    <a:lnTo>
                      <a:pt x="5386" y="1942"/>
                    </a:lnTo>
                    <a:lnTo>
                      <a:pt x="6528" y="2399"/>
                    </a:lnTo>
                    <a:lnTo>
                      <a:pt x="7669" y="2912"/>
                    </a:lnTo>
                    <a:lnTo>
                      <a:pt x="8811" y="3445"/>
                    </a:lnTo>
                    <a:lnTo>
                      <a:pt x="9953" y="3997"/>
                    </a:lnTo>
                    <a:lnTo>
                      <a:pt x="11114" y="4587"/>
                    </a:lnTo>
                    <a:lnTo>
                      <a:pt x="12255" y="5177"/>
                    </a:lnTo>
                    <a:lnTo>
                      <a:pt x="13378" y="5805"/>
                    </a:lnTo>
                    <a:lnTo>
                      <a:pt x="14501" y="6433"/>
                    </a:lnTo>
                    <a:lnTo>
                      <a:pt x="15585" y="7061"/>
                    </a:lnTo>
                    <a:lnTo>
                      <a:pt x="16651" y="7689"/>
                    </a:lnTo>
                    <a:lnTo>
                      <a:pt x="17698" y="8336"/>
                    </a:lnTo>
                    <a:lnTo>
                      <a:pt x="19696" y="9573"/>
                    </a:lnTo>
                    <a:lnTo>
                      <a:pt x="21523" y="10771"/>
                    </a:lnTo>
                    <a:lnTo>
                      <a:pt x="23159" y="11856"/>
                    </a:lnTo>
                    <a:lnTo>
                      <a:pt x="24586" y="12827"/>
                    </a:lnTo>
                    <a:lnTo>
                      <a:pt x="25747" y="13645"/>
                    </a:lnTo>
                    <a:lnTo>
                      <a:pt x="26603" y="14273"/>
                    </a:lnTo>
                    <a:lnTo>
                      <a:pt x="27346" y="14806"/>
                    </a:lnTo>
                    <a:lnTo>
                      <a:pt x="27079" y="14406"/>
                    </a:lnTo>
                    <a:lnTo>
                      <a:pt x="26775" y="13949"/>
                    </a:lnTo>
                    <a:lnTo>
                      <a:pt x="26337" y="13340"/>
                    </a:lnTo>
                    <a:lnTo>
                      <a:pt x="25785" y="12617"/>
                    </a:lnTo>
                    <a:lnTo>
                      <a:pt x="25138" y="11780"/>
                    </a:lnTo>
                    <a:lnTo>
                      <a:pt x="24396" y="10867"/>
                    </a:lnTo>
                    <a:lnTo>
                      <a:pt x="23559" y="9877"/>
                    </a:lnTo>
                    <a:lnTo>
                      <a:pt x="23102" y="9363"/>
                    </a:lnTo>
                    <a:lnTo>
                      <a:pt x="22607" y="8850"/>
                    </a:lnTo>
                    <a:lnTo>
                      <a:pt x="22113" y="8336"/>
                    </a:lnTo>
                    <a:lnTo>
                      <a:pt x="21599" y="7822"/>
                    </a:lnTo>
                    <a:lnTo>
                      <a:pt x="21047" y="7289"/>
                    </a:lnTo>
                    <a:lnTo>
                      <a:pt x="20495" y="6775"/>
                    </a:lnTo>
                    <a:lnTo>
                      <a:pt x="19905" y="6262"/>
                    </a:lnTo>
                    <a:lnTo>
                      <a:pt x="19315" y="5767"/>
                    </a:lnTo>
                    <a:lnTo>
                      <a:pt x="18706" y="5272"/>
                    </a:lnTo>
                    <a:lnTo>
                      <a:pt x="18078" y="4777"/>
                    </a:lnTo>
                    <a:lnTo>
                      <a:pt x="17431" y="4321"/>
                    </a:lnTo>
                    <a:lnTo>
                      <a:pt x="16765" y="3883"/>
                    </a:lnTo>
                    <a:lnTo>
                      <a:pt x="16080" y="3445"/>
                    </a:lnTo>
                    <a:lnTo>
                      <a:pt x="15395" y="3065"/>
                    </a:lnTo>
                    <a:lnTo>
                      <a:pt x="14691" y="2684"/>
                    </a:lnTo>
                    <a:lnTo>
                      <a:pt x="13968" y="2342"/>
                    </a:lnTo>
                    <a:lnTo>
                      <a:pt x="13264" y="2037"/>
                    </a:lnTo>
                    <a:lnTo>
                      <a:pt x="12541" y="1752"/>
                    </a:lnTo>
                    <a:lnTo>
                      <a:pt x="11856" y="1485"/>
                    </a:lnTo>
                    <a:lnTo>
                      <a:pt x="11171" y="1257"/>
                    </a:lnTo>
                    <a:lnTo>
                      <a:pt x="10486" y="1048"/>
                    </a:lnTo>
                    <a:lnTo>
                      <a:pt x="9820" y="857"/>
                    </a:lnTo>
                    <a:lnTo>
                      <a:pt x="9173" y="686"/>
                    </a:lnTo>
                    <a:lnTo>
                      <a:pt x="8545" y="553"/>
                    </a:lnTo>
                    <a:lnTo>
                      <a:pt x="7917" y="420"/>
                    </a:lnTo>
                    <a:lnTo>
                      <a:pt x="7327" y="324"/>
                    </a:lnTo>
                    <a:lnTo>
                      <a:pt x="6737" y="229"/>
                    </a:lnTo>
                    <a:lnTo>
                      <a:pt x="6166" y="153"/>
                    </a:lnTo>
                    <a:lnTo>
                      <a:pt x="5614" y="96"/>
                    </a:lnTo>
                    <a:lnTo>
                      <a:pt x="5100" y="58"/>
                    </a:lnTo>
                    <a:lnTo>
                      <a:pt x="4092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-1478250" y="-332575"/>
                <a:ext cx="181750" cy="370150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4806" extrusionOk="0">
                    <a:moveTo>
                      <a:pt x="7270" y="1"/>
                    </a:moveTo>
                    <a:lnTo>
                      <a:pt x="4815" y="1542"/>
                    </a:lnTo>
                    <a:lnTo>
                      <a:pt x="685" y="1542"/>
                    </a:lnTo>
                    <a:lnTo>
                      <a:pt x="628" y="1942"/>
                    </a:lnTo>
                    <a:lnTo>
                      <a:pt x="457" y="3027"/>
                    </a:lnTo>
                    <a:lnTo>
                      <a:pt x="362" y="3769"/>
                    </a:lnTo>
                    <a:lnTo>
                      <a:pt x="248" y="4625"/>
                    </a:lnTo>
                    <a:lnTo>
                      <a:pt x="153" y="5557"/>
                    </a:lnTo>
                    <a:lnTo>
                      <a:pt x="77" y="6585"/>
                    </a:lnTo>
                    <a:lnTo>
                      <a:pt x="19" y="7632"/>
                    </a:lnTo>
                    <a:lnTo>
                      <a:pt x="0" y="8735"/>
                    </a:lnTo>
                    <a:lnTo>
                      <a:pt x="19" y="9839"/>
                    </a:lnTo>
                    <a:lnTo>
                      <a:pt x="58" y="10391"/>
                    </a:lnTo>
                    <a:lnTo>
                      <a:pt x="96" y="10943"/>
                    </a:lnTo>
                    <a:lnTo>
                      <a:pt x="134" y="11476"/>
                    </a:lnTo>
                    <a:lnTo>
                      <a:pt x="210" y="11989"/>
                    </a:lnTo>
                    <a:lnTo>
                      <a:pt x="286" y="12503"/>
                    </a:lnTo>
                    <a:lnTo>
                      <a:pt x="400" y="13017"/>
                    </a:lnTo>
                    <a:lnTo>
                      <a:pt x="514" y="13493"/>
                    </a:lnTo>
                    <a:lnTo>
                      <a:pt x="647" y="13949"/>
                    </a:lnTo>
                    <a:lnTo>
                      <a:pt x="800" y="14387"/>
                    </a:lnTo>
                    <a:lnTo>
                      <a:pt x="990" y="14806"/>
                    </a:lnTo>
                    <a:lnTo>
                      <a:pt x="1637" y="13055"/>
                    </a:lnTo>
                    <a:lnTo>
                      <a:pt x="2341" y="11171"/>
                    </a:lnTo>
                    <a:lnTo>
                      <a:pt x="3235" y="8888"/>
                    </a:lnTo>
                    <a:lnTo>
                      <a:pt x="3711" y="7670"/>
                    </a:lnTo>
                    <a:lnTo>
                      <a:pt x="4225" y="6433"/>
                    </a:lnTo>
                    <a:lnTo>
                      <a:pt x="4758" y="5196"/>
                    </a:lnTo>
                    <a:lnTo>
                      <a:pt x="5272" y="3978"/>
                    </a:lnTo>
                    <a:lnTo>
                      <a:pt x="5804" y="2836"/>
                    </a:lnTo>
                    <a:lnTo>
                      <a:pt x="6318" y="1771"/>
                    </a:lnTo>
                    <a:lnTo>
                      <a:pt x="6813" y="819"/>
                    </a:lnTo>
                    <a:lnTo>
                      <a:pt x="7041" y="381"/>
                    </a:lnTo>
                    <a:lnTo>
                      <a:pt x="7270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-1461125" y="-332575"/>
                <a:ext cx="33780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13512" h="8317" extrusionOk="0">
                    <a:moveTo>
                      <a:pt x="6585" y="1"/>
                    </a:moveTo>
                    <a:lnTo>
                      <a:pt x="4130" y="1542"/>
                    </a:lnTo>
                    <a:lnTo>
                      <a:pt x="0" y="1542"/>
                    </a:lnTo>
                    <a:lnTo>
                      <a:pt x="628" y="1752"/>
                    </a:lnTo>
                    <a:lnTo>
                      <a:pt x="1237" y="1961"/>
                    </a:lnTo>
                    <a:lnTo>
                      <a:pt x="1865" y="2170"/>
                    </a:lnTo>
                    <a:lnTo>
                      <a:pt x="2474" y="2418"/>
                    </a:lnTo>
                    <a:lnTo>
                      <a:pt x="3692" y="2912"/>
                    </a:lnTo>
                    <a:lnTo>
                      <a:pt x="4891" y="3445"/>
                    </a:lnTo>
                    <a:lnTo>
                      <a:pt x="6052" y="4016"/>
                    </a:lnTo>
                    <a:lnTo>
                      <a:pt x="7155" y="4568"/>
                    </a:lnTo>
                    <a:lnTo>
                      <a:pt x="8221" y="5139"/>
                    </a:lnTo>
                    <a:lnTo>
                      <a:pt x="9230" y="5691"/>
                    </a:lnTo>
                    <a:lnTo>
                      <a:pt x="10143" y="6204"/>
                    </a:lnTo>
                    <a:lnTo>
                      <a:pt x="10980" y="6699"/>
                    </a:lnTo>
                    <a:lnTo>
                      <a:pt x="12331" y="7536"/>
                    </a:lnTo>
                    <a:lnTo>
                      <a:pt x="13207" y="8107"/>
                    </a:lnTo>
                    <a:lnTo>
                      <a:pt x="13511" y="8317"/>
                    </a:lnTo>
                    <a:lnTo>
                      <a:pt x="13302" y="7765"/>
                    </a:lnTo>
                    <a:lnTo>
                      <a:pt x="13093" y="7251"/>
                    </a:lnTo>
                    <a:lnTo>
                      <a:pt x="12864" y="6737"/>
                    </a:lnTo>
                    <a:lnTo>
                      <a:pt x="12617" y="6243"/>
                    </a:lnTo>
                    <a:lnTo>
                      <a:pt x="12350" y="5786"/>
                    </a:lnTo>
                    <a:lnTo>
                      <a:pt x="12103" y="5348"/>
                    </a:lnTo>
                    <a:lnTo>
                      <a:pt x="11818" y="4910"/>
                    </a:lnTo>
                    <a:lnTo>
                      <a:pt x="11551" y="4511"/>
                    </a:lnTo>
                    <a:lnTo>
                      <a:pt x="11266" y="4111"/>
                    </a:lnTo>
                    <a:lnTo>
                      <a:pt x="10980" y="3750"/>
                    </a:lnTo>
                    <a:lnTo>
                      <a:pt x="10695" y="3407"/>
                    </a:lnTo>
                    <a:lnTo>
                      <a:pt x="10409" y="3065"/>
                    </a:lnTo>
                    <a:lnTo>
                      <a:pt x="9820" y="2456"/>
                    </a:lnTo>
                    <a:lnTo>
                      <a:pt x="9268" y="1923"/>
                    </a:lnTo>
                    <a:lnTo>
                      <a:pt x="8735" y="1466"/>
                    </a:lnTo>
                    <a:lnTo>
                      <a:pt x="8221" y="1067"/>
                    </a:lnTo>
                    <a:lnTo>
                      <a:pt x="7764" y="724"/>
                    </a:lnTo>
                    <a:lnTo>
                      <a:pt x="7365" y="458"/>
                    </a:lnTo>
                    <a:lnTo>
                      <a:pt x="7041" y="248"/>
                    </a:lnTo>
                    <a:lnTo>
                      <a:pt x="6794" y="115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-1357900" y="-332575"/>
                <a:ext cx="234575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8317" extrusionOk="0">
                    <a:moveTo>
                      <a:pt x="2456" y="1"/>
                    </a:moveTo>
                    <a:lnTo>
                      <a:pt x="1" y="1542"/>
                    </a:lnTo>
                    <a:lnTo>
                      <a:pt x="286" y="1618"/>
                    </a:lnTo>
                    <a:lnTo>
                      <a:pt x="629" y="1714"/>
                    </a:lnTo>
                    <a:lnTo>
                      <a:pt x="1066" y="1847"/>
                    </a:lnTo>
                    <a:lnTo>
                      <a:pt x="1599" y="2018"/>
                    </a:lnTo>
                    <a:lnTo>
                      <a:pt x="2208" y="2246"/>
                    </a:lnTo>
                    <a:lnTo>
                      <a:pt x="2874" y="2551"/>
                    </a:lnTo>
                    <a:lnTo>
                      <a:pt x="3597" y="2893"/>
                    </a:lnTo>
                    <a:lnTo>
                      <a:pt x="3978" y="3084"/>
                    </a:lnTo>
                    <a:lnTo>
                      <a:pt x="4358" y="3312"/>
                    </a:lnTo>
                    <a:lnTo>
                      <a:pt x="4758" y="3540"/>
                    </a:lnTo>
                    <a:lnTo>
                      <a:pt x="5139" y="3788"/>
                    </a:lnTo>
                    <a:lnTo>
                      <a:pt x="5538" y="4054"/>
                    </a:lnTo>
                    <a:lnTo>
                      <a:pt x="5919" y="4340"/>
                    </a:lnTo>
                    <a:lnTo>
                      <a:pt x="6318" y="4644"/>
                    </a:lnTo>
                    <a:lnTo>
                      <a:pt x="6699" y="4968"/>
                    </a:lnTo>
                    <a:lnTo>
                      <a:pt x="7080" y="5310"/>
                    </a:lnTo>
                    <a:lnTo>
                      <a:pt x="7441" y="5672"/>
                    </a:lnTo>
                    <a:lnTo>
                      <a:pt x="7803" y="6052"/>
                    </a:lnTo>
                    <a:lnTo>
                      <a:pt x="8145" y="6471"/>
                    </a:lnTo>
                    <a:lnTo>
                      <a:pt x="8488" y="6889"/>
                    </a:lnTo>
                    <a:lnTo>
                      <a:pt x="8792" y="7346"/>
                    </a:lnTo>
                    <a:lnTo>
                      <a:pt x="9097" y="7822"/>
                    </a:lnTo>
                    <a:lnTo>
                      <a:pt x="9382" y="8317"/>
                    </a:lnTo>
                    <a:lnTo>
                      <a:pt x="9325" y="8088"/>
                    </a:lnTo>
                    <a:lnTo>
                      <a:pt x="9230" y="7822"/>
                    </a:lnTo>
                    <a:lnTo>
                      <a:pt x="9097" y="7460"/>
                    </a:lnTo>
                    <a:lnTo>
                      <a:pt x="8925" y="7023"/>
                    </a:lnTo>
                    <a:lnTo>
                      <a:pt x="8697" y="6528"/>
                    </a:lnTo>
                    <a:lnTo>
                      <a:pt x="8412" y="5957"/>
                    </a:lnTo>
                    <a:lnTo>
                      <a:pt x="8050" y="5348"/>
                    </a:lnTo>
                    <a:lnTo>
                      <a:pt x="7632" y="4701"/>
                    </a:lnTo>
                    <a:lnTo>
                      <a:pt x="7403" y="4378"/>
                    </a:lnTo>
                    <a:lnTo>
                      <a:pt x="7156" y="4035"/>
                    </a:lnTo>
                    <a:lnTo>
                      <a:pt x="6870" y="3693"/>
                    </a:lnTo>
                    <a:lnTo>
                      <a:pt x="6585" y="3331"/>
                    </a:lnTo>
                    <a:lnTo>
                      <a:pt x="6280" y="2989"/>
                    </a:lnTo>
                    <a:lnTo>
                      <a:pt x="5938" y="2646"/>
                    </a:lnTo>
                    <a:lnTo>
                      <a:pt x="5576" y="2284"/>
                    </a:lnTo>
                    <a:lnTo>
                      <a:pt x="5215" y="1942"/>
                    </a:lnTo>
                    <a:lnTo>
                      <a:pt x="4815" y="1599"/>
                    </a:lnTo>
                    <a:lnTo>
                      <a:pt x="4397" y="1276"/>
                    </a:lnTo>
                    <a:lnTo>
                      <a:pt x="3940" y="933"/>
                    </a:lnTo>
                    <a:lnTo>
                      <a:pt x="3464" y="610"/>
                    </a:lnTo>
                    <a:lnTo>
                      <a:pt x="2969" y="305"/>
                    </a:lnTo>
                    <a:lnTo>
                      <a:pt x="2456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-2306975" y="-325425"/>
                <a:ext cx="821125" cy="619425"/>
              </a:xfrm>
              <a:custGeom>
                <a:avLst/>
                <a:gdLst/>
                <a:ahLst/>
                <a:cxnLst/>
                <a:rect l="l" t="t" r="r" b="b"/>
                <a:pathLst>
                  <a:path w="32845" h="24777" extrusionOk="0">
                    <a:moveTo>
                      <a:pt x="1" y="0"/>
                    </a:moveTo>
                    <a:lnTo>
                      <a:pt x="800" y="343"/>
                    </a:lnTo>
                    <a:lnTo>
                      <a:pt x="2931" y="1332"/>
                    </a:lnTo>
                    <a:lnTo>
                      <a:pt x="6014" y="2779"/>
                    </a:lnTo>
                    <a:lnTo>
                      <a:pt x="7822" y="3635"/>
                    </a:lnTo>
                    <a:lnTo>
                      <a:pt x="9725" y="4548"/>
                    </a:lnTo>
                    <a:lnTo>
                      <a:pt x="11665" y="5519"/>
                    </a:lnTo>
                    <a:lnTo>
                      <a:pt x="13645" y="6508"/>
                    </a:lnTo>
                    <a:lnTo>
                      <a:pt x="15585" y="7517"/>
                    </a:lnTo>
                    <a:lnTo>
                      <a:pt x="17431" y="8506"/>
                    </a:lnTo>
                    <a:lnTo>
                      <a:pt x="19163" y="9496"/>
                    </a:lnTo>
                    <a:lnTo>
                      <a:pt x="19962" y="9953"/>
                    </a:lnTo>
                    <a:lnTo>
                      <a:pt x="20704" y="10409"/>
                    </a:lnTo>
                    <a:lnTo>
                      <a:pt x="21408" y="10866"/>
                    </a:lnTo>
                    <a:lnTo>
                      <a:pt x="22055" y="11285"/>
                    </a:lnTo>
                    <a:lnTo>
                      <a:pt x="22626" y="11684"/>
                    </a:lnTo>
                    <a:lnTo>
                      <a:pt x="23121" y="12065"/>
                    </a:lnTo>
                    <a:lnTo>
                      <a:pt x="23578" y="12465"/>
                    </a:lnTo>
                    <a:lnTo>
                      <a:pt x="24034" y="12864"/>
                    </a:lnTo>
                    <a:lnTo>
                      <a:pt x="24491" y="13302"/>
                    </a:lnTo>
                    <a:lnTo>
                      <a:pt x="24948" y="13758"/>
                    </a:lnTo>
                    <a:lnTo>
                      <a:pt x="25405" y="14234"/>
                    </a:lnTo>
                    <a:lnTo>
                      <a:pt x="25842" y="14710"/>
                    </a:lnTo>
                    <a:lnTo>
                      <a:pt x="26280" y="15224"/>
                    </a:lnTo>
                    <a:lnTo>
                      <a:pt x="26718" y="15719"/>
                    </a:lnTo>
                    <a:lnTo>
                      <a:pt x="27555" y="16765"/>
                    </a:lnTo>
                    <a:lnTo>
                      <a:pt x="28354" y="17831"/>
                    </a:lnTo>
                    <a:lnTo>
                      <a:pt x="29115" y="18877"/>
                    </a:lnTo>
                    <a:lnTo>
                      <a:pt x="29819" y="19905"/>
                    </a:lnTo>
                    <a:lnTo>
                      <a:pt x="30485" y="20894"/>
                    </a:lnTo>
                    <a:lnTo>
                      <a:pt x="31056" y="21808"/>
                    </a:lnTo>
                    <a:lnTo>
                      <a:pt x="31570" y="22626"/>
                    </a:lnTo>
                    <a:lnTo>
                      <a:pt x="32008" y="23349"/>
                    </a:lnTo>
                    <a:lnTo>
                      <a:pt x="32617" y="24396"/>
                    </a:lnTo>
                    <a:lnTo>
                      <a:pt x="32845" y="24776"/>
                    </a:lnTo>
                    <a:lnTo>
                      <a:pt x="32636" y="24053"/>
                    </a:lnTo>
                    <a:lnTo>
                      <a:pt x="32388" y="23216"/>
                    </a:lnTo>
                    <a:lnTo>
                      <a:pt x="32046" y="22131"/>
                    </a:lnTo>
                    <a:lnTo>
                      <a:pt x="31608" y="20818"/>
                    </a:lnTo>
                    <a:lnTo>
                      <a:pt x="31113" y="19334"/>
                    </a:lnTo>
                    <a:lnTo>
                      <a:pt x="30542" y="17736"/>
                    </a:lnTo>
                    <a:lnTo>
                      <a:pt x="29895" y="16061"/>
                    </a:lnTo>
                    <a:lnTo>
                      <a:pt x="29553" y="15205"/>
                    </a:lnTo>
                    <a:lnTo>
                      <a:pt x="29191" y="14329"/>
                    </a:lnTo>
                    <a:lnTo>
                      <a:pt x="28830" y="13473"/>
                    </a:lnTo>
                    <a:lnTo>
                      <a:pt x="28430" y="12636"/>
                    </a:lnTo>
                    <a:lnTo>
                      <a:pt x="28050" y="11798"/>
                    </a:lnTo>
                    <a:lnTo>
                      <a:pt x="27631" y="10980"/>
                    </a:lnTo>
                    <a:lnTo>
                      <a:pt x="27212" y="10200"/>
                    </a:lnTo>
                    <a:lnTo>
                      <a:pt x="26794" y="9439"/>
                    </a:lnTo>
                    <a:lnTo>
                      <a:pt x="26356" y="8716"/>
                    </a:lnTo>
                    <a:lnTo>
                      <a:pt x="25899" y="8031"/>
                    </a:lnTo>
                    <a:lnTo>
                      <a:pt x="25443" y="7384"/>
                    </a:lnTo>
                    <a:lnTo>
                      <a:pt x="24986" y="6813"/>
                    </a:lnTo>
                    <a:lnTo>
                      <a:pt x="24529" y="6280"/>
                    </a:lnTo>
                    <a:lnTo>
                      <a:pt x="24301" y="6052"/>
                    </a:lnTo>
                    <a:lnTo>
                      <a:pt x="24053" y="5823"/>
                    </a:lnTo>
                    <a:lnTo>
                      <a:pt x="23825" y="5614"/>
                    </a:lnTo>
                    <a:lnTo>
                      <a:pt x="23578" y="5443"/>
                    </a:lnTo>
                    <a:lnTo>
                      <a:pt x="23349" y="5271"/>
                    </a:lnTo>
                    <a:lnTo>
                      <a:pt x="23102" y="5119"/>
                    </a:lnTo>
                    <a:lnTo>
                      <a:pt x="22455" y="4777"/>
                    </a:lnTo>
                    <a:lnTo>
                      <a:pt x="21732" y="4434"/>
                    </a:lnTo>
                    <a:lnTo>
                      <a:pt x="20990" y="4111"/>
                    </a:lnTo>
                    <a:lnTo>
                      <a:pt x="20191" y="3806"/>
                    </a:lnTo>
                    <a:lnTo>
                      <a:pt x="19353" y="3502"/>
                    </a:lnTo>
                    <a:lnTo>
                      <a:pt x="18497" y="3235"/>
                    </a:lnTo>
                    <a:lnTo>
                      <a:pt x="17603" y="2969"/>
                    </a:lnTo>
                    <a:lnTo>
                      <a:pt x="16670" y="2703"/>
                    </a:lnTo>
                    <a:lnTo>
                      <a:pt x="15738" y="2474"/>
                    </a:lnTo>
                    <a:lnTo>
                      <a:pt x="14786" y="2246"/>
                    </a:lnTo>
                    <a:lnTo>
                      <a:pt x="13835" y="2017"/>
                    </a:lnTo>
                    <a:lnTo>
                      <a:pt x="12864" y="1827"/>
                    </a:lnTo>
                    <a:lnTo>
                      <a:pt x="10942" y="1447"/>
                    </a:lnTo>
                    <a:lnTo>
                      <a:pt x="9058" y="1123"/>
                    </a:lnTo>
                    <a:lnTo>
                      <a:pt x="7251" y="838"/>
                    </a:lnTo>
                    <a:lnTo>
                      <a:pt x="5557" y="609"/>
                    </a:lnTo>
                    <a:lnTo>
                      <a:pt x="4016" y="419"/>
                    </a:lnTo>
                    <a:lnTo>
                      <a:pt x="2684" y="267"/>
                    </a:lnTo>
                    <a:lnTo>
                      <a:pt x="724" y="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-1829825" y="-239800"/>
                <a:ext cx="10897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8355" extrusionOk="0">
                    <a:moveTo>
                      <a:pt x="1" y="1"/>
                    </a:moveTo>
                    <a:lnTo>
                      <a:pt x="2075" y="7270"/>
                    </a:lnTo>
                    <a:lnTo>
                      <a:pt x="3654" y="8354"/>
                    </a:lnTo>
                    <a:lnTo>
                      <a:pt x="4359" y="1923"/>
                    </a:lnTo>
                    <a:lnTo>
                      <a:pt x="4054" y="1732"/>
                    </a:lnTo>
                    <a:lnTo>
                      <a:pt x="3673" y="1523"/>
                    </a:lnTo>
                    <a:lnTo>
                      <a:pt x="3160" y="1238"/>
                    </a:lnTo>
                    <a:lnTo>
                      <a:pt x="2532" y="952"/>
                    </a:lnTo>
                    <a:lnTo>
                      <a:pt x="1790" y="629"/>
                    </a:lnTo>
                    <a:lnTo>
                      <a:pt x="933" y="305"/>
                    </a:lnTo>
                    <a:lnTo>
                      <a:pt x="477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-1896425" y="-216000"/>
                <a:ext cx="438175" cy="89152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35661" extrusionOk="0">
                    <a:moveTo>
                      <a:pt x="1" y="0"/>
                    </a:moveTo>
                    <a:lnTo>
                      <a:pt x="77" y="837"/>
                    </a:lnTo>
                    <a:lnTo>
                      <a:pt x="286" y="3045"/>
                    </a:lnTo>
                    <a:lnTo>
                      <a:pt x="438" y="4548"/>
                    </a:lnTo>
                    <a:lnTo>
                      <a:pt x="629" y="6261"/>
                    </a:lnTo>
                    <a:lnTo>
                      <a:pt x="838" y="8107"/>
                    </a:lnTo>
                    <a:lnTo>
                      <a:pt x="1104" y="10048"/>
                    </a:lnTo>
                    <a:lnTo>
                      <a:pt x="1371" y="12027"/>
                    </a:lnTo>
                    <a:lnTo>
                      <a:pt x="1694" y="14006"/>
                    </a:lnTo>
                    <a:lnTo>
                      <a:pt x="2037" y="15928"/>
                    </a:lnTo>
                    <a:lnTo>
                      <a:pt x="2227" y="16860"/>
                    </a:lnTo>
                    <a:lnTo>
                      <a:pt x="2417" y="17754"/>
                    </a:lnTo>
                    <a:lnTo>
                      <a:pt x="2608" y="18592"/>
                    </a:lnTo>
                    <a:lnTo>
                      <a:pt x="2817" y="19410"/>
                    </a:lnTo>
                    <a:lnTo>
                      <a:pt x="3026" y="20171"/>
                    </a:lnTo>
                    <a:lnTo>
                      <a:pt x="3236" y="20856"/>
                    </a:lnTo>
                    <a:lnTo>
                      <a:pt x="3464" y="21503"/>
                    </a:lnTo>
                    <a:lnTo>
                      <a:pt x="3692" y="22055"/>
                    </a:lnTo>
                    <a:lnTo>
                      <a:pt x="3940" y="22550"/>
                    </a:lnTo>
                    <a:lnTo>
                      <a:pt x="4054" y="22759"/>
                    </a:lnTo>
                    <a:lnTo>
                      <a:pt x="4187" y="22949"/>
                    </a:lnTo>
                    <a:lnTo>
                      <a:pt x="4454" y="23330"/>
                    </a:lnTo>
                    <a:lnTo>
                      <a:pt x="4777" y="23730"/>
                    </a:lnTo>
                    <a:lnTo>
                      <a:pt x="5120" y="24148"/>
                    </a:lnTo>
                    <a:lnTo>
                      <a:pt x="5500" y="24586"/>
                    </a:lnTo>
                    <a:lnTo>
                      <a:pt x="6376" y="25537"/>
                    </a:lnTo>
                    <a:lnTo>
                      <a:pt x="7346" y="26546"/>
                    </a:lnTo>
                    <a:lnTo>
                      <a:pt x="8393" y="27592"/>
                    </a:lnTo>
                    <a:lnTo>
                      <a:pt x="9477" y="28658"/>
                    </a:lnTo>
                    <a:lnTo>
                      <a:pt x="10600" y="29705"/>
                    </a:lnTo>
                    <a:lnTo>
                      <a:pt x="11723" y="30751"/>
                    </a:lnTo>
                    <a:lnTo>
                      <a:pt x="13816" y="32654"/>
                    </a:lnTo>
                    <a:lnTo>
                      <a:pt x="15586" y="34215"/>
                    </a:lnTo>
                    <a:lnTo>
                      <a:pt x="17241" y="35661"/>
                    </a:lnTo>
                    <a:lnTo>
                      <a:pt x="17317" y="35166"/>
                    </a:lnTo>
                    <a:lnTo>
                      <a:pt x="17374" y="34595"/>
                    </a:lnTo>
                    <a:lnTo>
                      <a:pt x="17432" y="33796"/>
                    </a:lnTo>
                    <a:lnTo>
                      <a:pt x="17489" y="32826"/>
                    </a:lnTo>
                    <a:lnTo>
                      <a:pt x="17527" y="31703"/>
                    </a:lnTo>
                    <a:lnTo>
                      <a:pt x="17527" y="30428"/>
                    </a:lnTo>
                    <a:lnTo>
                      <a:pt x="17508" y="29743"/>
                    </a:lnTo>
                    <a:lnTo>
                      <a:pt x="17489" y="29020"/>
                    </a:lnTo>
                    <a:lnTo>
                      <a:pt x="17451" y="28278"/>
                    </a:lnTo>
                    <a:lnTo>
                      <a:pt x="17393" y="27516"/>
                    </a:lnTo>
                    <a:lnTo>
                      <a:pt x="17336" y="26736"/>
                    </a:lnTo>
                    <a:lnTo>
                      <a:pt x="17241" y="25937"/>
                    </a:lnTo>
                    <a:lnTo>
                      <a:pt x="17127" y="25119"/>
                    </a:lnTo>
                    <a:lnTo>
                      <a:pt x="17013" y="24281"/>
                    </a:lnTo>
                    <a:lnTo>
                      <a:pt x="16861" y="23425"/>
                    </a:lnTo>
                    <a:lnTo>
                      <a:pt x="16689" y="22569"/>
                    </a:lnTo>
                    <a:lnTo>
                      <a:pt x="16480" y="21712"/>
                    </a:lnTo>
                    <a:lnTo>
                      <a:pt x="16252" y="20856"/>
                    </a:lnTo>
                    <a:lnTo>
                      <a:pt x="16004" y="19981"/>
                    </a:lnTo>
                    <a:lnTo>
                      <a:pt x="15719" y="19124"/>
                    </a:lnTo>
                    <a:lnTo>
                      <a:pt x="15414" y="18249"/>
                    </a:lnTo>
                    <a:lnTo>
                      <a:pt x="15053" y="17393"/>
                    </a:lnTo>
                    <a:lnTo>
                      <a:pt x="14672" y="16556"/>
                    </a:lnTo>
                    <a:lnTo>
                      <a:pt x="14273" y="15718"/>
                    </a:lnTo>
                    <a:lnTo>
                      <a:pt x="13816" y="14881"/>
                    </a:lnTo>
                    <a:lnTo>
                      <a:pt x="13340" y="14063"/>
                    </a:lnTo>
                    <a:lnTo>
                      <a:pt x="12845" y="13263"/>
                    </a:lnTo>
                    <a:lnTo>
                      <a:pt x="12332" y="12483"/>
                    </a:lnTo>
                    <a:lnTo>
                      <a:pt x="11780" y="11722"/>
                    </a:lnTo>
                    <a:lnTo>
                      <a:pt x="11228" y="10961"/>
                    </a:lnTo>
                    <a:lnTo>
                      <a:pt x="10657" y="10219"/>
                    </a:lnTo>
                    <a:lnTo>
                      <a:pt x="10086" y="9515"/>
                    </a:lnTo>
                    <a:lnTo>
                      <a:pt x="9496" y="8811"/>
                    </a:lnTo>
                    <a:lnTo>
                      <a:pt x="8906" y="8126"/>
                    </a:lnTo>
                    <a:lnTo>
                      <a:pt x="8317" y="7479"/>
                    </a:lnTo>
                    <a:lnTo>
                      <a:pt x="7727" y="6832"/>
                    </a:lnTo>
                    <a:lnTo>
                      <a:pt x="7137" y="6223"/>
                    </a:lnTo>
                    <a:lnTo>
                      <a:pt x="6547" y="5633"/>
                    </a:lnTo>
                    <a:lnTo>
                      <a:pt x="5405" y="4529"/>
                    </a:lnTo>
                    <a:lnTo>
                      <a:pt x="4320" y="3520"/>
                    </a:lnTo>
                    <a:lnTo>
                      <a:pt x="3293" y="2626"/>
                    </a:lnTo>
                    <a:lnTo>
                      <a:pt x="2379" y="1865"/>
                    </a:lnTo>
                    <a:lnTo>
                      <a:pt x="1580" y="1218"/>
                    </a:lnTo>
                    <a:lnTo>
                      <a:pt x="914" y="685"/>
                    </a:lnTo>
                    <a:lnTo>
                      <a:pt x="419" y="3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-1896425" y="-216000"/>
                <a:ext cx="438175" cy="89152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35661" fill="none" extrusionOk="0">
                    <a:moveTo>
                      <a:pt x="17241" y="35661"/>
                    </a:moveTo>
                    <a:lnTo>
                      <a:pt x="17241" y="35661"/>
                    </a:lnTo>
                    <a:lnTo>
                      <a:pt x="15586" y="34215"/>
                    </a:lnTo>
                    <a:lnTo>
                      <a:pt x="13816" y="32654"/>
                    </a:lnTo>
                    <a:lnTo>
                      <a:pt x="11723" y="30751"/>
                    </a:lnTo>
                    <a:lnTo>
                      <a:pt x="10600" y="29705"/>
                    </a:lnTo>
                    <a:lnTo>
                      <a:pt x="9477" y="28658"/>
                    </a:lnTo>
                    <a:lnTo>
                      <a:pt x="8393" y="27592"/>
                    </a:lnTo>
                    <a:lnTo>
                      <a:pt x="7346" y="26546"/>
                    </a:lnTo>
                    <a:lnTo>
                      <a:pt x="6376" y="25537"/>
                    </a:lnTo>
                    <a:lnTo>
                      <a:pt x="5500" y="24586"/>
                    </a:lnTo>
                    <a:lnTo>
                      <a:pt x="5120" y="24148"/>
                    </a:lnTo>
                    <a:lnTo>
                      <a:pt x="4777" y="23730"/>
                    </a:lnTo>
                    <a:lnTo>
                      <a:pt x="4454" y="23330"/>
                    </a:lnTo>
                    <a:lnTo>
                      <a:pt x="4187" y="22949"/>
                    </a:lnTo>
                    <a:lnTo>
                      <a:pt x="4187" y="22949"/>
                    </a:lnTo>
                    <a:lnTo>
                      <a:pt x="4054" y="22759"/>
                    </a:lnTo>
                    <a:lnTo>
                      <a:pt x="3940" y="22550"/>
                    </a:lnTo>
                    <a:lnTo>
                      <a:pt x="3692" y="22055"/>
                    </a:lnTo>
                    <a:lnTo>
                      <a:pt x="3464" y="21503"/>
                    </a:lnTo>
                    <a:lnTo>
                      <a:pt x="3236" y="20856"/>
                    </a:lnTo>
                    <a:lnTo>
                      <a:pt x="3026" y="20171"/>
                    </a:lnTo>
                    <a:lnTo>
                      <a:pt x="2817" y="19410"/>
                    </a:lnTo>
                    <a:lnTo>
                      <a:pt x="2608" y="18592"/>
                    </a:lnTo>
                    <a:lnTo>
                      <a:pt x="2417" y="17754"/>
                    </a:lnTo>
                    <a:lnTo>
                      <a:pt x="2227" y="16860"/>
                    </a:lnTo>
                    <a:lnTo>
                      <a:pt x="2037" y="15928"/>
                    </a:lnTo>
                    <a:lnTo>
                      <a:pt x="1694" y="14006"/>
                    </a:lnTo>
                    <a:lnTo>
                      <a:pt x="1371" y="12027"/>
                    </a:lnTo>
                    <a:lnTo>
                      <a:pt x="1104" y="10048"/>
                    </a:lnTo>
                    <a:lnTo>
                      <a:pt x="838" y="8107"/>
                    </a:lnTo>
                    <a:lnTo>
                      <a:pt x="629" y="6261"/>
                    </a:lnTo>
                    <a:lnTo>
                      <a:pt x="438" y="4548"/>
                    </a:lnTo>
                    <a:lnTo>
                      <a:pt x="286" y="3045"/>
                    </a:lnTo>
                    <a:lnTo>
                      <a:pt x="77" y="83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19" y="324"/>
                    </a:lnTo>
                    <a:lnTo>
                      <a:pt x="914" y="685"/>
                    </a:lnTo>
                    <a:lnTo>
                      <a:pt x="1580" y="1218"/>
                    </a:lnTo>
                    <a:lnTo>
                      <a:pt x="2379" y="1865"/>
                    </a:lnTo>
                    <a:lnTo>
                      <a:pt x="3293" y="2626"/>
                    </a:lnTo>
                    <a:lnTo>
                      <a:pt x="4320" y="3520"/>
                    </a:lnTo>
                    <a:lnTo>
                      <a:pt x="5405" y="4529"/>
                    </a:lnTo>
                    <a:lnTo>
                      <a:pt x="6547" y="5633"/>
                    </a:lnTo>
                    <a:lnTo>
                      <a:pt x="7137" y="6223"/>
                    </a:lnTo>
                    <a:lnTo>
                      <a:pt x="7727" y="6832"/>
                    </a:lnTo>
                    <a:lnTo>
                      <a:pt x="8317" y="7479"/>
                    </a:lnTo>
                    <a:lnTo>
                      <a:pt x="8906" y="8126"/>
                    </a:lnTo>
                    <a:lnTo>
                      <a:pt x="9496" y="8811"/>
                    </a:lnTo>
                    <a:lnTo>
                      <a:pt x="10086" y="9515"/>
                    </a:lnTo>
                    <a:lnTo>
                      <a:pt x="10657" y="10219"/>
                    </a:lnTo>
                    <a:lnTo>
                      <a:pt x="11228" y="10961"/>
                    </a:lnTo>
                    <a:lnTo>
                      <a:pt x="11780" y="11722"/>
                    </a:lnTo>
                    <a:lnTo>
                      <a:pt x="12332" y="12483"/>
                    </a:lnTo>
                    <a:lnTo>
                      <a:pt x="12845" y="13263"/>
                    </a:lnTo>
                    <a:lnTo>
                      <a:pt x="13340" y="14063"/>
                    </a:lnTo>
                    <a:lnTo>
                      <a:pt x="13816" y="14881"/>
                    </a:lnTo>
                    <a:lnTo>
                      <a:pt x="14273" y="15718"/>
                    </a:lnTo>
                    <a:lnTo>
                      <a:pt x="14273" y="15718"/>
                    </a:lnTo>
                    <a:lnTo>
                      <a:pt x="14672" y="16556"/>
                    </a:lnTo>
                    <a:lnTo>
                      <a:pt x="15053" y="17393"/>
                    </a:lnTo>
                    <a:lnTo>
                      <a:pt x="15414" y="18249"/>
                    </a:lnTo>
                    <a:lnTo>
                      <a:pt x="15719" y="19124"/>
                    </a:lnTo>
                    <a:lnTo>
                      <a:pt x="16004" y="19981"/>
                    </a:lnTo>
                    <a:lnTo>
                      <a:pt x="16252" y="20856"/>
                    </a:lnTo>
                    <a:lnTo>
                      <a:pt x="16480" y="21712"/>
                    </a:lnTo>
                    <a:lnTo>
                      <a:pt x="16689" y="22569"/>
                    </a:lnTo>
                    <a:lnTo>
                      <a:pt x="16861" y="23425"/>
                    </a:lnTo>
                    <a:lnTo>
                      <a:pt x="17013" y="24281"/>
                    </a:lnTo>
                    <a:lnTo>
                      <a:pt x="17127" y="25119"/>
                    </a:lnTo>
                    <a:lnTo>
                      <a:pt x="17241" y="25937"/>
                    </a:lnTo>
                    <a:lnTo>
                      <a:pt x="17336" y="26736"/>
                    </a:lnTo>
                    <a:lnTo>
                      <a:pt x="17393" y="27516"/>
                    </a:lnTo>
                    <a:lnTo>
                      <a:pt x="17451" y="28278"/>
                    </a:lnTo>
                    <a:lnTo>
                      <a:pt x="17489" y="29020"/>
                    </a:lnTo>
                    <a:lnTo>
                      <a:pt x="17508" y="29743"/>
                    </a:lnTo>
                    <a:lnTo>
                      <a:pt x="17527" y="30428"/>
                    </a:lnTo>
                    <a:lnTo>
                      <a:pt x="17527" y="31703"/>
                    </a:lnTo>
                    <a:lnTo>
                      <a:pt x="17489" y="32826"/>
                    </a:lnTo>
                    <a:lnTo>
                      <a:pt x="17432" y="33796"/>
                    </a:lnTo>
                    <a:lnTo>
                      <a:pt x="17374" y="34595"/>
                    </a:lnTo>
                    <a:lnTo>
                      <a:pt x="17317" y="35166"/>
                    </a:lnTo>
                    <a:lnTo>
                      <a:pt x="17241" y="3566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-1896425" y="-216000"/>
                <a:ext cx="435325" cy="8915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5661" extrusionOk="0">
                    <a:moveTo>
                      <a:pt x="1" y="0"/>
                    </a:moveTo>
                    <a:lnTo>
                      <a:pt x="1523" y="2265"/>
                    </a:lnTo>
                    <a:lnTo>
                      <a:pt x="3141" y="4681"/>
                    </a:lnTo>
                    <a:lnTo>
                      <a:pt x="5024" y="7574"/>
                    </a:lnTo>
                    <a:lnTo>
                      <a:pt x="6014" y="9096"/>
                    </a:lnTo>
                    <a:lnTo>
                      <a:pt x="7004" y="10656"/>
                    </a:lnTo>
                    <a:lnTo>
                      <a:pt x="7955" y="12198"/>
                    </a:lnTo>
                    <a:lnTo>
                      <a:pt x="8868" y="13682"/>
                    </a:lnTo>
                    <a:lnTo>
                      <a:pt x="9687" y="15071"/>
                    </a:lnTo>
                    <a:lnTo>
                      <a:pt x="10410" y="16346"/>
                    </a:lnTo>
                    <a:lnTo>
                      <a:pt x="10714" y="16917"/>
                    </a:lnTo>
                    <a:lnTo>
                      <a:pt x="10981" y="17450"/>
                    </a:lnTo>
                    <a:lnTo>
                      <a:pt x="11228" y="17945"/>
                    </a:lnTo>
                    <a:lnTo>
                      <a:pt x="11418" y="18363"/>
                    </a:lnTo>
                    <a:lnTo>
                      <a:pt x="11780" y="19277"/>
                    </a:lnTo>
                    <a:lnTo>
                      <a:pt x="12198" y="20361"/>
                    </a:lnTo>
                    <a:lnTo>
                      <a:pt x="12636" y="21579"/>
                    </a:lnTo>
                    <a:lnTo>
                      <a:pt x="13093" y="22892"/>
                    </a:lnTo>
                    <a:lnTo>
                      <a:pt x="14063" y="25747"/>
                    </a:lnTo>
                    <a:lnTo>
                      <a:pt x="15015" y="28639"/>
                    </a:lnTo>
                    <a:lnTo>
                      <a:pt x="15890" y="31341"/>
                    </a:lnTo>
                    <a:lnTo>
                      <a:pt x="16594" y="33568"/>
                    </a:lnTo>
                    <a:lnTo>
                      <a:pt x="17241" y="35661"/>
                    </a:lnTo>
                    <a:lnTo>
                      <a:pt x="17298" y="35185"/>
                    </a:lnTo>
                    <a:lnTo>
                      <a:pt x="17336" y="34595"/>
                    </a:lnTo>
                    <a:lnTo>
                      <a:pt x="17374" y="33815"/>
                    </a:lnTo>
                    <a:lnTo>
                      <a:pt x="17412" y="32864"/>
                    </a:lnTo>
                    <a:lnTo>
                      <a:pt x="17412" y="31760"/>
                    </a:lnTo>
                    <a:lnTo>
                      <a:pt x="17412" y="30504"/>
                    </a:lnTo>
                    <a:lnTo>
                      <a:pt x="17355" y="29134"/>
                    </a:lnTo>
                    <a:lnTo>
                      <a:pt x="17317" y="28411"/>
                    </a:lnTo>
                    <a:lnTo>
                      <a:pt x="17260" y="27669"/>
                    </a:lnTo>
                    <a:lnTo>
                      <a:pt x="17203" y="26907"/>
                    </a:lnTo>
                    <a:lnTo>
                      <a:pt x="17127" y="26127"/>
                    </a:lnTo>
                    <a:lnTo>
                      <a:pt x="17032" y="25347"/>
                    </a:lnTo>
                    <a:lnTo>
                      <a:pt x="16918" y="24529"/>
                    </a:lnTo>
                    <a:lnTo>
                      <a:pt x="16785" y="23711"/>
                    </a:lnTo>
                    <a:lnTo>
                      <a:pt x="16632" y="22892"/>
                    </a:lnTo>
                    <a:lnTo>
                      <a:pt x="16461" y="22074"/>
                    </a:lnTo>
                    <a:lnTo>
                      <a:pt x="16271" y="21237"/>
                    </a:lnTo>
                    <a:lnTo>
                      <a:pt x="16042" y="20418"/>
                    </a:lnTo>
                    <a:lnTo>
                      <a:pt x="15814" y="19581"/>
                    </a:lnTo>
                    <a:lnTo>
                      <a:pt x="15548" y="18763"/>
                    </a:lnTo>
                    <a:lnTo>
                      <a:pt x="15262" y="17964"/>
                    </a:lnTo>
                    <a:lnTo>
                      <a:pt x="14939" y="17164"/>
                    </a:lnTo>
                    <a:lnTo>
                      <a:pt x="14596" y="16365"/>
                    </a:lnTo>
                    <a:lnTo>
                      <a:pt x="14216" y="15604"/>
                    </a:lnTo>
                    <a:lnTo>
                      <a:pt x="13797" y="14824"/>
                    </a:lnTo>
                    <a:lnTo>
                      <a:pt x="13340" y="14044"/>
                    </a:lnTo>
                    <a:lnTo>
                      <a:pt x="12865" y="13282"/>
                    </a:lnTo>
                    <a:lnTo>
                      <a:pt x="12351" y="12521"/>
                    </a:lnTo>
                    <a:lnTo>
                      <a:pt x="11818" y="11779"/>
                    </a:lnTo>
                    <a:lnTo>
                      <a:pt x="11266" y="11037"/>
                    </a:lnTo>
                    <a:lnTo>
                      <a:pt x="10695" y="10314"/>
                    </a:lnTo>
                    <a:lnTo>
                      <a:pt x="10105" y="9591"/>
                    </a:lnTo>
                    <a:lnTo>
                      <a:pt x="9515" y="8887"/>
                    </a:lnTo>
                    <a:lnTo>
                      <a:pt x="8906" y="8202"/>
                    </a:lnTo>
                    <a:lnTo>
                      <a:pt x="8297" y="7536"/>
                    </a:lnTo>
                    <a:lnTo>
                      <a:pt x="7670" y="6889"/>
                    </a:lnTo>
                    <a:lnTo>
                      <a:pt x="7061" y="6261"/>
                    </a:lnTo>
                    <a:lnTo>
                      <a:pt x="5862" y="5081"/>
                    </a:lnTo>
                    <a:lnTo>
                      <a:pt x="4701" y="3977"/>
                    </a:lnTo>
                    <a:lnTo>
                      <a:pt x="3597" y="2988"/>
                    </a:lnTo>
                    <a:lnTo>
                      <a:pt x="2608" y="2131"/>
                    </a:lnTo>
                    <a:lnTo>
                      <a:pt x="1751" y="1389"/>
                    </a:lnTo>
                    <a:lnTo>
                      <a:pt x="1028" y="799"/>
                    </a:lnTo>
                    <a:lnTo>
                      <a:pt x="477" y="3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-1896425" y="-216000"/>
                <a:ext cx="435325" cy="8915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566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523" y="2265"/>
                    </a:lnTo>
                    <a:lnTo>
                      <a:pt x="3141" y="4681"/>
                    </a:lnTo>
                    <a:lnTo>
                      <a:pt x="5024" y="7574"/>
                    </a:lnTo>
                    <a:lnTo>
                      <a:pt x="6014" y="9096"/>
                    </a:lnTo>
                    <a:lnTo>
                      <a:pt x="7004" y="10656"/>
                    </a:lnTo>
                    <a:lnTo>
                      <a:pt x="7955" y="12198"/>
                    </a:lnTo>
                    <a:lnTo>
                      <a:pt x="8868" y="13682"/>
                    </a:lnTo>
                    <a:lnTo>
                      <a:pt x="9687" y="15071"/>
                    </a:lnTo>
                    <a:lnTo>
                      <a:pt x="10410" y="16346"/>
                    </a:lnTo>
                    <a:lnTo>
                      <a:pt x="10714" y="16917"/>
                    </a:lnTo>
                    <a:lnTo>
                      <a:pt x="10981" y="17450"/>
                    </a:lnTo>
                    <a:lnTo>
                      <a:pt x="11228" y="17945"/>
                    </a:lnTo>
                    <a:lnTo>
                      <a:pt x="11418" y="18363"/>
                    </a:lnTo>
                    <a:lnTo>
                      <a:pt x="11418" y="18363"/>
                    </a:lnTo>
                    <a:lnTo>
                      <a:pt x="11780" y="19277"/>
                    </a:lnTo>
                    <a:lnTo>
                      <a:pt x="12198" y="20361"/>
                    </a:lnTo>
                    <a:lnTo>
                      <a:pt x="12636" y="21579"/>
                    </a:lnTo>
                    <a:lnTo>
                      <a:pt x="13093" y="22892"/>
                    </a:lnTo>
                    <a:lnTo>
                      <a:pt x="14063" y="25747"/>
                    </a:lnTo>
                    <a:lnTo>
                      <a:pt x="15015" y="28639"/>
                    </a:lnTo>
                    <a:lnTo>
                      <a:pt x="15890" y="31341"/>
                    </a:lnTo>
                    <a:lnTo>
                      <a:pt x="16594" y="33568"/>
                    </a:lnTo>
                    <a:lnTo>
                      <a:pt x="17241" y="35661"/>
                    </a:lnTo>
                    <a:lnTo>
                      <a:pt x="17241" y="35661"/>
                    </a:lnTo>
                    <a:lnTo>
                      <a:pt x="17298" y="35185"/>
                    </a:lnTo>
                    <a:lnTo>
                      <a:pt x="17336" y="34595"/>
                    </a:lnTo>
                    <a:lnTo>
                      <a:pt x="17374" y="33815"/>
                    </a:lnTo>
                    <a:lnTo>
                      <a:pt x="17412" y="32864"/>
                    </a:lnTo>
                    <a:lnTo>
                      <a:pt x="17412" y="31760"/>
                    </a:lnTo>
                    <a:lnTo>
                      <a:pt x="17412" y="30504"/>
                    </a:lnTo>
                    <a:lnTo>
                      <a:pt x="17355" y="29134"/>
                    </a:lnTo>
                    <a:lnTo>
                      <a:pt x="17317" y="28411"/>
                    </a:lnTo>
                    <a:lnTo>
                      <a:pt x="17260" y="27669"/>
                    </a:lnTo>
                    <a:lnTo>
                      <a:pt x="17203" y="26907"/>
                    </a:lnTo>
                    <a:lnTo>
                      <a:pt x="17127" y="26127"/>
                    </a:lnTo>
                    <a:lnTo>
                      <a:pt x="17032" y="25347"/>
                    </a:lnTo>
                    <a:lnTo>
                      <a:pt x="16918" y="24529"/>
                    </a:lnTo>
                    <a:lnTo>
                      <a:pt x="16785" y="23711"/>
                    </a:lnTo>
                    <a:lnTo>
                      <a:pt x="16632" y="22892"/>
                    </a:lnTo>
                    <a:lnTo>
                      <a:pt x="16461" y="22074"/>
                    </a:lnTo>
                    <a:lnTo>
                      <a:pt x="16271" y="21237"/>
                    </a:lnTo>
                    <a:lnTo>
                      <a:pt x="16042" y="20418"/>
                    </a:lnTo>
                    <a:lnTo>
                      <a:pt x="15814" y="19581"/>
                    </a:lnTo>
                    <a:lnTo>
                      <a:pt x="15548" y="18763"/>
                    </a:lnTo>
                    <a:lnTo>
                      <a:pt x="15262" y="17964"/>
                    </a:lnTo>
                    <a:lnTo>
                      <a:pt x="14939" y="17164"/>
                    </a:lnTo>
                    <a:lnTo>
                      <a:pt x="14596" y="16365"/>
                    </a:lnTo>
                    <a:lnTo>
                      <a:pt x="14596" y="16365"/>
                    </a:lnTo>
                    <a:lnTo>
                      <a:pt x="14216" y="15604"/>
                    </a:lnTo>
                    <a:lnTo>
                      <a:pt x="13797" y="14824"/>
                    </a:lnTo>
                    <a:lnTo>
                      <a:pt x="13340" y="14044"/>
                    </a:lnTo>
                    <a:lnTo>
                      <a:pt x="12865" y="13282"/>
                    </a:lnTo>
                    <a:lnTo>
                      <a:pt x="12351" y="12521"/>
                    </a:lnTo>
                    <a:lnTo>
                      <a:pt x="11818" y="11779"/>
                    </a:lnTo>
                    <a:lnTo>
                      <a:pt x="11266" y="11037"/>
                    </a:lnTo>
                    <a:lnTo>
                      <a:pt x="10695" y="10314"/>
                    </a:lnTo>
                    <a:lnTo>
                      <a:pt x="10105" y="9591"/>
                    </a:lnTo>
                    <a:lnTo>
                      <a:pt x="9515" y="8887"/>
                    </a:lnTo>
                    <a:lnTo>
                      <a:pt x="8906" y="8202"/>
                    </a:lnTo>
                    <a:lnTo>
                      <a:pt x="8297" y="7536"/>
                    </a:lnTo>
                    <a:lnTo>
                      <a:pt x="7670" y="6889"/>
                    </a:lnTo>
                    <a:lnTo>
                      <a:pt x="7061" y="6261"/>
                    </a:lnTo>
                    <a:lnTo>
                      <a:pt x="5862" y="5081"/>
                    </a:lnTo>
                    <a:lnTo>
                      <a:pt x="4701" y="3977"/>
                    </a:lnTo>
                    <a:lnTo>
                      <a:pt x="3597" y="2988"/>
                    </a:lnTo>
                    <a:lnTo>
                      <a:pt x="2608" y="2131"/>
                    </a:lnTo>
                    <a:lnTo>
                      <a:pt x="1751" y="1389"/>
                    </a:lnTo>
                    <a:lnTo>
                      <a:pt x="1028" y="799"/>
                    </a:lnTo>
                    <a:lnTo>
                      <a:pt x="477" y="36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-1434000" y="-124675"/>
                <a:ext cx="80900" cy="67320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26928" extrusionOk="0">
                    <a:moveTo>
                      <a:pt x="2683" y="1"/>
                    </a:moveTo>
                    <a:lnTo>
                      <a:pt x="2588" y="438"/>
                    </a:lnTo>
                    <a:lnTo>
                      <a:pt x="2322" y="1713"/>
                    </a:lnTo>
                    <a:lnTo>
                      <a:pt x="2131" y="2646"/>
                    </a:lnTo>
                    <a:lnTo>
                      <a:pt x="1941" y="3749"/>
                    </a:lnTo>
                    <a:lnTo>
                      <a:pt x="1713" y="5024"/>
                    </a:lnTo>
                    <a:lnTo>
                      <a:pt x="1484" y="6452"/>
                    </a:lnTo>
                    <a:lnTo>
                      <a:pt x="1237" y="8031"/>
                    </a:lnTo>
                    <a:lnTo>
                      <a:pt x="1009" y="9744"/>
                    </a:lnTo>
                    <a:lnTo>
                      <a:pt x="780" y="11609"/>
                    </a:lnTo>
                    <a:lnTo>
                      <a:pt x="571" y="13569"/>
                    </a:lnTo>
                    <a:lnTo>
                      <a:pt x="381" y="15643"/>
                    </a:lnTo>
                    <a:lnTo>
                      <a:pt x="228" y="17831"/>
                    </a:lnTo>
                    <a:lnTo>
                      <a:pt x="95" y="20096"/>
                    </a:lnTo>
                    <a:lnTo>
                      <a:pt x="38" y="21256"/>
                    </a:lnTo>
                    <a:lnTo>
                      <a:pt x="0" y="22436"/>
                    </a:lnTo>
                    <a:lnTo>
                      <a:pt x="228" y="26927"/>
                    </a:lnTo>
                    <a:lnTo>
                      <a:pt x="228" y="26261"/>
                    </a:lnTo>
                    <a:lnTo>
                      <a:pt x="267" y="24396"/>
                    </a:lnTo>
                    <a:lnTo>
                      <a:pt x="286" y="23083"/>
                    </a:lnTo>
                    <a:lnTo>
                      <a:pt x="343" y="21561"/>
                    </a:lnTo>
                    <a:lnTo>
                      <a:pt x="438" y="19829"/>
                    </a:lnTo>
                    <a:lnTo>
                      <a:pt x="552" y="17945"/>
                    </a:lnTo>
                    <a:lnTo>
                      <a:pt x="704" y="15928"/>
                    </a:lnTo>
                    <a:lnTo>
                      <a:pt x="895" y="13797"/>
                    </a:lnTo>
                    <a:lnTo>
                      <a:pt x="1142" y="11609"/>
                    </a:lnTo>
                    <a:lnTo>
                      <a:pt x="1275" y="10467"/>
                    </a:lnTo>
                    <a:lnTo>
                      <a:pt x="1427" y="9344"/>
                    </a:lnTo>
                    <a:lnTo>
                      <a:pt x="1599" y="8202"/>
                    </a:lnTo>
                    <a:lnTo>
                      <a:pt x="1789" y="7061"/>
                    </a:lnTo>
                    <a:lnTo>
                      <a:pt x="1979" y="5919"/>
                    </a:lnTo>
                    <a:lnTo>
                      <a:pt x="2188" y="4777"/>
                    </a:lnTo>
                    <a:lnTo>
                      <a:pt x="2417" y="3635"/>
                    </a:lnTo>
                    <a:lnTo>
                      <a:pt x="2683" y="2513"/>
                    </a:lnTo>
                    <a:lnTo>
                      <a:pt x="2950" y="1409"/>
                    </a:lnTo>
                    <a:lnTo>
                      <a:pt x="3235" y="305"/>
                    </a:lnTo>
                    <a:lnTo>
                      <a:pt x="2683" y="1"/>
                    </a:lnTo>
                    <a:close/>
                  </a:path>
                </a:pathLst>
              </a:custGeom>
              <a:solidFill>
                <a:srgbClr val="935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-1465400" y="-89475"/>
                <a:ext cx="467650" cy="800700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32028" extrusionOk="0">
                    <a:moveTo>
                      <a:pt x="18706" y="1"/>
                    </a:moveTo>
                    <a:lnTo>
                      <a:pt x="18211" y="267"/>
                    </a:lnTo>
                    <a:lnTo>
                      <a:pt x="17621" y="572"/>
                    </a:lnTo>
                    <a:lnTo>
                      <a:pt x="16841" y="1009"/>
                    </a:lnTo>
                    <a:lnTo>
                      <a:pt x="15890" y="1561"/>
                    </a:lnTo>
                    <a:lnTo>
                      <a:pt x="14824" y="2208"/>
                    </a:lnTo>
                    <a:lnTo>
                      <a:pt x="13625" y="2969"/>
                    </a:lnTo>
                    <a:lnTo>
                      <a:pt x="12350" y="3826"/>
                    </a:lnTo>
                    <a:lnTo>
                      <a:pt x="11684" y="4282"/>
                    </a:lnTo>
                    <a:lnTo>
                      <a:pt x="10999" y="4777"/>
                    </a:lnTo>
                    <a:lnTo>
                      <a:pt x="10314" y="5291"/>
                    </a:lnTo>
                    <a:lnTo>
                      <a:pt x="9629" y="5824"/>
                    </a:lnTo>
                    <a:lnTo>
                      <a:pt x="8944" y="6395"/>
                    </a:lnTo>
                    <a:lnTo>
                      <a:pt x="8240" y="6966"/>
                    </a:lnTo>
                    <a:lnTo>
                      <a:pt x="7555" y="7574"/>
                    </a:lnTo>
                    <a:lnTo>
                      <a:pt x="6889" y="8183"/>
                    </a:lnTo>
                    <a:lnTo>
                      <a:pt x="6223" y="8830"/>
                    </a:lnTo>
                    <a:lnTo>
                      <a:pt x="5576" y="9477"/>
                    </a:lnTo>
                    <a:lnTo>
                      <a:pt x="4929" y="10162"/>
                    </a:lnTo>
                    <a:lnTo>
                      <a:pt x="4320" y="10867"/>
                    </a:lnTo>
                    <a:lnTo>
                      <a:pt x="3730" y="11571"/>
                    </a:lnTo>
                    <a:lnTo>
                      <a:pt x="3178" y="12294"/>
                    </a:lnTo>
                    <a:lnTo>
                      <a:pt x="2645" y="13055"/>
                    </a:lnTo>
                    <a:lnTo>
                      <a:pt x="2151" y="13816"/>
                    </a:lnTo>
                    <a:lnTo>
                      <a:pt x="1941" y="14197"/>
                    </a:lnTo>
                    <a:lnTo>
                      <a:pt x="1732" y="14634"/>
                    </a:lnTo>
                    <a:lnTo>
                      <a:pt x="1561" y="15129"/>
                    </a:lnTo>
                    <a:lnTo>
                      <a:pt x="1389" y="15662"/>
                    </a:lnTo>
                    <a:lnTo>
                      <a:pt x="1237" y="16252"/>
                    </a:lnTo>
                    <a:lnTo>
                      <a:pt x="1085" y="16880"/>
                    </a:lnTo>
                    <a:lnTo>
                      <a:pt x="952" y="17546"/>
                    </a:lnTo>
                    <a:lnTo>
                      <a:pt x="837" y="18231"/>
                    </a:lnTo>
                    <a:lnTo>
                      <a:pt x="723" y="18954"/>
                    </a:lnTo>
                    <a:lnTo>
                      <a:pt x="628" y="19696"/>
                    </a:lnTo>
                    <a:lnTo>
                      <a:pt x="457" y="21218"/>
                    </a:lnTo>
                    <a:lnTo>
                      <a:pt x="324" y="22760"/>
                    </a:lnTo>
                    <a:lnTo>
                      <a:pt x="210" y="24320"/>
                    </a:lnTo>
                    <a:lnTo>
                      <a:pt x="133" y="25824"/>
                    </a:lnTo>
                    <a:lnTo>
                      <a:pt x="76" y="27251"/>
                    </a:lnTo>
                    <a:lnTo>
                      <a:pt x="38" y="28545"/>
                    </a:lnTo>
                    <a:lnTo>
                      <a:pt x="19" y="29705"/>
                    </a:lnTo>
                    <a:lnTo>
                      <a:pt x="0" y="31399"/>
                    </a:lnTo>
                    <a:lnTo>
                      <a:pt x="0" y="32027"/>
                    </a:lnTo>
                    <a:lnTo>
                      <a:pt x="780" y="30942"/>
                    </a:lnTo>
                    <a:lnTo>
                      <a:pt x="1618" y="29725"/>
                    </a:lnTo>
                    <a:lnTo>
                      <a:pt x="2683" y="28202"/>
                    </a:lnTo>
                    <a:lnTo>
                      <a:pt x="3863" y="26451"/>
                    </a:lnTo>
                    <a:lnTo>
                      <a:pt x="5100" y="24587"/>
                    </a:lnTo>
                    <a:lnTo>
                      <a:pt x="6337" y="22665"/>
                    </a:lnTo>
                    <a:lnTo>
                      <a:pt x="6908" y="21732"/>
                    </a:lnTo>
                    <a:lnTo>
                      <a:pt x="7460" y="20819"/>
                    </a:lnTo>
                    <a:lnTo>
                      <a:pt x="8050" y="19791"/>
                    </a:lnTo>
                    <a:lnTo>
                      <a:pt x="8754" y="18554"/>
                    </a:lnTo>
                    <a:lnTo>
                      <a:pt x="10409" y="15548"/>
                    </a:lnTo>
                    <a:lnTo>
                      <a:pt x="12274" y="12142"/>
                    </a:lnTo>
                    <a:lnTo>
                      <a:pt x="14158" y="8621"/>
                    </a:lnTo>
                    <a:lnTo>
                      <a:pt x="17355" y="2589"/>
                    </a:lnTo>
                    <a:lnTo>
                      <a:pt x="18706" y="1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-1465400" y="-89475"/>
                <a:ext cx="467650" cy="800700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32028" extrusionOk="0">
                    <a:moveTo>
                      <a:pt x="18706" y="1"/>
                    </a:moveTo>
                    <a:lnTo>
                      <a:pt x="18211" y="743"/>
                    </a:lnTo>
                    <a:lnTo>
                      <a:pt x="17678" y="1561"/>
                    </a:lnTo>
                    <a:lnTo>
                      <a:pt x="16460" y="3464"/>
                    </a:lnTo>
                    <a:lnTo>
                      <a:pt x="15109" y="5653"/>
                    </a:lnTo>
                    <a:lnTo>
                      <a:pt x="13663" y="8069"/>
                    </a:lnTo>
                    <a:lnTo>
                      <a:pt x="12141" y="10638"/>
                    </a:lnTo>
                    <a:lnTo>
                      <a:pt x="10580" y="13321"/>
                    </a:lnTo>
                    <a:lnTo>
                      <a:pt x="9001" y="16023"/>
                    </a:lnTo>
                    <a:lnTo>
                      <a:pt x="7460" y="18726"/>
                    </a:lnTo>
                    <a:lnTo>
                      <a:pt x="4586" y="23806"/>
                    </a:lnTo>
                    <a:lnTo>
                      <a:pt x="2227" y="28031"/>
                    </a:lnTo>
                    <a:lnTo>
                      <a:pt x="0" y="32027"/>
                    </a:lnTo>
                    <a:lnTo>
                      <a:pt x="18706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-1755600" y="-2875"/>
                <a:ext cx="254550" cy="564225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2569" extrusionOk="0">
                    <a:moveTo>
                      <a:pt x="0" y="0"/>
                    </a:moveTo>
                    <a:lnTo>
                      <a:pt x="552" y="933"/>
                    </a:lnTo>
                    <a:lnTo>
                      <a:pt x="1161" y="1979"/>
                    </a:lnTo>
                    <a:lnTo>
                      <a:pt x="1903" y="3292"/>
                    </a:lnTo>
                    <a:lnTo>
                      <a:pt x="2722" y="4796"/>
                    </a:lnTo>
                    <a:lnTo>
                      <a:pt x="3559" y="6394"/>
                    </a:lnTo>
                    <a:lnTo>
                      <a:pt x="3978" y="7193"/>
                    </a:lnTo>
                    <a:lnTo>
                      <a:pt x="4377" y="8011"/>
                    </a:lnTo>
                    <a:lnTo>
                      <a:pt x="4758" y="8792"/>
                    </a:lnTo>
                    <a:lnTo>
                      <a:pt x="5100" y="9553"/>
                    </a:lnTo>
                    <a:lnTo>
                      <a:pt x="5823" y="11285"/>
                    </a:lnTo>
                    <a:lnTo>
                      <a:pt x="6642" y="13321"/>
                    </a:lnTo>
                    <a:lnTo>
                      <a:pt x="7498" y="15471"/>
                    </a:lnTo>
                    <a:lnTo>
                      <a:pt x="8297" y="17602"/>
                    </a:lnTo>
                    <a:lnTo>
                      <a:pt x="9629" y="21104"/>
                    </a:lnTo>
                    <a:lnTo>
                      <a:pt x="10181" y="22569"/>
                    </a:lnTo>
                    <a:lnTo>
                      <a:pt x="9610" y="20837"/>
                    </a:lnTo>
                    <a:lnTo>
                      <a:pt x="8259" y="16841"/>
                    </a:lnTo>
                    <a:lnTo>
                      <a:pt x="7479" y="14577"/>
                    </a:lnTo>
                    <a:lnTo>
                      <a:pt x="6737" y="12426"/>
                    </a:lnTo>
                    <a:lnTo>
                      <a:pt x="6071" y="10618"/>
                    </a:lnTo>
                    <a:lnTo>
                      <a:pt x="5804" y="9914"/>
                    </a:lnTo>
                    <a:lnTo>
                      <a:pt x="5576" y="9401"/>
                    </a:lnTo>
                    <a:lnTo>
                      <a:pt x="5462" y="9153"/>
                    </a:lnTo>
                    <a:lnTo>
                      <a:pt x="4986" y="8297"/>
                    </a:lnTo>
                    <a:lnTo>
                      <a:pt x="4263" y="7060"/>
                    </a:lnTo>
                    <a:lnTo>
                      <a:pt x="2417" y="3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2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-1755600" y="-2875"/>
                <a:ext cx="254550" cy="564225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256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52" y="933"/>
                    </a:lnTo>
                    <a:lnTo>
                      <a:pt x="1161" y="1979"/>
                    </a:lnTo>
                    <a:lnTo>
                      <a:pt x="1903" y="3292"/>
                    </a:lnTo>
                    <a:lnTo>
                      <a:pt x="2722" y="4796"/>
                    </a:lnTo>
                    <a:lnTo>
                      <a:pt x="3559" y="6394"/>
                    </a:lnTo>
                    <a:lnTo>
                      <a:pt x="3978" y="7193"/>
                    </a:lnTo>
                    <a:lnTo>
                      <a:pt x="4377" y="8011"/>
                    </a:lnTo>
                    <a:lnTo>
                      <a:pt x="4758" y="8792"/>
                    </a:lnTo>
                    <a:lnTo>
                      <a:pt x="5100" y="9553"/>
                    </a:lnTo>
                    <a:lnTo>
                      <a:pt x="5100" y="9553"/>
                    </a:lnTo>
                    <a:lnTo>
                      <a:pt x="5823" y="11285"/>
                    </a:lnTo>
                    <a:lnTo>
                      <a:pt x="6642" y="13321"/>
                    </a:lnTo>
                    <a:lnTo>
                      <a:pt x="7498" y="15471"/>
                    </a:lnTo>
                    <a:lnTo>
                      <a:pt x="8297" y="17602"/>
                    </a:lnTo>
                    <a:lnTo>
                      <a:pt x="9629" y="21104"/>
                    </a:lnTo>
                    <a:lnTo>
                      <a:pt x="10181" y="22569"/>
                    </a:lnTo>
                    <a:lnTo>
                      <a:pt x="10181" y="22569"/>
                    </a:lnTo>
                    <a:lnTo>
                      <a:pt x="9610" y="20837"/>
                    </a:lnTo>
                    <a:lnTo>
                      <a:pt x="8259" y="16841"/>
                    </a:lnTo>
                    <a:lnTo>
                      <a:pt x="7479" y="14577"/>
                    </a:lnTo>
                    <a:lnTo>
                      <a:pt x="6737" y="12426"/>
                    </a:lnTo>
                    <a:lnTo>
                      <a:pt x="6071" y="10618"/>
                    </a:lnTo>
                    <a:lnTo>
                      <a:pt x="5804" y="9914"/>
                    </a:lnTo>
                    <a:lnTo>
                      <a:pt x="5576" y="9401"/>
                    </a:lnTo>
                    <a:lnTo>
                      <a:pt x="5576" y="9401"/>
                    </a:lnTo>
                    <a:lnTo>
                      <a:pt x="5462" y="9153"/>
                    </a:lnTo>
                    <a:lnTo>
                      <a:pt x="5462" y="9153"/>
                    </a:lnTo>
                    <a:lnTo>
                      <a:pt x="5462" y="9153"/>
                    </a:lnTo>
                    <a:lnTo>
                      <a:pt x="5462" y="9153"/>
                    </a:lnTo>
                    <a:lnTo>
                      <a:pt x="4986" y="8297"/>
                    </a:lnTo>
                    <a:lnTo>
                      <a:pt x="4263" y="7060"/>
                    </a:lnTo>
                    <a:lnTo>
                      <a:pt x="2417" y="39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-1223725" y="44700"/>
                <a:ext cx="45200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7403" extrusionOk="0">
                    <a:moveTo>
                      <a:pt x="571" y="0"/>
                    </a:moveTo>
                    <a:lnTo>
                      <a:pt x="0" y="438"/>
                    </a:lnTo>
                    <a:lnTo>
                      <a:pt x="1218" y="7402"/>
                    </a:lnTo>
                    <a:lnTo>
                      <a:pt x="1808" y="6394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-1861700" y="87025"/>
                <a:ext cx="21362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45" extrusionOk="0">
                    <a:moveTo>
                      <a:pt x="1" y="1"/>
                    </a:moveTo>
                    <a:lnTo>
                      <a:pt x="210" y="1314"/>
                    </a:lnTo>
                    <a:lnTo>
                      <a:pt x="8545" y="4244"/>
                    </a:lnTo>
                    <a:lnTo>
                      <a:pt x="8545" y="35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-1357900" y="151725"/>
                <a:ext cx="74250" cy="268825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10753" extrusionOk="0">
                    <a:moveTo>
                      <a:pt x="1105" y="1"/>
                    </a:moveTo>
                    <a:lnTo>
                      <a:pt x="1" y="1238"/>
                    </a:lnTo>
                    <a:lnTo>
                      <a:pt x="2208" y="10752"/>
                    </a:lnTo>
                    <a:lnTo>
                      <a:pt x="2969" y="9420"/>
                    </a:lnTo>
                    <a:lnTo>
                      <a:pt x="1105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-1839800" y="212150"/>
                <a:ext cx="2821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11285" h="7993" extrusionOk="0">
                    <a:moveTo>
                      <a:pt x="0" y="0"/>
                    </a:moveTo>
                    <a:lnTo>
                      <a:pt x="114" y="552"/>
                    </a:lnTo>
                    <a:lnTo>
                      <a:pt x="248" y="1161"/>
                    </a:lnTo>
                    <a:lnTo>
                      <a:pt x="457" y="1941"/>
                    </a:lnTo>
                    <a:lnTo>
                      <a:pt x="723" y="2855"/>
                    </a:lnTo>
                    <a:lnTo>
                      <a:pt x="876" y="3331"/>
                    </a:lnTo>
                    <a:lnTo>
                      <a:pt x="1047" y="3825"/>
                    </a:lnTo>
                    <a:lnTo>
                      <a:pt x="1237" y="4320"/>
                    </a:lnTo>
                    <a:lnTo>
                      <a:pt x="1446" y="4834"/>
                    </a:lnTo>
                    <a:lnTo>
                      <a:pt x="1675" y="5329"/>
                    </a:lnTo>
                    <a:lnTo>
                      <a:pt x="1922" y="5823"/>
                    </a:lnTo>
                    <a:lnTo>
                      <a:pt x="11285" y="7993"/>
                    </a:lnTo>
                    <a:lnTo>
                      <a:pt x="9705" y="3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-1619075" y="225950"/>
                <a:ext cx="28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48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15" y="248"/>
                    </a:lnTo>
                    <a:lnTo>
                      <a:pt x="115" y="24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-1619075" y="225950"/>
                <a:ext cx="28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48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15" y="248"/>
                    </a:lnTo>
                    <a:lnTo>
                      <a:pt x="115" y="24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-1501075" y="255925"/>
                <a:ext cx="50925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6585" extrusionOk="0">
                    <a:moveTo>
                      <a:pt x="152" y="0"/>
                    </a:moveTo>
                    <a:lnTo>
                      <a:pt x="0" y="457"/>
                    </a:lnTo>
                    <a:lnTo>
                      <a:pt x="1066" y="6584"/>
                    </a:lnTo>
                    <a:lnTo>
                      <a:pt x="1256" y="6451"/>
                    </a:lnTo>
                    <a:lnTo>
                      <a:pt x="1446" y="6299"/>
                    </a:lnTo>
                    <a:lnTo>
                      <a:pt x="1637" y="6108"/>
                    </a:lnTo>
                    <a:lnTo>
                      <a:pt x="1827" y="5880"/>
                    </a:lnTo>
                    <a:lnTo>
                      <a:pt x="1903" y="5766"/>
                    </a:lnTo>
                    <a:lnTo>
                      <a:pt x="1979" y="5652"/>
                    </a:lnTo>
                    <a:lnTo>
                      <a:pt x="2017" y="5538"/>
                    </a:lnTo>
                    <a:lnTo>
                      <a:pt x="2036" y="5423"/>
                    </a:lnTo>
                    <a:lnTo>
                      <a:pt x="2017" y="5309"/>
                    </a:lnTo>
                    <a:lnTo>
                      <a:pt x="1979" y="5195"/>
                    </a:lnTo>
                    <a:lnTo>
                      <a:pt x="1884" y="5043"/>
                    </a:lnTo>
                    <a:lnTo>
                      <a:pt x="1789" y="4795"/>
                    </a:lnTo>
                    <a:lnTo>
                      <a:pt x="1541" y="4129"/>
                    </a:lnTo>
                    <a:lnTo>
                      <a:pt x="1256" y="3292"/>
                    </a:lnTo>
                    <a:lnTo>
                      <a:pt x="932" y="2379"/>
                    </a:lnTo>
                    <a:lnTo>
                      <a:pt x="400" y="72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935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-1690900" y="730700"/>
                <a:ext cx="4976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914" extrusionOk="0">
                    <a:moveTo>
                      <a:pt x="9896" y="0"/>
                    </a:moveTo>
                    <a:lnTo>
                      <a:pt x="8145" y="19"/>
                    </a:lnTo>
                    <a:lnTo>
                      <a:pt x="6261" y="57"/>
                    </a:lnTo>
                    <a:lnTo>
                      <a:pt x="4282" y="133"/>
                    </a:lnTo>
                    <a:lnTo>
                      <a:pt x="2189" y="248"/>
                    </a:lnTo>
                    <a:lnTo>
                      <a:pt x="0" y="381"/>
                    </a:lnTo>
                    <a:lnTo>
                      <a:pt x="552" y="419"/>
                    </a:lnTo>
                    <a:lnTo>
                      <a:pt x="2075" y="552"/>
                    </a:lnTo>
                    <a:lnTo>
                      <a:pt x="4339" y="704"/>
                    </a:lnTo>
                    <a:lnTo>
                      <a:pt x="5709" y="761"/>
                    </a:lnTo>
                    <a:lnTo>
                      <a:pt x="7174" y="838"/>
                    </a:lnTo>
                    <a:lnTo>
                      <a:pt x="8735" y="876"/>
                    </a:lnTo>
                    <a:lnTo>
                      <a:pt x="10352" y="914"/>
                    </a:lnTo>
                    <a:lnTo>
                      <a:pt x="12008" y="914"/>
                    </a:lnTo>
                    <a:lnTo>
                      <a:pt x="13682" y="895"/>
                    </a:lnTo>
                    <a:lnTo>
                      <a:pt x="15319" y="819"/>
                    </a:lnTo>
                    <a:lnTo>
                      <a:pt x="16137" y="780"/>
                    </a:lnTo>
                    <a:lnTo>
                      <a:pt x="16917" y="723"/>
                    </a:lnTo>
                    <a:lnTo>
                      <a:pt x="17698" y="647"/>
                    </a:lnTo>
                    <a:lnTo>
                      <a:pt x="18459" y="571"/>
                    </a:lnTo>
                    <a:lnTo>
                      <a:pt x="19201" y="476"/>
                    </a:lnTo>
                    <a:lnTo>
                      <a:pt x="19905" y="381"/>
                    </a:lnTo>
                    <a:lnTo>
                      <a:pt x="19543" y="343"/>
                    </a:lnTo>
                    <a:lnTo>
                      <a:pt x="18478" y="248"/>
                    </a:lnTo>
                    <a:lnTo>
                      <a:pt x="16746" y="153"/>
                    </a:lnTo>
                    <a:lnTo>
                      <a:pt x="15661" y="95"/>
                    </a:lnTo>
                    <a:lnTo>
                      <a:pt x="14425" y="57"/>
                    </a:lnTo>
                    <a:lnTo>
                      <a:pt x="13054" y="19"/>
                    </a:lnTo>
                    <a:lnTo>
                      <a:pt x="115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-1761775" y="740200"/>
                <a:ext cx="626550" cy="778325"/>
              </a:xfrm>
              <a:custGeom>
                <a:avLst/>
                <a:gdLst/>
                <a:ahLst/>
                <a:cxnLst/>
                <a:rect l="l" t="t" r="r" b="b"/>
                <a:pathLst>
                  <a:path w="25062" h="31133" extrusionOk="0">
                    <a:moveTo>
                      <a:pt x="0" y="1"/>
                    </a:moveTo>
                    <a:lnTo>
                      <a:pt x="1922" y="31133"/>
                    </a:lnTo>
                    <a:lnTo>
                      <a:pt x="23082" y="31133"/>
                    </a:lnTo>
                    <a:lnTo>
                      <a:pt x="250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-1295100" y="789200"/>
                <a:ext cx="32850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1590" extrusionOk="0">
                    <a:moveTo>
                      <a:pt x="743" y="1"/>
                    </a:moveTo>
                    <a:lnTo>
                      <a:pt x="667" y="267"/>
                    </a:lnTo>
                    <a:lnTo>
                      <a:pt x="495" y="1028"/>
                    </a:lnTo>
                    <a:lnTo>
                      <a:pt x="400" y="1580"/>
                    </a:lnTo>
                    <a:lnTo>
                      <a:pt x="286" y="2208"/>
                    </a:lnTo>
                    <a:lnTo>
                      <a:pt x="191" y="2931"/>
                    </a:lnTo>
                    <a:lnTo>
                      <a:pt x="115" y="3731"/>
                    </a:lnTo>
                    <a:lnTo>
                      <a:pt x="39" y="4587"/>
                    </a:lnTo>
                    <a:lnTo>
                      <a:pt x="1" y="5500"/>
                    </a:lnTo>
                    <a:lnTo>
                      <a:pt x="1" y="6452"/>
                    </a:lnTo>
                    <a:lnTo>
                      <a:pt x="1" y="6947"/>
                    </a:lnTo>
                    <a:lnTo>
                      <a:pt x="20" y="7441"/>
                    </a:lnTo>
                    <a:lnTo>
                      <a:pt x="58" y="7955"/>
                    </a:lnTo>
                    <a:lnTo>
                      <a:pt x="115" y="8469"/>
                    </a:lnTo>
                    <a:lnTo>
                      <a:pt x="172" y="8983"/>
                    </a:lnTo>
                    <a:lnTo>
                      <a:pt x="248" y="9496"/>
                    </a:lnTo>
                    <a:lnTo>
                      <a:pt x="343" y="10029"/>
                    </a:lnTo>
                    <a:lnTo>
                      <a:pt x="457" y="10543"/>
                    </a:lnTo>
                    <a:lnTo>
                      <a:pt x="591" y="11076"/>
                    </a:lnTo>
                    <a:lnTo>
                      <a:pt x="743" y="11590"/>
                    </a:lnTo>
                    <a:lnTo>
                      <a:pt x="800" y="11342"/>
                    </a:lnTo>
                    <a:lnTo>
                      <a:pt x="914" y="10638"/>
                    </a:lnTo>
                    <a:lnTo>
                      <a:pt x="990" y="10143"/>
                    </a:lnTo>
                    <a:lnTo>
                      <a:pt x="1085" y="9554"/>
                    </a:lnTo>
                    <a:lnTo>
                      <a:pt x="1161" y="8868"/>
                    </a:lnTo>
                    <a:lnTo>
                      <a:pt x="1219" y="8107"/>
                    </a:lnTo>
                    <a:lnTo>
                      <a:pt x="1276" y="7270"/>
                    </a:lnTo>
                    <a:lnTo>
                      <a:pt x="1314" y="6376"/>
                    </a:lnTo>
                    <a:lnTo>
                      <a:pt x="1314" y="5405"/>
                    </a:lnTo>
                    <a:lnTo>
                      <a:pt x="1295" y="4397"/>
                    </a:lnTo>
                    <a:lnTo>
                      <a:pt x="1219" y="3350"/>
                    </a:lnTo>
                    <a:lnTo>
                      <a:pt x="1104" y="2265"/>
                    </a:lnTo>
                    <a:lnTo>
                      <a:pt x="1047" y="1713"/>
                    </a:lnTo>
                    <a:lnTo>
                      <a:pt x="952" y="1143"/>
                    </a:lnTo>
                    <a:lnTo>
                      <a:pt x="857" y="572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-1708500" y="1023750"/>
                <a:ext cx="17625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1590" extrusionOk="0">
                    <a:moveTo>
                      <a:pt x="210" y="0"/>
                    </a:moveTo>
                    <a:lnTo>
                      <a:pt x="191" y="267"/>
                    </a:lnTo>
                    <a:lnTo>
                      <a:pt x="134" y="1028"/>
                    </a:lnTo>
                    <a:lnTo>
                      <a:pt x="57" y="2208"/>
                    </a:lnTo>
                    <a:lnTo>
                      <a:pt x="19" y="2931"/>
                    </a:lnTo>
                    <a:lnTo>
                      <a:pt x="0" y="3730"/>
                    </a:lnTo>
                    <a:lnTo>
                      <a:pt x="0" y="4586"/>
                    </a:lnTo>
                    <a:lnTo>
                      <a:pt x="0" y="5500"/>
                    </a:lnTo>
                    <a:lnTo>
                      <a:pt x="19" y="6451"/>
                    </a:lnTo>
                    <a:lnTo>
                      <a:pt x="76" y="7460"/>
                    </a:lnTo>
                    <a:lnTo>
                      <a:pt x="153" y="8468"/>
                    </a:lnTo>
                    <a:lnTo>
                      <a:pt x="248" y="9515"/>
                    </a:lnTo>
                    <a:lnTo>
                      <a:pt x="381" y="10542"/>
                    </a:lnTo>
                    <a:lnTo>
                      <a:pt x="552" y="11589"/>
                    </a:lnTo>
                    <a:lnTo>
                      <a:pt x="571" y="11342"/>
                    </a:lnTo>
                    <a:lnTo>
                      <a:pt x="628" y="10638"/>
                    </a:lnTo>
                    <a:lnTo>
                      <a:pt x="666" y="9534"/>
                    </a:lnTo>
                    <a:lnTo>
                      <a:pt x="704" y="8088"/>
                    </a:lnTo>
                    <a:lnTo>
                      <a:pt x="704" y="7250"/>
                    </a:lnTo>
                    <a:lnTo>
                      <a:pt x="685" y="6356"/>
                    </a:lnTo>
                    <a:lnTo>
                      <a:pt x="666" y="5405"/>
                    </a:lnTo>
                    <a:lnTo>
                      <a:pt x="628" y="4396"/>
                    </a:lnTo>
                    <a:lnTo>
                      <a:pt x="552" y="3349"/>
                    </a:lnTo>
                    <a:lnTo>
                      <a:pt x="476" y="2246"/>
                    </a:lnTo>
                    <a:lnTo>
                      <a:pt x="362" y="1142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-1284150" y="1117475"/>
                <a:ext cx="12875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054" extrusionOk="0">
                    <a:moveTo>
                      <a:pt x="210" y="0"/>
                    </a:moveTo>
                    <a:lnTo>
                      <a:pt x="153" y="419"/>
                    </a:lnTo>
                    <a:lnTo>
                      <a:pt x="76" y="856"/>
                    </a:lnTo>
                    <a:lnTo>
                      <a:pt x="19" y="1408"/>
                    </a:lnTo>
                    <a:lnTo>
                      <a:pt x="0" y="2055"/>
                    </a:lnTo>
                    <a:lnTo>
                      <a:pt x="0" y="2398"/>
                    </a:lnTo>
                    <a:lnTo>
                      <a:pt x="0" y="2721"/>
                    </a:lnTo>
                    <a:lnTo>
                      <a:pt x="19" y="3064"/>
                    </a:lnTo>
                    <a:lnTo>
                      <a:pt x="76" y="3406"/>
                    </a:lnTo>
                    <a:lnTo>
                      <a:pt x="134" y="3730"/>
                    </a:lnTo>
                    <a:lnTo>
                      <a:pt x="210" y="4053"/>
                    </a:lnTo>
                    <a:lnTo>
                      <a:pt x="248" y="3977"/>
                    </a:lnTo>
                    <a:lnTo>
                      <a:pt x="305" y="3730"/>
                    </a:lnTo>
                    <a:lnTo>
                      <a:pt x="400" y="3368"/>
                    </a:lnTo>
                    <a:lnTo>
                      <a:pt x="476" y="2854"/>
                    </a:lnTo>
                    <a:lnTo>
                      <a:pt x="495" y="2569"/>
                    </a:lnTo>
                    <a:lnTo>
                      <a:pt x="514" y="2265"/>
                    </a:lnTo>
                    <a:lnTo>
                      <a:pt x="514" y="1922"/>
                    </a:lnTo>
                    <a:lnTo>
                      <a:pt x="514" y="1579"/>
                    </a:lnTo>
                    <a:lnTo>
                      <a:pt x="476" y="1199"/>
                    </a:lnTo>
                    <a:lnTo>
                      <a:pt x="419" y="818"/>
                    </a:lnTo>
                    <a:lnTo>
                      <a:pt x="324" y="419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318" name="Google Shape;318;p3"/>
            <p:cNvSpPr/>
            <p:nvPr/>
          </p:nvSpPr>
          <p:spPr>
            <a:xfrm>
              <a:off x="-1840526" y="1442325"/>
              <a:ext cx="804600" cy="128700"/>
            </a:xfrm>
            <a:prstGeom prst="ellipse">
              <a:avLst/>
            </a:pr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48800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Screenshots\Screenshot (448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"/>
          <a:stretch/>
        </p:blipFill>
        <p:spPr bwMode="auto">
          <a:xfrm>
            <a:off x="106965" y="169399"/>
            <a:ext cx="8866945" cy="311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P\Pictures\Screenshots\Screenshot (453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08"/>
          <a:stretch/>
        </p:blipFill>
        <p:spPr bwMode="auto">
          <a:xfrm>
            <a:off x="106964" y="3236975"/>
            <a:ext cx="9009364" cy="20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9056" y="1372658"/>
            <a:ext cx="3868103" cy="3167592"/>
            <a:chOff x="1788" y="-622"/>
            <a:chExt cx="8122" cy="5986"/>
          </a:xfrm>
        </p:grpSpPr>
        <p:pic>
          <p:nvPicPr>
            <p:cNvPr id="18" name="Picture 17" descr="kissclipart-battery-clipart-ac-adapter-electric-battery-clip-a-58320eba4a3c38c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8" y="-622"/>
              <a:ext cx="2393" cy="5986"/>
            </a:xfrm>
            <a:prstGeom prst="rect">
              <a:avLst/>
            </a:prstGeom>
          </p:spPr>
        </p:pic>
        <p:pic>
          <p:nvPicPr>
            <p:cNvPr id="4" name="Picture 3" descr="Lovepik_com-401380536-cartoon-glowing-light-bulb-material"/>
            <p:cNvPicPr>
              <a:picLocks noChangeAspect="1"/>
            </p:cNvPicPr>
            <p:nvPr/>
          </p:nvPicPr>
          <p:blipFill>
            <a:blip r:embed="rId3"/>
            <a:srcRect l="26945" t="16581" r="26623" b="1690"/>
            <a:stretch>
              <a:fillRect/>
            </a:stretch>
          </p:blipFill>
          <p:spPr>
            <a:xfrm rot="5400000">
              <a:off x="6672" y="306"/>
              <a:ext cx="2345" cy="4131"/>
            </a:xfrm>
            <a:prstGeom prst="roundRect">
              <a:avLst>
                <a:gd name="adj" fmla="val 40895"/>
              </a:avLst>
            </a:prstGeom>
          </p:spPr>
        </p:pic>
        <p:cxnSp>
          <p:nvCxnSpPr>
            <p:cNvPr id="26" name="Elbow Connector 25"/>
            <p:cNvCxnSpPr/>
            <p:nvPr/>
          </p:nvCxnSpPr>
          <p:spPr>
            <a:xfrm>
              <a:off x="3084" y="413"/>
              <a:ext cx="3649" cy="1649"/>
            </a:xfrm>
            <a:prstGeom prst="bentConnector3">
              <a:avLst>
                <a:gd name="adj1" fmla="val 98903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flipV="1">
              <a:off x="3031" y="2467"/>
              <a:ext cx="2973" cy="2000"/>
            </a:xfrm>
            <a:prstGeom prst="bentConnector3">
              <a:avLst>
                <a:gd name="adj1" fmla="val 100000"/>
              </a:avLst>
            </a:prstGeom>
            <a:ln w="571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kisspng-text-cartoon-illustration-light-bulb-png-image-5a753208b656c9.7255233915176299607469"/>
          <p:cNvPicPr>
            <a:picLocks noChangeAspect="1"/>
          </p:cNvPicPr>
          <p:nvPr/>
        </p:nvPicPr>
        <p:blipFill>
          <a:blip r:embed="rId4"/>
          <a:srcRect l="31972" t="27602" r="31741" b="25269"/>
          <a:stretch>
            <a:fillRect/>
          </a:stretch>
        </p:blipFill>
        <p:spPr>
          <a:xfrm rot="5400000">
            <a:off x="2585906" y="2181411"/>
            <a:ext cx="1298046" cy="1517809"/>
          </a:xfrm>
          <a:prstGeom prst="roundRect">
            <a:avLst>
              <a:gd name="adj" fmla="val 31130"/>
            </a:avLst>
          </a:prstGeom>
        </p:spPr>
      </p:pic>
      <p:grpSp>
        <p:nvGrpSpPr>
          <p:cNvPr id="33" name="Group 32"/>
          <p:cNvGrpSpPr/>
          <p:nvPr/>
        </p:nvGrpSpPr>
        <p:grpSpPr>
          <a:xfrm>
            <a:off x="4552950" y="1672696"/>
            <a:ext cx="4398169" cy="3400954"/>
            <a:chOff x="1371" y="4450"/>
            <a:chExt cx="17373" cy="2744"/>
          </a:xfrm>
        </p:grpSpPr>
        <p:sp>
          <p:nvSpPr>
            <p:cNvPr id="34" name="Rounded Rectangle 33"/>
            <p:cNvSpPr/>
            <p:nvPr/>
          </p:nvSpPr>
          <p:spPr>
            <a:xfrm>
              <a:off x="1371" y="4450"/>
              <a:ext cx="16929" cy="2744"/>
            </a:xfrm>
            <a:prstGeom prst="roundRect">
              <a:avLst>
                <a:gd name="adj" fmla="val 29903"/>
              </a:avLst>
            </a:prstGeom>
            <a:solidFill>
              <a:schemeClr val="tx2">
                <a:lumMod val="1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 Box 34"/>
            <p:cNvSpPr txBox="1"/>
            <p:nvPr/>
          </p:nvSpPr>
          <p:spPr>
            <a:xfrm>
              <a:off x="1843" y="4795"/>
              <a:ext cx="16901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700">
                <a:solidFill>
                  <a:schemeClr val="bg1"/>
                </a:solidFill>
                <a:latin typeface="UVN Bai Sau" panose="04030605020802020C03" charset="0"/>
                <a:cs typeface="UVN Bai Sau" panose="04030605020802020C03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9840000">
            <a:off x="3738308" y="1372658"/>
            <a:ext cx="1508760" cy="1295400"/>
            <a:chOff x="704" y="4939"/>
            <a:chExt cx="3757" cy="2016"/>
          </a:xfrm>
        </p:grpSpPr>
        <p:sp>
          <p:nvSpPr>
            <p:cNvPr id="37" name="Oval 36"/>
            <p:cNvSpPr/>
            <p:nvPr/>
          </p:nvSpPr>
          <p:spPr>
            <a:xfrm>
              <a:off x="704" y="4939"/>
              <a:ext cx="2992" cy="2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Merge 37"/>
            <p:cNvSpPr/>
            <p:nvPr/>
          </p:nvSpPr>
          <p:spPr>
            <a:xfrm rot="16200000">
              <a:off x="2699" y="5129"/>
              <a:ext cx="1872" cy="1651"/>
            </a:xfrm>
            <a:prstGeom prst="flowChartMer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 Box 38"/>
          <p:cNvSpPr txBox="1"/>
          <p:nvPr/>
        </p:nvSpPr>
        <p:spPr>
          <a:xfrm>
            <a:off x="4698207" y="2336271"/>
            <a:ext cx="3981926" cy="222645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Đèn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sáng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nếu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dòng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chạy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mạch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</a:t>
            </a:r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cực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pin,            qua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bóng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đèn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đến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cực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pin.</a:t>
            </a:r>
          </a:p>
        </p:txBody>
      </p:sp>
      <p:sp>
        <p:nvSpPr>
          <p:cNvPr id="2" name="Right Triangle 1"/>
          <p:cNvSpPr/>
          <p:nvPr/>
        </p:nvSpPr>
        <p:spPr>
          <a:xfrm rot="18780000" flipH="1">
            <a:off x="317705" y="1674200"/>
            <a:ext cx="533400" cy="48006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2760000" flipH="1">
            <a:off x="1817892" y="2716658"/>
            <a:ext cx="533400" cy="48006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2760000" flipH="1">
            <a:off x="2146505" y="1674200"/>
            <a:ext cx="533400" cy="48006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2820000">
            <a:off x="1817892" y="3759117"/>
            <a:ext cx="533400" cy="48006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375 -0.00731481 L 0.202396 -0.00268519 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0208 0.150463 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0208 0.168981 " pathEditMode="relative" ptsTypes="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51042 0.00462963 " pathEditMode="relative" ptsTypes="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 animBg="1"/>
      <p:bldP spid="2" grpId="1" animBg="1"/>
      <p:bldP spid="3" grpId="0" animBg="1"/>
      <p:bldP spid="3" grpId="1" animBg="1"/>
      <p:bldP spid="3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95" y="833871"/>
            <a:ext cx="89556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0" u="sng" dirty="0" smtClean="0">
                <a:solidFill>
                  <a:srgbClr val="FF0000"/>
                </a:solidFill>
              </a:rPr>
              <a:t>LƯU Ý</a:t>
            </a:r>
          </a:p>
          <a:p>
            <a:pPr algn="l">
              <a:lnSpc>
                <a:spcPct val="150000"/>
              </a:lnSpc>
            </a:pPr>
            <a:r>
              <a:rPr lang="en-US" b="0" i="0" dirty="0" smtClean="0"/>
              <a:t>- </a:t>
            </a:r>
            <a:r>
              <a:rPr lang="en-US" b="0" i="0" dirty="0" err="1"/>
              <a:t>Không</a:t>
            </a:r>
            <a:r>
              <a:rPr lang="en-US" b="0" i="0" dirty="0"/>
              <a:t> </a:t>
            </a:r>
            <a:r>
              <a:rPr lang="en-US" b="0" i="0" dirty="0" err="1"/>
              <a:t>để</a:t>
            </a:r>
            <a:r>
              <a:rPr lang="en-US" b="0" i="0" dirty="0"/>
              <a:t> </a:t>
            </a:r>
            <a:r>
              <a:rPr lang="en-US" b="0" i="0" dirty="0" err="1"/>
              <a:t>hai</a:t>
            </a:r>
            <a:r>
              <a:rPr lang="en-US" b="0" i="0" dirty="0"/>
              <a:t> </a:t>
            </a:r>
            <a:r>
              <a:rPr lang="en-US" b="0" i="0" dirty="0" err="1"/>
              <a:t>đầu</a:t>
            </a:r>
            <a:r>
              <a:rPr lang="en-US" b="0" i="0" dirty="0"/>
              <a:t> </a:t>
            </a:r>
            <a:r>
              <a:rPr lang="en-US" b="0" i="0" dirty="0" err="1"/>
              <a:t>của</a:t>
            </a:r>
            <a:r>
              <a:rPr lang="en-US" b="0" i="0" dirty="0"/>
              <a:t> </a:t>
            </a:r>
            <a:r>
              <a:rPr lang="en-US" b="0" i="0" dirty="0" err="1"/>
              <a:t>một</a:t>
            </a:r>
            <a:r>
              <a:rPr lang="en-US" b="0" i="0" dirty="0"/>
              <a:t> </a:t>
            </a:r>
            <a:r>
              <a:rPr lang="en-US" b="0" i="0" dirty="0" err="1"/>
              <a:t>dây</a:t>
            </a:r>
            <a:r>
              <a:rPr lang="en-US" b="0" i="0" dirty="0"/>
              <a:t> </a:t>
            </a:r>
            <a:r>
              <a:rPr lang="en-US" b="0" i="0" dirty="0" err="1"/>
              <a:t>dẫn</a:t>
            </a:r>
            <a:r>
              <a:rPr lang="en-US" b="0" i="0" dirty="0"/>
              <a:t> </a:t>
            </a:r>
            <a:r>
              <a:rPr lang="en-US" b="0" i="0" dirty="0" err="1"/>
              <a:t>nối</a:t>
            </a:r>
            <a:r>
              <a:rPr lang="en-US" b="0" i="0" dirty="0"/>
              <a:t> </a:t>
            </a:r>
            <a:r>
              <a:rPr lang="en-US" b="0" i="0" dirty="0" err="1"/>
              <a:t>trực</a:t>
            </a:r>
            <a:r>
              <a:rPr lang="en-US" b="0" i="0" dirty="0"/>
              <a:t> </a:t>
            </a:r>
            <a:r>
              <a:rPr lang="en-US" b="0" i="0" dirty="0" err="1"/>
              <a:t>tiếp</a:t>
            </a:r>
            <a:r>
              <a:rPr lang="en-US" b="0" i="0" dirty="0"/>
              <a:t> </a:t>
            </a:r>
            <a:r>
              <a:rPr lang="en-US" b="0" i="0" dirty="0" err="1"/>
              <a:t>với</a:t>
            </a:r>
            <a:r>
              <a:rPr lang="en-US" b="0" i="0" dirty="0"/>
              <a:t> </a:t>
            </a:r>
            <a:r>
              <a:rPr lang="en-US" b="0" i="0" dirty="0" err="1"/>
              <a:t>hai</a:t>
            </a:r>
            <a:r>
              <a:rPr lang="en-US" b="0" i="0" dirty="0"/>
              <a:t> </a:t>
            </a:r>
            <a:r>
              <a:rPr lang="en-US" b="0" i="0" dirty="0" err="1"/>
              <a:t>đầu</a:t>
            </a:r>
            <a:r>
              <a:rPr lang="en-US" b="0" i="0" dirty="0"/>
              <a:t> </a:t>
            </a:r>
            <a:r>
              <a:rPr lang="en-US" b="0" i="0" dirty="0" err="1"/>
              <a:t>của</a:t>
            </a:r>
            <a:r>
              <a:rPr lang="en-US" b="0" i="0" dirty="0"/>
              <a:t> </a:t>
            </a:r>
            <a:r>
              <a:rPr lang="en-US" b="0" i="0" dirty="0" smtClean="0"/>
              <a:t>pin </a:t>
            </a:r>
            <a:r>
              <a:rPr lang="en-US" b="0" i="0" dirty="0" err="1" smtClean="0"/>
              <a:t>vì</a:t>
            </a:r>
            <a:r>
              <a:rPr lang="en-US" b="0" i="0" dirty="0" smtClean="0"/>
              <a:t> </a:t>
            </a:r>
            <a:r>
              <a:rPr lang="en-US" b="0" i="0" dirty="0" err="1" smtClean="0"/>
              <a:t>sẽ</a:t>
            </a:r>
            <a:r>
              <a:rPr lang="en-US" b="0" i="0" dirty="0" smtClean="0"/>
              <a:t> </a:t>
            </a:r>
            <a:r>
              <a:rPr lang="en-US" b="0" i="0" dirty="0" err="1" smtClean="0"/>
              <a:t>gây</a:t>
            </a:r>
            <a:r>
              <a:rPr lang="en-US" b="0" i="0" dirty="0" smtClean="0"/>
              <a:t> </a:t>
            </a:r>
            <a:r>
              <a:rPr lang="en-US" b="0" i="0" dirty="0" err="1" smtClean="0"/>
              <a:t>ra</a:t>
            </a:r>
            <a:r>
              <a:rPr lang="en-US" b="0" i="0" dirty="0" smtClean="0"/>
              <a:t> </a:t>
            </a:r>
            <a:r>
              <a:rPr lang="en-US" b="0" i="0" dirty="0" err="1" smtClean="0"/>
              <a:t>chập</a:t>
            </a:r>
            <a:r>
              <a:rPr lang="en-US" b="0" i="0" dirty="0" smtClean="0"/>
              <a:t> </a:t>
            </a:r>
            <a:r>
              <a:rPr lang="en-US" b="0" i="0" dirty="0" err="1" smtClean="0"/>
              <a:t>mạch</a:t>
            </a:r>
            <a:r>
              <a:rPr lang="en-US" b="0" i="0" dirty="0" smtClean="0"/>
              <a:t>, </a:t>
            </a:r>
            <a:r>
              <a:rPr lang="en-US" b="0" i="0" dirty="0" err="1" smtClean="0"/>
              <a:t>làm</a:t>
            </a:r>
            <a:r>
              <a:rPr lang="en-US" b="0" i="0" dirty="0" smtClean="0"/>
              <a:t> </a:t>
            </a:r>
            <a:r>
              <a:rPr lang="en-US" b="0" i="0" dirty="0" err="1" smtClean="0"/>
              <a:t>hỏng</a:t>
            </a:r>
            <a:r>
              <a:rPr lang="en-US" b="0" i="0" dirty="0" smtClean="0"/>
              <a:t> pin.</a:t>
            </a:r>
            <a:endParaRPr lang="en-US" b="0" i="0" dirty="0"/>
          </a:p>
          <a:p>
            <a:pPr algn="l">
              <a:lnSpc>
                <a:spcPct val="150000"/>
              </a:lnSpc>
            </a:pPr>
            <a:r>
              <a:rPr lang="en-US" b="0" i="0" dirty="0" smtClean="0"/>
              <a:t>- </a:t>
            </a:r>
            <a:r>
              <a:rPr lang="en-US" b="0" i="0" dirty="0" err="1"/>
              <a:t>Điện</a:t>
            </a:r>
            <a:r>
              <a:rPr lang="en-US" b="0" i="0" dirty="0"/>
              <a:t> </a:t>
            </a:r>
            <a:r>
              <a:rPr lang="en-US" b="0" i="0" dirty="0" err="1"/>
              <a:t>có</a:t>
            </a:r>
            <a:r>
              <a:rPr lang="en-US" b="0" i="0" dirty="0"/>
              <a:t> </a:t>
            </a:r>
            <a:r>
              <a:rPr lang="en-US" b="0" i="0" dirty="0" err="1"/>
              <a:t>thể</a:t>
            </a:r>
            <a:r>
              <a:rPr lang="en-US" b="0" i="0" dirty="0"/>
              <a:t> </a:t>
            </a:r>
            <a:r>
              <a:rPr lang="en-US" b="0" i="0" dirty="0" err="1"/>
              <a:t>gây</a:t>
            </a:r>
            <a:r>
              <a:rPr lang="en-US" b="0" i="0" dirty="0"/>
              <a:t> </a:t>
            </a:r>
            <a:r>
              <a:rPr lang="en-US" b="0" i="0" dirty="0" err="1"/>
              <a:t>nguy</a:t>
            </a:r>
            <a:r>
              <a:rPr lang="en-US" b="0" i="0" dirty="0"/>
              <a:t> </a:t>
            </a:r>
            <a:r>
              <a:rPr lang="en-US" b="0" i="0" dirty="0" err="1"/>
              <a:t>hiểm</a:t>
            </a:r>
            <a:r>
              <a:rPr lang="en-US" b="0" i="0" dirty="0"/>
              <a:t> </a:t>
            </a:r>
            <a:r>
              <a:rPr lang="en-US" b="0" i="0" dirty="0" err="1"/>
              <a:t>cho</a:t>
            </a:r>
            <a:r>
              <a:rPr lang="en-US" b="0" i="0" dirty="0"/>
              <a:t> </a:t>
            </a:r>
            <a:r>
              <a:rPr lang="en-US" b="0" i="0" dirty="0" err="1"/>
              <a:t>tính</a:t>
            </a:r>
            <a:r>
              <a:rPr lang="en-US" b="0" i="0" dirty="0"/>
              <a:t> </a:t>
            </a:r>
            <a:r>
              <a:rPr lang="en-US" b="0" i="0" dirty="0" err="1"/>
              <a:t>mạng</a:t>
            </a:r>
            <a:r>
              <a:rPr lang="en-US" b="0" i="0" dirty="0"/>
              <a:t>. </a:t>
            </a:r>
            <a:r>
              <a:rPr lang="en-US" b="0" i="0" dirty="0" err="1" smtClean="0"/>
              <a:t>Vì</a:t>
            </a:r>
            <a:r>
              <a:rPr lang="en-US" b="0" i="0" dirty="0" smtClean="0"/>
              <a:t> </a:t>
            </a:r>
            <a:r>
              <a:rPr lang="en-US" b="0" i="0" dirty="0" err="1" smtClean="0"/>
              <a:t>vậy</a:t>
            </a:r>
            <a:r>
              <a:rPr lang="en-US" b="0" i="0" dirty="0" smtClean="0"/>
              <a:t>, </a:t>
            </a:r>
            <a:r>
              <a:rPr lang="en-US" b="0" i="0" dirty="0" err="1" smtClean="0"/>
              <a:t>chỉ</a:t>
            </a:r>
            <a:r>
              <a:rPr lang="en-US" b="0" i="0" dirty="0" smtClean="0"/>
              <a:t> </a:t>
            </a:r>
            <a:r>
              <a:rPr lang="en-US" b="0" i="0" dirty="0" err="1"/>
              <a:t>được</a:t>
            </a:r>
            <a:r>
              <a:rPr lang="en-US" b="0" i="0" dirty="0"/>
              <a:t> </a:t>
            </a:r>
            <a:r>
              <a:rPr lang="en-US" b="0" i="0" dirty="0" err="1"/>
              <a:t>làm</a:t>
            </a:r>
            <a:r>
              <a:rPr lang="en-US" b="0" i="0" dirty="0"/>
              <a:t> </a:t>
            </a:r>
            <a:r>
              <a:rPr lang="en-US" b="0" i="0" dirty="0" err="1"/>
              <a:t>thí</a:t>
            </a:r>
            <a:r>
              <a:rPr lang="en-US" b="0" i="0" dirty="0"/>
              <a:t> </a:t>
            </a:r>
            <a:r>
              <a:rPr lang="en-US" b="0" i="0" dirty="0" err="1"/>
              <a:t>nghiệm</a:t>
            </a:r>
            <a:r>
              <a:rPr lang="en-US" b="0" i="0" dirty="0"/>
              <a:t> </a:t>
            </a:r>
            <a:r>
              <a:rPr lang="en-US" b="0" i="0" dirty="0" err="1"/>
              <a:t>về</a:t>
            </a:r>
            <a:r>
              <a:rPr lang="en-US" b="0" i="0" dirty="0"/>
              <a:t> </a:t>
            </a:r>
            <a:r>
              <a:rPr lang="en-US" b="0" i="0" dirty="0" err="1"/>
              <a:t>điện</a:t>
            </a:r>
            <a:r>
              <a:rPr lang="en-US" b="0" i="0" dirty="0"/>
              <a:t> </a:t>
            </a:r>
            <a:r>
              <a:rPr lang="en-US" b="0" i="0" dirty="0" err="1"/>
              <a:t>với</a:t>
            </a:r>
            <a:r>
              <a:rPr lang="en-US" b="0" i="0" dirty="0"/>
              <a:t> </a:t>
            </a:r>
            <a:r>
              <a:rPr lang="en-US" b="0" i="0" dirty="0" err="1"/>
              <a:t>nguồn</a:t>
            </a:r>
            <a:r>
              <a:rPr lang="en-US" b="0" i="0" dirty="0"/>
              <a:t> </a:t>
            </a:r>
            <a:r>
              <a:rPr lang="en-US" b="0" i="0" dirty="0" err="1" smtClean="0"/>
              <a:t>điện</a:t>
            </a:r>
            <a:r>
              <a:rPr lang="en-US" b="0" i="0" dirty="0" smtClean="0"/>
              <a:t> pin </a:t>
            </a:r>
            <a:r>
              <a:rPr lang="en-US" b="0" i="0" dirty="0" err="1"/>
              <a:t>không</a:t>
            </a:r>
            <a:r>
              <a:rPr lang="en-US" b="0" i="0" dirty="0"/>
              <a:t> </a:t>
            </a:r>
            <a:r>
              <a:rPr lang="en-US" b="0" i="0" dirty="0" err="1"/>
              <a:t>gây</a:t>
            </a:r>
            <a:r>
              <a:rPr lang="en-US" b="0" i="0" dirty="0"/>
              <a:t> </a:t>
            </a:r>
            <a:r>
              <a:rPr lang="en-US" b="0" i="0" dirty="0" err="1"/>
              <a:t>nguy</a:t>
            </a:r>
            <a:r>
              <a:rPr lang="en-US" b="0" i="0" dirty="0"/>
              <a:t> </a:t>
            </a:r>
            <a:r>
              <a:rPr lang="en-US" b="0" i="0" dirty="0" err="1"/>
              <a:t>hiểm</a:t>
            </a:r>
            <a:r>
              <a:rPr lang="en-US" b="0" i="0" dirty="0"/>
              <a:t> </a:t>
            </a:r>
            <a:r>
              <a:rPr lang="en-US" b="0" i="0" dirty="0" err="1" smtClean="0"/>
              <a:t>dưới</a:t>
            </a:r>
            <a:r>
              <a:rPr lang="en-US" b="0" i="0" dirty="0" smtClean="0"/>
              <a:t> </a:t>
            </a:r>
            <a:r>
              <a:rPr lang="en-US" b="0" i="0" dirty="0" err="1"/>
              <a:t>sự</a:t>
            </a:r>
            <a:r>
              <a:rPr lang="en-US" b="0" i="0" dirty="0"/>
              <a:t> </a:t>
            </a:r>
            <a:r>
              <a:rPr lang="en-US" b="0" i="0" dirty="0" err="1"/>
              <a:t>hướng</a:t>
            </a:r>
            <a:r>
              <a:rPr lang="en-US" b="0" i="0" dirty="0"/>
              <a:t> </a:t>
            </a:r>
            <a:r>
              <a:rPr lang="en-US" b="0" i="0" dirty="0" err="1"/>
              <a:t>dẫn</a:t>
            </a:r>
            <a:r>
              <a:rPr lang="en-US" b="0" i="0" dirty="0"/>
              <a:t> </a:t>
            </a:r>
            <a:r>
              <a:rPr lang="en-US" b="0" i="0" dirty="0" err="1"/>
              <a:t>của</a:t>
            </a:r>
            <a:r>
              <a:rPr lang="en-US" b="0" i="0" dirty="0"/>
              <a:t> </a:t>
            </a:r>
            <a:r>
              <a:rPr lang="en-US" b="0" i="0" dirty="0" err="1"/>
              <a:t>thầy</a:t>
            </a:r>
            <a:r>
              <a:rPr lang="en-US" b="0" i="0" dirty="0"/>
              <a:t>, </a:t>
            </a:r>
            <a:r>
              <a:rPr lang="en-US" b="0" i="0" dirty="0" err="1"/>
              <a:t>cô</a:t>
            </a:r>
            <a:r>
              <a:rPr lang="en-US" b="0" i="0" dirty="0"/>
              <a:t> </a:t>
            </a:r>
            <a:r>
              <a:rPr lang="en-US" b="0" i="0" dirty="0" err="1"/>
              <a:t>giáo</a:t>
            </a:r>
            <a:r>
              <a:rPr lang="en-US" b="0" i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7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33667" t="34370" r="2443" b="36546"/>
          <a:stretch>
            <a:fillRect/>
          </a:stretch>
        </p:blipFill>
        <p:spPr>
          <a:xfrm>
            <a:off x="4783455" y="-974725"/>
            <a:ext cx="2856548" cy="812800"/>
          </a:xfrm>
          <a:prstGeom prst="rect">
            <a:avLst/>
          </a:prstGeom>
        </p:spPr>
      </p:pic>
      <p:pic>
        <p:nvPicPr>
          <p:cNvPr id="4" name="Picture 3" descr="—Pngtree—student_1817853"/>
          <p:cNvPicPr>
            <a:picLocks noChangeAspect="1"/>
          </p:cNvPicPr>
          <p:nvPr/>
        </p:nvPicPr>
        <p:blipFill>
          <a:blip r:embed="rId4"/>
          <a:srcRect b="10398"/>
          <a:stretch>
            <a:fillRect/>
          </a:stretch>
        </p:blipFill>
        <p:spPr>
          <a:xfrm>
            <a:off x="-647700" y="-24871"/>
            <a:ext cx="5999321" cy="5973763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3651409" y="1432455"/>
            <a:ext cx="3992404" cy="3022071"/>
          </a:xfrm>
          <a:prstGeom prst="cloudCallout">
            <a:avLst>
              <a:gd name="adj1" fmla="val -63117"/>
              <a:gd name="adj2" fmla="val 16431"/>
            </a:avLst>
          </a:prstGeom>
          <a:solidFill>
            <a:srgbClr val="AFD3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4200049" y="2203979"/>
            <a:ext cx="3059430" cy="122618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500">
                <a:solidFill>
                  <a:schemeClr val="accent4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Hãy dự đoán xem, cách lắp nào bóng đèn sẽ sáng nhé!</a:t>
            </a:r>
          </a:p>
        </p:txBody>
      </p:sp>
      <p:grpSp>
        <p:nvGrpSpPr>
          <p:cNvPr id="158" name="Google Shape;158;p3"/>
          <p:cNvGrpSpPr/>
          <p:nvPr/>
        </p:nvGrpSpPr>
        <p:grpSpPr>
          <a:xfrm>
            <a:off x="3282315" y="74084"/>
            <a:ext cx="917258" cy="1017058"/>
            <a:chOff x="289713" y="0"/>
            <a:chExt cx="847025" cy="950950"/>
          </a:xfrm>
        </p:grpSpPr>
        <p:sp>
          <p:nvSpPr>
            <p:cNvPr id="159" name="Google Shape;159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68" name="Google Shape;168;p3"/>
          <p:cNvGrpSpPr/>
          <p:nvPr/>
        </p:nvGrpSpPr>
        <p:grpSpPr>
          <a:xfrm>
            <a:off x="4316730" y="74084"/>
            <a:ext cx="917258" cy="1017058"/>
            <a:chOff x="289713" y="0"/>
            <a:chExt cx="847025" cy="950950"/>
          </a:xfrm>
        </p:grpSpPr>
        <p:sp>
          <p:nvSpPr>
            <p:cNvPr id="169" name="Google Shape;169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78" name="Google Shape;178;p3"/>
          <p:cNvGrpSpPr/>
          <p:nvPr/>
        </p:nvGrpSpPr>
        <p:grpSpPr>
          <a:xfrm>
            <a:off x="5351621" y="74084"/>
            <a:ext cx="917258" cy="1017058"/>
            <a:chOff x="289713" y="0"/>
            <a:chExt cx="847025" cy="950950"/>
          </a:xfrm>
        </p:grpSpPr>
        <p:sp>
          <p:nvSpPr>
            <p:cNvPr id="179" name="Google Shape;179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88" name="Google Shape;188;p3"/>
          <p:cNvGrpSpPr/>
          <p:nvPr/>
        </p:nvGrpSpPr>
        <p:grpSpPr>
          <a:xfrm>
            <a:off x="367665" y="162454"/>
            <a:ext cx="2117884" cy="690563"/>
            <a:chOff x="583503" y="585996"/>
            <a:chExt cx="1591871" cy="525727"/>
          </a:xfrm>
        </p:grpSpPr>
        <p:sp>
          <p:nvSpPr>
            <p:cNvPr id="189" name="Google Shape;189;p3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CEAE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15" name="Google Shape;215;p3"/>
          <p:cNvGrpSpPr/>
          <p:nvPr/>
        </p:nvGrpSpPr>
        <p:grpSpPr>
          <a:xfrm>
            <a:off x="7976235" y="146050"/>
            <a:ext cx="1070134" cy="1224492"/>
            <a:chOff x="3335286" y="601670"/>
            <a:chExt cx="804678" cy="932160"/>
          </a:xfrm>
        </p:grpSpPr>
        <p:sp>
          <p:nvSpPr>
            <p:cNvPr id="216" name="Google Shape;216;p3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rgbClr val="392A4E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89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rgbClr val="614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351649" y="624570"/>
              <a:ext cx="778491" cy="75270"/>
            </a:xfrm>
            <a:custGeom>
              <a:avLst/>
              <a:gdLst/>
              <a:ahLst/>
              <a:cxnLst/>
              <a:rect l="l" t="t" r="r" b="b"/>
              <a:pathLst>
                <a:path w="25358" h="2452" extrusionOk="0">
                  <a:moveTo>
                    <a:pt x="25358" y="1"/>
                  </a:moveTo>
                  <a:lnTo>
                    <a:pt x="1" y="427"/>
                  </a:lnTo>
                  <a:lnTo>
                    <a:pt x="853" y="2132"/>
                  </a:lnTo>
                  <a:lnTo>
                    <a:pt x="746" y="960"/>
                  </a:lnTo>
                  <a:lnTo>
                    <a:pt x="24825" y="427"/>
                  </a:lnTo>
                  <a:lnTo>
                    <a:pt x="24825" y="427"/>
                  </a:lnTo>
                  <a:lnTo>
                    <a:pt x="24719" y="2451"/>
                  </a:lnTo>
                  <a:lnTo>
                    <a:pt x="24825" y="2451"/>
                  </a:lnTo>
                  <a:lnTo>
                    <a:pt x="25358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51649" y="624570"/>
              <a:ext cx="778491" cy="75270"/>
            </a:xfrm>
            <a:custGeom>
              <a:avLst/>
              <a:gdLst/>
              <a:ahLst/>
              <a:cxnLst/>
              <a:rect l="l" t="t" r="r" b="b"/>
              <a:pathLst>
                <a:path w="25358" h="2452" fill="none" extrusionOk="0">
                  <a:moveTo>
                    <a:pt x="25358" y="1"/>
                  </a:moveTo>
                  <a:lnTo>
                    <a:pt x="1" y="427"/>
                  </a:lnTo>
                  <a:lnTo>
                    <a:pt x="853" y="2132"/>
                  </a:lnTo>
                  <a:lnTo>
                    <a:pt x="746" y="960"/>
                  </a:lnTo>
                  <a:lnTo>
                    <a:pt x="24825" y="427"/>
                  </a:lnTo>
                  <a:lnTo>
                    <a:pt x="24719" y="2451"/>
                  </a:lnTo>
                  <a:lnTo>
                    <a:pt x="24825" y="2451"/>
                  </a:lnTo>
                  <a:lnTo>
                    <a:pt x="253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525012" y="781557"/>
              <a:ext cx="448128" cy="549516"/>
            </a:xfrm>
            <a:custGeom>
              <a:avLst/>
              <a:gdLst/>
              <a:ahLst/>
              <a:cxnLst/>
              <a:rect l="l" t="t" r="r" b="b"/>
              <a:pathLst>
                <a:path w="14597" h="17901" extrusionOk="0">
                  <a:moveTo>
                    <a:pt x="14597" y="1"/>
                  </a:moveTo>
                  <a:lnTo>
                    <a:pt x="0" y="214"/>
                  </a:lnTo>
                  <a:lnTo>
                    <a:pt x="533" y="17900"/>
                  </a:lnTo>
                  <a:lnTo>
                    <a:pt x="13212" y="17900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FFC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655855" y="987630"/>
              <a:ext cx="248609" cy="287820"/>
            </a:xfrm>
            <a:custGeom>
              <a:avLst/>
              <a:gdLst/>
              <a:ahLst/>
              <a:cxnLst/>
              <a:rect l="l" t="t" r="r" b="b"/>
              <a:pathLst>
                <a:path w="8098" h="9376" extrusionOk="0">
                  <a:moveTo>
                    <a:pt x="4368" y="0"/>
                  </a:moveTo>
                  <a:lnTo>
                    <a:pt x="0" y="2983"/>
                  </a:lnTo>
                  <a:lnTo>
                    <a:pt x="2131" y="9376"/>
                  </a:lnTo>
                  <a:lnTo>
                    <a:pt x="7032" y="9376"/>
                  </a:lnTo>
                  <a:lnTo>
                    <a:pt x="8097" y="4688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FF5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668933" y="925467"/>
              <a:ext cx="62168" cy="88347"/>
            </a:xfrm>
            <a:custGeom>
              <a:avLst/>
              <a:gdLst/>
              <a:ahLst/>
              <a:cxnLst/>
              <a:rect l="l" t="t" r="r" b="b"/>
              <a:pathLst>
                <a:path w="2025" h="2878" extrusionOk="0">
                  <a:moveTo>
                    <a:pt x="1705" y="1"/>
                  </a:moveTo>
                  <a:lnTo>
                    <a:pt x="0" y="1386"/>
                  </a:lnTo>
                  <a:lnTo>
                    <a:pt x="0" y="2877"/>
                  </a:lnTo>
                  <a:lnTo>
                    <a:pt x="2025" y="2345"/>
                  </a:lnTo>
                  <a:lnTo>
                    <a:pt x="17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3744148" y="827358"/>
              <a:ext cx="160315" cy="160302"/>
            </a:xfrm>
            <a:custGeom>
              <a:avLst/>
              <a:gdLst/>
              <a:ahLst/>
              <a:cxnLst/>
              <a:rect l="l" t="t" r="r" b="b"/>
              <a:pathLst>
                <a:path w="5222" h="5222" extrusionOk="0">
                  <a:moveTo>
                    <a:pt x="5221" y="0"/>
                  </a:moveTo>
                  <a:lnTo>
                    <a:pt x="214" y="853"/>
                  </a:lnTo>
                  <a:lnTo>
                    <a:pt x="1" y="5221"/>
                  </a:lnTo>
                  <a:lnTo>
                    <a:pt x="1" y="5221"/>
                  </a:lnTo>
                  <a:lnTo>
                    <a:pt x="5221" y="4156"/>
                  </a:lnTo>
                  <a:lnTo>
                    <a:pt x="5221" y="0"/>
                  </a:lnTo>
                  <a:close/>
                </a:path>
              </a:pathLst>
            </a:custGeom>
            <a:solidFill>
              <a:srgbClr val="6B1E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3610051" y="1030146"/>
              <a:ext cx="45835" cy="49085"/>
            </a:xfrm>
            <a:custGeom>
              <a:avLst/>
              <a:gdLst/>
              <a:ahLst/>
              <a:cxnLst/>
              <a:rect l="l" t="t" r="r" b="b"/>
              <a:pathLst>
                <a:path w="1493" h="1599" extrusionOk="0">
                  <a:moveTo>
                    <a:pt x="533" y="0"/>
                  </a:moveTo>
                  <a:lnTo>
                    <a:pt x="1" y="1172"/>
                  </a:lnTo>
                  <a:lnTo>
                    <a:pt x="533" y="1598"/>
                  </a:lnTo>
                  <a:lnTo>
                    <a:pt x="1492" y="32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3547914" y="1079200"/>
              <a:ext cx="150491" cy="228973"/>
            </a:xfrm>
            <a:custGeom>
              <a:avLst/>
              <a:gdLst/>
              <a:ahLst/>
              <a:cxnLst/>
              <a:rect l="l" t="t" r="r" b="b"/>
              <a:pathLst>
                <a:path w="4902" h="7459" extrusionOk="0">
                  <a:moveTo>
                    <a:pt x="3197" y="0"/>
                  </a:moveTo>
                  <a:lnTo>
                    <a:pt x="0" y="6926"/>
                  </a:lnTo>
                  <a:lnTo>
                    <a:pt x="4582" y="7458"/>
                  </a:lnTo>
                  <a:lnTo>
                    <a:pt x="4901" y="4688"/>
                  </a:lnTo>
                  <a:lnTo>
                    <a:pt x="31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7016116" y="259292"/>
            <a:ext cx="956786" cy="1550988"/>
            <a:chOff x="2458449" y="383490"/>
            <a:chExt cx="719608" cy="1180749"/>
          </a:xfrm>
        </p:grpSpPr>
        <p:sp>
          <p:nvSpPr>
            <p:cNvPr id="232" name="Google Shape;232;p3"/>
            <p:cNvSpPr/>
            <p:nvPr/>
          </p:nvSpPr>
          <p:spPr>
            <a:xfrm>
              <a:off x="2458449" y="383490"/>
              <a:ext cx="719608" cy="1180749"/>
            </a:xfrm>
            <a:custGeom>
              <a:avLst/>
              <a:gdLst/>
              <a:ahLst/>
              <a:cxnLst/>
              <a:rect l="l" t="t" r="r" b="b"/>
              <a:pathLst>
                <a:path w="23440" h="38464" extrusionOk="0">
                  <a:moveTo>
                    <a:pt x="0" y="1"/>
                  </a:moveTo>
                  <a:lnTo>
                    <a:pt x="1598" y="38463"/>
                  </a:lnTo>
                  <a:lnTo>
                    <a:pt x="21948" y="38463"/>
                  </a:lnTo>
                  <a:lnTo>
                    <a:pt x="234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2491144" y="409675"/>
              <a:ext cx="657471" cy="1121840"/>
            </a:xfrm>
            <a:custGeom>
              <a:avLst/>
              <a:gdLst/>
              <a:ahLst/>
              <a:cxnLst/>
              <a:rect l="l" t="t" r="r" b="b"/>
              <a:pathLst>
                <a:path w="21416" h="36545" extrusionOk="0">
                  <a:moveTo>
                    <a:pt x="1" y="0"/>
                  </a:moveTo>
                  <a:lnTo>
                    <a:pt x="1919" y="36545"/>
                  </a:lnTo>
                  <a:lnTo>
                    <a:pt x="19924" y="36118"/>
                  </a:lnTo>
                  <a:lnTo>
                    <a:pt x="21416" y="3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5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491144" y="409675"/>
              <a:ext cx="657471" cy="1121840"/>
            </a:xfrm>
            <a:custGeom>
              <a:avLst/>
              <a:gdLst/>
              <a:ahLst/>
              <a:cxnLst/>
              <a:rect l="l" t="t" r="r" b="b"/>
              <a:pathLst>
                <a:path w="21416" h="36545" fill="none" extrusionOk="0">
                  <a:moveTo>
                    <a:pt x="1919" y="36545"/>
                  </a:moveTo>
                  <a:lnTo>
                    <a:pt x="19924" y="36118"/>
                  </a:lnTo>
                  <a:lnTo>
                    <a:pt x="21416" y="320"/>
                  </a:lnTo>
                  <a:lnTo>
                    <a:pt x="1" y="0"/>
                  </a:lnTo>
                  <a:lnTo>
                    <a:pt x="1919" y="365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523870" y="1518407"/>
              <a:ext cx="592049" cy="36008"/>
            </a:xfrm>
            <a:custGeom>
              <a:avLst/>
              <a:gdLst/>
              <a:ahLst/>
              <a:cxnLst/>
              <a:rect l="l" t="t" r="r" b="b"/>
              <a:pathLst>
                <a:path w="19285" h="1173" extrusionOk="0">
                  <a:moveTo>
                    <a:pt x="18858" y="0"/>
                  </a:moveTo>
                  <a:lnTo>
                    <a:pt x="853" y="427"/>
                  </a:lnTo>
                  <a:lnTo>
                    <a:pt x="0" y="1172"/>
                  </a:lnTo>
                  <a:lnTo>
                    <a:pt x="19285" y="1172"/>
                  </a:lnTo>
                  <a:lnTo>
                    <a:pt x="18858" y="0"/>
                  </a:lnTo>
                  <a:close/>
                </a:path>
              </a:pathLst>
            </a:custGeom>
            <a:solidFill>
              <a:srgbClr val="614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523870" y="1518407"/>
              <a:ext cx="592049" cy="36008"/>
            </a:xfrm>
            <a:custGeom>
              <a:avLst/>
              <a:gdLst/>
              <a:ahLst/>
              <a:cxnLst/>
              <a:rect l="l" t="t" r="r" b="b"/>
              <a:pathLst>
                <a:path w="19285" h="1173" fill="none" extrusionOk="0">
                  <a:moveTo>
                    <a:pt x="18858" y="0"/>
                  </a:moveTo>
                  <a:lnTo>
                    <a:pt x="18858" y="0"/>
                  </a:lnTo>
                  <a:lnTo>
                    <a:pt x="853" y="427"/>
                  </a:lnTo>
                  <a:lnTo>
                    <a:pt x="0" y="1172"/>
                  </a:lnTo>
                  <a:lnTo>
                    <a:pt x="19285" y="1172"/>
                  </a:lnTo>
                  <a:lnTo>
                    <a:pt x="188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64988" y="393313"/>
              <a:ext cx="696737" cy="49085"/>
            </a:xfrm>
            <a:custGeom>
              <a:avLst/>
              <a:gdLst/>
              <a:ahLst/>
              <a:cxnLst/>
              <a:rect l="l" t="t" r="r" b="b"/>
              <a:pathLst>
                <a:path w="22695" h="1599" extrusionOk="0">
                  <a:moveTo>
                    <a:pt x="0" y="1"/>
                  </a:moveTo>
                  <a:lnTo>
                    <a:pt x="853" y="1492"/>
                  </a:lnTo>
                  <a:lnTo>
                    <a:pt x="853" y="533"/>
                  </a:lnTo>
                  <a:lnTo>
                    <a:pt x="22268" y="853"/>
                  </a:lnTo>
                  <a:lnTo>
                    <a:pt x="22161" y="1599"/>
                  </a:lnTo>
                  <a:lnTo>
                    <a:pt x="22694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464988" y="393313"/>
              <a:ext cx="696737" cy="49085"/>
            </a:xfrm>
            <a:custGeom>
              <a:avLst/>
              <a:gdLst/>
              <a:ahLst/>
              <a:cxnLst/>
              <a:rect l="l" t="t" r="r" b="b"/>
              <a:pathLst>
                <a:path w="22695" h="1599" fill="none" extrusionOk="0">
                  <a:moveTo>
                    <a:pt x="22694" y="1"/>
                  </a:moveTo>
                  <a:lnTo>
                    <a:pt x="0" y="1"/>
                  </a:lnTo>
                  <a:lnTo>
                    <a:pt x="853" y="1492"/>
                  </a:lnTo>
                  <a:lnTo>
                    <a:pt x="853" y="1492"/>
                  </a:lnTo>
                  <a:lnTo>
                    <a:pt x="853" y="533"/>
                  </a:lnTo>
                  <a:lnTo>
                    <a:pt x="22268" y="853"/>
                  </a:lnTo>
                  <a:lnTo>
                    <a:pt x="22161" y="1599"/>
                  </a:lnTo>
                  <a:lnTo>
                    <a:pt x="2269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491144" y="409675"/>
              <a:ext cx="657471" cy="49085"/>
            </a:xfrm>
            <a:custGeom>
              <a:avLst/>
              <a:gdLst/>
              <a:ahLst/>
              <a:cxnLst/>
              <a:rect l="l" t="t" r="r" b="b"/>
              <a:pathLst>
                <a:path w="21416" h="1599" extrusionOk="0">
                  <a:moveTo>
                    <a:pt x="1" y="0"/>
                  </a:moveTo>
                  <a:lnTo>
                    <a:pt x="1" y="959"/>
                  </a:lnTo>
                  <a:lnTo>
                    <a:pt x="21203" y="1598"/>
                  </a:lnTo>
                  <a:lnTo>
                    <a:pt x="21309" y="1066"/>
                  </a:lnTo>
                  <a:lnTo>
                    <a:pt x="21416" y="3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491144" y="409675"/>
              <a:ext cx="657471" cy="49085"/>
            </a:xfrm>
            <a:custGeom>
              <a:avLst/>
              <a:gdLst/>
              <a:ahLst/>
              <a:cxnLst/>
              <a:rect l="l" t="t" r="r" b="b"/>
              <a:pathLst>
                <a:path w="21416" h="1599" fill="none" extrusionOk="0">
                  <a:moveTo>
                    <a:pt x="1" y="0"/>
                  </a:moveTo>
                  <a:lnTo>
                    <a:pt x="1" y="959"/>
                  </a:lnTo>
                  <a:lnTo>
                    <a:pt x="21203" y="1598"/>
                  </a:lnTo>
                  <a:lnTo>
                    <a:pt x="21309" y="1066"/>
                  </a:lnTo>
                  <a:lnTo>
                    <a:pt x="21416" y="3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595831" y="550300"/>
              <a:ext cx="448128" cy="847128"/>
            </a:xfrm>
            <a:custGeom>
              <a:avLst/>
              <a:gdLst/>
              <a:ahLst/>
              <a:cxnLst/>
              <a:rect l="l" t="t" r="r" b="b"/>
              <a:pathLst>
                <a:path w="14597" h="27596" extrusionOk="0">
                  <a:moveTo>
                    <a:pt x="0" y="1"/>
                  </a:moveTo>
                  <a:lnTo>
                    <a:pt x="1172" y="27595"/>
                  </a:lnTo>
                  <a:lnTo>
                    <a:pt x="13851" y="27595"/>
                  </a:lnTo>
                  <a:lnTo>
                    <a:pt x="14597" y="1"/>
                  </a:lnTo>
                  <a:close/>
                </a:path>
              </a:pathLst>
            </a:custGeom>
            <a:solidFill>
              <a:srgbClr val="FFC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595831" y="550300"/>
              <a:ext cx="448128" cy="847128"/>
            </a:xfrm>
            <a:custGeom>
              <a:avLst/>
              <a:gdLst/>
              <a:ahLst/>
              <a:cxnLst/>
              <a:rect l="l" t="t" r="r" b="b"/>
              <a:pathLst>
                <a:path w="14597" h="27596" fill="none" extrusionOk="0">
                  <a:moveTo>
                    <a:pt x="1172" y="27595"/>
                  </a:moveTo>
                  <a:lnTo>
                    <a:pt x="0" y="1"/>
                  </a:lnTo>
                  <a:lnTo>
                    <a:pt x="14597" y="1"/>
                  </a:lnTo>
                  <a:lnTo>
                    <a:pt x="13851" y="27595"/>
                  </a:lnTo>
                  <a:lnTo>
                    <a:pt x="1172" y="275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641605" y="821758"/>
              <a:ext cx="206089" cy="366344"/>
            </a:xfrm>
            <a:custGeom>
              <a:avLst/>
              <a:gdLst/>
              <a:ahLst/>
              <a:cxnLst/>
              <a:rect l="l" t="t" r="r" b="b"/>
              <a:pathLst>
                <a:path w="6713" h="11934" extrusionOk="0">
                  <a:moveTo>
                    <a:pt x="1" y="1"/>
                  </a:moveTo>
                  <a:lnTo>
                    <a:pt x="1066" y="11507"/>
                  </a:lnTo>
                  <a:lnTo>
                    <a:pt x="5115" y="11934"/>
                  </a:lnTo>
                  <a:lnTo>
                    <a:pt x="6713" y="67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54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641605" y="821758"/>
              <a:ext cx="206089" cy="366344"/>
            </a:xfrm>
            <a:custGeom>
              <a:avLst/>
              <a:gdLst/>
              <a:ahLst/>
              <a:cxnLst/>
              <a:rect l="l" t="t" r="r" b="b"/>
              <a:pathLst>
                <a:path w="6713" h="11934" fill="none" extrusionOk="0">
                  <a:moveTo>
                    <a:pt x="1" y="1"/>
                  </a:moveTo>
                  <a:lnTo>
                    <a:pt x="6713" y="6713"/>
                  </a:lnTo>
                  <a:lnTo>
                    <a:pt x="5115" y="11934"/>
                  </a:lnTo>
                  <a:lnTo>
                    <a:pt x="1066" y="1150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814968" y="1132478"/>
              <a:ext cx="45835" cy="143941"/>
            </a:xfrm>
            <a:custGeom>
              <a:avLst/>
              <a:gdLst/>
              <a:ahLst/>
              <a:cxnLst/>
              <a:rect l="l" t="t" r="r" b="b"/>
              <a:pathLst>
                <a:path w="1493" h="4689" extrusionOk="0">
                  <a:moveTo>
                    <a:pt x="214" y="0"/>
                  </a:moveTo>
                  <a:lnTo>
                    <a:pt x="1" y="4688"/>
                  </a:lnTo>
                  <a:lnTo>
                    <a:pt x="1492" y="4369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814968" y="1132478"/>
              <a:ext cx="45835" cy="143941"/>
            </a:xfrm>
            <a:custGeom>
              <a:avLst/>
              <a:gdLst/>
              <a:ahLst/>
              <a:cxnLst/>
              <a:rect l="l" t="t" r="r" b="b"/>
              <a:pathLst>
                <a:path w="1493" h="4689" fill="none" extrusionOk="0">
                  <a:moveTo>
                    <a:pt x="1" y="4688"/>
                  </a:moveTo>
                  <a:lnTo>
                    <a:pt x="214" y="0"/>
                  </a:lnTo>
                  <a:lnTo>
                    <a:pt x="1492" y="0"/>
                  </a:lnTo>
                  <a:lnTo>
                    <a:pt x="1492" y="4369"/>
                  </a:lnTo>
                  <a:lnTo>
                    <a:pt x="1" y="46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821507" y="579739"/>
              <a:ext cx="179933" cy="425222"/>
            </a:xfrm>
            <a:custGeom>
              <a:avLst/>
              <a:gdLst/>
              <a:ahLst/>
              <a:cxnLst/>
              <a:rect l="l" t="t" r="r" b="b"/>
              <a:pathLst>
                <a:path w="5861" h="13852" extrusionOk="0">
                  <a:moveTo>
                    <a:pt x="5861" y="0"/>
                  </a:moveTo>
                  <a:lnTo>
                    <a:pt x="1918" y="533"/>
                  </a:lnTo>
                  <a:lnTo>
                    <a:pt x="1" y="10442"/>
                  </a:lnTo>
                  <a:lnTo>
                    <a:pt x="1279" y="13851"/>
                  </a:lnTo>
                  <a:lnTo>
                    <a:pt x="3836" y="12892"/>
                  </a:lnTo>
                  <a:lnTo>
                    <a:pt x="58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821507" y="579739"/>
              <a:ext cx="179933" cy="425222"/>
            </a:xfrm>
            <a:custGeom>
              <a:avLst/>
              <a:gdLst/>
              <a:ahLst/>
              <a:cxnLst/>
              <a:rect l="l" t="t" r="r" b="b"/>
              <a:pathLst>
                <a:path w="5861" h="13852" fill="none" extrusionOk="0">
                  <a:moveTo>
                    <a:pt x="1279" y="13851"/>
                  </a:moveTo>
                  <a:lnTo>
                    <a:pt x="1" y="10442"/>
                  </a:lnTo>
                  <a:lnTo>
                    <a:pt x="1918" y="533"/>
                  </a:lnTo>
                  <a:lnTo>
                    <a:pt x="5861" y="0"/>
                  </a:lnTo>
                  <a:lnTo>
                    <a:pt x="3836" y="12892"/>
                  </a:lnTo>
                  <a:lnTo>
                    <a:pt x="1279" y="138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2847663" y="972206"/>
              <a:ext cx="124335" cy="137402"/>
            </a:xfrm>
            <a:custGeom>
              <a:avLst/>
              <a:gdLst/>
              <a:ahLst/>
              <a:cxnLst/>
              <a:rect l="l" t="t" r="r" b="b"/>
              <a:pathLst>
                <a:path w="4050" h="4476" extrusionOk="0">
                  <a:moveTo>
                    <a:pt x="4050" y="1"/>
                  </a:moveTo>
                  <a:lnTo>
                    <a:pt x="427" y="1279"/>
                  </a:lnTo>
                  <a:lnTo>
                    <a:pt x="1" y="4156"/>
                  </a:lnTo>
                  <a:lnTo>
                    <a:pt x="427" y="4476"/>
                  </a:lnTo>
                  <a:lnTo>
                    <a:pt x="3517" y="4156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2847663" y="972206"/>
              <a:ext cx="124335" cy="137402"/>
            </a:xfrm>
            <a:custGeom>
              <a:avLst/>
              <a:gdLst/>
              <a:ahLst/>
              <a:cxnLst/>
              <a:rect l="l" t="t" r="r" b="b"/>
              <a:pathLst>
                <a:path w="4050" h="4476" fill="none" extrusionOk="0">
                  <a:moveTo>
                    <a:pt x="1" y="4156"/>
                  </a:moveTo>
                  <a:lnTo>
                    <a:pt x="427" y="1279"/>
                  </a:lnTo>
                  <a:lnTo>
                    <a:pt x="4050" y="1"/>
                  </a:lnTo>
                  <a:lnTo>
                    <a:pt x="3517" y="4156"/>
                  </a:lnTo>
                  <a:lnTo>
                    <a:pt x="427" y="4476"/>
                  </a:lnTo>
                  <a:lnTo>
                    <a:pt x="1" y="41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extrusionOk="0">
                  <a:moveTo>
                    <a:pt x="1386" y="0"/>
                  </a:moveTo>
                  <a:lnTo>
                    <a:pt x="1" y="213"/>
                  </a:lnTo>
                  <a:lnTo>
                    <a:pt x="2771" y="3516"/>
                  </a:lnTo>
                  <a:lnTo>
                    <a:pt x="3090" y="2983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FF98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fill="none" extrusionOk="0">
                  <a:moveTo>
                    <a:pt x="2771" y="3516"/>
                  </a:moveTo>
                  <a:lnTo>
                    <a:pt x="1" y="213"/>
                  </a:lnTo>
                  <a:lnTo>
                    <a:pt x="1386" y="0"/>
                  </a:lnTo>
                  <a:lnTo>
                    <a:pt x="3090" y="2983"/>
                  </a:lnTo>
                  <a:lnTo>
                    <a:pt x="2771" y="35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2723390" y="681133"/>
              <a:ext cx="206089" cy="493892"/>
            </a:xfrm>
            <a:custGeom>
              <a:avLst/>
              <a:gdLst/>
              <a:ahLst/>
              <a:cxnLst/>
              <a:rect l="l" t="t" r="r" b="b"/>
              <a:pathLst>
                <a:path w="6713" h="16089" extrusionOk="0">
                  <a:moveTo>
                    <a:pt x="2025" y="6606"/>
                  </a:moveTo>
                  <a:lnTo>
                    <a:pt x="3729" y="9589"/>
                  </a:lnTo>
                  <a:lnTo>
                    <a:pt x="3410" y="10122"/>
                  </a:lnTo>
                  <a:lnTo>
                    <a:pt x="640" y="6819"/>
                  </a:lnTo>
                  <a:lnTo>
                    <a:pt x="2025" y="6606"/>
                  </a:lnTo>
                  <a:close/>
                  <a:moveTo>
                    <a:pt x="4582" y="0"/>
                  </a:moveTo>
                  <a:lnTo>
                    <a:pt x="1066" y="107"/>
                  </a:lnTo>
                  <a:lnTo>
                    <a:pt x="0" y="7245"/>
                  </a:lnTo>
                  <a:lnTo>
                    <a:pt x="4049" y="11294"/>
                  </a:lnTo>
                  <a:lnTo>
                    <a:pt x="2770" y="15343"/>
                  </a:lnTo>
                  <a:lnTo>
                    <a:pt x="3090" y="15769"/>
                  </a:lnTo>
                  <a:lnTo>
                    <a:pt x="3197" y="14703"/>
                  </a:lnTo>
                  <a:lnTo>
                    <a:pt x="4475" y="14703"/>
                  </a:lnTo>
                  <a:lnTo>
                    <a:pt x="4475" y="16088"/>
                  </a:lnTo>
                  <a:lnTo>
                    <a:pt x="6713" y="15130"/>
                  </a:lnTo>
                  <a:lnTo>
                    <a:pt x="6713" y="13744"/>
                  </a:lnTo>
                  <a:lnTo>
                    <a:pt x="4475" y="13958"/>
                  </a:lnTo>
                  <a:lnTo>
                    <a:pt x="4049" y="13638"/>
                  </a:lnTo>
                  <a:lnTo>
                    <a:pt x="4475" y="10761"/>
                  </a:lnTo>
                  <a:lnTo>
                    <a:pt x="6499" y="10015"/>
                  </a:lnTo>
                  <a:lnTo>
                    <a:pt x="6499" y="9802"/>
                  </a:lnTo>
                  <a:lnTo>
                    <a:pt x="4475" y="10548"/>
                  </a:lnTo>
                  <a:lnTo>
                    <a:pt x="3197" y="7139"/>
                  </a:lnTo>
                  <a:lnTo>
                    <a:pt x="4582" y="0"/>
                  </a:lnTo>
                  <a:close/>
                </a:path>
              </a:pathLst>
            </a:custGeom>
            <a:solidFill>
              <a:srgbClr val="FF7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fill="none" extrusionOk="0">
                  <a:moveTo>
                    <a:pt x="2771" y="3516"/>
                  </a:moveTo>
                  <a:lnTo>
                    <a:pt x="1" y="213"/>
                  </a:lnTo>
                  <a:lnTo>
                    <a:pt x="1386" y="0"/>
                  </a:lnTo>
                  <a:lnTo>
                    <a:pt x="3090" y="2983"/>
                  </a:lnTo>
                  <a:lnTo>
                    <a:pt x="2771" y="35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2723390" y="681133"/>
              <a:ext cx="206089" cy="493892"/>
            </a:xfrm>
            <a:custGeom>
              <a:avLst/>
              <a:gdLst/>
              <a:ahLst/>
              <a:cxnLst/>
              <a:rect l="l" t="t" r="r" b="b"/>
              <a:pathLst>
                <a:path w="6713" h="16089" fill="none" extrusionOk="0">
                  <a:moveTo>
                    <a:pt x="4582" y="0"/>
                  </a:moveTo>
                  <a:lnTo>
                    <a:pt x="1066" y="107"/>
                  </a:lnTo>
                  <a:lnTo>
                    <a:pt x="0" y="7245"/>
                  </a:lnTo>
                  <a:lnTo>
                    <a:pt x="4049" y="11294"/>
                  </a:lnTo>
                  <a:lnTo>
                    <a:pt x="2770" y="15343"/>
                  </a:lnTo>
                  <a:lnTo>
                    <a:pt x="3090" y="15769"/>
                  </a:lnTo>
                  <a:lnTo>
                    <a:pt x="3197" y="14703"/>
                  </a:lnTo>
                  <a:lnTo>
                    <a:pt x="4475" y="14703"/>
                  </a:lnTo>
                  <a:lnTo>
                    <a:pt x="4475" y="16088"/>
                  </a:lnTo>
                  <a:lnTo>
                    <a:pt x="6713" y="15130"/>
                  </a:lnTo>
                  <a:lnTo>
                    <a:pt x="6713" y="13744"/>
                  </a:lnTo>
                  <a:lnTo>
                    <a:pt x="4475" y="13958"/>
                  </a:lnTo>
                  <a:lnTo>
                    <a:pt x="4049" y="13638"/>
                  </a:lnTo>
                  <a:lnTo>
                    <a:pt x="4475" y="10761"/>
                  </a:lnTo>
                  <a:lnTo>
                    <a:pt x="6499" y="10015"/>
                  </a:lnTo>
                  <a:lnTo>
                    <a:pt x="6499" y="9802"/>
                  </a:lnTo>
                  <a:lnTo>
                    <a:pt x="4475" y="10548"/>
                  </a:lnTo>
                  <a:lnTo>
                    <a:pt x="3197" y="7139"/>
                  </a:lnTo>
                  <a:lnTo>
                    <a:pt x="45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707027" y="903536"/>
              <a:ext cx="140667" cy="248588"/>
            </a:xfrm>
            <a:custGeom>
              <a:avLst/>
              <a:gdLst/>
              <a:ahLst/>
              <a:cxnLst/>
              <a:rect l="l" t="t" r="r" b="b"/>
              <a:pathLst>
                <a:path w="4582" h="8098" extrusionOk="0">
                  <a:moveTo>
                    <a:pt x="533" y="0"/>
                  </a:moveTo>
                  <a:lnTo>
                    <a:pt x="1" y="4049"/>
                  </a:lnTo>
                  <a:lnTo>
                    <a:pt x="3303" y="8098"/>
                  </a:lnTo>
                  <a:lnTo>
                    <a:pt x="4582" y="4049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707027" y="903536"/>
              <a:ext cx="140667" cy="248588"/>
            </a:xfrm>
            <a:custGeom>
              <a:avLst/>
              <a:gdLst/>
              <a:ahLst/>
              <a:cxnLst/>
              <a:rect l="l" t="t" r="r" b="b"/>
              <a:pathLst>
                <a:path w="4582" h="8098" fill="none" extrusionOk="0">
                  <a:moveTo>
                    <a:pt x="533" y="0"/>
                  </a:moveTo>
                  <a:lnTo>
                    <a:pt x="1" y="4049"/>
                  </a:lnTo>
                  <a:lnTo>
                    <a:pt x="3303" y="8098"/>
                  </a:lnTo>
                  <a:lnTo>
                    <a:pt x="4582" y="4049"/>
                  </a:lnTo>
                  <a:lnTo>
                    <a:pt x="5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818253" y="1132478"/>
              <a:ext cx="42550" cy="55624"/>
            </a:xfrm>
            <a:custGeom>
              <a:avLst/>
              <a:gdLst/>
              <a:ahLst/>
              <a:cxnLst/>
              <a:rect l="l" t="t" r="r" b="b"/>
              <a:pathLst>
                <a:path w="1386" h="1812" extrusionOk="0">
                  <a:moveTo>
                    <a:pt x="107" y="0"/>
                  </a:moveTo>
                  <a:lnTo>
                    <a:pt x="0" y="1066"/>
                  </a:lnTo>
                  <a:lnTo>
                    <a:pt x="639" y="1812"/>
                  </a:lnTo>
                  <a:lnTo>
                    <a:pt x="1385" y="1385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rgbClr val="9F2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818253" y="1132478"/>
              <a:ext cx="42550" cy="55624"/>
            </a:xfrm>
            <a:custGeom>
              <a:avLst/>
              <a:gdLst/>
              <a:ahLst/>
              <a:cxnLst/>
              <a:rect l="l" t="t" r="r" b="b"/>
              <a:pathLst>
                <a:path w="1386" h="1812" fill="none" extrusionOk="0">
                  <a:moveTo>
                    <a:pt x="1385" y="0"/>
                  </a:moveTo>
                  <a:lnTo>
                    <a:pt x="107" y="0"/>
                  </a:lnTo>
                  <a:lnTo>
                    <a:pt x="0" y="1066"/>
                  </a:lnTo>
                  <a:lnTo>
                    <a:pt x="639" y="1812"/>
                  </a:lnTo>
                  <a:lnTo>
                    <a:pt x="1385" y="1385"/>
                  </a:lnTo>
                  <a:lnTo>
                    <a:pt x="1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821507" y="677848"/>
              <a:ext cx="101433" cy="327113"/>
            </a:xfrm>
            <a:custGeom>
              <a:avLst/>
              <a:gdLst/>
              <a:ahLst/>
              <a:cxnLst/>
              <a:rect l="l" t="t" r="r" b="b"/>
              <a:pathLst>
                <a:path w="3304" h="10656" extrusionOk="0">
                  <a:moveTo>
                    <a:pt x="2877" y="1"/>
                  </a:moveTo>
                  <a:lnTo>
                    <a:pt x="1386" y="107"/>
                  </a:lnTo>
                  <a:lnTo>
                    <a:pt x="1" y="7246"/>
                  </a:lnTo>
                  <a:lnTo>
                    <a:pt x="1279" y="10655"/>
                  </a:lnTo>
                  <a:lnTo>
                    <a:pt x="3303" y="9909"/>
                  </a:lnTo>
                  <a:lnTo>
                    <a:pt x="2877" y="1"/>
                  </a:lnTo>
                  <a:close/>
                </a:path>
              </a:pathLst>
            </a:custGeom>
            <a:solidFill>
              <a:srgbClr val="6B1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821507" y="677848"/>
              <a:ext cx="101433" cy="327113"/>
            </a:xfrm>
            <a:custGeom>
              <a:avLst/>
              <a:gdLst/>
              <a:ahLst/>
              <a:cxnLst/>
              <a:rect l="l" t="t" r="r" b="b"/>
              <a:pathLst>
                <a:path w="3304" h="10656" fill="none" extrusionOk="0">
                  <a:moveTo>
                    <a:pt x="2877" y="1"/>
                  </a:moveTo>
                  <a:lnTo>
                    <a:pt x="1386" y="107"/>
                  </a:lnTo>
                  <a:lnTo>
                    <a:pt x="1" y="7246"/>
                  </a:lnTo>
                  <a:lnTo>
                    <a:pt x="1279" y="10655"/>
                  </a:lnTo>
                  <a:lnTo>
                    <a:pt x="3303" y="9909"/>
                  </a:lnTo>
                  <a:lnTo>
                    <a:pt x="28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847663" y="988568"/>
              <a:ext cx="81815" cy="121040"/>
            </a:xfrm>
            <a:custGeom>
              <a:avLst/>
              <a:gdLst/>
              <a:ahLst/>
              <a:cxnLst/>
              <a:rect l="l" t="t" r="r" b="b"/>
              <a:pathLst>
                <a:path w="2665" h="3943" extrusionOk="0">
                  <a:moveTo>
                    <a:pt x="2451" y="0"/>
                  </a:moveTo>
                  <a:lnTo>
                    <a:pt x="427" y="746"/>
                  </a:lnTo>
                  <a:lnTo>
                    <a:pt x="1" y="3623"/>
                  </a:lnTo>
                  <a:lnTo>
                    <a:pt x="427" y="3943"/>
                  </a:lnTo>
                  <a:lnTo>
                    <a:pt x="2665" y="372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847663" y="988568"/>
              <a:ext cx="81815" cy="121040"/>
            </a:xfrm>
            <a:custGeom>
              <a:avLst/>
              <a:gdLst/>
              <a:ahLst/>
              <a:cxnLst/>
              <a:rect l="l" t="t" r="r" b="b"/>
              <a:pathLst>
                <a:path w="2665" h="3943" fill="none" extrusionOk="0">
                  <a:moveTo>
                    <a:pt x="2451" y="0"/>
                  </a:moveTo>
                  <a:lnTo>
                    <a:pt x="427" y="746"/>
                  </a:lnTo>
                  <a:lnTo>
                    <a:pt x="1" y="3623"/>
                  </a:lnTo>
                  <a:lnTo>
                    <a:pt x="427" y="3943"/>
                  </a:lnTo>
                  <a:lnTo>
                    <a:pt x="2665" y="3729"/>
                  </a:lnTo>
                  <a:lnTo>
                    <a:pt x="24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extrusionOk="0">
                  <a:moveTo>
                    <a:pt x="1386" y="0"/>
                  </a:moveTo>
                  <a:lnTo>
                    <a:pt x="1" y="213"/>
                  </a:lnTo>
                  <a:lnTo>
                    <a:pt x="2771" y="3516"/>
                  </a:lnTo>
                  <a:lnTo>
                    <a:pt x="3090" y="2983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743007" y="883920"/>
              <a:ext cx="94894" cy="107932"/>
            </a:xfrm>
            <a:custGeom>
              <a:avLst/>
              <a:gdLst/>
              <a:ahLst/>
              <a:cxnLst/>
              <a:rect l="l" t="t" r="r" b="b"/>
              <a:pathLst>
                <a:path w="3091" h="3516" fill="none" extrusionOk="0">
                  <a:moveTo>
                    <a:pt x="1386" y="0"/>
                  </a:moveTo>
                  <a:lnTo>
                    <a:pt x="1" y="213"/>
                  </a:lnTo>
                  <a:lnTo>
                    <a:pt x="2771" y="3516"/>
                  </a:lnTo>
                  <a:lnTo>
                    <a:pt x="3090" y="2983"/>
                  </a:lnTo>
                  <a:lnTo>
                    <a:pt x="13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66" name="Google Shape;266;p3"/>
          <p:cNvGrpSpPr/>
          <p:nvPr/>
        </p:nvGrpSpPr>
        <p:grpSpPr>
          <a:xfrm>
            <a:off x="-224313" y="3030008"/>
            <a:ext cx="1309211" cy="2767542"/>
            <a:chOff x="-2306975" y="-1486200"/>
            <a:chExt cx="1429125" cy="3057225"/>
          </a:xfrm>
        </p:grpSpPr>
        <p:grpSp>
          <p:nvGrpSpPr>
            <p:cNvPr id="7" name="Google Shape;267;p3"/>
            <p:cNvGrpSpPr/>
            <p:nvPr/>
          </p:nvGrpSpPr>
          <p:grpSpPr>
            <a:xfrm>
              <a:off x="-2306975" y="-1486200"/>
              <a:ext cx="1429125" cy="3004725"/>
              <a:chOff x="-2306975" y="-1486200"/>
              <a:chExt cx="1429125" cy="3004725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-1450650" y="-1486200"/>
                <a:ext cx="195075" cy="893900"/>
              </a:xfrm>
              <a:custGeom>
                <a:avLst/>
                <a:gdLst/>
                <a:ahLst/>
                <a:cxnLst/>
                <a:rect l="l" t="t" r="r" b="b"/>
                <a:pathLst>
                  <a:path w="7803" h="35756" extrusionOk="0">
                    <a:moveTo>
                      <a:pt x="6089" y="0"/>
                    </a:moveTo>
                    <a:lnTo>
                      <a:pt x="5842" y="723"/>
                    </a:lnTo>
                    <a:lnTo>
                      <a:pt x="5176" y="2645"/>
                    </a:lnTo>
                    <a:lnTo>
                      <a:pt x="4225" y="5461"/>
                    </a:lnTo>
                    <a:lnTo>
                      <a:pt x="3692" y="7098"/>
                    </a:lnTo>
                    <a:lnTo>
                      <a:pt x="3140" y="8849"/>
                    </a:lnTo>
                    <a:lnTo>
                      <a:pt x="2588" y="10656"/>
                    </a:lnTo>
                    <a:lnTo>
                      <a:pt x="2036" y="12483"/>
                    </a:lnTo>
                    <a:lnTo>
                      <a:pt x="1522" y="14310"/>
                    </a:lnTo>
                    <a:lnTo>
                      <a:pt x="1066" y="16080"/>
                    </a:lnTo>
                    <a:lnTo>
                      <a:pt x="856" y="16917"/>
                    </a:lnTo>
                    <a:lnTo>
                      <a:pt x="666" y="17735"/>
                    </a:lnTo>
                    <a:lnTo>
                      <a:pt x="495" y="18534"/>
                    </a:lnTo>
                    <a:lnTo>
                      <a:pt x="343" y="19277"/>
                    </a:lnTo>
                    <a:lnTo>
                      <a:pt x="228" y="19981"/>
                    </a:lnTo>
                    <a:lnTo>
                      <a:pt x="133" y="20647"/>
                    </a:lnTo>
                    <a:lnTo>
                      <a:pt x="57" y="21237"/>
                    </a:lnTo>
                    <a:lnTo>
                      <a:pt x="19" y="21788"/>
                    </a:lnTo>
                    <a:lnTo>
                      <a:pt x="0" y="22854"/>
                    </a:lnTo>
                    <a:lnTo>
                      <a:pt x="38" y="23958"/>
                    </a:lnTo>
                    <a:lnTo>
                      <a:pt x="95" y="25119"/>
                    </a:lnTo>
                    <a:lnTo>
                      <a:pt x="171" y="26279"/>
                    </a:lnTo>
                    <a:lnTo>
                      <a:pt x="286" y="27459"/>
                    </a:lnTo>
                    <a:lnTo>
                      <a:pt x="419" y="28620"/>
                    </a:lnTo>
                    <a:lnTo>
                      <a:pt x="571" y="29743"/>
                    </a:lnTo>
                    <a:lnTo>
                      <a:pt x="704" y="30827"/>
                    </a:lnTo>
                    <a:lnTo>
                      <a:pt x="1009" y="32787"/>
                    </a:lnTo>
                    <a:lnTo>
                      <a:pt x="1294" y="34348"/>
                    </a:lnTo>
                    <a:lnTo>
                      <a:pt x="1484" y="35375"/>
                    </a:lnTo>
                    <a:lnTo>
                      <a:pt x="1561" y="35756"/>
                    </a:lnTo>
                    <a:lnTo>
                      <a:pt x="2341" y="34424"/>
                    </a:lnTo>
                    <a:lnTo>
                      <a:pt x="3159" y="32978"/>
                    </a:lnTo>
                    <a:lnTo>
                      <a:pt x="4148" y="31246"/>
                    </a:lnTo>
                    <a:lnTo>
                      <a:pt x="5176" y="29362"/>
                    </a:lnTo>
                    <a:lnTo>
                      <a:pt x="5671" y="28411"/>
                    </a:lnTo>
                    <a:lnTo>
                      <a:pt x="6147" y="27478"/>
                    </a:lnTo>
                    <a:lnTo>
                      <a:pt x="6584" y="26603"/>
                    </a:lnTo>
                    <a:lnTo>
                      <a:pt x="6965" y="25766"/>
                    </a:lnTo>
                    <a:lnTo>
                      <a:pt x="7288" y="25042"/>
                    </a:lnTo>
                    <a:lnTo>
                      <a:pt x="7536" y="24395"/>
                    </a:lnTo>
                    <a:lnTo>
                      <a:pt x="7593" y="24243"/>
                    </a:lnTo>
                    <a:lnTo>
                      <a:pt x="7631" y="24053"/>
                    </a:lnTo>
                    <a:lnTo>
                      <a:pt x="7688" y="23615"/>
                    </a:lnTo>
                    <a:lnTo>
                      <a:pt x="7745" y="23082"/>
                    </a:lnTo>
                    <a:lnTo>
                      <a:pt x="7783" y="22455"/>
                    </a:lnTo>
                    <a:lnTo>
                      <a:pt x="7802" y="21750"/>
                    </a:lnTo>
                    <a:lnTo>
                      <a:pt x="7802" y="20989"/>
                    </a:lnTo>
                    <a:lnTo>
                      <a:pt x="7783" y="20171"/>
                    </a:lnTo>
                    <a:lnTo>
                      <a:pt x="7764" y="19277"/>
                    </a:lnTo>
                    <a:lnTo>
                      <a:pt x="7669" y="17355"/>
                    </a:lnTo>
                    <a:lnTo>
                      <a:pt x="7555" y="15319"/>
                    </a:lnTo>
                    <a:lnTo>
                      <a:pt x="7402" y="13187"/>
                    </a:lnTo>
                    <a:lnTo>
                      <a:pt x="7212" y="11037"/>
                    </a:lnTo>
                    <a:lnTo>
                      <a:pt x="7022" y="8925"/>
                    </a:lnTo>
                    <a:lnTo>
                      <a:pt x="6832" y="6908"/>
                    </a:lnTo>
                    <a:lnTo>
                      <a:pt x="6470" y="3387"/>
                    </a:lnTo>
                    <a:lnTo>
                      <a:pt x="6204" y="932"/>
                    </a:lnTo>
                    <a:lnTo>
                      <a:pt x="6089" y="0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-1411650" y="-1471475"/>
                <a:ext cx="115150" cy="879175"/>
              </a:xfrm>
              <a:custGeom>
                <a:avLst/>
                <a:gdLst/>
                <a:ahLst/>
                <a:cxnLst/>
                <a:rect l="l" t="t" r="r" b="b"/>
                <a:pathLst>
                  <a:path w="4606" h="35167" extrusionOk="0">
                    <a:moveTo>
                      <a:pt x="4606" y="1"/>
                    </a:moveTo>
                    <a:lnTo>
                      <a:pt x="4054" y="3540"/>
                    </a:lnTo>
                    <a:lnTo>
                      <a:pt x="3464" y="7441"/>
                    </a:lnTo>
                    <a:lnTo>
                      <a:pt x="2760" y="12351"/>
                    </a:lnTo>
                    <a:lnTo>
                      <a:pt x="1999" y="17907"/>
                    </a:lnTo>
                    <a:lnTo>
                      <a:pt x="1618" y="20819"/>
                    </a:lnTo>
                    <a:lnTo>
                      <a:pt x="1237" y="23768"/>
                    </a:lnTo>
                    <a:lnTo>
                      <a:pt x="876" y="26737"/>
                    </a:lnTo>
                    <a:lnTo>
                      <a:pt x="552" y="29648"/>
                    </a:lnTo>
                    <a:lnTo>
                      <a:pt x="248" y="32465"/>
                    </a:lnTo>
                    <a:lnTo>
                      <a:pt x="1" y="35167"/>
                    </a:lnTo>
                    <a:lnTo>
                      <a:pt x="4606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-1382150" y="-1190775"/>
                <a:ext cx="126575" cy="37155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14862" extrusionOk="0">
                    <a:moveTo>
                      <a:pt x="4548" y="0"/>
                    </a:moveTo>
                    <a:lnTo>
                      <a:pt x="1732" y="1694"/>
                    </a:lnTo>
                    <a:lnTo>
                      <a:pt x="0" y="14862"/>
                    </a:lnTo>
                    <a:lnTo>
                      <a:pt x="5062" y="9971"/>
                    </a:lnTo>
                    <a:lnTo>
                      <a:pt x="5005" y="8792"/>
                    </a:lnTo>
                    <a:lnTo>
                      <a:pt x="4891" y="6013"/>
                    </a:lnTo>
                    <a:lnTo>
                      <a:pt x="4720" y="2702"/>
                    </a:lnTo>
                    <a:lnTo>
                      <a:pt x="4643" y="1218"/>
                    </a:lnTo>
                    <a:lnTo>
                      <a:pt x="4548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-1641900" y="-876325"/>
                <a:ext cx="204100" cy="108850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3540" extrusionOk="0">
                    <a:moveTo>
                      <a:pt x="743" y="0"/>
                    </a:moveTo>
                    <a:lnTo>
                      <a:pt x="666" y="952"/>
                    </a:lnTo>
                    <a:lnTo>
                      <a:pt x="495" y="3464"/>
                    </a:lnTo>
                    <a:lnTo>
                      <a:pt x="400" y="5176"/>
                    </a:lnTo>
                    <a:lnTo>
                      <a:pt x="305" y="7117"/>
                    </a:lnTo>
                    <a:lnTo>
                      <a:pt x="210" y="9230"/>
                    </a:lnTo>
                    <a:lnTo>
                      <a:pt x="115" y="11456"/>
                    </a:lnTo>
                    <a:lnTo>
                      <a:pt x="38" y="13721"/>
                    </a:lnTo>
                    <a:lnTo>
                      <a:pt x="0" y="16004"/>
                    </a:lnTo>
                    <a:lnTo>
                      <a:pt x="0" y="18211"/>
                    </a:lnTo>
                    <a:lnTo>
                      <a:pt x="19" y="19277"/>
                    </a:lnTo>
                    <a:lnTo>
                      <a:pt x="38" y="20305"/>
                    </a:lnTo>
                    <a:lnTo>
                      <a:pt x="77" y="21294"/>
                    </a:lnTo>
                    <a:lnTo>
                      <a:pt x="115" y="22246"/>
                    </a:lnTo>
                    <a:lnTo>
                      <a:pt x="191" y="23121"/>
                    </a:lnTo>
                    <a:lnTo>
                      <a:pt x="267" y="23939"/>
                    </a:lnTo>
                    <a:lnTo>
                      <a:pt x="362" y="24681"/>
                    </a:lnTo>
                    <a:lnTo>
                      <a:pt x="457" y="25347"/>
                    </a:lnTo>
                    <a:lnTo>
                      <a:pt x="590" y="25937"/>
                    </a:lnTo>
                    <a:lnTo>
                      <a:pt x="666" y="26185"/>
                    </a:lnTo>
                    <a:lnTo>
                      <a:pt x="743" y="26413"/>
                    </a:lnTo>
                    <a:lnTo>
                      <a:pt x="1085" y="27384"/>
                    </a:lnTo>
                    <a:lnTo>
                      <a:pt x="1504" y="28506"/>
                    </a:lnTo>
                    <a:lnTo>
                      <a:pt x="2512" y="31075"/>
                    </a:lnTo>
                    <a:lnTo>
                      <a:pt x="3635" y="33892"/>
                    </a:lnTo>
                    <a:lnTo>
                      <a:pt x="4796" y="36727"/>
                    </a:lnTo>
                    <a:lnTo>
                      <a:pt x="6756" y="41522"/>
                    </a:lnTo>
                    <a:lnTo>
                      <a:pt x="7612" y="43539"/>
                    </a:lnTo>
                    <a:lnTo>
                      <a:pt x="7650" y="43007"/>
                    </a:lnTo>
                    <a:lnTo>
                      <a:pt x="7783" y="41560"/>
                    </a:lnTo>
                    <a:lnTo>
                      <a:pt x="7936" y="39391"/>
                    </a:lnTo>
                    <a:lnTo>
                      <a:pt x="8012" y="38078"/>
                    </a:lnTo>
                    <a:lnTo>
                      <a:pt x="8069" y="36651"/>
                    </a:lnTo>
                    <a:lnTo>
                      <a:pt x="8126" y="35147"/>
                    </a:lnTo>
                    <a:lnTo>
                      <a:pt x="8164" y="33568"/>
                    </a:lnTo>
                    <a:lnTo>
                      <a:pt x="8164" y="31951"/>
                    </a:lnTo>
                    <a:lnTo>
                      <a:pt x="8145" y="30295"/>
                    </a:lnTo>
                    <a:lnTo>
                      <a:pt x="8107" y="28659"/>
                    </a:lnTo>
                    <a:lnTo>
                      <a:pt x="8050" y="27840"/>
                    </a:lnTo>
                    <a:lnTo>
                      <a:pt x="8012" y="27041"/>
                    </a:lnTo>
                    <a:lnTo>
                      <a:pt x="7936" y="26261"/>
                    </a:lnTo>
                    <a:lnTo>
                      <a:pt x="7859" y="25481"/>
                    </a:lnTo>
                    <a:lnTo>
                      <a:pt x="7783" y="24719"/>
                    </a:lnTo>
                    <a:lnTo>
                      <a:pt x="7669" y="23996"/>
                    </a:lnTo>
                    <a:lnTo>
                      <a:pt x="7555" y="23235"/>
                    </a:lnTo>
                    <a:lnTo>
                      <a:pt x="7403" y="22455"/>
                    </a:lnTo>
                    <a:lnTo>
                      <a:pt x="7231" y="21618"/>
                    </a:lnTo>
                    <a:lnTo>
                      <a:pt x="7041" y="20742"/>
                    </a:lnTo>
                    <a:lnTo>
                      <a:pt x="6604" y="18916"/>
                    </a:lnTo>
                    <a:lnTo>
                      <a:pt x="6109" y="16994"/>
                    </a:lnTo>
                    <a:lnTo>
                      <a:pt x="5557" y="15015"/>
                    </a:lnTo>
                    <a:lnTo>
                      <a:pt x="4967" y="13016"/>
                    </a:lnTo>
                    <a:lnTo>
                      <a:pt x="4377" y="11037"/>
                    </a:lnTo>
                    <a:lnTo>
                      <a:pt x="3768" y="9096"/>
                    </a:lnTo>
                    <a:lnTo>
                      <a:pt x="3178" y="7270"/>
                    </a:lnTo>
                    <a:lnTo>
                      <a:pt x="2626" y="5557"/>
                    </a:lnTo>
                    <a:lnTo>
                      <a:pt x="1656" y="2665"/>
                    </a:lnTo>
                    <a:lnTo>
                      <a:pt x="990" y="724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-1641900" y="-876325"/>
                <a:ext cx="204100" cy="108850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3540" fill="none" extrusionOk="0">
                    <a:moveTo>
                      <a:pt x="7612" y="43539"/>
                    </a:moveTo>
                    <a:lnTo>
                      <a:pt x="7612" y="43539"/>
                    </a:lnTo>
                    <a:lnTo>
                      <a:pt x="6756" y="41522"/>
                    </a:lnTo>
                    <a:lnTo>
                      <a:pt x="4796" y="36727"/>
                    </a:lnTo>
                    <a:lnTo>
                      <a:pt x="3635" y="33892"/>
                    </a:lnTo>
                    <a:lnTo>
                      <a:pt x="2512" y="31075"/>
                    </a:lnTo>
                    <a:lnTo>
                      <a:pt x="1504" y="28506"/>
                    </a:lnTo>
                    <a:lnTo>
                      <a:pt x="1085" y="27384"/>
                    </a:lnTo>
                    <a:lnTo>
                      <a:pt x="743" y="26413"/>
                    </a:lnTo>
                    <a:lnTo>
                      <a:pt x="743" y="26413"/>
                    </a:lnTo>
                    <a:lnTo>
                      <a:pt x="666" y="26185"/>
                    </a:lnTo>
                    <a:lnTo>
                      <a:pt x="590" y="25937"/>
                    </a:lnTo>
                    <a:lnTo>
                      <a:pt x="457" y="25347"/>
                    </a:lnTo>
                    <a:lnTo>
                      <a:pt x="362" y="24681"/>
                    </a:lnTo>
                    <a:lnTo>
                      <a:pt x="267" y="23939"/>
                    </a:lnTo>
                    <a:lnTo>
                      <a:pt x="191" y="23121"/>
                    </a:lnTo>
                    <a:lnTo>
                      <a:pt x="115" y="22246"/>
                    </a:lnTo>
                    <a:lnTo>
                      <a:pt x="77" y="21294"/>
                    </a:lnTo>
                    <a:lnTo>
                      <a:pt x="38" y="20305"/>
                    </a:lnTo>
                    <a:lnTo>
                      <a:pt x="19" y="19277"/>
                    </a:lnTo>
                    <a:lnTo>
                      <a:pt x="0" y="18211"/>
                    </a:lnTo>
                    <a:lnTo>
                      <a:pt x="0" y="16004"/>
                    </a:lnTo>
                    <a:lnTo>
                      <a:pt x="38" y="13721"/>
                    </a:lnTo>
                    <a:lnTo>
                      <a:pt x="115" y="11456"/>
                    </a:lnTo>
                    <a:lnTo>
                      <a:pt x="210" y="9230"/>
                    </a:lnTo>
                    <a:lnTo>
                      <a:pt x="305" y="7117"/>
                    </a:lnTo>
                    <a:lnTo>
                      <a:pt x="400" y="5176"/>
                    </a:lnTo>
                    <a:lnTo>
                      <a:pt x="495" y="3464"/>
                    </a:lnTo>
                    <a:lnTo>
                      <a:pt x="666" y="952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990" y="724"/>
                    </a:lnTo>
                    <a:lnTo>
                      <a:pt x="1656" y="2665"/>
                    </a:lnTo>
                    <a:lnTo>
                      <a:pt x="2626" y="5557"/>
                    </a:lnTo>
                    <a:lnTo>
                      <a:pt x="3178" y="7270"/>
                    </a:lnTo>
                    <a:lnTo>
                      <a:pt x="3768" y="9096"/>
                    </a:lnTo>
                    <a:lnTo>
                      <a:pt x="4377" y="11037"/>
                    </a:lnTo>
                    <a:lnTo>
                      <a:pt x="4967" y="13016"/>
                    </a:lnTo>
                    <a:lnTo>
                      <a:pt x="5557" y="15015"/>
                    </a:lnTo>
                    <a:lnTo>
                      <a:pt x="6109" y="16994"/>
                    </a:lnTo>
                    <a:lnTo>
                      <a:pt x="6604" y="18916"/>
                    </a:lnTo>
                    <a:lnTo>
                      <a:pt x="7041" y="20742"/>
                    </a:lnTo>
                    <a:lnTo>
                      <a:pt x="7231" y="21618"/>
                    </a:lnTo>
                    <a:lnTo>
                      <a:pt x="7403" y="22455"/>
                    </a:lnTo>
                    <a:lnTo>
                      <a:pt x="7555" y="23235"/>
                    </a:lnTo>
                    <a:lnTo>
                      <a:pt x="7669" y="23996"/>
                    </a:lnTo>
                    <a:lnTo>
                      <a:pt x="7669" y="23996"/>
                    </a:lnTo>
                    <a:lnTo>
                      <a:pt x="7783" y="24719"/>
                    </a:lnTo>
                    <a:lnTo>
                      <a:pt x="7859" y="25481"/>
                    </a:lnTo>
                    <a:lnTo>
                      <a:pt x="7936" y="26261"/>
                    </a:lnTo>
                    <a:lnTo>
                      <a:pt x="8012" y="27041"/>
                    </a:lnTo>
                    <a:lnTo>
                      <a:pt x="8050" y="27840"/>
                    </a:lnTo>
                    <a:lnTo>
                      <a:pt x="8107" y="28659"/>
                    </a:lnTo>
                    <a:lnTo>
                      <a:pt x="8145" y="30295"/>
                    </a:lnTo>
                    <a:lnTo>
                      <a:pt x="8164" y="31951"/>
                    </a:lnTo>
                    <a:lnTo>
                      <a:pt x="8164" y="33568"/>
                    </a:lnTo>
                    <a:lnTo>
                      <a:pt x="8126" y="35147"/>
                    </a:lnTo>
                    <a:lnTo>
                      <a:pt x="8069" y="36651"/>
                    </a:lnTo>
                    <a:lnTo>
                      <a:pt x="8012" y="38078"/>
                    </a:lnTo>
                    <a:lnTo>
                      <a:pt x="7936" y="39391"/>
                    </a:lnTo>
                    <a:lnTo>
                      <a:pt x="7783" y="41560"/>
                    </a:lnTo>
                    <a:lnTo>
                      <a:pt x="7650" y="43007"/>
                    </a:lnTo>
                    <a:lnTo>
                      <a:pt x="7612" y="435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-1623350" y="-876325"/>
                <a:ext cx="183650" cy="1088500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3540" extrusionOk="0">
                    <a:moveTo>
                      <a:pt x="1" y="0"/>
                    </a:moveTo>
                    <a:lnTo>
                      <a:pt x="1884" y="11361"/>
                    </a:lnTo>
                    <a:lnTo>
                      <a:pt x="3293" y="19924"/>
                    </a:lnTo>
                    <a:lnTo>
                      <a:pt x="3825" y="23273"/>
                    </a:lnTo>
                    <a:lnTo>
                      <a:pt x="4149" y="25385"/>
                    </a:lnTo>
                    <a:lnTo>
                      <a:pt x="4777" y="29724"/>
                    </a:lnTo>
                    <a:lnTo>
                      <a:pt x="5690" y="35794"/>
                    </a:lnTo>
                    <a:lnTo>
                      <a:pt x="6870" y="43539"/>
                    </a:lnTo>
                    <a:lnTo>
                      <a:pt x="6908" y="43045"/>
                    </a:lnTo>
                    <a:lnTo>
                      <a:pt x="7022" y="41655"/>
                    </a:lnTo>
                    <a:lnTo>
                      <a:pt x="7155" y="39600"/>
                    </a:lnTo>
                    <a:lnTo>
                      <a:pt x="7213" y="38363"/>
                    </a:lnTo>
                    <a:lnTo>
                      <a:pt x="7270" y="37012"/>
                    </a:lnTo>
                    <a:lnTo>
                      <a:pt x="7308" y="35585"/>
                    </a:lnTo>
                    <a:lnTo>
                      <a:pt x="7346" y="34120"/>
                    </a:lnTo>
                    <a:lnTo>
                      <a:pt x="7346" y="32598"/>
                    </a:lnTo>
                    <a:lnTo>
                      <a:pt x="7327" y="31056"/>
                    </a:lnTo>
                    <a:lnTo>
                      <a:pt x="7270" y="29534"/>
                    </a:lnTo>
                    <a:lnTo>
                      <a:pt x="7175" y="28050"/>
                    </a:lnTo>
                    <a:lnTo>
                      <a:pt x="7117" y="27307"/>
                    </a:lnTo>
                    <a:lnTo>
                      <a:pt x="7041" y="26603"/>
                    </a:lnTo>
                    <a:lnTo>
                      <a:pt x="6965" y="25918"/>
                    </a:lnTo>
                    <a:lnTo>
                      <a:pt x="6870" y="25252"/>
                    </a:lnTo>
                    <a:lnTo>
                      <a:pt x="6737" y="24548"/>
                    </a:lnTo>
                    <a:lnTo>
                      <a:pt x="6604" y="23806"/>
                    </a:lnTo>
                    <a:lnTo>
                      <a:pt x="6242" y="22151"/>
                    </a:lnTo>
                    <a:lnTo>
                      <a:pt x="5823" y="20324"/>
                    </a:lnTo>
                    <a:lnTo>
                      <a:pt x="5329" y="18345"/>
                    </a:lnTo>
                    <a:lnTo>
                      <a:pt x="4777" y="16290"/>
                    </a:lnTo>
                    <a:lnTo>
                      <a:pt x="4206" y="14177"/>
                    </a:lnTo>
                    <a:lnTo>
                      <a:pt x="3616" y="12065"/>
                    </a:lnTo>
                    <a:lnTo>
                      <a:pt x="3007" y="9991"/>
                    </a:lnTo>
                    <a:lnTo>
                      <a:pt x="1884" y="6147"/>
                    </a:lnTo>
                    <a:lnTo>
                      <a:pt x="914" y="296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-1794125" y="-856350"/>
                <a:ext cx="348725" cy="4843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9373" extrusionOk="0">
                    <a:moveTo>
                      <a:pt x="0" y="1"/>
                    </a:moveTo>
                    <a:lnTo>
                      <a:pt x="152" y="438"/>
                    </a:lnTo>
                    <a:lnTo>
                      <a:pt x="571" y="1618"/>
                    </a:lnTo>
                    <a:lnTo>
                      <a:pt x="875" y="2436"/>
                    </a:lnTo>
                    <a:lnTo>
                      <a:pt x="1218" y="3369"/>
                    </a:lnTo>
                    <a:lnTo>
                      <a:pt x="1637" y="4396"/>
                    </a:lnTo>
                    <a:lnTo>
                      <a:pt x="2074" y="5481"/>
                    </a:lnTo>
                    <a:lnTo>
                      <a:pt x="2569" y="6604"/>
                    </a:lnTo>
                    <a:lnTo>
                      <a:pt x="3102" y="7765"/>
                    </a:lnTo>
                    <a:lnTo>
                      <a:pt x="3654" y="8925"/>
                    </a:lnTo>
                    <a:lnTo>
                      <a:pt x="4263" y="10067"/>
                    </a:lnTo>
                    <a:lnTo>
                      <a:pt x="4567" y="10600"/>
                    </a:lnTo>
                    <a:lnTo>
                      <a:pt x="4872" y="11133"/>
                    </a:lnTo>
                    <a:lnTo>
                      <a:pt x="5195" y="11647"/>
                    </a:lnTo>
                    <a:lnTo>
                      <a:pt x="5499" y="12141"/>
                    </a:lnTo>
                    <a:lnTo>
                      <a:pt x="5823" y="12617"/>
                    </a:lnTo>
                    <a:lnTo>
                      <a:pt x="6166" y="13055"/>
                    </a:lnTo>
                    <a:lnTo>
                      <a:pt x="6489" y="13473"/>
                    </a:lnTo>
                    <a:lnTo>
                      <a:pt x="6832" y="13854"/>
                    </a:lnTo>
                    <a:lnTo>
                      <a:pt x="7498" y="14558"/>
                    </a:lnTo>
                    <a:lnTo>
                      <a:pt x="8164" y="15205"/>
                    </a:lnTo>
                    <a:lnTo>
                      <a:pt x="8811" y="15814"/>
                    </a:lnTo>
                    <a:lnTo>
                      <a:pt x="9439" y="16347"/>
                    </a:lnTo>
                    <a:lnTo>
                      <a:pt x="10066" y="16861"/>
                    </a:lnTo>
                    <a:lnTo>
                      <a:pt x="10656" y="17298"/>
                    </a:lnTo>
                    <a:lnTo>
                      <a:pt x="11208" y="17717"/>
                    </a:lnTo>
                    <a:lnTo>
                      <a:pt x="11722" y="18078"/>
                    </a:lnTo>
                    <a:lnTo>
                      <a:pt x="12217" y="18383"/>
                    </a:lnTo>
                    <a:lnTo>
                      <a:pt x="12635" y="18649"/>
                    </a:lnTo>
                    <a:lnTo>
                      <a:pt x="13340" y="19068"/>
                    </a:lnTo>
                    <a:lnTo>
                      <a:pt x="13796" y="19296"/>
                    </a:lnTo>
                    <a:lnTo>
                      <a:pt x="13948" y="19372"/>
                    </a:lnTo>
                    <a:lnTo>
                      <a:pt x="13435" y="17831"/>
                    </a:lnTo>
                    <a:lnTo>
                      <a:pt x="12845" y="16195"/>
                    </a:lnTo>
                    <a:lnTo>
                      <a:pt x="12141" y="14254"/>
                    </a:lnTo>
                    <a:lnTo>
                      <a:pt x="11741" y="13226"/>
                    </a:lnTo>
                    <a:lnTo>
                      <a:pt x="11322" y="12179"/>
                    </a:lnTo>
                    <a:lnTo>
                      <a:pt x="10904" y="11171"/>
                    </a:lnTo>
                    <a:lnTo>
                      <a:pt x="10466" y="10219"/>
                    </a:lnTo>
                    <a:lnTo>
                      <a:pt x="10028" y="9306"/>
                    </a:lnTo>
                    <a:lnTo>
                      <a:pt x="9610" y="8507"/>
                    </a:lnTo>
                    <a:lnTo>
                      <a:pt x="9400" y="8164"/>
                    </a:lnTo>
                    <a:lnTo>
                      <a:pt x="9210" y="7822"/>
                    </a:lnTo>
                    <a:lnTo>
                      <a:pt x="9020" y="7536"/>
                    </a:lnTo>
                    <a:lnTo>
                      <a:pt x="8830" y="7289"/>
                    </a:lnTo>
                    <a:lnTo>
                      <a:pt x="8392" y="6813"/>
                    </a:lnTo>
                    <a:lnTo>
                      <a:pt x="7878" y="6280"/>
                    </a:lnTo>
                    <a:lnTo>
                      <a:pt x="7269" y="5709"/>
                    </a:lnTo>
                    <a:lnTo>
                      <a:pt x="6603" y="5120"/>
                    </a:lnTo>
                    <a:lnTo>
                      <a:pt x="5899" y="4530"/>
                    </a:lnTo>
                    <a:lnTo>
                      <a:pt x="5157" y="3921"/>
                    </a:lnTo>
                    <a:lnTo>
                      <a:pt x="3673" y="2741"/>
                    </a:lnTo>
                    <a:lnTo>
                      <a:pt x="2265" y="1675"/>
                    </a:lnTo>
                    <a:lnTo>
                      <a:pt x="1104" y="800"/>
                    </a:lnTo>
                    <a:lnTo>
                      <a:pt x="0" y="1"/>
                    </a:lnTo>
                    <a:close/>
                    <a:moveTo>
                      <a:pt x="13948" y="19372"/>
                    </a:moveTo>
                    <a:lnTo>
                      <a:pt x="13948" y="19372"/>
                    </a:lnTo>
                    <a:lnTo>
                      <a:pt x="13948" y="19372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-1794125" y="-856350"/>
                <a:ext cx="348725" cy="4843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9373" fill="none" extrusionOk="0">
                    <a:moveTo>
                      <a:pt x="13948" y="19372"/>
                    </a:moveTo>
                    <a:lnTo>
                      <a:pt x="13948" y="19372"/>
                    </a:lnTo>
                    <a:lnTo>
                      <a:pt x="13796" y="19296"/>
                    </a:lnTo>
                    <a:lnTo>
                      <a:pt x="13340" y="19068"/>
                    </a:lnTo>
                    <a:lnTo>
                      <a:pt x="12635" y="18649"/>
                    </a:lnTo>
                    <a:lnTo>
                      <a:pt x="12217" y="18383"/>
                    </a:lnTo>
                    <a:lnTo>
                      <a:pt x="11722" y="18078"/>
                    </a:lnTo>
                    <a:lnTo>
                      <a:pt x="11208" y="17717"/>
                    </a:lnTo>
                    <a:lnTo>
                      <a:pt x="10656" y="17298"/>
                    </a:lnTo>
                    <a:lnTo>
                      <a:pt x="10066" y="16861"/>
                    </a:lnTo>
                    <a:lnTo>
                      <a:pt x="9439" y="16347"/>
                    </a:lnTo>
                    <a:lnTo>
                      <a:pt x="8811" y="15814"/>
                    </a:lnTo>
                    <a:lnTo>
                      <a:pt x="8164" y="15205"/>
                    </a:lnTo>
                    <a:lnTo>
                      <a:pt x="7498" y="14558"/>
                    </a:lnTo>
                    <a:lnTo>
                      <a:pt x="6832" y="13854"/>
                    </a:lnTo>
                    <a:lnTo>
                      <a:pt x="6832" y="13854"/>
                    </a:lnTo>
                    <a:lnTo>
                      <a:pt x="6489" y="13473"/>
                    </a:lnTo>
                    <a:lnTo>
                      <a:pt x="6166" y="13055"/>
                    </a:lnTo>
                    <a:lnTo>
                      <a:pt x="5823" y="12617"/>
                    </a:lnTo>
                    <a:lnTo>
                      <a:pt x="5499" y="12141"/>
                    </a:lnTo>
                    <a:lnTo>
                      <a:pt x="5195" y="11647"/>
                    </a:lnTo>
                    <a:lnTo>
                      <a:pt x="4872" y="11133"/>
                    </a:lnTo>
                    <a:lnTo>
                      <a:pt x="4567" y="10600"/>
                    </a:lnTo>
                    <a:lnTo>
                      <a:pt x="4263" y="10067"/>
                    </a:lnTo>
                    <a:lnTo>
                      <a:pt x="3654" y="8925"/>
                    </a:lnTo>
                    <a:lnTo>
                      <a:pt x="3102" y="7765"/>
                    </a:lnTo>
                    <a:lnTo>
                      <a:pt x="2569" y="6604"/>
                    </a:lnTo>
                    <a:lnTo>
                      <a:pt x="2074" y="5481"/>
                    </a:lnTo>
                    <a:lnTo>
                      <a:pt x="1637" y="4396"/>
                    </a:lnTo>
                    <a:lnTo>
                      <a:pt x="1218" y="3369"/>
                    </a:lnTo>
                    <a:lnTo>
                      <a:pt x="875" y="2436"/>
                    </a:lnTo>
                    <a:lnTo>
                      <a:pt x="571" y="1618"/>
                    </a:lnTo>
                    <a:lnTo>
                      <a:pt x="152" y="438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104" y="800"/>
                    </a:lnTo>
                    <a:lnTo>
                      <a:pt x="2265" y="1675"/>
                    </a:lnTo>
                    <a:lnTo>
                      <a:pt x="3673" y="2741"/>
                    </a:lnTo>
                    <a:lnTo>
                      <a:pt x="5157" y="3921"/>
                    </a:lnTo>
                    <a:lnTo>
                      <a:pt x="5899" y="4530"/>
                    </a:lnTo>
                    <a:lnTo>
                      <a:pt x="6603" y="5120"/>
                    </a:lnTo>
                    <a:lnTo>
                      <a:pt x="7269" y="5709"/>
                    </a:lnTo>
                    <a:lnTo>
                      <a:pt x="7878" y="6280"/>
                    </a:lnTo>
                    <a:lnTo>
                      <a:pt x="8392" y="6813"/>
                    </a:lnTo>
                    <a:lnTo>
                      <a:pt x="8830" y="7289"/>
                    </a:lnTo>
                    <a:lnTo>
                      <a:pt x="8830" y="7289"/>
                    </a:lnTo>
                    <a:lnTo>
                      <a:pt x="9020" y="7536"/>
                    </a:lnTo>
                    <a:lnTo>
                      <a:pt x="9210" y="7822"/>
                    </a:lnTo>
                    <a:lnTo>
                      <a:pt x="9400" y="8164"/>
                    </a:lnTo>
                    <a:lnTo>
                      <a:pt x="9610" y="8507"/>
                    </a:lnTo>
                    <a:lnTo>
                      <a:pt x="10028" y="9306"/>
                    </a:lnTo>
                    <a:lnTo>
                      <a:pt x="10466" y="10219"/>
                    </a:lnTo>
                    <a:lnTo>
                      <a:pt x="10904" y="11171"/>
                    </a:lnTo>
                    <a:lnTo>
                      <a:pt x="11322" y="12179"/>
                    </a:lnTo>
                    <a:lnTo>
                      <a:pt x="11741" y="13226"/>
                    </a:lnTo>
                    <a:lnTo>
                      <a:pt x="12141" y="14254"/>
                    </a:lnTo>
                    <a:lnTo>
                      <a:pt x="12845" y="16195"/>
                    </a:lnTo>
                    <a:lnTo>
                      <a:pt x="13435" y="17831"/>
                    </a:lnTo>
                    <a:lnTo>
                      <a:pt x="13948" y="1937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-1794125" y="-856350"/>
                <a:ext cx="348725" cy="4843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9373" extrusionOk="0">
                    <a:moveTo>
                      <a:pt x="0" y="1"/>
                    </a:moveTo>
                    <a:lnTo>
                      <a:pt x="761" y="1447"/>
                    </a:lnTo>
                    <a:lnTo>
                      <a:pt x="1560" y="2988"/>
                    </a:lnTo>
                    <a:lnTo>
                      <a:pt x="2550" y="4834"/>
                    </a:lnTo>
                    <a:lnTo>
                      <a:pt x="3616" y="6794"/>
                    </a:lnTo>
                    <a:lnTo>
                      <a:pt x="4681" y="8697"/>
                    </a:lnTo>
                    <a:lnTo>
                      <a:pt x="5176" y="9553"/>
                    </a:lnTo>
                    <a:lnTo>
                      <a:pt x="5652" y="10334"/>
                    </a:lnTo>
                    <a:lnTo>
                      <a:pt x="6070" y="11019"/>
                    </a:lnTo>
                    <a:lnTo>
                      <a:pt x="6432" y="11551"/>
                    </a:lnTo>
                    <a:lnTo>
                      <a:pt x="6812" y="12065"/>
                    </a:lnTo>
                    <a:lnTo>
                      <a:pt x="7269" y="12617"/>
                    </a:lnTo>
                    <a:lnTo>
                      <a:pt x="7802" y="13226"/>
                    </a:lnTo>
                    <a:lnTo>
                      <a:pt x="8373" y="13854"/>
                    </a:lnTo>
                    <a:lnTo>
                      <a:pt x="8982" y="14482"/>
                    </a:lnTo>
                    <a:lnTo>
                      <a:pt x="9610" y="15148"/>
                    </a:lnTo>
                    <a:lnTo>
                      <a:pt x="10866" y="16423"/>
                    </a:lnTo>
                    <a:lnTo>
                      <a:pt x="12046" y="17565"/>
                    </a:lnTo>
                    <a:lnTo>
                      <a:pt x="13035" y="18516"/>
                    </a:lnTo>
                    <a:lnTo>
                      <a:pt x="13948" y="19372"/>
                    </a:lnTo>
                    <a:lnTo>
                      <a:pt x="12902" y="18364"/>
                    </a:lnTo>
                    <a:lnTo>
                      <a:pt x="11817" y="17298"/>
                    </a:lnTo>
                    <a:lnTo>
                      <a:pt x="10523" y="15985"/>
                    </a:lnTo>
                    <a:lnTo>
                      <a:pt x="10504" y="16042"/>
                    </a:lnTo>
                    <a:lnTo>
                      <a:pt x="10181" y="15624"/>
                    </a:lnTo>
                    <a:lnTo>
                      <a:pt x="9134" y="14520"/>
                    </a:lnTo>
                    <a:lnTo>
                      <a:pt x="8126" y="13416"/>
                    </a:lnTo>
                    <a:lnTo>
                      <a:pt x="7688" y="12884"/>
                    </a:lnTo>
                    <a:lnTo>
                      <a:pt x="7269" y="12389"/>
                    </a:lnTo>
                    <a:lnTo>
                      <a:pt x="6908" y="11913"/>
                    </a:lnTo>
                    <a:lnTo>
                      <a:pt x="6603" y="11475"/>
                    </a:lnTo>
                    <a:lnTo>
                      <a:pt x="6204" y="10866"/>
                    </a:lnTo>
                    <a:lnTo>
                      <a:pt x="5747" y="10143"/>
                    </a:lnTo>
                    <a:lnTo>
                      <a:pt x="4738" y="8450"/>
                    </a:lnTo>
                    <a:lnTo>
                      <a:pt x="3654" y="6566"/>
                    </a:lnTo>
                    <a:lnTo>
                      <a:pt x="2569" y="4644"/>
                    </a:lnTo>
                    <a:lnTo>
                      <a:pt x="761" y="1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DB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-1794125" y="-856350"/>
                <a:ext cx="348725" cy="484325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9373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61" y="1447"/>
                    </a:lnTo>
                    <a:lnTo>
                      <a:pt x="1560" y="2988"/>
                    </a:lnTo>
                    <a:lnTo>
                      <a:pt x="2550" y="4834"/>
                    </a:lnTo>
                    <a:lnTo>
                      <a:pt x="3616" y="6794"/>
                    </a:lnTo>
                    <a:lnTo>
                      <a:pt x="4681" y="8697"/>
                    </a:lnTo>
                    <a:lnTo>
                      <a:pt x="5176" y="9553"/>
                    </a:lnTo>
                    <a:lnTo>
                      <a:pt x="5652" y="10334"/>
                    </a:lnTo>
                    <a:lnTo>
                      <a:pt x="6070" y="11019"/>
                    </a:lnTo>
                    <a:lnTo>
                      <a:pt x="6432" y="11551"/>
                    </a:lnTo>
                    <a:lnTo>
                      <a:pt x="6432" y="11551"/>
                    </a:lnTo>
                    <a:lnTo>
                      <a:pt x="6812" y="12065"/>
                    </a:lnTo>
                    <a:lnTo>
                      <a:pt x="7269" y="12617"/>
                    </a:lnTo>
                    <a:lnTo>
                      <a:pt x="7802" y="13226"/>
                    </a:lnTo>
                    <a:lnTo>
                      <a:pt x="8373" y="13854"/>
                    </a:lnTo>
                    <a:lnTo>
                      <a:pt x="8982" y="14482"/>
                    </a:lnTo>
                    <a:lnTo>
                      <a:pt x="9610" y="15148"/>
                    </a:lnTo>
                    <a:lnTo>
                      <a:pt x="10866" y="16423"/>
                    </a:lnTo>
                    <a:lnTo>
                      <a:pt x="12046" y="17565"/>
                    </a:lnTo>
                    <a:lnTo>
                      <a:pt x="13035" y="18516"/>
                    </a:lnTo>
                    <a:lnTo>
                      <a:pt x="13948" y="19372"/>
                    </a:lnTo>
                    <a:lnTo>
                      <a:pt x="13948" y="19372"/>
                    </a:lnTo>
                    <a:lnTo>
                      <a:pt x="12902" y="18364"/>
                    </a:lnTo>
                    <a:lnTo>
                      <a:pt x="11817" y="17298"/>
                    </a:lnTo>
                    <a:lnTo>
                      <a:pt x="10523" y="15985"/>
                    </a:lnTo>
                    <a:lnTo>
                      <a:pt x="10504" y="16042"/>
                    </a:lnTo>
                    <a:lnTo>
                      <a:pt x="10181" y="15624"/>
                    </a:lnTo>
                    <a:lnTo>
                      <a:pt x="10181" y="15624"/>
                    </a:lnTo>
                    <a:lnTo>
                      <a:pt x="9134" y="14520"/>
                    </a:lnTo>
                    <a:lnTo>
                      <a:pt x="8126" y="13416"/>
                    </a:lnTo>
                    <a:lnTo>
                      <a:pt x="7688" y="12884"/>
                    </a:lnTo>
                    <a:lnTo>
                      <a:pt x="7269" y="12389"/>
                    </a:lnTo>
                    <a:lnTo>
                      <a:pt x="6908" y="11913"/>
                    </a:lnTo>
                    <a:lnTo>
                      <a:pt x="6603" y="11475"/>
                    </a:lnTo>
                    <a:lnTo>
                      <a:pt x="6603" y="11475"/>
                    </a:lnTo>
                    <a:lnTo>
                      <a:pt x="6204" y="10866"/>
                    </a:lnTo>
                    <a:lnTo>
                      <a:pt x="5747" y="10143"/>
                    </a:lnTo>
                    <a:lnTo>
                      <a:pt x="4738" y="8450"/>
                    </a:lnTo>
                    <a:lnTo>
                      <a:pt x="3654" y="6566"/>
                    </a:lnTo>
                    <a:lnTo>
                      <a:pt x="2569" y="4644"/>
                    </a:lnTo>
                    <a:lnTo>
                      <a:pt x="761" y="1390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-1716600" y="-791650"/>
                <a:ext cx="93275" cy="19935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7974" extrusionOk="0">
                    <a:moveTo>
                      <a:pt x="362" y="1"/>
                    </a:moveTo>
                    <a:lnTo>
                      <a:pt x="1" y="3007"/>
                    </a:lnTo>
                    <a:lnTo>
                      <a:pt x="324" y="3616"/>
                    </a:lnTo>
                    <a:lnTo>
                      <a:pt x="1124" y="5062"/>
                    </a:lnTo>
                    <a:lnTo>
                      <a:pt x="1580" y="5919"/>
                    </a:lnTo>
                    <a:lnTo>
                      <a:pt x="2075" y="6718"/>
                    </a:lnTo>
                    <a:lnTo>
                      <a:pt x="2532" y="7441"/>
                    </a:lnTo>
                    <a:lnTo>
                      <a:pt x="2722" y="7727"/>
                    </a:lnTo>
                    <a:lnTo>
                      <a:pt x="2912" y="7974"/>
                    </a:lnTo>
                    <a:lnTo>
                      <a:pt x="3731" y="2741"/>
                    </a:lnTo>
                    <a:lnTo>
                      <a:pt x="362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-1450175" y="-743125"/>
                <a:ext cx="56625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8669" extrusionOk="0">
                    <a:moveTo>
                      <a:pt x="2265" y="1"/>
                    </a:moveTo>
                    <a:lnTo>
                      <a:pt x="1846" y="419"/>
                    </a:lnTo>
                    <a:lnTo>
                      <a:pt x="1637" y="2627"/>
                    </a:lnTo>
                    <a:lnTo>
                      <a:pt x="1408" y="4910"/>
                    </a:lnTo>
                    <a:lnTo>
                      <a:pt x="1142" y="7555"/>
                    </a:lnTo>
                    <a:lnTo>
                      <a:pt x="837" y="10238"/>
                    </a:lnTo>
                    <a:lnTo>
                      <a:pt x="685" y="11513"/>
                    </a:lnTo>
                    <a:lnTo>
                      <a:pt x="533" y="12674"/>
                    </a:lnTo>
                    <a:lnTo>
                      <a:pt x="400" y="13702"/>
                    </a:lnTo>
                    <a:lnTo>
                      <a:pt x="248" y="14539"/>
                    </a:lnTo>
                    <a:lnTo>
                      <a:pt x="114" y="15148"/>
                    </a:lnTo>
                    <a:lnTo>
                      <a:pt x="57" y="15376"/>
                    </a:lnTo>
                    <a:lnTo>
                      <a:pt x="0" y="15510"/>
                    </a:lnTo>
                    <a:lnTo>
                      <a:pt x="0" y="18668"/>
                    </a:lnTo>
                    <a:lnTo>
                      <a:pt x="2265" y="1"/>
                    </a:lnTo>
                    <a:close/>
                  </a:path>
                </a:pathLst>
              </a:custGeom>
              <a:solidFill>
                <a:srgbClr val="935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-1450175" y="-743125"/>
                <a:ext cx="56625" cy="466725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8669" fill="none" extrusionOk="0">
                    <a:moveTo>
                      <a:pt x="0" y="18668"/>
                    </a:moveTo>
                    <a:lnTo>
                      <a:pt x="2265" y="1"/>
                    </a:lnTo>
                    <a:lnTo>
                      <a:pt x="1846" y="419"/>
                    </a:lnTo>
                    <a:lnTo>
                      <a:pt x="1846" y="419"/>
                    </a:lnTo>
                    <a:lnTo>
                      <a:pt x="1637" y="2627"/>
                    </a:lnTo>
                    <a:lnTo>
                      <a:pt x="1408" y="4910"/>
                    </a:lnTo>
                    <a:lnTo>
                      <a:pt x="1142" y="7555"/>
                    </a:lnTo>
                    <a:lnTo>
                      <a:pt x="837" y="10238"/>
                    </a:lnTo>
                    <a:lnTo>
                      <a:pt x="685" y="11513"/>
                    </a:lnTo>
                    <a:lnTo>
                      <a:pt x="533" y="12674"/>
                    </a:lnTo>
                    <a:lnTo>
                      <a:pt x="400" y="13702"/>
                    </a:lnTo>
                    <a:lnTo>
                      <a:pt x="248" y="14539"/>
                    </a:lnTo>
                    <a:lnTo>
                      <a:pt x="114" y="15148"/>
                    </a:lnTo>
                    <a:lnTo>
                      <a:pt x="57" y="15376"/>
                    </a:lnTo>
                    <a:lnTo>
                      <a:pt x="0" y="15510"/>
                    </a:lnTo>
                    <a:lnTo>
                      <a:pt x="0" y="186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-1485875" y="-653200"/>
                <a:ext cx="68075" cy="14067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56270" extrusionOk="0">
                    <a:moveTo>
                      <a:pt x="1923" y="0"/>
                    </a:moveTo>
                    <a:lnTo>
                      <a:pt x="172" y="4358"/>
                    </a:lnTo>
                    <a:lnTo>
                      <a:pt x="382" y="15909"/>
                    </a:lnTo>
                    <a:lnTo>
                      <a:pt x="458" y="16708"/>
                    </a:lnTo>
                    <a:lnTo>
                      <a:pt x="515" y="17450"/>
                    </a:lnTo>
                    <a:lnTo>
                      <a:pt x="553" y="18154"/>
                    </a:lnTo>
                    <a:lnTo>
                      <a:pt x="553" y="18801"/>
                    </a:lnTo>
                    <a:lnTo>
                      <a:pt x="534" y="19391"/>
                    </a:lnTo>
                    <a:lnTo>
                      <a:pt x="496" y="19943"/>
                    </a:lnTo>
                    <a:lnTo>
                      <a:pt x="458" y="20438"/>
                    </a:lnTo>
                    <a:lnTo>
                      <a:pt x="401" y="20875"/>
                    </a:lnTo>
                    <a:lnTo>
                      <a:pt x="324" y="21275"/>
                    </a:lnTo>
                    <a:lnTo>
                      <a:pt x="267" y="21617"/>
                    </a:lnTo>
                    <a:lnTo>
                      <a:pt x="134" y="22131"/>
                    </a:lnTo>
                    <a:lnTo>
                      <a:pt x="39" y="22455"/>
                    </a:lnTo>
                    <a:lnTo>
                      <a:pt x="1" y="22550"/>
                    </a:lnTo>
                    <a:lnTo>
                      <a:pt x="762" y="56251"/>
                    </a:lnTo>
                    <a:lnTo>
                      <a:pt x="2722" y="56270"/>
                    </a:lnTo>
                    <a:lnTo>
                      <a:pt x="1371" y="29343"/>
                    </a:lnTo>
                    <a:lnTo>
                      <a:pt x="1314" y="28068"/>
                    </a:lnTo>
                    <a:lnTo>
                      <a:pt x="1257" y="26641"/>
                    </a:lnTo>
                    <a:lnTo>
                      <a:pt x="1219" y="24852"/>
                    </a:lnTo>
                    <a:lnTo>
                      <a:pt x="1200" y="22816"/>
                    </a:lnTo>
                    <a:lnTo>
                      <a:pt x="1200" y="20628"/>
                    </a:lnTo>
                    <a:lnTo>
                      <a:pt x="1219" y="19524"/>
                    </a:lnTo>
                    <a:lnTo>
                      <a:pt x="1257" y="18440"/>
                    </a:lnTo>
                    <a:lnTo>
                      <a:pt x="1295" y="17355"/>
                    </a:lnTo>
                    <a:lnTo>
                      <a:pt x="1371" y="16327"/>
                    </a:lnTo>
                    <a:lnTo>
                      <a:pt x="1504" y="14063"/>
                    </a:lnTo>
                    <a:lnTo>
                      <a:pt x="1618" y="11494"/>
                    </a:lnTo>
                    <a:lnTo>
                      <a:pt x="1714" y="8773"/>
                    </a:lnTo>
                    <a:lnTo>
                      <a:pt x="1790" y="6128"/>
                    </a:lnTo>
                    <a:lnTo>
                      <a:pt x="1885" y="1789"/>
                    </a:lnTo>
                    <a:lnTo>
                      <a:pt x="1923" y="0"/>
                    </a:lnTo>
                    <a:close/>
                  </a:path>
                </a:pathLst>
              </a:custGeom>
              <a:solidFill>
                <a:srgbClr val="935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-1485875" y="-653200"/>
                <a:ext cx="68075" cy="14067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56270" fill="none" extrusionOk="0">
                    <a:moveTo>
                      <a:pt x="762" y="56251"/>
                    </a:moveTo>
                    <a:lnTo>
                      <a:pt x="1" y="22550"/>
                    </a:lnTo>
                    <a:lnTo>
                      <a:pt x="1" y="22550"/>
                    </a:lnTo>
                    <a:lnTo>
                      <a:pt x="39" y="22455"/>
                    </a:lnTo>
                    <a:lnTo>
                      <a:pt x="134" y="22131"/>
                    </a:lnTo>
                    <a:lnTo>
                      <a:pt x="267" y="21617"/>
                    </a:lnTo>
                    <a:lnTo>
                      <a:pt x="324" y="21275"/>
                    </a:lnTo>
                    <a:lnTo>
                      <a:pt x="401" y="20875"/>
                    </a:lnTo>
                    <a:lnTo>
                      <a:pt x="458" y="20438"/>
                    </a:lnTo>
                    <a:lnTo>
                      <a:pt x="496" y="19943"/>
                    </a:lnTo>
                    <a:lnTo>
                      <a:pt x="534" y="19391"/>
                    </a:lnTo>
                    <a:lnTo>
                      <a:pt x="553" y="18801"/>
                    </a:lnTo>
                    <a:lnTo>
                      <a:pt x="553" y="18154"/>
                    </a:lnTo>
                    <a:lnTo>
                      <a:pt x="515" y="17450"/>
                    </a:lnTo>
                    <a:lnTo>
                      <a:pt x="458" y="16708"/>
                    </a:lnTo>
                    <a:lnTo>
                      <a:pt x="382" y="15909"/>
                    </a:lnTo>
                    <a:lnTo>
                      <a:pt x="172" y="4358"/>
                    </a:lnTo>
                    <a:lnTo>
                      <a:pt x="1923" y="0"/>
                    </a:lnTo>
                    <a:lnTo>
                      <a:pt x="1923" y="0"/>
                    </a:lnTo>
                    <a:lnTo>
                      <a:pt x="1885" y="1789"/>
                    </a:lnTo>
                    <a:lnTo>
                      <a:pt x="1790" y="6128"/>
                    </a:lnTo>
                    <a:lnTo>
                      <a:pt x="1714" y="8773"/>
                    </a:lnTo>
                    <a:lnTo>
                      <a:pt x="1618" y="11494"/>
                    </a:lnTo>
                    <a:lnTo>
                      <a:pt x="1504" y="14063"/>
                    </a:lnTo>
                    <a:lnTo>
                      <a:pt x="1371" y="16327"/>
                    </a:lnTo>
                    <a:lnTo>
                      <a:pt x="1371" y="16327"/>
                    </a:lnTo>
                    <a:lnTo>
                      <a:pt x="1295" y="17355"/>
                    </a:lnTo>
                    <a:lnTo>
                      <a:pt x="1257" y="18440"/>
                    </a:lnTo>
                    <a:lnTo>
                      <a:pt x="1219" y="19524"/>
                    </a:lnTo>
                    <a:lnTo>
                      <a:pt x="1200" y="20628"/>
                    </a:lnTo>
                    <a:lnTo>
                      <a:pt x="1200" y="22816"/>
                    </a:lnTo>
                    <a:lnTo>
                      <a:pt x="1219" y="24852"/>
                    </a:lnTo>
                    <a:lnTo>
                      <a:pt x="1257" y="26641"/>
                    </a:lnTo>
                    <a:lnTo>
                      <a:pt x="1314" y="28068"/>
                    </a:lnTo>
                    <a:lnTo>
                      <a:pt x="1371" y="29343"/>
                    </a:lnTo>
                    <a:lnTo>
                      <a:pt x="2722" y="56270"/>
                    </a:lnTo>
                    <a:lnTo>
                      <a:pt x="762" y="5625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-1481575" y="-653200"/>
                <a:ext cx="43775" cy="10895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4358" extrusionOk="0">
                    <a:moveTo>
                      <a:pt x="1751" y="0"/>
                    </a:moveTo>
                    <a:lnTo>
                      <a:pt x="1504" y="305"/>
                    </a:lnTo>
                    <a:lnTo>
                      <a:pt x="1275" y="647"/>
                    </a:lnTo>
                    <a:lnTo>
                      <a:pt x="1066" y="990"/>
                    </a:lnTo>
                    <a:lnTo>
                      <a:pt x="876" y="1351"/>
                    </a:lnTo>
                    <a:lnTo>
                      <a:pt x="723" y="1713"/>
                    </a:lnTo>
                    <a:lnTo>
                      <a:pt x="571" y="2074"/>
                    </a:lnTo>
                    <a:lnTo>
                      <a:pt x="457" y="2436"/>
                    </a:lnTo>
                    <a:lnTo>
                      <a:pt x="343" y="2778"/>
                    </a:lnTo>
                    <a:lnTo>
                      <a:pt x="191" y="3387"/>
                    </a:lnTo>
                    <a:lnTo>
                      <a:pt x="76" y="3901"/>
                    </a:lnTo>
                    <a:lnTo>
                      <a:pt x="0" y="4358"/>
                    </a:lnTo>
                    <a:lnTo>
                      <a:pt x="0" y="4358"/>
                    </a:lnTo>
                    <a:lnTo>
                      <a:pt x="133" y="4320"/>
                    </a:lnTo>
                    <a:lnTo>
                      <a:pt x="267" y="4263"/>
                    </a:lnTo>
                    <a:lnTo>
                      <a:pt x="400" y="4206"/>
                    </a:lnTo>
                    <a:lnTo>
                      <a:pt x="514" y="4111"/>
                    </a:lnTo>
                    <a:lnTo>
                      <a:pt x="609" y="3996"/>
                    </a:lnTo>
                    <a:lnTo>
                      <a:pt x="723" y="3882"/>
                    </a:lnTo>
                    <a:lnTo>
                      <a:pt x="818" y="3749"/>
                    </a:lnTo>
                    <a:lnTo>
                      <a:pt x="895" y="3597"/>
                    </a:lnTo>
                    <a:lnTo>
                      <a:pt x="1066" y="3254"/>
                    </a:lnTo>
                    <a:lnTo>
                      <a:pt x="1218" y="2893"/>
                    </a:lnTo>
                    <a:lnTo>
                      <a:pt x="1332" y="2512"/>
                    </a:lnTo>
                    <a:lnTo>
                      <a:pt x="1427" y="2112"/>
                    </a:lnTo>
                    <a:lnTo>
                      <a:pt x="1523" y="1713"/>
                    </a:lnTo>
                    <a:lnTo>
                      <a:pt x="1599" y="1332"/>
                    </a:lnTo>
                    <a:lnTo>
                      <a:pt x="1694" y="647"/>
                    </a:lnTo>
                    <a:lnTo>
                      <a:pt x="1751" y="171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rgbClr val="6D43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-1534875" y="-592325"/>
                <a:ext cx="61875" cy="502875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0115" extrusionOk="0">
                    <a:moveTo>
                      <a:pt x="1" y="1"/>
                    </a:moveTo>
                    <a:lnTo>
                      <a:pt x="1961" y="20115"/>
                    </a:lnTo>
                    <a:lnTo>
                      <a:pt x="2075" y="19982"/>
                    </a:lnTo>
                    <a:lnTo>
                      <a:pt x="2189" y="19810"/>
                    </a:lnTo>
                    <a:lnTo>
                      <a:pt x="2265" y="19639"/>
                    </a:lnTo>
                    <a:lnTo>
                      <a:pt x="2342" y="19449"/>
                    </a:lnTo>
                    <a:lnTo>
                      <a:pt x="2399" y="19259"/>
                    </a:lnTo>
                    <a:lnTo>
                      <a:pt x="2437" y="19068"/>
                    </a:lnTo>
                    <a:lnTo>
                      <a:pt x="2475" y="18688"/>
                    </a:lnTo>
                    <a:lnTo>
                      <a:pt x="2475" y="18345"/>
                    </a:lnTo>
                    <a:lnTo>
                      <a:pt x="2475" y="18060"/>
                    </a:lnTo>
                    <a:lnTo>
                      <a:pt x="2437" y="17793"/>
                    </a:lnTo>
                    <a:lnTo>
                      <a:pt x="2380" y="17717"/>
                    </a:lnTo>
                    <a:lnTo>
                      <a:pt x="2342" y="17622"/>
                    </a:lnTo>
                    <a:lnTo>
                      <a:pt x="2227" y="17394"/>
                    </a:lnTo>
                    <a:lnTo>
                      <a:pt x="2132" y="17070"/>
                    </a:lnTo>
                    <a:lnTo>
                      <a:pt x="2037" y="16671"/>
                    </a:lnTo>
                    <a:lnTo>
                      <a:pt x="1942" y="16214"/>
                    </a:lnTo>
                    <a:lnTo>
                      <a:pt x="1847" y="15700"/>
                    </a:lnTo>
                    <a:lnTo>
                      <a:pt x="1676" y="14501"/>
                    </a:lnTo>
                    <a:lnTo>
                      <a:pt x="1504" y="13112"/>
                    </a:lnTo>
                    <a:lnTo>
                      <a:pt x="1352" y="11628"/>
                    </a:lnTo>
                    <a:lnTo>
                      <a:pt x="1219" y="10048"/>
                    </a:lnTo>
                    <a:lnTo>
                      <a:pt x="1086" y="8431"/>
                    </a:lnTo>
                    <a:lnTo>
                      <a:pt x="857" y="5310"/>
                    </a:lnTo>
                    <a:lnTo>
                      <a:pt x="686" y="2608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-1539625" y="-549500"/>
                <a:ext cx="38575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3712" extrusionOk="0">
                    <a:moveTo>
                      <a:pt x="1180" y="1"/>
                    </a:moveTo>
                    <a:lnTo>
                      <a:pt x="1" y="3350"/>
                    </a:lnTo>
                    <a:lnTo>
                      <a:pt x="343" y="3711"/>
                    </a:lnTo>
                    <a:lnTo>
                      <a:pt x="1542" y="914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9B9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-1539625" y="-549500"/>
                <a:ext cx="38575" cy="9280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3712" fill="none" extrusionOk="0">
                    <a:moveTo>
                      <a:pt x="1180" y="1"/>
                    </a:moveTo>
                    <a:lnTo>
                      <a:pt x="1" y="3350"/>
                    </a:lnTo>
                    <a:lnTo>
                      <a:pt x="1" y="3350"/>
                    </a:lnTo>
                    <a:lnTo>
                      <a:pt x="1" y="3350"/>
                    </a:lnTo>
                    <a:lnTo>
                      <a:pt x="343" y="3711"/>
                    </a:lnTo>
                    <a:lnTo>
                      <a:pt x="1542" y="914"/>
                    </a:lnTo>
                    <a:lnTo>
                      <a:pt x="118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-1539625" y="-465775"/>
                <a:ext cx="86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20" extrusionOk="0">
                    <a:moveTo>
                      <a:pt x="1" y="1"/>
                    </a:moveTo>
                    <a:lnTo>
                      <a:pt x="324" y="419"/>
                    </a:lnTo>
                    <a:lnTo>
                      <a:pt x="343" y="3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D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-1539625" y="-465775"/>
                <a:ext cx="860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420" fill="none" extrusionOk="0">
                    <a:moveTo>
                      <a:pt x="1" y="1"/>
                    </a:moveTo>
                    <a:lnTo>
                      <a:pt x="324" y="419"/>
                    </a:lnTo>
                    <a:lnTo>
                      <a:pt x="343" y="362"/>
                    </a:lnTo>
                    <a:lnTo>
                      <a:pt x="343" y="362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-1393575" y="-448175"/>
                <a:ext cx="515725" cy="463400"/>
              </a:xfrm>
              <a:custGeom>
                <a:avLst/>
                <a:gdLst/>
                <a:ahLst/>
                <a:cxnLst/>
                <a:rect l="l" t="t" r="r" b="b"/>
                <a:pathLst>
                  <a:path w="20629" h="18536" extrusionOk="0">
                    <a:moveTo>
                      <a:pt x="15566" y="1"/>
                    </a:moveTo>
                    <a:lnTo>
                      <a:pt x="14292" y="20"/>
                    </a:lnTo>
                    <a:lnTo>
                      <a:pt x="12979" y="58"/>
                    </a:lnTo>
                    <a:lnTo>
                      <a:pt x="11646" y="96"/>
                    </a:lnTo>
                    <a:lnTo>
                      <a:pt x="10314" y="191"/>
                    </a:lnTo>
                    <a:lnTo>
                      <a:pt x="9001" y="286"/>
                    </a:lnTo>
                    <a:lnTo>
                      <a:pt x="7745" y="419"/>
                    </a:lnTo>
                    <a:lnTo>
                      <a:pt x="7156" y="515"/>
                    </a:lnTo>
                    <a:lnTo>
                      <a:pt x="6585" y="591"/>
                    </a:lnTo>
                    <a:lnTo>
                      <a:pt x="6033" y="705"/>
                    </a:lnTo>
                    <a:lnTo>
                      <a:pt x="5519" y="800"/>
                    </a:lnTo>
                    <a:lnTo>
                      <a:pt x="5043" y="933"/>
                    </a:lnTo>
                    <a:lnTo>
                      <a:pt x="4606" y="1047"/>
                    </a:lnTo>
                    <a:lnTo>
                      <a:pt x="4396" y="1124"/>
                    </a:lnTo>
                    <a:lnTo>
                      <a:pt x="4206" y="1238"/>
                    </a:lnTo>
                    <a:lnTo>
                      <a:pt x="3997" y="1352"/>
                    </a:lnTo>
                    <a:lnTo>
                      <a:pt x="3806" y="1485"/>
                    </a:lnTo>
                    <a:lnTo>
                      <a:pt x="3635" y="1637"/>
                    </a:lnTo>
                    <a:lnTo>
                      <a:pt x="3445" y="1828"/>
                    </a:lnTo>
                    <a:lnTo>
                      <a:pt x="3293" y="2018"/>
                    </a:lnTo>
                    <a:lnTo>
                      <a:pt x="3121" y="2227"/>
                    </a:lnTo>
                    <a:lnTo>
                      <a:pt x="2950" y="2437"/>
                    </a:lnTo>
                    <a:lnTo>
                      <a:pt x="2798" y="2684"/>
                    </a:lnTo>
                    <a:lnTo>
                      <a:pt x="2665" y="2931"/>
                    </a:lnTo>
                    <a:lnTo>
                      <a:pt x="2512" y="3198"/>
                    </a:lnTo>
                    <a:lnTo>
                      <a:pt x="2246" y="3769"/>
                    </a:lnTo>
                    <a:lnTo>
                      <a:pt x="1999" y="4397"/>
                    </a:lnTo>
                    <a:lnTo>
                      <a:pt x="1751" y="5044"/>
                    </a:lnTo>
                    <a:lnTo>
                      <a:pt x="1542" y="5748"/>
                    </a:lnTo>
                    <a:lnTo>
                      <a:pt x="1352" y="6471"/>
                    </a:lnTo>
                    <a:lnTo>
                      <a:pt x="1180" y="7213"/>
                    </a:lnTo>
                    <a:lnTo>
                      <a:pt x="1009" y="7974"/>
                    </a:lnTo>
                    <a:lnTo>
                      <a:pt x="876" y="8754"/>
                    </a:lnTo>
                    <a:lnTo>
                      <a:pt x="743" y="9553"/>
                    </a:lnTo>
                    <a:lnTo>
                      <a:pt x="629" y="10334"/>
                    </a:lnTo>
                    <a:lnTo>
                      <a:pt x="514" y="11114"/>
                    </a:lnTo>
                    <a:lnTo>
                      <a:pt x="419" y="11894"/>
                    </a:lnTo>
                    <a:lnTo>
                      <a:pt x="267" y="13378"/>
                    </a:lnTo>
                    <a:lnTo>
                      <a:pt x="172" y="14767"/>
                    </a:lnTo>
                    <a:lnTo>
                      <a:pt x="96" y="16004"/>
                    </a:lnTo>
                    <a:lnTo>
                      <a:pt x="39" y="17032"/>
                    </a:lnTo>
                    <a:lnTo>
                      <a:pt x="20" y="17831"/>
                    </a:lnTo>
                    <a:lnTo>
                      <a:pt x="1" y="18535"/>
                    </a:lnTo>
                    <a:lnTo>
                      <a:pt x="362" y="18002"/>
                    </a:lnTo>
                    <a:lnTo>
                      <a:pt x="1333" y="16613"/>
                    </a:lnTo>
                    <a:lnTo>
                      <a:pt x="2760" y="14596"/>
                    </a:lnTo>
                    <a:lnTo>
                      <a:pt x="3597" y="13435"/>
                    </a:lnTo>
                    <a:lnTo>
                      <a:pt x="4511" y="12218"/>
                    </a:lnTo>
                    <a:lnTo>
                      <a:pt x="5462" y="10962"/>
                    </a:lnTo>
                    <a:lnTo>
                      <a:pt x="6432" y="9725"/>
                    </a:lnTo>
                    <a:lnTo>
                      <a:pt x="7403" y="8526"/>
                    </a:lnTo>
                    <a:lnTo>
                      <a:pt x="8373" y="7403"/>
                    </a:lnTo>
                    <a:lnTo>
                      <a:pt x="8849" y="6870"/>
                    </a:lnTo>
                    <a:lnTo>
                      <a:pt x="9306" y="6376"/>
                    </a:lnTo>
                    <a:lnTo>
                      <a:pt x="9763" y="5919"/>
                    </a:lnTo>
                    <a:lnTo>
                      <a:pt x="10200" y="5500"/>
                    </a:lnTo>
                    <a:lnTo>
                      <a:pt x="10619" y="5101"/>
                    </a:lnTo>
                    <a:lnTo>
                      <a:pt x="11019" y="4777"/>
                    </a:lnTo>
                    <a:lnTo>
                      <a:pt x="11399" y="4492"/>
                    </a:lnTo>
                    <a:lnTo>
                      <a:pt x="11761" y="4244"/>
                    </a:lnTo>
                    <a:lnTo>
                      <a:pt x="12465" y="3845"/>
                    </a:lnTo>
                    <a:lnTo>
                      <a:pt x="13188" y="3445"/>
                    </a:lnTo>
                    <a:lnTo>
                      <a:pt x="13930" y="3045"/>
                    </a:lnTo>
                    <a:lnTo>
                      <a:pt x="14691" y="2665"/>
                    </a:lnTo>
                    <a:lnTo>
                      <a:pt x="16175" y="1961"/>
                    </a:lnTo>
                    <a:lnTo>
                      <a:pt x="17565" y="1333"/>
                    </a:lnTo>
                    <a:lnTo>
                      <a:pt x="18782" y="800"/>
                    </a:lnTo>
                    <a:lnTo>
                      <a:pt x="19753" y="400"/>
                    </a:lnTo>
                    <a:lnTo>
                      <a:pt x="20628" y="58"/>
                    </a:lnTo>
                    <a:lnTo>
                      <a:pt x="20114" y="39"/>
                    </a:lnTo>
                    <a:lnTo>
                      <a:pt x="18744" y="1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-1231350" y="-446750"/>
                <a:ext cx="3535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14140" h="4854" extrusionOk="0">
                    <a:moveTo>
                      <a:pt x="14139" y="1"/>
                    </a:moveTo>
                    <a:lnTo>
                      <a:pt x="13606" y="134"/>
                    </a:lnTo>
                    <a:lnTo>
                      <a:pt x="12179" y="496"/>
                    </a:lnTo>
                    <a:lnTo>
                      <a:pt x="10143" y="1048"/>
                    </a:lnTo>
                    <a:lnTo>
                      <a:pt x="8963" y="1390"/>
                    </a:lnTo>
                    <a:lnTo>
                      <a:pt x="7745" y="1733"/>
                    </a:lnTo>
                    <a:lnTo>
                      <a:pt x="6509" y="2113"/>
                    </a:lnTo>
                    <a:lnTo>
                      <a:pt x="5272" y="2513"/>
                    </a:lnTo>
                    <a:lnTo>
                      <a:pt x="4092" y="2912"/>
                    </a:lnTo>
                    <a:lnTo>
                      <a:pt x="2969" y="3331"/>
                    </a:lnTo>
                    <a:lnTo>
                      <a:pt x="1980" y="3731"/>
                    </a:lnTo>
                    <a:lnTo>
                      <a:pt x="1542" y="3921"/>
                    </a:lnTo>
                    <a:lnTo>
                      <a:pt x="1123" y="4111"/>
                    </a:lnTo>
                    <a:lnTo>
                      <a:pt x="762" y="4302"/>
                    </a:lnTo>
                    <a:lnTo>
                      <a:pt x="457" y="4492"/>
                    </a:lnTo>
                    <a:lnTo>
                      <a:pt x="210" y="4682"/>
                    </a:lnTo>
                    <a:lnTo>
                      <a:pt x="1" y="4853"/>
                    </a:lnTo>
                    <a:lnTo>
                      <a:pt x="4054" y="4853"/>
                    </a:lnTo>
                    <a:lnTo>
                      <a:pt x="4301" y="4682"/>
                    </a:lnTo>
                    <a:lnTo>
                      <a:pt x="4986" y="4244"/>
                    </a:lnTo>
                    <a:lnTo>
                      <a:pt x="6071" y="3616"/>
                    </a:lnTo>
                    <a:lnTo>
                      <a:pt x="6699" y="3236"/>
                    </a:lnTo>
                    <a:lnTo>
                      <a:pt x="7422" y="2855"/>
                    </a:lnTo>
                    <a:lnTo>
                      <a:pt x="8183" y="2437"/>
                    </a:lnTo>
                    <a:lnTo>
                      <a:pt x="8982" y="2037"/>
                    </a:lnTo>
                    <a:lnTo>
                      <a:pt x="9820" y="1618"/>
                    </a:lnTo>
                    <a:lnTo>
                      <a:pt x="10676" y="1238"/>
                    </a:lnTo>
                    <a:lnTo>
                      <a:pt x="11551" y="876"/>
                    </a:lnTo>
                    <a:lnTo>
                      <a:pt x="12427" y="534"/>
                    </a:lnTo>
                    <a:lnTo>
                      <a:pt x="13283" y="248"/>
                    </a:lnTo>
                    <a:lnTo>
                      <a:pt x="13721" y="115"/>
                    </a:lnTo>
                    <a:lnTo>
                      <a:pt x="14139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-2306975" y="-332575"/>
                <a:ext cx="683650" cy="370150"/>
              </a:xfrm>
              <a:custGeom>
                <a:avLst/>
                <a:gdLst/>
                <a:ahLst/>
                <a:cxnLst/>
                <a:rect l="l" t="t" r="r" b="b"/>
                <a:pathLst>
                  <a:path w="27346" h="14806" extrusionOk="0">
                    <a:moveTo>
                      <a:pt x="3197" y="1"/>
                    </a:moveTo>
                    <a:lnTo>
                      <a:pt x="2398" y="20"/>
                    </a:lnTo>
                    <a:lnTo>
                      <a:pt x="1694" y="58"/>
                    </a:lnTo>
                    <a:lnTo>
                      <a:pt x="1104" y="115"/>
                    </a:lnTo>
                    <a:lnTo>
                      <a:pt x="629" y="172"/>
                    </a:lnTo>
                    <a:lnTo>
                      <a:pt x="286" y="229"/>
                    </a:lnTo>
                    <a:lnTo>
                      <a:pt x="1" y="286"/>
                    </a:lnTo>
                    <a:lnTo>
                      <a:pt x="514" y="381"/>
                    </a:lnTo>
                    <a:lnTo>
                      <a:pt x="1028" y="515"/>
                    </a:lnTo>
                    <a:lnTo>
                      <a:pt x="2094" y="800"/>
                    </a:lnTo>
                    <a:lnTo>
                      <a:pt x="3159" y="1124"/>
                    </a:lnTo>
                    <a:lnTo>
                      <a:pt x="4263" y="1504"/>
                    </a:lnTo>
                    <a:lnTo>
                      <a:pt x="5386" y="1942"/>
                    </a:lnTo>
                    <a:lnTo>
                      <a:pt x="6528" y="2399"/>
                    </a:lnTo>
                    <a:lnTo>
                      <a:pt x="7669" y="2912"/>
                    </a:lnTo>
                    <a:lnTo>
                      <a:pt x="8811" y="3445"/>
                    </a:lnTo>
                    <a:lnTo>
                      <a:pt x="9953" y="3997"/>
                    </a:lnTo>
                    <a:lnTo>
                      <a:pt x="11114" y="4587"/>
                    </a:lnTo>
                    <a:lnTo>
                      <a:pt x="12255" y="5177"/>
                    </a:lnTo>
                    <a:lnTo>
                      <a:pt x="13378" y="5805"/>
                    </a:lnTo>
                    <a:lnTo>
                      <a:pt x="14501" y="6433"/>
                    </a:lnTo>
                    <a:lnTo>
                      <a:pt x="15585" y="7061"/>
                    </a:lnTo>
                    <a:lnTo>
                      <a:pt x="16651" y="7689"/>
                    </a:lnTo>
                    <a:lnTo>
                      <a:pt x="17698" y="8336"/>
                    </a:lnTo>
                    <a:lnTo>
                      <a:pt x="19696" y="9573"/>
                    </a:lnTo>
                    <a:lnTo>
                      <a:pt x="21523" y="10771"/>
                    </a:lnTo>
                    <a:lnTo>
                      <a:pt x="23159" y="11856"/>
                    </a:lnTo>
                    <a:lnTo>
                      <a:pt x="24586" y="12827"/>
                    </a:lnTo>
                    <a:lnTo>
                      <a:pt x="25747" y="13645"/>
                    </a:lnTo>
                    <a:lnTo>
                      <a:pt x="26603" y="14273"/>
                    </a:lnTo>
                    <a:lnTo>
                      <a:pt x="27346" y="14806"/>
                    </a:lnTo>
                    <a:lnTo>
                      <a:pt x="27079" y="14406"/>
                    </a:lnTo>
                    <a:lnTo>
                      <a:pt x="26775" y="13949"/>
                    </a:lnTo>
                    <a:lnTo>
                      <a:pt x="26337" y="13340"/>
                    </a:lnTo>
                    <a:lnTo>
                      <a:pt x="25785" y="12617"/>
                    </a:lnTo>
                    <a:lnTo>
                      <a:pt x="25138" y="11780"/>
                    </a:lnTo>
                    <a:lnTo>
                      <a:pt x="24396" y="10867"/>
                    </a:lnTo>
                    <a:lnTo>
                      <a:pt x="23559" y="9877"/>
                    </a:lnTo>
                    <a:lnTo>
                      <a:pt x="23102" y="9363"/>
                    </a:lnTo>
                    <a:lnTo>
                      <a:pt x="22607" y="8850"/>
                    </a:lnTo>
                    <a:lnTo>
                      <a:pt x="22113" y="8336"/>
                    </a:lnTo>
                    <a:lnTo>
                      <a:pt x="21599" y="7822"/>
                    </a:lnTo>
                    <a:lnTo>
                      <a:pt x="21047" y="7289"/>
                    </a:lnTo>
                    <a:lnTo>
                      <a:pt x="20495" y="6775"/>
                    </a:lnTo>
                    <a:lnTo>
                      <a:pt x="19905" y="6262"/>
                    </a:lnTo>
                    <a:lnTo>
                      <a:pt x="19315" y="5767"/>
                    </a:lnTo>
                    <a:lnTo>
                      <a:pt x="18706" y="5272"/>
                    </a:lnTo>
                    <a:lnTo>
                      <a:pt x="18078" y="4777"/>
                    </a:lnTo>
                    <a:lnTo>
                      <a:pt x="17431" y="4321"/>
                    </a:lnTo>
                    <a:lnTo>
                      <a:pt x="16765" y="3883"/>
                    </a:lnTo>
                    <a:lnTo>
                      <a:pt x="16080" y="3445"/>
                    </a:lnTo>
                    <a:lnTo>
                      <a:pt x="15395" y="3065"/>
                    </a:lnTo>
                    <a:lnTo>
                      <a:pt x="14691" y="2684"/>
                    </a:lnTo>
                    <a:lnTo>
                      <a:pt x="13968" y="2342"/>
                    </a:lnTo>
                    <a:lnTo>
                      <a:pt x="13264" y="2037"/>
                    </a:lnTo>
                    <a:lnTo>
                      <a:pt x="12541" y="1752"/>
                    </a:lnTo>
                    <a:lnTo>
                      <a:pt x="11856" y="1485"/>
                    </a:lnTo>
                    <a:lnTo>
                      <a:pt x="11171" y="1257"/>
                    </a:lnTo>
                    <a:lnTo>
                      <a:pt x="10486" y="1048"/>
                    </a:lnTo>
                    <a:lnTo>
                      <a:pt x="9820" y="857"/>
                    </a:lnTo>
                    <a:lnTo>
                      <a:pt x="9173" y="686"/>
                    </a:lnTo>
                    <a:lnTo>
                      <a:pt x="8545" y="553"/>
                    </a:lnTo>
                    <a:lnTo>
                      <a:pt x="7917" y="420"/>
                    </a:lnTo>
                    <a:lnTo>
                      <a:pt x="7327" y="324"/>
                    </a:lnTo>
                    <a:lnTo>
                      <a:pt x="6737" y="229"/>
                    </a:lnTo>
                    <a:lnTo>
                      <a:pt x="6166" y="153"/>
                    </a:lnTo>
                    <a:lnTo>
                      <a:pt x="5614" y="96"/>
                    </a:lnTo>
                    <a:lnTo>
                      <a:pt x="5100" y="58"/>
                    </a:lnTo>
                    <a:lnTo>
                      <a:pt x="4092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-1478250" y="-332575"/>
                <a:ext cx="181750" cy="370150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4806" extrusionOk="0">
                    <a:moveTo>
                      <a:pt x="7270" y="1"/>
                    </a:moveTo>
                    <a:lnTo>
                      <a:pt x="4815" y="1542"/>
                    </a:lnTo>
                    <a:lnTo>
                      <a:pt x="685" y="1542"/>
                    </a:lnTo>
                    <a:lnTo>
                      <a:pt x="628" y="1942"/>
                    </a:lnTo>
                    <a:lnTo>
                      <a:pt x="457" y="3027"/>
                    </a:lnTo>
                    <a:lnTo>
                      <a:pt x="362" y="3769"/>
                    </a:lnTo>
                    <a:lnTo>
                      <a:pt x="248" y="4625"/>
                    </a:lnTo>
                    <a:lnTo>
                      <a:pt x="153" y="5557"/>
                    </a:lnTo>
                    <a:lnTo>
                      <a:pt x="77" y="6585"/>
                    </a:lnTo>
                    <a:lnTo>
                      <a:pt x="19" y="7632"/>
                    </a:lnTo>
                    <a:lnTo>
                      <a:pt x="0" y="8735"/>
                    </a:lnTo>
                    <a:lnTo>
                      <a:pt x="19" y="9839"/>
                    </a:lnTo>
                    <a:lnTo>
                      <a:pt x="58" y="10391"/>
                    </a:lnTo>
                    <a:lnTo>
                      <a:pt x="96" y="10943"/>
                    </a:lnTo>
                    <a:lnTo>
                      <a:pt x="134" y="11476"/>
                    </a:lnTo>
                    <a:lnTo>
                      <a:pt x="210" y="11989"/>
                    </a:lnTo>
                    <a:lnTo>
                      <a:pt x="286" y="12503"/>
                    </a:lnTo>
                    <a:lnTo>
                      <a:pt x="400" y="13017"/>
                    </a:lnTo>
                    <a:lnTo>
                      <a:pt x="514" y="13493"/>
                    </a:lnTo>
                    <a:lnTo>
                      <a:pt x="647" y="13949"/>
                    </a:lnTo>
                    <a:lnTo>
                      <a:pt x="800" y="14387"/>
                    </a:lnTo>
                    <a:lnTo>
                      <a:pt x="990" y="14806"/>
                    </a:lnTo>
                    <a:lnTo>
                      <a:pt x="1637" y="13055"/>
                    </a:lnTo>
                    <a:lnTo>
                      <a:pt x="2341" y="11171"/>
                    </a:lnTo>
                    <a:lnTo>
                      <a:pt x="3235" y="8888"/>
                    </a:lnTo>
                    <a:lnTo>
                      <a:pt x="3711" y="7670"/>
                    </a:lnTo>
                    <a:lnTo>
                      <a:pt x="4225" y="6433"/>
                    </a:lnTo>
                    <a:lnTo>
                      <a:pt x="4758" y="5196"/>
                    </a:lnTo>
                    <a:lnTo>
                      <a:pt x="5272" y="3978"/>
                    </a:lnTo>
                    <a:lnTo>
                      <a:pt x="5804" y="2836"/>
                    </a:lnTo>
                    <a:lnTo>
                      <a:pt x="6318" y="1771"/>
                    </a:lnTo>
                    <a:lnTo>
                      <a:pt x="6813" y="819"/>
                    </a:lnTo>
                    <a:lnTo>
                      <a:pt x="7041" y="381"/>
                    </a:lnTo>
                    <a:lnTo>
                      <a:pt x="7270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-1461125" y="-332575"/>
                <a:ext cx="33780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13512" h="8317" extrusionOk="0">
                    <a:moveTo>
                      <a:pt x="6585" y="1"/>
                    </a:moveTo>
                    <a:lnTo>
                      <a:pt x="4130" y="1542"/>
                    </a:lnTo>
                    <a:lnTo>
                      <a:pt x="0" y="1542"/>
                    </a:lnTo>
                    <a:lnTo>
                      <a:pt x="628" y="1752"/>
                    </a:lnTo>
                    <a:lnTo>
                      <a:pt x="1237" y="1961"/>
                    </a:lnTo>
                    <a:lnTo>
                      <a:pt x="1865" y="2170"/>
                    </a:lnTo>
                    <a:lnTo>
                      <a:pt x="2474" y="2418"/>
                    </a:lnTo>
                    <a:lnTo>
                      <a:pt x="3692" y="2912"/>
                    </a:lnTo>
                    <a:lnTo>
                      <a:pt x="4891" y="3445"/>
                    </a:lnTo>
                    <a:lnTo>
                      <a:pt x="6052" y="4016"/>
                    </a:lnTo>
                    <a:lnTo>
                      <a:pt x="7155" y="4568"/>
                    </a:lnTo>
                    <a:lnTo>
                      <a:pt x="8221" y="5139"/>
                    </a:lnTo>
                    <a:lnTo>
                      <a:pt x="9230" y="5691"/>
                    </a:lnTo>
                    <a:lnTo>
                      <a:pt x="10143" y="6204"/>
                    </a:lnTo>
                    <a:lnTo>
                      <a:pt x="10980" y="6699"/>
                    </a:lnTo>
                    <a:lnTo>
                      <a:pt x="12331" y="7536"/>
                    </a:lnTo>
                    <a:lnTo>
                      <a:pt x="13207" y="8107"/>
                    </a:lnTo>
                    <a:lnTo>
                      <a:pt x="13511" y="8317"/>
                    </a:lnTo>
                    <a:lnTo>
                      <a:pt x="13302" y="7765"/>
                    </a:lnTo>
                    <a:lnTo>
                      <a:pt x="13093" y="7251"/>
                    </a:lnTo>
                    <a:lnTo>
                      <a:pt x="12864" y="6737"/>
                    </a:lnTo>
                    <a:lnTo>
                      <a:pt x="12617" y="6243"/>
                    </a:lnTo>
                    <a:lnTo>
                      <a:pt x="12350" y="5786"/>
                    </a:lnTo>
                    <a:lnTo>
                      <a:pt x="12103" y="5348"/>
                    </a:lnTo>
                    <a:lnTo>
                      <a:pt x="11818" y="4910"/>
                    </a:lnTo>
                    <a:lnTo>
                      <a:pt x="11551" y="4511"/>
                    </a:lnTo>
                    <a:lnTo>
                      <a:pt x="11266" y="4111"/>
                    </a:lnTo>
                    <a:lnTo>
                      <a:pt x="10980" y="3750"/>
                    </a:lnTo>
                    <a:lnTo>
                      <a:pt x="10695" y="3407"/>
                    </a:lnTo>
                    <a:lnTo>
                      <a:pt x="10409" y="3065"/>
                    </a:lnTo>
                    <a:lnTo>
                      <a:pt x="9820" y="2456"/>
                    </a:lnTo>
                    <a:lnTo>
                      <a:pt x="9268" y="1923"/>
                    </a:lnTo>
                    <a:lnTo>
                      <a:pt x="8735" y="1466"/>
                    </a:lnTo>
                    <a:lnTo>
                      <a:pt x="8221" y="1067"/>
                    </a:lnTo>
                    <a:lnTo>
                      <a:pt x="7764" y="724"/>
                    </a:lnTo>
                    <a:lnTo>
                      <a:pt x="7365" y="458"/>
                    </a:lnTo>
                    <a:lnTo>
                      <a:pt x="7041" y="248"/>
                    </a:lnTo>
                    <a:lnTo>
                      <a:pt x="6794" y="115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-1357900" y="-332575"/>
                <a:ext cx="234575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8317" extrusionOk="0">
                    <a:moveTo>
                      <a:pt x="2456" y="1"/>
                    </a:moveTo>
                    <a:lnTo>
                      <a:pt x="1" y="1542"/>
                    </a:lnTo>
                    <a:lnTo>
                      <a:pt x="286" y="1618"/>
                    </a:lnTo>
                    <a:lnTo>
                      <a:pt x="629" y="1714"/>
                    </a:lnTo>
                    <a:lnTo>
                      <a:pt x="1066" y="1847"/>
                    </a:lnTo>
                    <a:lnTo>
                      <a:pt x="1599" y="2018"/>
                    </a:lnTo>
                    <a:lnTo>
                      <a:pt x="2208" y="2246"/>
                    </a:lnTo>
                    <a:lnTo>
                      <a:pt x="2874" y="2551"/>
                    </a:lnTo>
                    <a:lnTo>
                      <a:pt x="3597" y="2893"/>
                    </a:lnTo>
                    <a:lnTo>
                      <a:pt x="3978" y="3084"/>
                    </a:lnTo>
                    <a:lnTo>
                      <a:pt x="4358" y="3312"/>
                    </a:lnTo>
                    <a:lnTo>
                      <a:pt x="4758" y="3540"/>
                    </a:lnTo>
                    <a:lnTo>
                      <a:pt x="5139" y="3788"/>
                    </a:lnTo>
                    <a:lnTo>
                      <a:pt x="5538" y="4054"/>
                    </a:lnTo>
                    <a:lnTo>
                      <a:pt x="5919" y="4340"/>
                    </a:lnTo>
                    <a:lnTo>
                      <a:pt x="6318" y="4644"/>
                    </a:lnTo>
                    <a:lnTo>
                      <a:pt x="6699" y="4968"/>
                    </a:lnTo>
                    <a:lnTo>
                      <a:pt x="7080" y="5310"/>
                    </a:lnTo>
                    <a:lnTo>
                      <a:pt x="7441" y="5672"/>
                    </a:lnTo>
                    <a:lnTo>
                      <a:pt x="7803" y="6052"/>
                    </a:lnTo>
                    <a:lnTo>
                      <a:pt x="8145" y="6471"/>
                    </a:lnTo>
                    <a:lnTo>
                      <a:pt x="8488" y="6889"/>
                    </a:lnTo>
                    <a:lnTo>
                      <a:pt x="8792" y="7346"/>
                    </a:lnTo>
                    <a:lnTo>
                      <a:pt x="9097" y="7822"/>
                    </a:lnTo>
                    <a:lnTo>
                      <a:pt x="9382" y="8317"/>
                    </a:lnTo>
                    <a:lnTo>
                      <a:pt x="9325" y="8088"/>
                    </a:lnTo>
                    <a:lnTo>
                      <a:pt x="9230" y="7822"/>
                    </a:lnTo>
                    <a:lnTo>
                      <a:pt x="9097" y="7460"/>
                    </a:lnTo>
                    <a:lnTo>
                      <a:pt x="8925" y="7023"/>
                    </a:lnTo>
                    <a:lnTo>
                      <a:pt x="8697" y="6528"/>
                    </a:lnTo>
                    <a:lnTo>
                      <a:pt x="8412" y="5957"/>
                    </a:lnTo>
                    <a:lnTo>
                      <a:pt x="8050" y="5348"/>
                    </a:lnTo>
                    <a:lnTo>
                      <a:pt x="7632" y="4701"/>
                    </a:lnTo>
                    <a:lnTo>
                      <a:pt x="7403" y="4378"/>
                    </a:lnTo>
                    <a:lnTo>
                      <a:pt x="7156" y="4035"/>
                    </a:lnTo>
                    <a:lnTo>
                      <a:pt x="6870" y="3693"/>
                    </a:lnTo>
                    <a:lnTo>
                      <a:pt x="6585" y="3331"/>
                    </a:lnTo>
                    <a:lnTo>
                      <a:pt x="6280" y="2989"/>
                    </a:lnTo>
                    <a:lnTo>
                      <a:pt x="5938" y="2646"/>
                    </a:lnTo>
                    <a:lnTo>
                      <a:pt x="5576" y="2284"/>
                    </a:lnTo>
                    <a:lnTo>
                      <a:pt x="5215" y="1942"/>
                    </a:lnTo>
                    <a:lnTo>
                      <a:pt x="4815" y="1599"/>
                    </a:lnTo>
                    <a:lnTo>
                      <a:pt x="4397" y="1276"/>
                    </a:lnTo>
                    <a:lnTo>
                      <a:pt x="3940" y="933"/>
                    </a:lnTo>
                    <a:lnTo>
                      <a:pt x="3464" y="610"/>
                    </a:lnTo>
                    <a:lnTo>
                      <a:pt x="2969" y="305"/>
                    </a:lnTo>
                    <a:lnTo>
                      <a:pt x="2456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-2306975" y="-325425"/>
                <a:ext cx="821125" cy="619425"/>
              </a:xfrm>
              <a:custGeom>
                <a:avLst/>
                <a:gdLst/>
                <a:ahLst/>
                <a:cxnLst/>
                <a:rect l="l" t="t" r="r" b="b"/>
                <a:pathLst>
                  <a:path w="32845" h="24777" extrusionOk="0">
                    <a:moveTo>
                      <a:pt x="1" y="0"/>
                    </a:moveTo>
                    <a:lnTo>
                      <a:pt x="800" y="343"/>
                    </a:lnTo>
                    <a:lnTo>
                      <a:pt x="2931" y="1332"/>
                    </a:lnTo>
                    <a:lnTo>
                      <a:pt x="6014" y="2779"/>
                    </a:lnTo>
                    <a:lnTo>
                      <a:pt x="7822" y="3635"/>
                    </a:lnTo>
                    <a:lnTo>
                      <a:pt x="9725" y="4548"/>
                    </a:lnTo>
                    <a:lnTo>
                      <a:pt x="11665" y="5519"/>
                    </a:lnTo>
                    <a:lnTo>
                      <a:pt x="13645" y="6508"/>
                    </a:lnTo>
                    <a:lnTo>
                      <a:pt x="15585" y="7517"/>
                    </a:lnTo>
                    <a:lnTo>
                      <a:pt x="17431" y="8506"/>
                    </a:lnTo>
                    <a:lnTo>
                      <a:pt x="19163" y="9496"/>
                    </a:lnTo>
                    <a:lnTo>
                      <a:pt x="19962" y="9953"/>
                    </a:lnTo>
                    <a:lnTo>
                      <a:pt x="20704" y="10409"/>
                    </a:lnTo>
                    <a:lnTo>
                      <a:pt x="21408" y="10866"/>
                    </a:lnTo>
                    <a:lnTo>
                      <a:pt x="22055" y="11285"/>
                    </a:lnTo>
                    <a:lnTo>
                      <a:pt x="22626" y="11684"/>
                    </a:lnTo>
                    <a:lnTo>
                      <a:pt x="23121" y="12065"/>
                    </a:lnTo>
                    <a:lnTo>
                      <a:pt x="23578" y="12465"/>
                    </a:lnTo>
                    <a:lnTo>
                      <a:pt x="24034" y="12864"/>
                    </a:lnTo>
                    <a:lnTo>
                      <a:pt x="24491" y="13302"/>
                    </a:lnTo>
                    <a:lnTo>
                      <a:pt x="24948" y="13758"/>
                    </a:lnTo>
                    <a:lnTo>
                      <a:pt x="25405" y="14234"/>
                    </a:lnTo>
                    <a:lnTo>
                      <a:pt x="25842" y="14710"/>
                    </a:lnTo>
                    <a:lnTo>
                      <a:pt x="26280" y="15224"/>
                    </a:lnTo>
                    <a:lnTo>
                      <a:pt x="26718" y="15719"/>
                    </a:lnTo>
                    <a:lnTo>
                      <a:pt x="27555" y="16765"/>
                    </a:lnTo>
                    <a:lnTo>
                      <a:pt x="28354" y="17831"/>
                    </a:lnTo>
                    <a:lnTo>
                      <a:pt x="29115" y="18877"/>
                    </a:lnTo>
                    <a:lnTo>
                      <a:pt x="29819" y="19905"/>
                    </a:lnTo>
                    <a:lnTo>
                      <a:pt x="30485" y="20894"/>
                    </a:lnTo>
                    <a:lnTo>
                      <a:pt x="31056" y="21808"/>
                    </a:lnTo>
                    <a:lnTo>
                      <a:pt x="31570" y="22626"/>
                    </a:lnTo>
                    <a:lnTo>
                      <a:pt x="32008" y="23349"/>
                    </a:lnTo>
                    <a:lnTo>
                      <a:pt x="32617" y="24396"/>
                    </a:lnTo>
                    <a:lnTo>
                      <a:pt x="32845" y="24776"/>
                    </a:lnTo>
                    <a:lnTo>
                      <a:pt x="32636" y="24053"/>
                    </a:lnTo>
                    <a:lnTo>
                      <a:pt x="32388" y="23216"/>
                    </a:lnTo>
                    <a:lnTo>
                      <a:pt x="32046" y="22131"/>
                    </a:lnTo>
                    <a:lnTo>
                      <a:pt x="31608" y="20818"/>
                    </a:lnTo>
                    <a:lnTo>
                      <a:pt x="31113" y="19334"/>
                    </a:lnTo>
                    <a:lnTo>
                      <a:pt x="30542" y="17736"/>
                    </a:lnTo>
                    <a:lnTo>
                      <a:pt x="29895" y="16061"/>
                    </a:lnTo>
                    <a:lnTo>
                      <a:pt x="29553" y="15205"/>
                    </a:lnTo>
                    <a:lnTo>
                      <a:pt x="29191" y="14329"/>
                    </a:lnTo>
                    <a:lnTo>
                      <a:pt x="28830" y="13473"/>
                    </a:lnTo>
                    <a:lnTo>
                      <a:pt x="28430" y="12636"/>
                    </a:lnTo>
                    <a:lnTo>
                      <a:pt x="28050" y="11798"/>
                    </a:lnTo>
                    <a:lnTo>
                      <a:pt x="27631" y="10980"/>
                    </a:lnTo>
                    <a:lnTo>
                      <a:pt x="27212" y="10200"/>
                    </a:lnTo>
                    <a:lnTo>
                      <a:pt x="26794" y="9439"/>
                    </a:lnTo>
                    <a:lnTo>
                      <a:pt x="26356" y="8716"/>
                    </a:lnTo>
                    <a:lnTo>
                      <a:pt x="25899" y="8031"/>
                    </a:lnTo>
                    <a:lnTo>
                      <a:pt x="25443" y="7384"/>
                    </a:lnTo>
                    <a:lnTo>
                      <a:pt x="24986" y="6813"/>
                    </a:lnTo>
                    <a:lnTo>
                      <a:pt x="24529" y="6280"/>
                    </a:lnTo>
                    <a:lnTo>
                      <a:pt x="24301" y="6052"/>
                    </a:lnTo>
                    <a:lnTo>
                      <a:pt x="24053" y="5823"/>
                    </a:lnTo>
                    <a:lnTo>
                      <a:pt x="23825" y="5614"/>
                    </a:lnTo>
                    <a:lnTo>
                      <a:pt x="23578" y="5443"/>
                    </a:lnTo>
                    <a:lnTo>
                      <a:pt x="23349" y="5271"/>
                    </a:lnTo>
                    <a:lnTo>
                      <a:pt x="23102" y="5119"/>
                    </a:lnTo>
                    <a:lnTo>
                      <a:pt x="22455" y="4777"/>
                    </a:lnTo>
                    <a:lnTo>
                      <a:pt x="21732" y="4434"/>
                    </a:lnTo>
                    <a:lnTo>
                      <a:pt x="20990" y="4111"/>
                    </a:lnTo>
                    <a:lnTo>
                      <a:pt x="20191" y="3806"/>
                    </a:lnTo>
                    <a:lnTo>
                      <a:pt x="19353" y="3502"/>
                    </a:lnTo>
                    <a:lnTo>
                      <a:pt x="18497" y="3235"/>
                    </a:lnTo>
                    <a:lnTo>
                      <a:pt x="17603" y="2969"/>
                    </a:lnTo>
                    <a:lnTo>
                      <a:pt x="16670" y="2703"/>
                    </a:lnTo>
                    <a:lnTo>
                      <a:pt x="15738" y="2474"/>
                    </a:lnTo>
                    <a:lnTo>
                      <a:pt x="14786" y="2246"/>
                    </a:lnTo>
                    <a:lnTo>
                      <a:pt x="13835" y="2017"/>
                    </a:lnTo>
                    <a:lnTo>
                      <a:pt x="12864" y="1827"/>
                    </a:lnTo>
                    <a:lnTo>
                      <a:pt x="10942" y="1447"/>
                    </a:lnTo>
                    <a:lnTo>
                      <a:pt x="9058" y="1123"/>
                    </a:lnTo>
                    <a:lnTo>
                      <a:pt x="7251" y="838"/>
                    </a:lnTo>
                    <a:lnTo>
                      <a:pt x="5557" y="609"/>
                    </a:lnTo>
                    <a:lnTo>
                      <a:pt x="4016" y="419"/>
                    </a:lnTo>
                    <a:lnTo>
                      <a:pt x="2684" y="267"/>
                    </a:lnTo>
                    <a:lnTo>
                      <a:pt x="724" y="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-1829825" y="-239800"/>
                <a:ext cx="108975" cy="20887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8355" extrusionOk="0">
                    <a:moveTo>
                      <a:pt x="1" y="1"/>
                    </a:moveTo>
                    <a:lnTo>
                      <a:pt x="2075" y="7270"/>
                    </a:lnTo>
                    <a:lnTo>
                      <a:pt x="3654" y="8354"/>
                    </a:lnTo>
                    <a:lnTo>
                      <a:pt x="4359" y="1923"/>
                    </a:lnTo>
                    <a:lnTo>
                      <a:pt x="4054" y="1732"/>
                    </a:lnTo>
                    <a:lnTo>
                      <a:pt x="3673" y="1523"/>
                    </a:lnTo>
                    <a:lnTo>
                      <a:pt x="3160" y="1238"/>
                    </a:lnTo>
                    <a:lnTo>
                      <a:pt x="2532" y="952"/>
                    </a:lnTo>
                    <a:lnTo>
                      <a:pt x="1790" y="629"/>
                    </a:lnTo>
                    <a:lnTo>
                      <a:pt x="933" y="305"/>
                    </a:lnTo>
                    <a:lnTo>
                      <a:pt x="477" y="1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-1896425" y="-216000"/>
                <a:ext cx="438175" cy="89152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35661" extrusionOk="0">
                    <a:moveTo>
                      <a:pt x="1" y="0"/>
                    </a:moveTo>
                    <a:lnTo>
                      <a:pt x="77" y="837"/>
                    </a:lnTo>
                    <a:lnTo>
                      <a:pt x="286" y="3045"/>
                    </a:lnTo>
                    <a:lnTo>
                      <a:pt x="438" y="4548"/>
                    </a:lnTo>
                    <a:lnTo>
                      <a:pt x="629" y="6261"/>
                    </a:lnTo>
                    <a:lnTo>
                      <a:pt x="838" y="8107"/>
                    </a:lnTo>
                    <a:lnTo>
                      <a:pt x="1104" y="10048"/>
                    </a:lnTo>
                    <a:lnTo>
                      <a:pt x="1371" y="12027"/>
                    </a:lnTo>
                    <a:lnTo>
                      <a:pt x="1694" y="14006"/>
                    </a:lnTo>
                    <a:lnTo>
                      <a:pt x="2037" y="15928"/>
                    </a:lnTo>
                    <a:lnTo>
                      <a:pt x="2227" y="16860"/>
                    </a:lnTo>
                    <a:lnTo>
                      <a:pt x="2417" y="17754"/>
                    </a:lnTo>
                    <a:lnTo>
                      <a:pt x="2608" y="18592"/>
                    </a:lnTo>
                    <a:lnTo>
                      <a:pt x="2817" y="19410"/>
                    </a:lnTo>
                    <a:lnTo>
                      <a:pt x="3026" y="20171"/>
                    </a:lnTo>
                    <a:lnTo>
                      <a:pt x="3236" y="20856"/>
                    </a:lnTo>
                    <a:lnTo>
                      <a:pt x="3464" y="21503"/>
                    </a:lnTo>
                    <a:lnTo>
                      <a:pt x="3692" y="22055"/>
                    </a:lnTo>
                    <a:lnTo>
                      <a:pt x="3940" y="22550"/>
                    </a:lnTo>
                    <a:lnTo>
                      <a:pt x="4054" y="22759"/>
                    </a:lnTo>
                    <a:lnTo>
                      <a:pt x="4187" y="22949"/>
                    </a:lnTo>
                    <a:lnTo>
                      <a:pt x="4454" y="23330"/>
                    </a:lnTo>
                    <a:lnTo>
                      <a:pt x="4777" y="23730"/>
                    </a:lnTo>
                    <a:lnTo>
                      <a:pt x="5120" y="24148"/>
                    </a:lnTo>
                    <a:lnTo>
                      <a:pt x="5500" y="24586"/>
                    </a:lnTo>
                    <a:lnTo>
                      <a:pt x="6376" y="25537"/>
                    </a:lnTo>
                    <a:lnTo>
                      <a:pt x="7346" y="26546"/>
                    </a:lnTo>
                    <a:lnTo>
                      <a:pt x="8393" y="27592"/>
                    </a:lnTo>
                    <a:lnTo>
                      <a:pt x="9477" y="28658"/>
                    </a:lnTo>
                    <a:lnTo>
                      <a:pt x="10600" y="29705"/>
                    </a:lnTo>
                    <a:lnTo>
                      <a:pt x="11723" y="30751"/>
                    </a:lnTo>
                    <a:lnTo>
                      <a:pt x="13816" y="32654"/>
                    </a:lnTo>
                    <a:lnTo>
                      <a:pt x="15586" y="34215"/>
                    </a:lnTo>
                    <a:lnTo>
                      <a:pt x="17241" y="35661"/>
                    </a:lnTo>
                    <a:lnTo>
                      <a:pt x="17317" y="35166"/>
                    </a:lnTo>
                    <a:lnTo>
                      <a:pt x="17374" y="34595"/>
                    </a:lnTo>
                    <a:lnTo>
                      <a:pt x="17432" y="33796"/>
                    </a:lnTo>
                    <a:lnTo>
                      <a:pt x="17489" y="32826"/>
                    </a:lnTo>
                    <a:lnTo>
                      <a:pt x="17527" y="31703"/>
                    </a:lnTo>
                    <a:lnTo>
                      <a:pt x="17527" y="30428"/>
                    </a:lnTo>
                    <a:lnTo>
                      <a:pt x="17508" y="29743"/>
                    </a:lnTo>
                    <a:lnTo>
                      <a:pt x="17489" y="29020"/>
                    </a:lnTo>
                    <a:lnTo>
                      <a:pt x="17451" y="28278"/>
                    </a:lnTo>
                    <a:lnTo>
                      <a:pt x="17393" y="27516"/>
                    </a:lnTo>
                    <a:lnTo>
                      <a:pt x="17336" y="26736"/>
                    </a:lnTo>
                    <a:lnTo>
                      <a:pt x="17241" y="25937"/>
                    </a:lnTo>
                    <a:lnTo>
                      <a:pt x="17127" y="25119"/>
                    </a:lnTo>
                    <a:lnTo>
                      <a:pt x="17013" y="24281"/>
                    </a:lnTo>
                    <a:lnTo>
                      <a:pt x="16861" y="23425"/>
                    </a:lnTo>
                    <a:lnTo>
                      <a:pt x="16689" y="22569"/>
                    </a:lnTo>
                    <a:lnTo>
                      <a:pt x="16480" y="21712"/>
                    </a:lnTo>
                    <a:lnTo>
                      <a:pt x="16252" y="20856"/>
                    </a:lnTo>
                    <a:lnTo>
                      <a:pt x="16004" y="19981"/>
                    </a:lnTo>
                    <a:lnTo>
                      <a:pt x="15719" y="19124"/>
                    </a:lnTo>
                    <a:lnTo>
                      <a:pt x="15414" y="18249"/>
                    </a:lnTo>
                    <a:lnTo>
                      <a:pt x="15053" y="17393"/>
                    </a:lnTo>
                    <a:lnTo>
                      <a:pt x="14672" y="16556"/>
                    </a:lnTo>
                    <a:lnTo>
                      <a:pt x="14273" y="15718"/>
                    </a:lnTo>
                    <a:lnTo>
                      <a:pt x="13816" y="14881"/>
                    </a:lnTo>
                    <a:lnTo>
                      <a:pt x="13340" y="14063"/>
                    </a:lnTo>
                    <a:lnTo>
                      <a:pt x="12845" y="13263"/>
                    </a:lnTo>
                    <a:lnTo>
                      <a:pt x="12332" y="12483"/>
                    </a:lnTo>
                    <a:lnTo>
                      <a:pt x="11780" y="11722"/>
                    </a:lnTo>
                    <a:lnTo>
                      <a:pt x="11228" y="10961"/>
                    </a:lnTo>
                    <a:lnTo>
                      <a:pt x="10657" y="10219"/>
                    </a:lnTo>
                    <a:lnTo>
                      <a:pt x="10086" y="9515"/>
                    </a:lnTo>
                    <a:lnTo>
                      <a:pt x="9496" y="8811"/>
                    </a:lnTo>
                    <a:lnTo>
                      <a:pt x="8906" y="8126"/>
                    </a:lnTo>
                    <a:lnTo>
                      <a:pt x="8317" y="7479"/>
                    </a:lnTo>
                    <a:lnTo>
                      <a:pt x="7727" y="6832"/>
                    </a:lnTo>
                    <a:lnTo>
                      <a:pt x="7137" y="6223"/>
                    </a:lnTo>
                    <a:lnTo>
                      <a:pt x="6547" y="5633"/>
                    </a:lnTo>
                    <a:lnTo>
                      <a:pt x="5405" y="4529"/>
                    </a:lnTo>
                    <a:lnTo>
                      <a:pt x="4320" y="3520"/>
                    </a:lnTo>
                    <a:lnTo>
                      <a:pt x="3293" y="2626"/>
                    </a:lnTo>
                    <a:lnTo>
                      <a:pt x="2379" y="1865"/>
                    </a:lnTo>
                    <a:lnTo>
                      <a:pt x="1580" y="1218"/>
                    </a:lnTo>
                    <a:lnTo>
                      <a:pt x="914" y="685"/>
                    </a:lnTo>
                    <a:lnTo>
                      <a:pt x="419" y="3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-1896425" y="-216000"/>
                <a:ext cx="438175" cy="891525"/>
              </a:xfrm>
              <a:custGeom>
                <a:avLst/>
                <a:gdLst/>
                <a:ahLst/>
                <a:cxnLst/>
                <a:rect l="l" t="t" r="r" b="b"/>
                <a:pathLst>
                  <a:path w="17527" h="35661" fill="none" extrusionOk="0">
                    <a:moveTo>
                      <a:pt x="17241" y="35661"/>
                    </a:moveTo>
                    <a:lnTo>
                      <a:pt x="17241" y="35661"/>
                    </a:lnTo>
                    <a:lnTo>
                      <a:pt x="15586" y="34215"/>
                    </a:lnTo>
                    <a:lnTo>
                      <a:pt x="13816" y="32654"/>
                    </a:lnTo>
                    <a:lnTo>
                      <a:pt x="11723" y="30751"/>
                    </a:lnTo>
                    <a:lnTo>
                      <a:pt x="10600" y="29705"/>
                    </a:lnTo>
                    <a:lnTo>
                      <a:pt x="9477" y="28658"/>
                    </a:lnTo>
                    <a:lnTo>
                      <a:pt x="8393" y="27592"/>
                    </a:lnTo>
                    <a:lnTo>
                      <a:pt x="7346" y="26546"/>
                    </a:lnTo>
                    <a:lnTo>
                      <a:pt x="6376" y="25537"/>
                    </a:lnTo>
                    <a:lnTo>
                      <a:pt x="5500" y="24586"/>
                    </a:lnTo>
                    <a:lnTo>
                      <a:pt x="5120" y="24148"/>
                    </a:lnTo>
                    <a:lnTo>
                      <a:pt x="4777" y="23730"/>
                    </a:lnTo>
                    <a:lnTo>
                      <a:pt x="4454" y="23330"/>
                    </a:lnTo>
                    <a:lnTo>
                      <a:pt x="4187" y="22949"/>
                    </a:lnTo>
                    <a:lnTo>
                      <a:pt x="4187" y="22949"/>
                    </a:lnTo>
                    <a:lnTo>
                      <a:pt x="4054" y="22759"/>
                    </a:lnTo>
                    <a:lnTo>
                      <a:pt x="3940" y="22550"/>
                    </a:lnTo>
                    <a:lnTo>
                      <a:pt x="3692" y="22055"/>
                    </a:lnTo>
                    <a:lnTo>
                      <a:pt x="3464" y="21503"/>
                    </a:lnTo>
                    <a:lnTo>
                      <a:pt x="3236" y="20856"/>
                    </a:lnTo>
                    <a:lnTo>
                      <a:pt x="3026" y="20171"/>
                    </a:lnTo>
                    <a:lnTo>
                      <a:pt x="2817" y="19410"/>
                    </a:lnTo>
                    <a:lnTo>
                      <a:pt x="2608" y="18592"/>
                    </a:lnTo>
                    <a:lnTo>
                      <a:pt x="2417" y="17754"/>
                    </a:lnTo>
                    <a:lnTo>
                      <a:pt x="2227" y="16860"/>
                    </a:lnTo>
                    <a:lnTo>
                      <a:pt x="2037" y="15928"/>
                    </a:lnTo>
                    <a:lnTo>
                      <a:pt x="1694" y="14006"/>
                    </a:lnTo>
                    <a:lnTo>
                      <a:pt x="1371" y="12027"/>
                    </a:lnTo>
                    <a:lnTo>
                      <a:pt x="1104" y="10048"/>
                    </a:lnTo>
                    <a:lnTo>
                      <a:pt x="838" y="8107"/>
                    </a:lnTo>
                    <a:lnTo>
                      <a:pt x="629" y="6261"/>
                    </a:lnTo>
                    <a:lnTo>
                      <a:pt x="438" y="4548"/>
                    </a:lnTo>
                    <a:lnTo>
                      <a:pt x="286" y="3045"/>
                    </a:lnTo>
                    <a:lnTo>
                      <a:pt x="77" y="837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419" y="324"/>
                    </a:lnTo>
                    <a:lnTo>
                      <a:pt x="914" y="685"/>
                    </a:lnTo>
                    <a:lnTo>
                      <a:pt x="1580" y="1218"/>
                    </a:lnTo>
                    <a:lnTo>
                      <a:pt x="2379" y="1865"/>
                    </a:lnTo>
                    <a:lnTo>
                      <a:pt x="3293" y="2626"/>
                    </a:lnTo>
                    <a:lnTo>
                      <a:pt x="4320" y="3520"/>
                    </a:lnTo>
                    <a:lnTo>
                      <a:pt x="5405" y="4529"/>
                    </a:lnTo>
                    <a:lnTo>
                      <a:pt x="6547" y="5633"/>
                    </a:lnTo>
                    <a:lnTo>
                      <a:pt x="7137" y="6223"/>
                    </a:lnTo>
                    <a:lnTo>
                      <a:pt x="7727" y="6832"/>
                    </a:lnTo>
                    <a:lnTo>
                      <a:pt x="8317" y="7479"/>
                    </a:lnTo>
                    <a:lnTo>
                      <a:pt x="8906" y="8126"/>
                    </a:lnTo>
                    <a:lnTo>
                      <a:pt x="9496" y="8811"/>
                    </a:lnTo>
                    <a:lnTo>
                      <a:pt x="10086" y="9515"/>
                    </a:lnTo>
                    <a:lnTo>
                      <a:pt x="10657" y="10219"/>
                    </a:lnTo>
                    <a:lnTo>
                      <a:pt x="11228" y="10961"/>
                    </a:lnTo>
                    <a:lnTo>
                      <a:pt x="11780" y="11722"/>
                    </a:lnTo>
                    <a:lnTo>
                      <a:pt x="12332" y="12483"/>
                    </a:lnTo>
                    <a:lnTo>
                      <a:pt x="12845" y="13263"/>
                    </a:lnTo>
                    <a:lnTo>
                      <a:pt x="13340" y="14063"/>
                    </a:lnTo>
                    <a:lnTo>
                      <a:pt x="13816" y="14881"/>
                    </a:lnTo>
                    <a:lnTo>
                      <a:pt x="14273" y="15718"/>
                    </a:lnTo>
                    <a:lnTo>
                      <a:pt x="14273" y="15718"/>
                    </a:lnTo>
                    <a:lnTo>
                      <a:pt x="14672" y="16556"/>
                    </a:lnTo>
                    <a:lnTo>
                      <a:pt x="15053" y="17393"/>
                    </a:lnTo>
                    <a:lnTo>
                      <a:pt x="15414" y="18249"/>
                    </a:lnTo>
                    <a:lnTo>
                      <a:pt x="15719" y="19124"/>
                    </a:lnTo>
                    <a:lnTo>
                      <a:pt x="16004" y="19981"/>
                    </a:lnTo>
                    <a:lnTo>
                      <a:pt x="16252" y="20856"/>
                    </a:lnTo>
                    <a:lnTo>
                      <a:pt x="16480" y="21712"/>
                    </a:lnTo>
                    <a:lnTo>
                      <a:pt x="16689" y="22569"/>
                    </a:lnTo>
                    <a:lnTo>
                      <a:pt x="16861" y="23425"/>
                    </a:lnTo>
                    <a:lnTo>
                      <a:pt x="17013" y="24281"/>
                    </a:lnTo>
                    <a:lnTo>
                      <a:pt x="17127" y="25119"/>
                    </a:lnTo>
                    <a:lnTo>
                      <a:pt x="17241" y="25937"/>
                    </a:lnTo>
                    <a:lnTo>
                      <a:pt x="17336" y="26736"/>
                    </a:lnTo>
                    <a:lnTo>
                      <a:pt x="17393" y="27516"/>
                    </a:lnTo>
                    <a:lnTo>
                      <a:pt x="17451" y="28278"/>
                    </a:lnTo>
                    <a:lnTo>
                      <a:pt x="17489" y="29020"/>
                    </a:lnTo>
                    <a:lnTo>
                      <a:pt x="17508" y="29743"/>
                    </a:lnTo>
                    <a:lnTo>
                      <a:pt x="17527" y="30428"/>
                    </a:lnTo>
                    <a:lnTo>
                      <a:pt x="17527" y="31703"/>
                    </a:lnTo>
                    <a:lnTo>
                      <a:pt x="17489" y="32826"/>
                    </a:lnTo>
                    <a:lnTo>
                      <a:pt x="17432" y="33796"/>
                    </a:lnTo>
                    <a:lnTo>
                      <a:pt x="17374" y="34595"/>
                    </a:lnTo>
                    <a:lnTo>
                      <a:pt x="17317" y="35166"/>
                    </a:lnTo>
                    <a:lnTo>
                      <a:pt x="17241" y="3566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-1896425" y="-216000"/>
                <a:ext cx="435325" cy="8915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5661" extrusionOk="0">
                    <a:moveTo>
                      <a:pt x="1" y="0"/>
                    </a:moveTo>
                    <a:lnTo>
                      <a:pt x="1523" y="2265"/>
                    </a:lnTo>
                    <a:lnTo>
                      <a:pt x="3141" y="4681"/>
                    </a:lnTo>
                    <a:lnTo>
                      <a:pt x="5024" y="7574"/>
                    </a:lnTo>
                    <a:lnTo>
                      <a:pt x="6014" y="9096"/>
                    </a:lnTo>
                    <a:lnTo>
                      <a:pt x="7004" y="10656"/>
                    </a:lnTo>
                    <a:lnTo>
                      <a:pt x="7955" y="12198"/>
                    </a:lnTo>
                    <a:lnTo>
                      <a:pt x="8868" y="13682"/>
                    </a:lnTo>
                    <a:lnTo>
                      <a:pt x="9687" y="15071"/>
                    </a:lnTo>
                    <a:lnTo>
                      <a:pt x="10410" y="16346"/>
                    </a:lnTo>
                    <a:lnTo>
                      <a:pt x="10714" y="16917"/>
                    </a:lnTo>
                    <a:lnTo>
                      <a:pt x="10981" y="17450"/>
                    </a:lnTo>
                    <a:lnTo>
                      <a:pt x="11228" y="17945"/>
                    </a:lnTo>
                    <a:lnTo>
                      <a:pt x="11418" y="18363"/>
                    </a:lnTo>
                    <a:lnTo>
                      <a:pt x="11780" y="19277"/>
                    </a:lnTo>
                    <a:lnTo>
                      <a:pt x="12198" y="20361"/>
                    </a:lnTo>
                    <a:lnTo>
                      <a:pt x="12636" y="21579"/>
                    </a:lnTo>
                    <a:lnTo>
                      <a:pt x="13093" y="22892"/>
                    </a:lnTo>
                    <a:lnTo>
                      <a:pt x="14063" y="25747"/>
                    </a:lnTo>
                    <a:lnTo>
                      <a:pt x="15015" y="28639"/>
                    </a:lnTo>
                    <a:lnTo>
                      <a:pt x="15890" y="31341"/>
                    </a:lnTo>
                    <a:lnTo>
                      <a:pt x="16594" y="33568"/>
                    </a:lnTo>
                    <a:lnTo>
                      <a:pt x="17241" y="35661"/>
                    </a:lnTo>
                    <a:lnTo>
                      <a:pt x="17298" y="35185"/>
                    </a:lnTo>
                    <a:lnTo>
                      <a:pt x="17336" y="34595"/>
                    </a:lnTo>
                    <a:lnTo>
                      <a:pt x="17374" y="33815"/>
                    </a:lnTo>
                    <a:lnTo>
                      <a:pt x="17412" y="32864"/>
                    </a:lnTo>
                    <a:lnTo>
                      <a:pt x="17412" y="31760"/>
                    </a:lnTo>
                    <a:lnTo>
                      <a:pt x="17412" y="30504"/>
                    </a:lnTo>
                    <a:lnTo>
                      <a:pt x="17355" y="29134"/>
                    </a:lnTo>
                    <a:lnTo>
                      <a:pt x="17317" y="28411"/>
                    </a:lnTo>
                    <a:lnTo>
                      <a:pt x="17260" y="27669"/>
                    </a:lnTo>
                    <a:lnTo>
                      <a:pt x="17203" y="26907"/>
                    </a:lnTo>
                    <a:lnTo>
                      <a:pt x="17127" y="26127"/>
                    </a:lnTo>
                    <a:lnTo>
                      <a:pt x="17032" y="25347"/>
                    </a:lnTo>
                    <a:lnTo>
                      <a:pt x="16918" y="24529"/>
                    </a:lnTo>
                    <a:lnTo>
                      <a:pt x="16785" y="23711"/>
                    </a:lnTo>
                    <a:lnTo>
                      <a:pt x="16632" y="22892"/>
                    </a:lnTo>
                    <a:lnTo>
                      <a:pt x="16461" y="22074"/>
                    </a:lnTo>
                    <a:lnTo>
                      <a:pt x="16271" y="21237"/>
                    </a:lnTo>
                    <a:lnTo>
                      <a:pt x="16042" y="20418"/>
                    </a:lnTo>
                    <a:lnTo>
                      <a:pt x="15814" y="19581"/>
                    </a:lnTo>
                    <a:lnTo>
                      <a:pt x="15548" y="18763"/>
                    </a:lnTo>
                    <a:lnTo>
                      <a:pt x="15262" y="17964"/>
                    </a:lnTo>
                    <a:lnTo>
                      <a:pt x="14939" y="17164"/>
                    </a:lnTo>
                    <a:lnTo>
                      <a:pt x="14596" y="16365"/>
                    </a:lnTo>
                    <a:lnTo>
                      <a:pt x="14216" y="15604"/>
                    </a:lnTo>
                    <a:lnTo>
                      <a:pt x="13797" y="14824"/>
                    </a:lnTo>
                    <a:lnTo>
                      <a:pt x="13340" y="14044"/>
                    </a:lnTo>
                    <a:lnTo>
                      <a:pt x="12865" y="13282"/>
                    </a:lnTo>
                    <a:lnTo>
                      <a:pt x="12351" y="12521"/>
                    </a:lnTo>
                    <a:lnTo>
                      <a:pt x="11818" y="11779"/>
                    </a:lnTo>
                    <a:lnTo>
                      <a:pt x="11266" y="11037"/>
                    </a:lnTo>
                    <a:lnTo>
                      <a:pt x="10695" y="10314"/>
                    </a:lnTo>
                    <a:lnTo>
                      <a:pt x="10105" y="9591"/>
                    </a:lnTo>
                    <a:lnTo>
                      <a:pt x="9515" y="8887"/>
                    </a:lnTo>
                    <a:lnTo>
                      <a:pt x="8906" y="8202"/>
                    </a:lnTo>
                    <a:lnTo>
                      <a:pt x="8297" y="7536"/>
                    </a:lnTo>
                    <a:lnTo>
                      <a:pt x="7670" y="6889"/>
                    </a:lnTo>
                    <a:lnTo>
                      <a:pt x="7061" y="6261"/>
                    </a:lnTo>
                    <a:lnTo>
                      <a:pt x="5862" y="5081"/>
                    </a:lnTo>
                    <a:lnTo>
                      <a:pt x="4701" y="3977"/>
                    </a:lnTo>
                    <a:lnTo>
                      <a:pt x="3597" y="2988"/>
                    </a:lnTo>
                    <a:lnTo>
                      <a:pt x="2608" y="2131"/>
                    </a:lnTo>
                    <a:lnTo>
                      <a:pt x="1751" y="1389"/>
                    </a:lnTo>
                    <a:lnTo>
                      <a:pt x="1028" y="799"/>
                    </a:lnTo>
                    <a:lnTo>
                      <a:pt x="477" y="3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-1896425" y="-216000"/>
                <a:ext cx="435325" cy="8915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566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523" y="2265"/>
                    </a:lnTo>
                    <a:lnTo>
                      <a:pt x="3141" y="4681"/>
                    </a:lnTo>
                    <a:lnTo>
                      <a:pt x="5024" y="7574"/>
                    </a:lnTo>
                    <a:lnTo>
                      <a:pt x="6014" y="9096"/>
                    </a:lnTo>
                    <a:lnTo>
                      <a:pt x="7004" y="10656"/>
                    </a:lnTo>
                    <a:lnTo>
                      <a:pt x="7955" y="12198"/>
                    </a:lnTo>
                    <a:lnTo>
                      <a:pt x="8868" y="13682"/>
                    </a:lnTo>
                    <a:lnTo>
                      <a:pt x="9687" y="15071"/>
                    </a:lnTo>
                    <a:lnTo>
                      <a:pt x="10410" y="16346"/>
                    </a:lnTo>
                    <a:lnTo>
                      <a:pt x="10714" y="16917"/>
                    </a:lnTo>
                    <a:lnTo>
                      <a:pt x="10981" y="17450"/>
                    </a:lnTo>
                    <a:lnTo>
                      <a:pt x="11228" y="17945"/>
                    </a:lnTo>
                    <a:lnTo>
                      <a:pt x="11418" y="18363"/>
                    </a:lnTo>
                    <a:lnTo>
                      <a:pt x="11418" y="18363"/>
                    </a:lnTo>
                    <a:lnTo>
                      <a:pt x="11780" y="19277"/>
                    </a:lnTo>
                    <a:lnTo>
                      <a:pt x="12198" y="20361"/>
                    </a:lnTo>
                    <a:lnTo>
                      <a:pt x="12636" y="21579"/>
                    </a:lnTo>
                    <a:lnTo>
                      <a:pt x="13093" y="22892"/>
                    </a:lnTo>
                    <a:lnTo>
                      <a:pt x="14063" y="25747"/>
                    </a:lnTo>
                    <a:lnTo>
                      <a:pt x="15015" y="28639"/>
                    </a:lnTo>
                    <a:lnTo>
                      <a:pt x="15890" y="31341"/>
                    </a:lnTo>
                    <a:lnTo>
                      <a:pt x="16594" y="33568"/>
                    </a:lnTo>
                    <a:lnTo>
                      <a:pt x="17241" y="35661"/>
                    </a:lnTo>
                    <a:lnTo>
                      <a:pt x="17241" y="35661"/>
                    </a:lnTo>
                    <a:lnTo>
                      <a:pt x="17298" y="35185"/>
                    </a:lnTo>
                    <a:lnTo>
                      <a:pt x="17336" y="34595"/>
                    </a:lnTo>
                    <a:lnTo>
                      <a:pt x="17374" y="33815"/>
                    </a:lnTo>
                    <a:lnTo>
                      <a:pt x="17412" y="32864"/>
                    </a:lnTo>
                    <a:lnTo>
                      <a:pt x="17412" y="31760"/>
                    </a:lnTo>
                    <a:lnTo>
                      <a:pt x="17412" y="30504"/>
                    </a:lnTo>
                    <a:lnTo>
                      <a:pt x="17355" y="29134"/>
                    </a:lnTo>
                    <a:lnTo>
                      <a:pt x="17317" y="28411"/>
                    </a:lnTo>
                    <a:lnTo>
                      <a:pt x="17260" y="27669"/>
                    </a:lnTo>
                    <a:lnTo>
                      <a:pt x="17203" y="26907"/>
                    </a:lnTo>
                    <a:lnTo>
                      <a:pt x="17127" y="26127"/>
                    </a:lnTo>
                    <a:lnTo>
                      <a:pt x="17032" y="25347"/>
                    </a:lnTo>
                    <a:lnTo>
                      <a:pt x="16918" y="24529"/>
                    </a:lnTo>
                    <a:lnTo>
                      <a:pt x="16785" y="23711"/>
                    </a:lnTo>
                    <a:lnTo>
                      <a:pt x="16632" y="22892"/>
                    </a:lnTo>
                    <a:lnTo>
                      <a:pt x="16461" y="22074"/>
                    </a:lnTo>
                    <a:lnTo>
                      <a:pt x="16271" y="21237"/>
                    </a:lnTo>
                    <a:lnTo>
                      <a:pt x="16042" y="20418"/>
                    </a:lnTo>
                    <a:lnTo>
                      <a:pt x="15814" y="19581"/>
                    </a:lnTo>
                    <a:lnTo>
                      <a:pt x="15548" y="18763"/>
                    </a:lnTo>
                    <a:lnTo>
                      <a:pt x="15262" y="17964"/>
                    </a:lnTo>
                    <a:lnTo>
                      <a:pt x="14939" y="17164"/>
                    </a:lnTo>
                    <a:lnTo>
                      <a:pt x="14596" y="16365"/>
                    </a:lnTo>
                    <a:lnTo>
                      <a:pt x="14596" y="16365"/>
                    </a:lnTo>
                    <a:lnTo>
                      <a:pt x="14216" y="15604"/>
                    </a:lnTo>
                    <a:lnTo>
                      <a:pt x="13797" y="14824"/>
                    </a:lnTo>
                    <a:lnTo>
                      <a:pt x="13340" y="14044"/>
                    </a:lnTo>
                    <a:lnTo>
                      <a:pt x="12865" y="13282"/>
                    </a:lnTo>
                    <a:lnTo>
                      <a:pt x="12351" y="12521"/>
                    </a:lnTo>
                    <a:lnTo>
                      <a:pt x="11818" y="11779"/>
                    </a:lnTo>
                    <a:lnTo>
                      <a:pt x="11266" y="11037"/>
                    </a:lnTo>
                    <a:lnTo>
                      <a:pt x="10695" y="10314"/>
                    </a:lnTo>
                    <a:lnTo>
                      <a:pt x="10105" y="9591"/>
                    </a:lnTo>
                    <a:lnTo>
                      <a:pt x="9515" y="8887"/>
                    </a:lnTo>
                    <a:lnTo>
                      <a:pt x="8906" y="8202"/>
                    </a:lnTo>
                    <a:lnTo>
                      <a:pt x="8297" y="7536"/>
                    </a:lnTo>
                    <a:lnTo>
                      <a:pt x="7670" y="6889"/>
                    </a:lnTo>
                    <a:lnTo>
                      <a:pt x="7061" y="6261"/>
                    </a:lnTo>
                    <a:lnTo>
                      <a:pt x="5862" y="5081"/>
                    </a:lnTo>
                    <a:lnTo>
                      <a:pt x="4701" y="3977"/>
                    </a:lnTo>
                    <a:lnTo>
                      <a:pt x="3597" y="2988"/>
                    </a:lnTo>
                    <a:lnTo>
                      <a:pt x="2608" y="2131"/>
                    </a:lnTo>
                    <a:lnTo>
                      <a:pt x="1751" y="1389"/>
                    </a:lnTo>
                    <a:lnTo>
                      <a:pt x="1028" y="799"/>
                    </a:lnTo>
                    <a:lnTo>
                      <a:pt x="477" y="362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-1434000" y="-124675"/>
                <a:ext cx="80900" cy="673200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26928" extrusionOk="0">
                    <a:moveTo>
                      <a:pt x="2683" y="1"/>
                    </a:moveTo>
                    <a:lnTo>
                      <a:pt x="2588" y="438"/>
                    </a:lnTo>
                    <a:lnTo>
                      <a:pt x="2322" y="1713"/>
                    </a:lnTo>
                    <a:lnTo>
                      <a:pt x="2131" y="2646"/>
                    </a:lnTo>
                    <a:lnTo>
                      <a:pt x="1941" y="3749"/>
                    </a:lnTo>
                    <a:lnTo>
                      <a:pt x="1713" y="5024"/>
                    </a:lnTo>
                    <a:lnTo>
                      <a:pt x="1484" y="6452"/>
                    </a:lnTo>
                    <a:lnTo>
                      <a:pt x="1237" y="8031"/>
                    </a:lnTo>
                    <a:lnTo>
                      <a:pt x="1009" y="9744"/>
                    </a:lnTo>
                    <a:lnTo>
                      <a:pt x="780" y="11609"/>
                    </a:lnTo>
                    <a:lnTo>
                      <a:pt x="571" y="13569"/>
                    </a:lnTo>
                    <a:lnTo>
                      <a:pt x="381" y="15643"/>
                    </a:lnTo>
                    <a:lnTo>
                      <a:pt x="228" y="17831"/>
                    </a:lnTo>
                    <a:lnTo>
                      <a:pt x="95" y="20096"/>
                    </a:lnTo>
                    <a:lnTo>
                      <a:pt x="38" y="21256"/>
                    </a:lnTo>
                    <a:lnTo>
                      <a:pt x="0" y="22436"/>
                    </a:lnTo>
                    <a:lnTo>
                      <a:pt x="228" y="26927"/>
                    </a:lnTo>
                    <a:lnTo>
                      <a:pt x="228" y="26261"/>
                    </a:lnTo>
                    <a:lnTo>
                      <a:pt x="267" y="24396"/>
                    </a:lnTo>
                    <a:lnTo>
                      <a:pt x="286" y="23083"/>
                    </a:lnTo>
                    <a:lnTo>
                      <a:pt x="343" y="21561"/>
                    </a:lnTo>
                    <a:lnTo>
                      <a:pt x="438" y="19829"/>
                    </a:lnTo>
                    <a:lnTo>
                      <a:pt x="552" y="17945"/>
                    </a:lnTo>
                    <a:lnTo>
                      <a:pt x="704" y="15928"/>
                    </a:lnTo>
                    <a:lnTo>
                      <a:pt x="895" y="13797"/>
                    </a:lnTo>
                    <a:lnTo>
                      <a:pt x="1142" y="11609"/>
                    </a:lnTo>
                    <a:lnTo>
                      <a:pt x="1275" y="10467"/>
                    </a:lnTo>
                    <a:lnTo>
                      <a:pt x="1427" y="9344"/>
                    </a:lnTo>
                    <a:lnTo>
                      <a:pt x="1599" y="8202"/>
                    </a:lnTo>
                    <a:lnTo>
                      <a:pt x="1789" y="7061"/>
                    </a:lnTo>
                    <a:lnTo>
                      <a:pt x="1979" y="5919"/>
                    </a:lnTo>
                    <a:lnTo>
                      <a:pt x="2188" y="4777"/>
                    </a:lnTo>
                    <a:lnTo>
                      <a:pt x="2417" y="3635"/>
                    </a:lnTo>
                    <a:lnTo>
                      <a:pt x="2683" y="2513"/>
                    </a:lnTo>
                    <a:lnTo>
                      <a:pt x="2950" y="1409"/>
                    </a:lnTo>
                    <a:lnTo>
                      <a:pt x="3235" y="305"/>
                    </a:lnTo>
                    <a:lnTo>
                      <a:pt x="2683" y="1"/>
                    </a:lnTo>
                    <a:close/>
                  </a:path>
                </a:pathLst>
              </a:custGeom>
              <a:solidFill>
                <a:srgbClr val="935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-1465400" y="-89475"/>
                <a:ext cx="467650" cy="800700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32028" extrusionOk="0">
                    <a:moveTo>
                      <a:pt x="18706" y="1"/>
                    </a:moveTo>
                    <a:lnTo>
                      <a:pt x="18211" y="267"/>
                    </a:lnTo>
                    <a:lnTo>
                      <a:pt x="17621" y="572"/>
                    </a:lnTo>
                    <a:lnTo>
                      <a:pt x="16841" y="1009"/>
                    </a:lnTo>
                    <a:lnTo>
                      <a:pt x="15890" y="1561"/>
                    </a:lnTo>
                    <a:lnTo>
                      <a:pt x="14824" y="2208"/>
                    </a:lnTo>
                    <a:lnTo>
                      <a:pt x="13625" y="2969"/>
                    </a:lnTo>
                    <a:lnTo>
                      <a:pt x="12350" y="3826"/>
                    </a:lnTo>
                    <a:lnTo>
                      <a:pt x="11684" y="4282"/>
                    </a:lnTo>
                    <a:lnTo>
                      <a:pt x="10999" y="4777"/>
                    </a:lnTo>
                    <a:lnTo>
                      <a:pt x="10314" y="5291"/>
                    </a:lnTo>
                    <a:lnTo>
                      <a:pt x="9629" y="5824"/>
                    </a:lnTo>
                    <a:lnTo>
                      <a:pt x="8944" y="6395"/>
                    </a:lnTo>
                    <a:lnTo>
                      <a:pt x="8240" y="6966"/>
                    </a:lnTo>
                    <a:lnTo>
                      <a:pt x="7555" y="7574"/>
                    </a:lnTo>
                    <a:lnTo>
                      <a:pt x="6889" y="8183"/>
                    </a:lnTo>
                    <a:lnTo>
                      <a:pt x="6223" y="8830"/>
                    </a:lnTo>
                    <a:lnTo>
                      <a:pt x="5576" y="9477"/>
                    </a:lnTo>
                    <a:lnTo>
                      <a:pt x="4929" y="10162"/>
                    </a:lnTo>
                    <a:lnTo>
                      <a:pt x="4320" y="10867"/>
                    </a:lnTo>
                    <a:lnTo>
                      <a:pt x="3730" y="11571"/>
                    </a:lnTo>
                    <a:lnTo>
                      <a:pt x="3178" y="12294"/>
                    </a:lnTo>
                    <a:lnTo>
                      <a:pt x="2645" y="13055"/>
                    </a:lnTo>
                    <a:lnTo>
                      <a:pt x="2151" y="13816"/>
                    </a:lnTo>
                    <a:lnTo>
                      <a:pt x="1941" y="14197"/>
                    </a:lnTo>
                    <a:lnTo>
                      <a:pt x="1732" y="14634"/>
                    </a:lnTo>
                    <a:lnTo>
                      <a:pt x="1561" y="15129"/>
                    </a:lnTo>
                    <a:lnTo>
                      <a:pt x="1389" y="15662"/>
                    </a:lnTo>
                    <a:lnTo>
                      <a:pt x="1237" y="16252"/>
                    </a:lnTo>
                    <a:lnTo>
                      <a:pt x="1085" y="16880"/>
                    </a:lnTo>
                    <a:lnTo>
                      <a:pt x="952" y="17546"/>
                    </a:lnTo>
                    <a:lnTo>
                      <a:pt x="837" y="18231"/>
                    </a:lnTo>
                    <a:lnTo>
                      <a:pt x="723" y="18954"/>
                    </a:lnTo>
                    <a:lnTo>
                      <a:pt x="628" y="19696"/>
                    </a:lnTo>
                    <a:lnTo>
                      <a:pt x="457" y="21218"/>
                    </a:lnTo>
                    <a:lnTo>
                      <a:pt x="324" y="22760"/>
                    </a:lnTo>
                    <a:lnTo>
                      <a:pt x="210" y="24320"/>
                    </a:lnTo>
                    <a:lnTo>
                      <a:pt x="133" y="25824"/>
                    </a:lnTo>
                    <a:lnTo>
                      <a:pt x="76" y="27251"/>
                    </a:lnTo>
                    <a:lnTo>
                      <a:pt x="38" y="28545"/>
                    </a:lnTo>
                    <a:lnTo>
                      <a:pt x="19" y="29705"/>
                    </a:lnTo>
                    <a:lnTo>
                      <a:pt x="0" y="31399"/>
                    </a:lnTo>
                    <a:lnTo>
                      <a:pt x="0" y="32027"/>
                    </a:lnTo>
                    <a:lnTo>
                      <a:pt x="780" y="30942"/>
                    </a:lnTo>
                    <a:lnTo>
                      <a:pt x="1618" y="29725"/>
                    </a:lnTo>
                    <a:lnTo>
                      <a:pt x="2683" y="28202"/>
                    </a:lnTo>
                    <a:lnTo>
                      <a:pt x="3863" y="26451"/>
                    </a:lnTo>
                    <a:lnTo>
                      <a:pt x="5100" y="24587"/>
                    </a:lnTo>
                    <a:lnTo>
                      <a:pt x="6337" y="22665"/>
                    </a:lnTo>
                    <a:lnTo>
                      <a:pt x="6908" y="21732"/>
                    </a:lnTo>
                    <a:lnTo>
                      <a:pt x="7460" y="20819"/>
                    </a:lnTo>
                    <a:lnTo>
                      <a:pt x="8050" y="19791"/>
                    </a:lnTo>
                    <a:lnTo>
                      <a:pt x="8754" y="18554"/>
                    </a:lnTo>
                    <a:lnTo>
                      <a:pt x="10409" y="15548"/>
                    </a:lnTo>
                    <a:lnTo>
                      <a:pt x="12274" y="12142"/>
                    </a:lnTo>
                    <a:lnTo>
                      <a:pt x="14158" y="8621"/>
                    </a:lnTo>
                    <a:lnTo>
                      <a:pt x="17355" y="2589"/>
                    </a:lnTo>
                    <a:lnTo>
                      <a:pt x="18706" y="1"/>
                    </a:lnTo>
                    <a:close/>
                  </a:path>
                </a:pathLst>
              </a:custGeom>
              <a:solidFill>
                <a:srgbClr val="ACB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-1465400" y="-89475"/>
                <a:ext cx="467650" cy="800700"/>
              </a:xfrm>
              <a:custGeom>
                <a:avLst/>
                <a:gdLst/>
                <a:ahLst/>
                <a:cxnLst/>
                <a:rect l="l" t="t" r="r" b="b"/>
                <a:pathLst>
                  <a:path w="18706" h="32028" extrusionOk="0">
                    <a:moveTo>
                      <a:pt x="18706" y="1"/>
                    </a:moveTo>
                    <a:lnTo>
                      <a:pt x="18211" y="743"/>
                    </a:lnTo>
                    <a:lnTo>
                      <a:pt x="17678" y="1561"/>
                    </a:lnTo>
                    <a:lnTo>
                      <a:pt x="16460" y="3464"/>
                    </a:lnTo>
                    <a:lnTo>
                      <a:pt x="15109" y="5653"/>
                    </a:lnTo>
                    <a:lnTo>
                      <a:pt x="13663" y="8069"/>
                    </a:lnTo>
                    <a:lnTo>
                      <a:pt x="12141" y="10638"/>
                    </a:lnTo>
                    <a:lnTo>
                      <a:pt x="10580" y="13321"/>
                    </a:lnTo>
                    <a:lnTo>
                      <a:pt x="9001" y="16023"/>
                    </a:lnTo>
                    <a:lnTo>
                      <a:pt x="7460" y="18726"/>
                    </a:lnTo>
                    <a:lnTo>
                      <a:pt x="4586" y="23806"/>
                    </a:lnTo>
                    <a:lnTo>
                      <a:pt x="2227" y="28031"/>
                    </a:lnTo>
                    <a:lnTo>
                      <a:pt x="0" y="32027"/>
                    </a:lnTo>
                    <a:lnTo>
                      <a:pt x="18706" y="1"/>
                    </a:lnTo>
                    <a:close/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-1755600" y="-2875"/>
                <a:ext cx="254550" cy="564225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2569" extrusionOk="0">
                    <a:moveTo>
                      <a:pt x="0" y="0"/>
                    </a:moveTo>
                    <a:lnTo>
                      <a:pt x="552" y="933"/>
                    </a:lnTo>
                    <a:lnTo>
                      <a:pt x="1161" y="1979"/>
                    </a:lnTo>
                    <a:lnTo>
                      <a:pt x="1903" y="3292"/>
                    </a:lnTo>
                    <a:lnTo>
                      <a:pt x="2722" y="4796"/>
                    </a:lnTo>
                    <a:lnTo>
                      <a:pt x="3559" y="6394"/>
                    </a:lnTo>
                    <a:lnTo>
                      <a:pt x="3978" y="7193"/>
                    </a:lnTo>
                    <a:lnTo>
                      <a:pt x="4377" y="8011"/>
                    </a:lnTo>
                    <a:lnTo>
                      <a:pt x="4758" y="8792"/>
                    </a:lnTo>
                    <a:lnTo>
                      <a:pt x="5100" y="9553"/>
                    </a:lnTo>
                    <a:lnTo>
                      <a:pt x="5823" y="11285"/>
                    </a:lnTo>
                    <a:lnTo>
                      <a:pt x="6642" y="13321"/>
                    </a:lnTo>
                    <a:lnTo>
                      <a:pt x="7498" y="15471"/>
                    </a:lnTo>
                    <a:lnTo>
                      <a:pt x="8297" y="17602"/>
                    </a:lnTo>
                    <a:lnTo>
                      <a:pt x="9629" y="21104"/>
                    </a:lnTo>
                    <a:lnTo>
                      <a:pt x="10181" y="22569"/>
                    </a:lnTo>
                    <a:lnTo>
                      <a:pt x="9610" y="20837"/>
                    </a:lnTo>
                    <a:lnTo>
                      <a:pt x="8259" y="16841"/>
                    </a:lnTo>
                    <a:lnTo>
                      <a:pt x="7479" y="14577"/>
                    </a:lnTo>
                    <a:lnTo>
                      <a:pt x="6737" y="12426"/>
                    </a:lnTo>
                    <a:lnTo>
                      <a:pt x="6071" y="10618"/>
                    </a:lnTo>
                    <a:lnTo>
                      <a:pt x="5804" y="9914"/>
                    </a:lnTo>
                    <a:lnTo>
                      <a:pt x="5576" y="9401"/>
                    </a:lnTo>
                    <a:lnTo>
                      <a:pt x="5462" y="9153"/>
                    </a:lnTo>
                    <a:lnTo>
                      <a:pt x="4986" y="8297"/>
                    </a:lnTo>
                    <a:lnTo>
                      <a:pt x="4263" y="7060"/>
                    </a:lnTo>
                    <a:lnTo>
                      <a:pt x="2417" y="39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C2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-1755600" y="-2875"/>
                <a:ext cx="254550" cy="564225"/>
              </a:xfrm>
              <a:custGeom>
                <a:avLst/>
                <a:gdLst/>
                <a:ahLst/>
                <a:cxnLst/>
                <a:rect l="l" t="t" r="r" b="b"/>
                <a:pathLst>
                  <a:path w="10182" h="2256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552" y="933"/>
                    </a:lnTo>
                    <a:lnTo>
                      <a:pt x="1161" y="1979"/>
                    </a:lnTo>
                    <a:lnTo>
                      <a:pt x="1903" y="3292"/>
                    </a:lnTo>
                    <a:lnTo>
                      <a:pt x="2722" y="4796"/>
                    </a:lnTo>
                    <a:lnTo>
                      <a:pt x="3559" y="6394"/>
                    </a:lnTo>
                    <a:lnTo>
                      <a:pt x="3978" y="7193"/>
                    </a:lnTo>
                    <a:lnTo>
                      <a:pt x="4377" y="8011"/>
                    </a:lnTo>
                    <a:lnTo>
                      <a:pt x="4758" y="8792"/>
                    </a:lnTo>
                    <a:lnTo>
                      <a:pt x="5100" y="9553"/>
                    </a:lnTo>
                    <a:lnTo>
                      <a:pt x="5100" y="9553"/>
                    </a:lnTo>
                    <a:lnTo>
                      <a:pt x="5823" y="11285"/>
                    </a:lnTo>
                    <a:lnTo>
                      <a:pt x="6642" y="13321"/>
                    </a:lnTo>
                    <a:lnTo>
                      <a:pt x="7498" y="15471"/>
                    </a:lnTo>
                    <a:lnTo>
                      <a:pt x="8297" y="17602"/>
                    </a:lnTo>
                    <a:lnTo>
                      <a:pt x="9629" y="21104"/>
                    </a:lnTo>
                    <a:lnTo>
                      <a:pt x="10181" y="22569"/>
                    </a:lnTo>
                    <a:lnTo>
                      <a:pt x="10181" y="22569"/>
                    </a:lnTo>
                    <a:lnTo>
                      <a:pt x="9610" y="20837"/>
                    </a:lnTo>
                    <a:lnTo>
                      <a:pt x="8259" y="16841"/>
                    </a:lnTo>
                    <a:lnTo>
                      <a:pt x="7479" y="14577"/>
                    </a:lnTo>
                    <a:lnTo>
                      <a:pt x="6737" y="12426"/>
                    </a:lnTo>
                    <a:lnTo>
                      <a:pt x="6071" y="10618"/>
                    </a:lnTo>
                    <a:lnTo>
                      <a:pt x="5804" y="9914"/>
                    </a:lnTo>
                    <a:lnTo>
                      <a:pt x="5576" y="9401"/>
                    </a:lnTo>
                    <a:lnTo>
                      <a:pt x="5576" y="9401"/>
                    </a:lnTo>
                    <a:lnTo>
                      <a:pt x="5462" y="9153"/>
                    </a:lnTo>
                    <a:lnTo>
                      <a:pt x="5462" y="9153"/>
                    </a:lnTo>
                    <a:lnTo>
                      <a:pt x="5462" y="9153"/>
                    </a:lnTo>
                    <a:lnTo>
                      <a:pt x="5462" y="9153"/>
                    </a:lnTo>
                    <a:lnTo>
                      <a:pt x="4986" y="8297"/>
                    </a:lnTo>
                    <a:lnTo>
                      <a:pt x="4263" y="7060"/>
                    </a:lnTo>
                    <a:lnTo>
                      <a:pt x="2417" y="39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3A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-1223725" y="44700"/>
                <a:ext cx="45200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7403" extrusionOk="0">
                    <a:moveTo>
                      <a:pt x="571" y="0"/>
                    </a:moveTo>
                    <a:lnTo>
                      <a:pt x="0" y="438"/>
                    </a:lnTo>
                    <a:lnTo>
                      <a:pt x="1218" y="7402"/>
                    </a:lnTo>
                    <a:lnTo>
                      <a:pt x="1808" y="6394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-1861700" y="87025"/>
                <a:ext cx="213625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8545" h="4245" extrusionOk="0">
                    <a:moveTo>
                      <a:pt x="1" y="1"/>
                    </a:moveTo>
                    <a:lnTo>
                      <a:pt x="210" y="1314"/>
                    </a:lnTo>
                    <a:lnTo>
                      <a:pt x="8545" y="4244"/>
                    </a:lnTo>
                    <a:lnTo>
                      <a:pt x="8545" y="352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-1357900" y="151725"/>
                <a:ext cx="74250" cy="268825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10753" extrusionOk="0">
                    <a:moveTo>
                      <a:pt x="1105" y="1"/>
                    </a:moveTo>
                    <a:lnTo>
                      <a:pt x="1" y="1238"/>
                    </a:lnTo>
                    <a:lnTo>
                      <a:pt x="2208" y="10752"/>
                    </a:lnTo>
                    <a:lnTo>
                      <a:pt x="2969" y="9420"/>
                    </a:lnTo>
                    <a:lnTo>
                      <a:pt x="1105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-1839800" y="212150"/>
                <a:ext cx="282125" cy="199825"/>
              </a:xfrm>
              <a:custGeom>
                <a:avLst/>
                <a:gdLst/>
                <a:ahLst/>
                <a:cxnLst/>
                <a:rect l="l" t="t" r="r" b="b"/>
                <a:pathLst>
                  <a:path w="11285" h="7993" extrusionOk="0">
                    <a:moveTo>
                      <a:pt x="0" y="0"/>
                    </a:moveTo>
                    <a:lnTo>
                      <a:pt x="114" y="552"/>
                    </a:lnTo>
                    <a:lnTo>
                      <a:pt x="248" y="1161"/>
                    </a:lnTo>
                    <a:lnTo>
                      <a:pt x="457" y="1941"/>
                    </a:lnTo>
                    <a:lnTo>
                      <a:pt x="723" y="2855"/>
                    </a:lnTo>
                    <a:lnTo>
                      <a:pt x="876" y="3331"/>
                    </a:lnTo>
                    <a:lnTo>
                      <a:pt x="1047" y="3825"/>
                    </a:lnTo>
                    <a:lnTo>
                      <a:pt x="1237" y="4320"/>
                    </a:lnTo>
                    <a:lnTo>
                      <a:pt x="1446" y="4834"/>
                    </a:lnTo>
                    <a:lnTo>
                      <a:pt x="1675" y="5329"/>
                    </a:lnTo>
                    <a:lnTo>
                      <a:pt x="1922" y="5823"/>
                    </a:lnTo>
                    <a:lnTo>
                      <a:pt x="11285" y="7993"/>
                    </a:lnTo>
                    <a:lnTo>
                      <a:pt x="9705" y="3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-1619075" y="225950"/>
                <a:ext cx="28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48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15" y="248"/>
                    </a:lnTo>
                    <a:lnTo>
                      <a:pt x="115" y="24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-1619075" y="225950"/>
                <a:ext cx="2875" cy="62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48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15" y="248"/>
                    </a:lnTo>
                    <a:lnTo>
                      <a:pt x="115" y="248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-1501075" y="255925"/>
                <a:ext cx="50925" cy="16462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6585" extrusionOk="0">
                    <a:moveTo>
                      <a:pt x="152" y="0"/>
                    </a:moveTo>
                    <a:lnTo>
                      <a:pt x="0" y="457"/>
                    </a:lnTo>
                    <a:lnTo>
                      <a:pt x="1066" y="6584"/>
                    </a:lnTo>
                    <a:lnTo>
                      <a:pt x="1256" y="6451"/>
                    </a:lnTo>
                    <a:lnTo>
                      <a:pt x="1446" y="6299"/>
                    </a:lnTo>
                    <a:lnTo>
                      <a:pt x="1637" y="6108"/>
                    </a:lnTo>
                    <a:lnTo>
                      <a:pt x="1827" y="5880"/>
                    </a:lnTo>
                    <a:lnTo>
                      <a:pt x="1903" y="5766"/>
                    </a:lnTo>
                    <a:lnTo>
                      <a:pt x="1979" y="5652"/>
                    </a:lnTo>
                    <a:lnTo>
                      <a:pt x="2017" y="5538"/>
                    </a:lnTo>
                    <a:lnTo>
                      <a:pt x="2036" y="5423"/>
                    </a:lnTo>
                    <a:lnTo>
                      <a:pt x="2017" y="5309"/>
                    </a:lnTo>
                    <a:lnTo>
                      <a:pt x="1979" y="5195"/>
                    </a:lnTo>
                    <a:lnTo>
                      <a:pt x="1884" y="5043"/>
                    </a:lnTo>
                    <a:lnTo>
                      <a:pt x="1789" y="4795"/>
                    </a:lnTo>
                    <a:lnTo>
                      <a:pt x="1541" y="4129"/>
                    </a:lnTo>
                    <a:lnTo>
                      <a:pt x="1256" y="3292"/>
                    </a:lnTo>
                    <a:lnTo>
                      <a:pt x="932" y="2379"/>
                    </a:lnTo>
                    <a:lnTo>
                      <a:pt x="400" y="723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935E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-1690900" y="730700"/>
                <a:ext cx="497625" cy="22850"/>
              </a:xfrm>
              <a:custGeom>
                <a:avLst/>
                <a:gdLst/>
                <a:ahLst/>
                <a:cxnLst/>
                <a:rect l="l" t="t" r="r" b="b"/>
                <a:pathLst>
                  <a:path w="19905" h="914" extrusionOk="0">
                    <a:moveTo>
                      <a:pt x="9896" y="0"/>
                    </a:moveTo>
                    <a:lnTo>
                      <a:pt x="8145" y="19"/>
                    </a:lnTo>
                    <a:lnTo>
                      <a:pt x="6261" y="57"/>
                    </a:lnTo>
                    <a:lnTo>
                      <a:pt x="4282" y="133"/>
                    </a:lnTo>
                    <a:lnTo>
                      <a:pt x="2189" y="248"/>
                    </a:lnTo>
                    <a:lnTo>
                      <a:pt x="0" y="381"/>
                    </a:lnTo>
                    <a:lnTo>
                      <a:pt x="552" y="419"/>
                    </a:lnTo>
                    <a:lnTo>
                      <a:pt x="2075" y="552"/>
                    </a:lnTo>
                    <a:lnTo>
                      <a:pt x="4339" y="704"/>
                    </a:lnTo>
                    <a:lnTo>
                      <a:pt x="5709" y="761"/>
                    </a:lnTo>
                    <a:lnTo>
                      <a:pt x="7174" y="838"/>
                    </a:lnTo>
                    <a:lnTo>
                      <a:pt x="8735" y="876"/>
                    </a:lnTo>
                    <a:lnTo>
                      <a:pt x="10352" y="914"/>
                    </a:lnTo>
                    <a:lnTo>
                      <a:pt x="12008" y="914"/>
                    </a:lnTo>
                    <a:lnTo>
                      <a:pt x="13682" y="895"/>
                    </a:lnTo>
                    <a:lnTo>
                      <a:pt x="15319" y="819"/>
                    </a:lnTo>
                    <a:lnTo>
                      <a:pt x="16137" y="780"/>
                    </a:lnTo>
                    <a:lnTo>
                      <a:pt x="16917" y="723"/>
                    </a:lnTo>
                    <a:lnTo>
                      <a:pt x="17698" y="647"/>
                    </a:lnTo>
                    <a:lnTo>
                      <a:pt x="18459" y="571"/>
                    </a:lnTo>
                    <a:lnTo>
                      <a:pt x="19201" y="476"/>
                    </a:lnTo>
                    <a:lnTo>
                      <a:pt x="19905" y="381"/>
                    </a:lnTo>
                    <a:lnTo>
                      <a:pt x="19543" y="343"/>
                    </a:lnTo>
                    <a:lnTo>
                      <a:pt x="18478" y="248"/>
                    </a:lnTo>
                    <a:lnTo>
                      <a:pt x="16746" y="153"/>
                    </a:lnTo>
                    <a:lnTo>
                      <a:pt x="15661" y="95"/>
                    </a:lnTo>
                    <a:lnTo>
                      <a:pt x="14425" y="57"/>
                    </a:lnTo>
                    <a:lnTo>
                      <a:pt x="13054" y="19"/>
                    </a:lnTo>
                    <a:lnTo>
                      <a:pt x="1153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-1761775" y="740200"/>
                <a:ext cx="626550" cy="778325"/>
              </a:xfrm>
              <a:custGeom>
                <a:avLst/>
                <a:gdLst/>
                <a:ahLst/>
                <a:cxnLst/>
                <a:rect l="l" t="t" r="r" b="b"/>
                <a:pathLst>
                  <a:path w="25062" h="31133" extrusionOk="0">
                    <a:moveTo>
                      <a:pt x="0" y="1"/>
                    </a:moveTo>
                    <a:lnTo>
                      <a:pt x="1922" y="31133"/>
                    </a:lnTo>
                    <a:lnTo>
                      <a:pt x="23082" y="31133"/>
                    </a:lnTo>
                    <a:lnTo>
                      <a:pt x="250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-1295100" y="789200"/>
                <a:ext cx="32850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1590" extrusionOk="0">
                    <a:moveTo>
                      <a:pt x="743" y="1"/>
                    </a:moveTo>
                    <a:lnTo>
                      <a:pt x="667" y="267"/>
                    </a:lnTo>
                    <a:lnTo>
                      <a:pt x="495" y="1028"/>
                    </a:lnTo>
                    <a:lnTo>
                      <a:pt x="400" y="1580"/>
                    </a:lnTo>
                    <a:lnTo>
                      <a:pt x="286" y="2208"/>
                    </a:lnTo>
                    <a:lnTo>
                      <a:pt x="191" y="2931"/>
                    </a:lnTo>
                    <a:lnTo>
                      <a:pt x="115" y="3731"/>
                    </a:lnTo>
                    <a:lnTo>
                      <a:pt x="39" y="4587"/>
                    </a:lnTo>
                    <a:lnTo>
                      <a:pt x="1" y="5500"/>
                    </a:lnTo>
                    <a:lnTo>
                      <a:pt x="1" y="6452"/>
                    </a:lnTo>
                    <a:lnTo>
                      <a:pt x="1" y="6947"/>
                    </a:lnTo>
                    <a:lnTo>
                      <a:pt x="20" y="7441"/>
                    </a:lnTo>
                    <a:lnTo>
                      <a:pt x="58" y="7955"/>
                    </a:lnTo>
                    <a:lnTo>
                      <a:pt x="115" y="8469"/>
                    </a:lnTo>
                    <a:lnTo>
                      <a:pt x="172" y="8983"/>
                    </a:lnTo>
                    <a:lnTo>
                      <a:pt x="248" y="9496"/>
                    </a:lnTo>
                    <a:lnTo>
                      <a:pt x="343" y="10029"/>
                    </a:lnTo>
                    <a:lnTo>
                      <a:pt x="457" y="10543"/>
                    </a:lnTo>
                    <a:lnTo>
                      <a:pt x="591" y="11076"/>
                    </a:lnTo>
                    <a:lnTo>
                      <a:pt x="743" y="11590"/>
                    </a:lnTo>
                    <a:lnTo>
                      <a:pt x="800" y="11342"/>
                    </a:lnTo>
                    <a:lnTo>
                      <a:pt x="914" y="10638"/>
                    </a:lnTo>
                    <a:lnTo>
                      <a:pt x="990" y="10143"/>
                    </a:lnTo>
                    <a:lnTo>
                      <a:pt x="1085" y="9554"/>
                    </a:lnTo>
                    <a:lnTo>
                      <a:pt x="1161" y="8868"/>
                    </a:lnTo>
                    <a:lnTo>
                      <a:pt x="1219" y="8107"/>
                    </a:lnTo>
                    <a:lnTo>
                      <a:pt x="1276" y="7270"/>
                    </a:lnTo>
                    <a:lnTo>
                      <a:pt x="1314" y="6376"/>
                    </a:lnTo>
                    <a:lnTo>
                      <a:pt x="1314" y="5405"/>
                    </a:lnTo>
                    <a:lnTo>
                      <a:pt x="1295" y="4397"/>
                    </a:lnTo>
                    <a:lnTo>
                      <a:pt x="1219" y="3350"/>
                    </a:lnTo>
                    <a:lnTo>
                      <a:pt x="1104" y="2265"/>
                    </a:lnTo>
                    <a:lnTo>
                      <a:pt x="1047" y="1713"/>
                    </a:lnTo>
                    <a:lnTo>
                      <a:pt x="952" y="1143"/>
                    </a:lnTo>
                    <a:lnTo>
                      <a:pt x="857" y="572"/>
                    </a:lnTo>
                    <a:lnTo>
                      <a:pt x="743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-1708500" y="1023750"/>
                <a:ext cx="17625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11590" extrusionOk="0">
                    <a:moveTo>
                      <a:pt x="210" y="0"/>
                    </a:moveTo>
                    <a:lnTo>
                      <a:pt x="191" y="267"/>
                    </a:lnTo>
                    <a:lnTo>
                      <a:pt x="134" y="1028"/>
                    </a:lnTo>
                    <a:lnTo>
                      <a:pt x="57" y="2208"/>
                    </a:lnTo>
                    <a:lnTo>
                      <a:pt x="19" y="2931"/>
                    </a:lnTo>
                    <a:lnTo>
                      <a:pt x="0" y="3730"/>
                    </a:lnTo>
                    <a:lnTo>
                      <a:pt x="0" y="4586"/>
                    </a:lnTo>
                    <a:lnTo>
                      <a:pt x="0" y="5500"/>
                    </a:lnTo>
                    <a:lnTo>
                      <a:pt x="19" y="6451"/>
                    </a:lnTo>
                    <a:lnTo>
                      <a:pt x="76" y="7460"/>
                    </a:lnTo>
                    <a:lnTo>
                      <a:pt x="153" y="8468"/>
                    </a:lnTo>
                    <a:lnTo>
                      <a:pt x="248" y="9515"/>
                    </a:lnTo>
                    <a:lnTo>
                      <a:pt x="381" y="10542"/>
                    </a:lnTo>
                    <a:lnTo>
                      <a:pt x="552" y="11589"/>
                    </a:lnTo>
                    <a:lnTo>
                      <a:pt x="571" y="11342"/>
                    </a:lnTo>
                    <a:lnTo>
                      <a:pt x="628" y="10638"/>
                    </a:lnTo>
                    <a:lnTo>
                      <a:pt x="666" y="9534"/>
                    </a:lnTo>
                    <a:lnTo>
                      <a:pt x="704" y="8088"/>
                    </a:lnTo>
                    <a:lnTo>
                      <a:pt x="704" y="7250"/>
                    </a:lnTo>
                    <a:lnTo>
                      <a:pt x="685" y="6356"/>
                    </a:lnTo>
                    <a:lnTo>
                      <a:pt x="666" y="5405"/>
                    </a:lnTo>
                    <a:lnTo>
                      <a:pt x="628" y="4396"/>
                    </a:lnTo>
                    <a:lnTo>
                      <a:pt x="552" y="3349"/>
                    </a:lnTo>
                    <a:lnTo>
                      <a:pt x="476" y="2246"/>
                    </a:lnTo>
                    <a:lnTo>
                      <a:pt x="362" y="1142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-1284150" y="1117475"/>
                <a:ext cx="12875" cy="101350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054" extrusionOk="0">
                    <a:moveTo>
                      <a:pt x="210" y="0"/>
                    </a:moveTo>
                    <a:lnTo>
                      <a:pt x="153" y="419"/>
                    </a:lnTo>
                    <a:lnTo>
                      <a:pt x="76" y="856"/>
                    </a:lnTo>
                    <a:lnTo>
                      <a:pt x="19" y="1408"/>
                    </a:lnTo>
                    <a:lnTo>
                      <a:pt x="0" y="2055"/>
                    </a:lnTo>
                    <a:lnTo>
                      <a:pt x="0" y="2398"/>
                    </a:lnTo>
                    <a:lnTo>
                      <a:pt x="0" y="2721"/>
                    </a:lnTo>
                    <a:lnTo>
                      <a:pt x="19" y="3064"/>
                    </a:lnTo>
                    <a:lnTo>
                      <a:pt x="76" y="3406"/>
                    </a:lnTo>
                    <a:lnTo>
                      <a:pt x="134" y="3730"/>
                    </a:lnTo>
                    <a:lnTo>
                      <a:pt x="210" y="4053"/>
                    </a:lnTo>
                    <a:lnTo>
                      <a:pt x="248" y="3977"/>
                    </a:lnTo>
                    <a:lnTo>
                      <a:pt x="305" y="3730"/>
                    </a:lnTo>
                    <a:lnTo>
                      <a:pt x="400" y="3368"/>
                    </a:lnTo>
                    <a:lnTo>
                      <a:pt x="476" y="2854"/>
                    </a:lnTo>
                    <a:lnTo>
                      <a:pt x="495" y="2569"/>
                    </a:lnTo>
                    <a:lnTo>
                      <a:pt x="514" y="2265"/>
                    </a:lnTo>
                    <a:lnTo>
                      <a:pt x="514" y="1922"/>
                    </a:lnTo>
                    <a:lnTo>
                      <a:pt x="514" y="1579"/>
                    </a:lnTo>
                    <a:lnTo>
                      <a:pt x="476" y="1199"/>
                    </a:lnTo>
                    <a:lnTo>
                      <a:pt x="419" y="818"/>
                    </a:lnTo>
                    <a:lnTo>
                      <a:pt x="324" y="419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318" name="Google Shape;318;p3"/>
            <p:cNvSpPr/>
            <p:nvPr/>
          </p:nvSpPr>
          <p:spPr>
            <a:xfrm>
              <a:off x="-1840526" y="1442325"/>
              <a:ext cx="804600" cy="128700"/>
            </a:xfrm>
            <a:prstGeom prst="ellipse">
              <a:avLst/>
            </a:pr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319" name="Google Shape;319;p3"/>
          <p:cNvGrpSpPr/>
          <p:nvPr/>
        </p:nvGrpSpPr>
        <p:grpSpPr>
          <a:xfrm>
            <a:off x="6745605" y="4057650"/>
            <a:ext cx="2182654" cy="1720850"/>
            <a:chOff x="8060675" y="3682775"/>
            <a:chExt cx="1641025" cy="1309900"/>
          </a:xfrm>
        </p:grpSpPr>
        <p:grpSp>
          <p:nvGrpSpPr>
            <p:cNvPr id="320" name="Google Shape;320;p3"/>
            <p:cNvGrpSpPr/>
            <p:nvPr/>
          </p:nvGrpSpPr>
          <p:grpSpPr>
            <a:xfrm flipH="1">
              <a:off x="8215400" y="3682775"/>
              <a:ext cx="1486300" cy="1222600"/>
              <a:chOff x="756775" y="2990550"/>
              <a:chExt cx="1486300" cy="1222600"/>
            </a:xfrm>
          </p:grpSpPr>
          <p:sp>
            <p:nvSpPr>
              <p:cNvPr id="321" name="Google Shape;321;p3"/>
              <p:cNvSpPr/>
              <p:nvPr/>
            </p:nvSpPr>
            <p:spPr>
              <a:xfrm flipH="1">
                <a:off x="1188275" y="2990550"/>
                <a:ext cx="1022850" cy="1222600"/>
              </a:xfrm>
              <a:custGeom>
                <a:avLst/>
                <a:gdLst/>
                <a:ahLst/>
                <a:cxnLst/>
                <a:rect l="l" t="t" r="r" b="b"/>
                <a:pathLst>
                  <a:path w="40914" h="48904" extrusionOk="0">
                    <a:moveTo>
                      <a:pt x="40914" y="0"/>
                    </a:moveTo>
                    <a:lnTo>
                      <a:pt x="1" y="533"/>
                    </a:lnTo>
                    <a:lnTo>
                      <a:pt x="3517" y="48904"/>
                    </a:lnTo>
                    <a:lnTo>
                      <a:pt x="5861" y="48904"/>
                    </a:lnTo>
                    <a:lnTo>
                      <a:pt x="7565" y="44535"/>
                    </a:lnTo>
                    <a:lnTo>
                      <a:pt x="36758" y="44535"/>
                    </a:lnTo>
                    <a:lnTo>
                      <a:pt x="38037" y="48904"/>
                    </a:lnTo>
                    <a:lnTo>
                      <a:pt x="40061" y="48904"/>
                    </a:lnTo>
                    <a:lnTo>
                      <a:pt x="4091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 flipH="1">
                <a:off x="1188275" y="2990550"/>
                <a:ext cx="1022850" cy="1222600"/>
              </a:xfrm>
              <a:custGeom>
                <a:avLst/>
                <a:gdLst/>
                <a:ahLst/>
                <a:cxnLst/>
                <a:rect l="l" t="t" r="r" b="b"/>
                <a:pathLst>
                  <a:path w="40914" h="48904" fill="none" extrusionOk="0">
                    <a:moveTo>
                      <a:pt x="3517" y="48904"/>
                    </a:moveTo>
                    <a:lnTo>
                      <a:pt x="1" y="533"/>
                    </a:lnTo>
                    <a:lnTo>
                      <a:pt x="40914" y="0"/>
                    </a:lnTo>
                    <a:lnTo>
                      <a:pt x="40061" y="48904"/>
                    </a:lnTo>
                    <a:lnTo>
                      <a:pt x="38037" y="48904"/>
                    </a:lnTo>
                    <a:lnTo>
                      <a:pt x="36758" y="44535"/>
                    </a:lnTo>
                    <a:lnTo>
                      <a:pt x="7565" y="44535"/>
                    </a:lnTo>
                    <a:lnTo>
                      <a:pt x="5861" y="48904"/>
                    </a:lnTo>
                    <a:lnTo>
                      <a:pt x="3517" y="4890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 flipH="1">
                <a:off x="756775" y="2990550"/>
                <a:ext cx="452825" cy="1222600"/>
              </a:xfrm>
              <a:custGeom>
                <a:avLst/>
                <a:gdLst/>
                <a:ahLst/>
                <a:cxnLst/>
                <a:rect l="l" t="t" r="r" b="b"/>
                <a:pathLst>
                  <a:path w="18113" h="48904" extrusionOk="0">
                    <a:moveTo>
                      <a:pt x="853" y="0"/>
                    </a:moveTo>
                    <a:lnTo>
                      <a:pt x="0" y="48904"/>
                    </a:lnTo>
                    <a:lnTo>
                      <a:pt x="14703" y="48904"/>
                    </a:lnTo>
                    <a:lnTo>
                      <a:pt x="181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 flipH="1">
                <a:off x="756775" y="2990550"/>
                <a:ext cx="452825" cy="1222600"/>
              </a:xfrm>
              <a:custGeom>
                <a:avLst/>
                <a:gdLst/>
                <a:ahLst/>
                <a:cxnLst/>
                <a:rect l="l" t="t" r="r" b="b"/>
                <a:pathLst>
                  <a:path w="18113" h="48904" extrusionOk="0">
                    <a:moveTo>
                      <a:pt x="853" y="0"/>
                    </a:moveTo>
                    <a:lnTo>
                      <a:pt x="0" y="48904"/>
                    </a:lnTo>
                    <a:lnTo>
                      <a:pt x="14703" y="48904"/>
                    </a:lnTo>
                    <a:lnTo>
                      <a:pt x="18113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 flipH="1">
                <a:off x="1276175" y="3017175"/>
                <a:ext cx="966900" cy="1020175"/>
              </a:xfrm>
              <a:custGeom>
                <a:avLst/>
                <a:gdLst/>
                <a:ahLst/>
                <a:cxnLst/>
                <a:rect l="l" t="t" r="r" b="b"/>
                <a:pathLst>
                  <a:path w="38676" h="40807" extrusionOk="0">
                    <a:moveTo>
                      <a:pt x="38676" y="1"/>
                    </a:moveTo>
                    <a:lnTo>
                      <a:pt x="0" y="960"/>
                    </a:lnTo>
                    <a:lnTo>
                      <a:pt x="2131" y="40807"/>
                    </a:lnTo>
                    <a:lnTo>
                      <a:pt x="38143" y="40807"/>
                    </a:lnTo>
                    <a:lnTo>
                      <a:pt x="386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 flipH="1">
                <a:off x="1276175" y="3017175"/>
                <a:ext cx="966900" cy="1020175"/>
              </a:xfrm>
              <a:custGeom>
                <a:avLst/>
                <a:gdLst/>
                <a:ahLst/>
                <a:cxnLst/>
                <a:rect l="l" t="t" r="r" b="b"/>
                <a:pathLst>
                  <a:path w="38676" h="40807" fill="none" extrusionOk="0">
                    <a:moveTo>
                      <a:pt x="38676" y="1"/>
                    </a:moveTo>
                    <a:lnTo>
                      <a:pt x="0" y="960"/>
                    </a:lnTo>
                    <a:lnTo>
                      <a:pt x="2131" y="40807"/>
                    </a:lnTo>
                    <a:lnTo>
                      <a:pt x="38143" y="40807"/>
                    </a:lnTo>
                    <a:lnTo>
                      <a:pt x="38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 flipH="1">
                <a:off x="1230900" y="3017175"/>
                <a:ext cx="58625" cy="10201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40807" extrusionOk="0">
                    <a:moveTo>
                      <a:pt x="534" y="1"/>
                    </a:moveTo>
                    <a:lnTo>
                      <a:pt x="1" y="40807"/>
                    </a:lnTo>
                    <a:lnTo>
                      <a:pt x="1066" y="40807"/>
                    </a:lnTo>
                    <a:lnTo>
                      <a:pt x="2345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 flipH="1">
                <a:off x="1230900" y="3017175"/>
                <a:ext cx="58625" cy="10201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40807" fill="none" extrusionOk="0">
                    <a:moveTo>
                      <a:pt x="1" y="40807"/>
                    </a:moveTo>
                    <a:lnTo>
                      <a:pt x="534" y="1"/>
                    </a:lnTo>
                    <a:lnTo>
                      <a:pt x="2345" y="1"/>
                    </a:lnTo>
                    <a:lnTo>
                      <a:pt x="1066" y="40807"/>
                    </a:lnTo>
                    <a:lnTo>
                      <a:pt x="1" y="4080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 flipH="1">
                <a:off x="1651725" y="3131725"/>
                <a:ext cx="29835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1386" extrusionOk="0">
                    <a:moveTo>
                      <a:pt x="11933" y="0"/>
                    </a:moveTo>
                    <a:lnTo>
                      <a:pt x="0" y="320"/>
                    </a:lnTo>
                    <a:lnTo>
                      <a:pt x="0" y="1385"/>
                    </a:lnTo>
                    <a:lnTo>
                      <a:pt x="11933" y="1385"/>
                    </a:lnTo>
                    <a:lnTo>
                      <a:pt x="11933" y="0"/>
                    </a:lnTo>
                    <a:close/>
                  </a:path>
                </a:pathLst>
              </a:custGeom>
              <a:solidFill>
                <a:srgbClr val="89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 flipH="1">
                <a:off x="1601125" y="3131725"/>
                <a:ext cx="309000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3943" extrusionOk="0">
                    <a:moveTo>
                      <a:pt x="11507" y="0"/>
                    </a:moveTo>
                    <a:lnTo>
                      <a:pt x="10974" y="320"/>
                    </a:lnTo>
                    <a:lnTo>
                      <a:pt x="11507" y="2557"/>
                    </a:lnTo>
                    <a:lnTo>
                      <a:pt x="2025" y="2557"/>
                    </a:lnTo>
                    <a:lnTo>
                      <a:pt x="1492" y="1385"/>
                    </a:lnTo>
                    <a:lnTo>
                      <a:pt x="0" y="1385"/>
                    </a:lnTo>
                    <a:lnTo>
                      <a:pt x="1066" y="3942"/>
                    </a:lnTo>
                    <a:lnTo>
                      <a:pt x="12359" y="3729"/>
                    </a:lnTo>
                    <a:lnTo>
                      <a:pt x="11507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 flipH="1">
                <a:off x="1601125" y="3131725"/>
                <a:ext cx="309000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3943" fill="none" extrusionOk="0">
                    <a:moveTo>
                      <a:pt x="11507" y="0"/>
                    </a:moveTo>
                    <a:lnTo>
                      <a:pt x="10974" y="320"/>
                    </a:lnTo>
                    <a:lnTo>
                      <a:pt x="11507" y="2557"/>
                    </a:lnTo>
                    <a:lnTo>
                      <a:pt x="2025" y="2557"/>
                    </a:lnTo>
                    <a:lnTo>
                      <a:pt x="1492" y="1385"/>
                    </a:lnTo>
                    <a:lnTo>
                      <a:pt x="0" y="1385"/>
                    </a:lnTo>
                    <a:lnTo>
                      <a:pt x="1066" y="3942"/>
                    </a:lnTo>
                    <a:lnTo>
                      <a:pt x="12359" y="3729"/>
                    </a:lnTo>
                    <a:lnTo>
                      <a:pt x="11507" y="0"/>
                    </a:lnTo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 flipH="1">
                <a:off x="1622450" y="3131725"/>
                <a:ext cx="293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386" extrusionOk="0">
                    <a:moveTo>
                      <a:pt x="0" y="0"/>
                    </a:moveTo>
                    <a:lnTo>
                      <a:pt x="0" y="1385"/>
                    </a:lnTo>
                    <a:lnTo>
                      <a:pt x="959" y="1385"/>
                    </a:lnTo>
                    <a:lnTo>
                      <a:pt x="1172" y="0"/>
                    </a:lnTo>
                    <a:close/>
                  </a:path>
                </a:pathLst>
              </a:custGeom>
              <a:solidFill>
                <a:srgbClr val="89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 flipH="1">
                <a:off x="1278825" y="3320825"/>
                <a:ext cx="9509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38037" h="1493" extrusionOk="0">
                    <a:moveTo>
                      <a:pt x="38036" y="1"/>
                    </a:moveTo>
                    <a:lnTo>
                      <a:pt x="0" y="1279"/>
                    </a:lnTo>
                    <a:lnTo>
                      <a:pt x="0" y="1492"/>
                    </a:lnTo>
                    <a:lnTo>
                      <a:pt x="38036" y="533"/>
                    </a:lnTo>
                    <a:lnTo>
                      <a:pt x="38036" y="1"/>
                    </a:lnTo>
                    <a:close/>
                  </a:path>
                </a:pathLst>
              </a:custGeom>
              <a:solidFill>
                <a:srgbClr val="EACF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 flipH="1">
                <a:off x="1651725" y="3438025"/>
                <a:ext cx="29835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1386" extrusionOk="0">
                    <a:moveTo>
                      <a:pt x="11933" y="1"/>
                    </a:moveTo>
                    <a:lnTo>
                      <a:pt x="0" y="427"/>
                    </a:lnTo>
                    <a:lnTo>
                      <a:pt x="0" y="1386"/>
                    </a:lnTo>
                    <a:lnTo>
                      <a:pt x="11933" y="1386"/>
                    </a:lnTo>
                    <a:lnTo>
                      <a:pt x="11933" y="1"/>
                    </a:lnTo>
                    <a:close/>
                  </a:path>
                </a:pathLst>
              </a:custGeom>
              <a:solidFill>
                <a:srgbClr val="89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 flipH="1">
                <a:off x="1601125" y="3438025"/>
                <a:ext cx="309000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3943" extrusionOk="0">
                    <a:moveTo>
                      <a:pt x="11507" y="1"/>
                    </a:moveTo>
                    <a:lnTo>
                      <a:pt x="10974" y="427"/>
                    </a:lnTo>
                    <a:lnTo>
                      <a:pt x="11507" y="2558"/>
                    </a:lnTo>
                    <a:lnTo>
                      <a:pt x="2025" y="2558"/>
                    </a:lnTo>
                    <a:lnTo>
                      <a:pt x="1492" y="1386"/>
                    </a:lnTo>
                    <a:lnTo>
                      <a:pt x="0" y="1386"/>
                    </a:lnTo>
                    <a:lnTo>
                      <a:pt x="1066" y="3943"/>
                    </a:lnTo>
                    <a:lnTo>
                      <a:pt x="12359" y="3730"/>
                    </a:lnTo>
                    <a:lnTo>
                      <a:pt x="11507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 flipH="1">
                <a:off x="1601125" y="3438025"/>
                <a:ext cx="309000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3943" fill="none" extrusionOk="0">
                    <a:moveTo>
                      <a:pt x="11507" y="1"/>
                    </a:moveTo>
                    <a:lnTo>
                      <a:pt x="10974" y="427"/>
                    </a:lnTo>
                    <a:lnTo>
                      <a:pt x="11507" y="2558"/>
                    </a:lnTo>
                    <a:lnTo>
                      <a:pt x="2025" y="2558"/>
                    </a:lnTo>
                    <a:lnTo>
                      <a:pt x="1492" y="1386"/>
                    </a:lnTo>
                    <a:lnTo>
                      <a:pt x="0" y="1386"/>
                    </a:lnTo>
                    <a:lnTo>
                      <a:pt x="1066" y="3943"/>
                    </a:lnTo>
                    <a:lnTo>
                      <a:pt x="12359" y="3730"/>
                    </a:lnTo>
                    <a:lnTo>
                      <a:pt x="11507" y="1"/>
                    </a:lnTo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 flipH="1">
                <a:off x="1622450" y="3438025"/>
                <a:ext cx="29300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386" extrusionOk="0">
                    <a:moveTo>
                      <a:pt x="0" y="1"/>
                    </a:moveTo>
                    <a:lnTo>
                      <a:pt x="0" y="1386"/>
                    </a:lnTo>
                    <a:lnTo>
                      <a:pt x="959" y="1386"/>
                    </a:lnTo>
                    <a:lnTo>
                      <a:pt x="1172" y="1"/>
                    </a:lnTo>
                    <a:close/>
                  </a:path>
                </a:pathLst>
              </a:custGeom>
              <a:solidFill>
                <a:srgbClr val="89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 flipH="1">
                <a:off x="1284150" y="3747000"/>
                <a:ext cx="921650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36866" h="321" extrusionOk="0">
                    <a:moveTo>
                      <a:pt x="1" y="1"/>
                    </a:moveTo>
                    <a:lnTo>
                      <a:pt x="1" y="107"/>
                    </a:lnTo>
                    <a:lnTo>
                      <a:pt x="36758" y="320"/>
                    </a:lnTo>
                    <a:lnTo>
                      <a:pt x="36865" y="1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ACF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 flipH="1">
                <a:off x="1630425" y="3826900"/>
                <a:ext cx="2983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1280" extrusionOk="0">
                    <a:moveTo>
                      <a:pt x="11933" y="1"/>
                    </a:moveTo>
                    <a:lnTo>
                      <a:pt x="0" y="321"/>
                    </a:lnTo>
                    <a:lnTo>
                      <a:pt x="0" y="1279"/>
                    </a:lnTo>
                    <a:lnTo>
                      <a:pt x="11933" y="1279"/>
                    </a:lnTo>
                    <a:lnTo>
                      <a:pt x="11933" y="1"/>
                    </a:lnTo>
                    <a:close/>
                  </a:path>
                </a:pathLst>
              </a:custGeom>
              <a:solidFill>
                <a:srgbClr val="89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 flipH="1">
                <a:off x="1579825" y="3826900"/>
                <a:ext cx="309000" cy="98600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3944" extrusionOk="0">
                    <a:moveTo>
                      <a:pt x="11507" y="1"/>
                    </a:moveTo>
                    <a:lnTo>
                      <a:pt x="10975" y="321"/>
                    </a:lnTo>
                    <a:lnTo>
                      <a:pt x="11507" y="2451"/>
                    </a:lnTo>
                    <a:lnTo>
                      <a:pt x="2025" y="2558"/>
                    </a:lnTo>
                    <a:lnTo>
                      <a:pt x="1599" y="1279"/>
                    </a:lnTo>
                    <a:lnTo>
                      <a:pt x="1" y="1279"/>
                    </a:lnTo>
                    <a:lnTo>
                      <a:pt x="1066" y="3943"/>
                    </a:lnTo>
                    <a:lnTo>
                      <a:pt x="12360" y="3623"/>
                    </a:lnTo>
                    <a:lnTo>
                      <a:pt x="11507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 flipH="1">
                <a:off x="1579825" y="3826900"/>
                <a:ext cx="309000" cy="98600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3944" fill="none" extrusionOk="0">
                    <a:moveTo>
                      <a:pt x="11507" y="1"/>
                    </a:moveTo>
                    <a:lnTo>
                      <a:pt x="10975" y="321"/>
                    </a:lnTo>
                    <a:lnTo>
                      <a:pt x="11507" y="2451"/>
                    </a:lnTo>
                    <a:lnTo>
                      <a:pt x="2025" y="2558"/>
                    </a:lnTo>
                    <a:lnTo>
                      <a:pt x="1599" y="1279"/>
                    </a:lnTo>
                    <a:lnTo>
                      <a:pt x="1" y="1279"/>
                    </a:lnTo>
                    <a:lnTo>
                      <a:pt x="1066" y="3943"/>
                    </a:lnTo>
                    <a:lnTo>
                      <a:pt x="12360" y="3623"/>
                    </a:lnTo>
                    <a:lnTo>
                      <a:pt x="1150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 flipH="1">
                <a:off x="1601125" y="3826900"/>
                <a:ext cx="2932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280" extrusionOk="0">
                    <a:moveTo>
                      <a:pt x="0" y="1"/>
                    </a:moveTo>
                    <a:lnTo>
                      <a:pt x="0" y="1279"/>
                    </a:lnTo>
                    <a:lnTo>
                      <a:pt x="959" y="1279"/>
                    </a:lnTo>
                    <a:lnTo>
                      <a:pt x="1172" y="1"/>
                    </a:lnTo>
                    <a:close/>
                  </a:path>
                </a:pathLst>
              </a:custGeom>
              <a:solidFill>
                <a:srgbClr val="8956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 flipH="1">
                <a:off x="2133850" y="4037325"/>
                <a:ext cx="26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173" extrusionOk="0">
                    <a:moveTo>
                      <a:pt x="0" y="1"/>
                    </a:moveTo>
                    <a:lnTo>
                      <a:pt x="107" y="1173"/>
                    </a:ln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CA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 flipH="1">
                <a:off x="2133850" y="4037325"/>
                <a:ext cx="2675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173" fill="none" extrusionOk="0">
                    <a:moveTo>
                      <a:pt x="107" y="1"/>
                    </a:moveTo>
                    <a:lnTo>
                      <a:pt x="0" y="1"/>
                    </a:lnTo>
                    <a:lnTo>
                      <a:pt x="107" y="1173"/>
                    </a:lnTo>
                    <a:lnTo>
                      <a:pt x="107" y="1173"/>
                    </a:lnTo>
                    <a:lnTo>
                      <a:pt x="10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 flipH="1">
                <a:off x="1289500" y="4037325"/>
                <a:ext cx="84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81" h="1" extrusionOk="0">
                    <a:moveTo>
                      <a:pt x="33881" y="1"/>
                    </a:moveTo>
                    <a:lnTo>
                      <a:pt x="0" y="1"/>
                    </a:lnTo>
                    <a:lnTo>
                      <a:pt x="107" y="1"/>
                    </a:lnTo>
                    <a:lnTo>
                      <a:pt x="33881" y="1"/>
                    </a:lnTo>
                    <a:close/>
                  </a:path>
                </a:pathLst>
              </a:custGeom>
              <a:solidFill>
                <a:srgbClr val="EC9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 flipH="1">
                <a:off x="1289500" y="4037325"/>
                <a:ext cx="847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3881" h="1" fill="none" extrusionOk="0">
                    <a:moveTo>
                      <a:pt x="33881" y="1"/>
                    </a:moveTo>
                    <a:lnTo>
                      <a:pt x="0" y="1"/>
                    </a:lnTo>
                    <a:lnTo>
                      <a:pt x="107" y="1"/>
                    </a:lnTo>
                    <a:lnTo>
                      <a:pt x="338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 flipH="1">
                <a:off x="1260200" y="4037325"/>
                <a:ext cx="873675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34947" h="1813" extrusionOk="0">
                    <a:moveTo>
                      <a:pt x="1" y="1"/>
                    </a:moveTo>
                    <a:lnTo>
                      <a:pt x="1" y="1173"/>
                    </a:lnTo>
                    <a:lnTo>
                      <a:pt x="34947" y="1812"/>
                    </a:lnTo>
                    <a:lnTo>
                      <a:pt x="34840" y="1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 flipH="1">
                <a:off x="1505250" y="4103925"/>
                <a:ext cx="55937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22375" h="4369" extrusionOk="0">
                    <a:moveTo>
                      <a:pt x="1705" y="0"/>
                    </a:moveTo>
                    <a:lnTo>
                      <a:pt x="1" y="4369"/>
                    </a:lnTo>
                    <a:lnTo>
                      <a:pt x="20351" y="4369"/>
                    </a:lnTo>
                    <a:lnTo>
                      <a:pt x="2237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 flipH="1">
                <a:off x="1505250" y="4103925"/>
                <a:ext cx="55937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22375" h="4369" extrusionOk="0">
                    <a:moveTo>
                      <a:pt x="1705" y="0"/>
                    </a:moveTo>
                    <a:lnTo>
                      <a:pt x="1" y="4369"/>
                    </a:lnTo>
                    <a:lnTo>
                      <a:pt x="20351" y="4369"/>
                    </a:lnTo>
                    <a:lnTo>
                      <a:pt x="22375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 flipH="1">
                <a:off x="1505250" y="4103925"/>
                <a:ext cx="55937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22375" h="4369" fill="none" extrusionOk="0">
                    <a:moveTo>
                      <a:pt x="1" y="4369"/>
                    </a:moveTo>
                    <a:lnTo>
                      <a:pt x="20351" y="4369"/>
                    </a:lnTo>
                    <a:lnTo>
                      <a:pt x="22375" y="0"/>
                    </a:lnTo>
                    <a:lnTo>
                      <a:pt x="1705" y="0"/>
                    </a:lnTo>
                    <a:lnTo>
                      <a:pt x="1" y="43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 flipH="1">
                <a:off x="1505250" y="4103925"/>
                <a:ext cx="53007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21203" h="4369" extrusionOk="0">
                    <a:moveTo>
                      <a:pt x="533" y="0"/>
                    </a:moveTo>
                    <a:lnTo>
                      <a:pt x="1" y="1172"/>
                    </a:lnTo>
                    <a:lnTo>
                      <a:pt x="19179" y="4369"/>
                    </a:lnTo>
                    <a:lnTo>
                      <a:pt x="21203" y="0"/>
                    </a:lnTo>
                    <a:close/>
                  </a:path>
                </a:pathLst>
              </a:custGeom>
              <a:solidFill>
                <a:srgbClr val="191919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 flipH="1">
                <a:off x="1505250" y="4103925"/>
                <a:ext cx="53007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21203" h="4369" fill="none" extrusionOk="0">
                    <a:moveTo>
                      <a:pt x="21203" y="0"/>
                    </a:moveTo>
                    <a:lnTo>
                      <a:pt x="533" y="0"/>
                    </a:lnTo>
                    <a:lnTo>
                      <a:pt x="1" y="1172"/>
                    </a:lnTo>
                    <a:lnTo>
                      <a:pt x="19179" y="4369"/>
                    </a:lnTo>
                    <a:lnTo>
                      <a:pt x="2120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l"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sp>
          <p:nvSpPr>
            <p:cNvPr id="353" name="Google Shape;353;p3"/>
            <p:cNvSpPr/>
            <p:nvPr/>
          </p:nvSpPr>
          <p:spPr>
            <a:xfrm>
              <a:off x="8060675" y="4816275"/>
              <a:ext cx="1641000" cy="176400"/>
            </a:xfrm>
            <a:prstGeom prst="ellipse">
              <a:avLst/>
            </a:pr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1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95338" y="87313"/>
            <a:ext cx="1342549" cy="4352925"/>
            <a:chOff x="1145" y="165"/>
            <a:chExt cx="2819" cy="8226"/>
          </a:xfrm>
        </p:grpSpPr>
        <p:pic>
          <p:nvPicPr>
            <p:cNvPr id="2" name="Picture 1" descr="kissclipart-battery-clipart-ac-adapter-electric-battery-clip-a-58320eba4a3c38c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5" y="3223"/>
              <a:ext cx="2065" cy="5168"/>
            </a:xfrm>
            <a:prstGeom prst="rect">
              <a:avLst/>
            </a:prstGeom>
          </p:spPr>
        </p:pic>
        <p:pic>
          <p:nvPicPr>
            <p:cNvPr id="4" name="Picture 3" descr="Lovepik_com-401380536-cartoon-glowing-light-bulb-material"/>
            <p:cNvPicPr>
              <a:picLocks noChangeAspect="1"/>
            </p:cNvPicPr>
            <p:nvPr/>
          </p:nvPicPr>
          <p:blipFill>
            <a:blip r:embed="rId3"/>
            <a:srcRect l="26945" t="16581" r="26623" b="1690"/>
            <a:stretch>
              <a:fillRect/>
            </a:stretch>
          </p:blipFill>
          <p:spPr>
            <a:xfrm>
              <a:off x="1247" y="165"/>
              <a:ext cx="1860" cy="3277"/>
            </a:xfrm>
            <a:prstGeom prst="roundRect">
              <a:avLst>
                <a:gd name="adj" fmla="val 40895"/>
              </a:avLst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2193" y="3309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5400000" flipV="1">
              <a:off x="854" y="4485"/>
              <a:ext cx="4666" cy="1554"/>
            </a:xfrm>
            <a:prstGeom prst="bentConnector3">
              <a:avLst>
                <a:gd name="adj1" fmla="val 257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124" y="7576"/>
              <a:ext cx="1840" cy="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kissclipart-battery-clipart-ac-adapter-electric-battery-clip-a-58320eba4a3c38c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684" y="1705504"/>
            <a:ext cx="983456" cy="2734733"/>
          </a:xfrm>
          <a:prstGeom prst="rect">
            <a:avLst/>
          </a:prstGeom>
        </p:spPr>
      </p:pic>
      <p:pic>
        <p:nvPicPr>
          <p:cNvPr id="33" name="Picture 32" descr="Lovepik_com-401380536-cartoon-glowing-light-bulb-material"/>
          <p:cNvPicPr>
            <a:picLocks noChangeAspect="1"/>
          </p:cNvPicPr>
          <p:nvPr/>
        </p:nvPicPr>
        <p:blipFill>
          <a:blip r:embed="rId3"/>
          <a:srcRect l="26945" t="16581" r="26623" b="1690"/>
          <a:stretch>
            <a:fillRect/>
          </a:stretch>
        </p:blipFill>
        <p:spPr>
          <a:xfrm>
            <a:off x="2471261" y="87313"/>
            <a:ext cx="885825" cy="1734079"/>
          </a:xfrm>
          <a:prstGeom prst="roundRect">
            <a:avLst>
              <a:gd name="adj" fmla="val 40895"/>
            </a:avLst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2921794" y="1751013"/>
            <a:ext cx="1429" cy="4360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841909" y="87313"/>
            <a:ext cx="1069181" cy="4352925"/>
            <a:chOff x="7542" y="165"/>
            <a:chExt cx="2245" cy="8226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8735" y="7173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7544" y="7973"/>
              <a:ext cx="1194" cy="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7723" y="165"/>
              <a:ext cx="2065" cy="8226"/>
              <a:chOff x="1145" y="165"/>
              <a:chExt cx="2065" cy="8226"/>
            </a:xfrm>
          </p:grpSpPr>
          <p:pic>
            <p:nvPicPr>
              <p:cNvPr id="38" name="Picture 37" descr="kissclipart-battery-clipart-ac-adapter-electric-battery-clip-a-58320eba4a3c38c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5" y="3223"/>
                <a:ext cx="2065" cy="5168"/>
              </a:xfrm>
              <a:prstGeom prst="rect">
                <a:avLst/>
              </a:prstGeom>
            </p:spPr>
          </p:pic>
          <p:pic>
            <p:nvPicPr>
              <p:cNvPr id="39" name="Picture 38" descr="Lovepik_com-401380536-cartoon-glowing-light-bulb-material"/>
              <p:cNvPicPr>
                <a:picLocks noChangeAspect="1"/>
              </p:cNvPicPr>
              <p:nvPr/>
            </p:nvPicPr>
            <p:blipFill>
              <a:blip r:embed="rId3"/>
              <a:srcRect l="26945" t="16581" r="26623" b="1690"/>
              <a:stretch>
                <a:fillRect/>
              </a:stretch>
            </p:blipFill>
            <p:spPr>
              <a:xfrm>
                <a:off x="1247" y="165"/>
                <a:ext cx="1860" cy="3277"/>
              </a:xfrm>
              <a:prstGeom prst="roundRect">
                <a:avLst>
                  <a:gd name="adj" fmla="val 40895"/>
                </a:avLst>
              </a:prstGeom>
            </p:spPr>
          </p:pic>
        </p:grpSp>
        <p:cxnSp>
          <p:nvCxnSpPr>
            <p:cNvPr id="41" name="Elbow Connector 40"/>
            <p:cNvCxnSpPr/>
            <p:nvPr/>
          </p:nvCxnSpPr>
          <p:spPr>
            <a:xfrm rot="16200000">
              <a:off x="5500" y="4966"/>
              <a:ext cx="5062" cy="978"/>
            </a:xfrm>
            <a:prstGeom prst="bentConnector3">
              <a:avLst>
                <a:gd name="adj1" fmla="val 101086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5400000" flipV="1">
              <a:off x="8631" y="3248"/>
              <a:ext cx="1327" cy="539"/>
            </a:xfrm>
            <a:prstGeom prst="bentConnector3">
              <a:avLst>
                <a:gd name="adj1" fmla="val 2562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9148" y="3722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397341" y="87313"/>
            <a:ext cx="1068705" cy="4352925"/>
            <a:chOff x="7544" y="165"/>
            <a:chExt cx="2244" cy="8226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8735" y="7173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544" y="7973"/>
              <a:ext cx="1194" cy="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7723" y="165"/>
              <a:ext cx="2065" cy="8226"/>
              <a:chOff x="1145" y="165"/>
              <a:chExt cx="2065" cy="8226"/>
            </a:xfrm>
          </p:grpSpPr>
          <p:pic>
            <p:nvPicPr>
              <p:cNvPr id="54" name="Picture 53" descr="kissclipart-battery-clipart-ac-adapter-electric-battery-clip-a-58320eba4a3c38c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5" y="3223"/>
                <a:ext cx="2065" cy="5168"/>
              </a:xfrm>
              <a:prstGeom prst="rect">
                <a:avLst/>
              </a:prstGeom>
            </p:spPr>
          </p:pic>
          <p:pic>
            <p:nvPicPr>
              <p:cNvPr id="55" name="Picture 54" descr="Lovepik_com-401380536-cartoon-glowing-light-bulb-material"/>
              <p:cNvPicPr>
                <a:picLocks noChangeAspect="1"/>
              </p:cNvPicPr>
              <p:nvPr/>
            </p:nvPicPr>
            <p:blipFill>
              <a:blip r:embed="rId3"/>
              <a:srcRect l="26945" t="16581" r="26623" b="1690"/>
              <a:stretch>
                <a:fillRect/>
              </a:stretch>
            </p:blipFill>
            <p:spPr>
              <a:xfrm>
                <a:off x="1247" y="165"/>
                <a:ext cx="1860" cy="3277"/>
              </a:xfrm>
              <a:prstGeom prst="roundRect">
                <a:avLst>
                  <a:gd name="adj" fmla="val 40895"/>
                </a:avLst>
              </a:prstGeom>
            </p:spPr>
          </p:pic>
        </p:grpSp>
        <p:cxnSp>
          <p:nvCxnSpPr>
            <p:cNvPr id="56" name="Elbow Connector 55"/>
            <p:cNvCxnSpPr/>
            <p:nvPr/>
          </p:nvCxnSpPr>
          <p:spPr>
            <a:xfrm rot="16200000">
              <a:off x="5791" y="4976"/>
              <a:ext cx="4782" cy="1195"/>
            </a:xfrm>
            <a:prstGeom prst="bentConnector3">
              <a:avLst>
                <a:gd name="adj1" fmla="val 98630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 rot="5400000" flipV="1">
              <a:off x="8631" y="3248"/>
              <a:ext cx="1327" cy="539"/>
            </a:xfrm>
            <a:prstGeom prst="bentConnector3">
              <a:avLst>
                <a:gd name="adj1" fmla="val 2562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9148" y="3722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853714" y="65617"/>
            <a:ext cx="1110139" cy="4352925"/>
            <a:chOff x="1145" y="165"/>
            <a:chExt cx="2331" cy="8226"/>
          </a:xfrm>
        </p:grpSpPr>
        <p:pic>
          <p:nvPicPr>
            <p:cNvPr id="60" name="Picture 59" descr="kissclipart-battery-clipart-ac-adapter-electric-battery-clip-a-58320eba4a3c38c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5" y="3223"/>
              <a:ext cx="2065" cy="5168"/>
            </a:xfrm>
            <a:prstGeom prst="rect">
              <a:avLst/>
            </a:prstGeom>
          </p:spPr>
        </p:pic>
        <p:pic>
          <p:nvPicPr>
            <p:cNvPr id="61" name="Picture 60" descr="Lovepik_com-401380536-cartoon-glowing-light-bulb-material"/>
            <p:cNvPicPr>
              <a:picLocks noChangeAspect="1"/>
            </p:cNvPicPr>
            <p:nvPr/>
          </p:nvPicPr>
          <p:blipFill>
            <a:blip r:embed="rId3"/>
            <a:srcRect l="26945" t="16581" r="26623" b="1690"/>
            <a:stretch>
              <a:fillRect/>
            </a:stretch>
          </p:blipFill>
          <p:spPr>
            <a:xfrm>
              <a:off x="1247" y="165"/>
              <a:ext cx="1860" cy="3277"/>
            </a:xfrm>
            <a:prstGeom prst="roundRect">
              <a:avLst>
                <a:gd name="adj" fmla="val 40895"/>
              </a:avLst>
            </a:prstGeom>
          </p:spPr>
        </p:pic>
        <p:cxnSp>
          <p:nvCxnSpPr>
            <p:cNvPr id="62" name="Straight Connector 61"/>
            <p:cNvCxnSpPr/>
            <p:nvPr/>
          </p:nvCxnSpPr>
          <p:spPr>
            <a:xfrm flipH="1">
              <a:off x="2193" y="3309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 rot="5400000" flipV="1">
              <a:off x="2351" y="2988"/>
              <a:ext cx="1163" cy="1044"/>
            </a:xfrm>
            <a:prstGeom prst="bentConnector3">
              <a:avLst>
                <a:gd name="adj1" fmla="val -4084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193" y="4093"/>
              <a:ext cx="1283" cy="1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832486" y="4321175"/>
            <a:ext cx="754856" cy="877358"/>
            <a:chOff x="355" y="1439"/>
            <a:chExt cx="1585" cy="1658"/>
          </a:xfrm>
        </p:grpSpPr>
        <p:sp>
          <p:nvSpPr>
            <p:cNvPr id="66" name="Oval 65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 Box 66"/>
            <p:cNvSpPr txBox="1"/>
            <p:nvPr/>
          </p:nvSpPr>
          <p:spPr>
            <a:xfrm>
              <a:off x="714" y="1439"/>
              <a:ext cx="1226" cy="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490312" y="4321704"/>
            <a:ext cx="754856" cy="877359"/>
            <a:chOff x="355" y="1439"/>
            <a:chExt cx="1585" cy="1658"/>
          </a:xfrm>
        </p:grpSpPr>
        <p:sp>
          <p:nvSpPr>
            <p:cNvPr id="72" name="Oval 71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 Box 72"/>
            <p:cNvSpPr txBox="1"/>
            <p:nvPr/>
          </p:nvSpPr>
          <p:spPr>
            <a:xfrm>
              <a:off x="714" y="1439"/>
              <a:ext cx="1226" cy="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2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127183" y="4342871"/>
            <a:ext cx="754856" cy="877359"/>
            <a:chOff x="355" y="1439"/>
            <a:chExt cx="1585" cy="1658"/>
          </a:xfrm>
        </p:grpSpPr>
        <p:sp>
          <p:nvSpPr>
            <p:cNvPr id="75" name="Oval 74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 Box 75"/>
            <p:cNvSpPr txBox="1"/>
            <p:nvPr/>
          </p:nvSpPr>
          <p:spPr>
            <a:xfrm>
              <a:off x="714" y="1439"/>
              <a:ext cx="1226" cy="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3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603558" y="4342871"/>
            <a:ext cx="754856" cy="877359"/>
            <a:chOff x="355" y="1439"/>
            <a:chExt cx="1585" cy="1658"/>
          </a:xfrm>
        </p:grpSpPr>
        <p:sp>
          <p:nvSpPr>
            <p:cNvPr id="78" name="Oval 77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 Box 78"/>
            <p:cNvSpPr txBox="1"/>
            <p:nvPr/>
          </p:nvSpPr>
          <p:spPr>
            <a:xfrm>
              <a:off x="714" y="1439"/>
              <a:ext cx="1226" cy="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4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973729" y="4321175"/>
            <a:ext cx="754856" cy="877359"/>
            <a:chOff x="355" y="1439"/>
            <a:chExt cx="1585" cy="1658"/>
          </a:xfrm>
        </p:grpSpPr>
        <p:sp>
          <p:nvSpPr>
            <p:cNvPr id="81" name="Oval 80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 Box 81"/>
            <p:cNvSpPr txBox="1"/>
            <p:nvPr/>
          </p:nvSpPr>
          <p:spPr>
            <a:xfrm>
              <a:off x="714" y="1439"/>
              <a:ext cx="1226" cy="1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1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9560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92" name="AutoShape 120"/>
          <p:cNvSpPr>
            <a:spLocks noChangeArrowheads="1"/>
          </p:cNvSpPr>
          <p:nvPr/>
        </p:nvSpPr>
        <p:spPr bwMode="auto">
          <a:xfrm>
            <a:off x="4173141" y="264584"/>
            <a:ext cx="2447925" cy="5249333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grpSp>
        <p:nvGrpSpPr>
          <p:cNvPr id="22531" name="Group 122"/>
          <p:cNvGrpSpPr/>
          <p:nvPr/>
        </p:nvGrpSpPr>
        <p:grpSpPr bwMode="auto">
          <a:xfrm>
            <a:off x="4580336" y="2320397"/>
            <a:ext cx="1482328" cy="2940844"/>
            <a:chOff x="1278" y="1539"/>
            <a:chExt cx="1136" cy="2405"/>
          </a:xfrm>
        </p:grpSpPr>
        <p:pic>
          <p:nvPicPr>
            <p:cNvPr id="22540" name="Picture 123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596" name="AutoShape 124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105597" name="Rectangle 125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  <p:pic>
        <p:nvPicPr>
          <p:cNvPr id="22532" name="Picture 126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4817270" y="391584"/>
            <a:ext cx="1213247" cy="1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599" name="Line 127"/>
          <p:cNvSpPr>
            <a:spLocks noChangeShapeType="1"/>
          </p:cNvSpPr>
          <p:nvPr/>
        </p:nvSpPr>
        <p:spPr bwMode="auto">
          <a:xfrm>
            <a:off x="5305425" y="1730375"/>
            <a:ext cx="0" cy="7408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lIns="71323" tIns="35662" rIns="71323" bIns="35662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600" name="Freeform 128"/>
          <p:cNvSpPr/>
          <p:nvPr/>
        </p:nvSpPr>
        <p:spPr bwMode="auto">
          <a:xfrm>
            <a:off x="5274469" y="1489605"/>
            <a:ext cx="1052513" cy="3771636"/>
          </a:xfrm>
          <a:custGeom>
            <a:avLst/>
            <a:gdLst/>
            <a:ahLst/>
            <a:cxnLst>
              <a:cxn ang="0">
                <a:pos x="75" y="0"/>
              </a:cxn>
              <a:cxn ang="0">
                <a:pos x="411" y="0"/>
              </a:cxn>
              <a:cxn ang="0">
                <a:pos x="411" y="1697"/>
              </a:cxn>
              <a:cxn ang="0">
                <a:pos x="0" y="1697"/>
              </a:cxn>
            </a:cxnLst>
            <a:rect l="0" t="0" r="r" b="b"/>
            <a:pathLst>
              <a:path w="411" h="1697">
                <a:moveTo>
                  <a:pt x="75" y="0"/>
                </a:moveTo>
                <a:cubicBezTo>
                  <a:pt x="187" y="0"/>
                  <a:pt x="299" y="0"/>
                  <a:pt x="411" y="0"/>
                </a:cubicBezTo>
                <a:lnTo>
                  <a:pt x="411" y="1697"/>
                </a:lnTo>
                <a:lnTo>
                  <a:pt x="0" y="169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323" tIns="35662" rIns="71323" bIns="35662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WordArt 129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921794" y="3426354"/>
            <a:ext cx="853679" cy="620448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FFFF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a</a:t>
            </a:r>
          </a:p>
        </p:txBody>
      </p:sp>
      <p:grpSp>
        <p:nvGrpSpPr>
          <p:cNvPr id="3" name="Group 132"/>
          <p:cNvGrpSpPr/>
          <p:nvPr/>
        </p:nvGrpSpPr>
        <p:grpSpPr bwMode="auto">
          <a:xfrm>
            <a:off x="1497806" y="391584"/>
            <a:ext cx="2334816" cy="1833563"/>
            <a:chOff x="537" y="641"/>
            <a:chExt cx="2056" cy="1519"/>
          </a:xfrm>
        </p:grpSpPr>
        <p:pic>
          <p:nvPicPr>
            <p:cNvPr id="22538" name="Picture 133" descr="OngT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WordArt 134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Kiểm tra</a:t>
              </a:r>
            </a:p>
          </p:txBody>
        </p:sp>
      </p:grpSp>
      <p:pic>
        <p:nvPicPr>
          <p:cNvPr id="105607" name="Picture 135" descr="18561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4863" y="185209"/>
            <a:ext cx="1382316" cy="15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3262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08" name="AutoShape 112"/>
          <p:cNvSpPr>
            <a:spLocks noChangeArrowheads="1"/>
          </p:cNvSpPr>
          <p:nvPr/>
        </p:nvSpPr>
        <p:spPr bwMode="auto">
          <a:xfrm>
            <a:off x="4173141" y="264584"/>
            <a:ext cx="2447925" cy="5249333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grpSp>
        <p:nvGrpSpPr>
          <p:cNvPr id="23555" name="Group 113"/>
          <p:cNvGrpSpPr/>
          <p:nvPr/>
        </p:nvGrpSpPr>
        <p:grpSpPr bwMode="auto">
          <a:xfrm>
            <a:off x="4580336" y="2320397"/>
            <a:ext cx="1482328" cy="2940844"/>
            <a:chOff x="1278" y="1539"/>
            <a:chExt cx="1136" cy="2405"/>
          </a:xfrm>
        </p:grpSpPr>
        <p:pic>
          <p:nvPicPr>
            <p:cNvPr id="23565" name="Picture 114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11" name="AutoShape 115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106612" name="Rectangle 116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  <p:pic>
        <p:nvPicPr>
          <p:cNvPr id="23556" name="Picture 117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4817270" y="391584"/>
            <a:ext cx="1213247" cy="1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14" name="Line 118"/>
          <p:cNvSpPr>
            <a:spLocks noChangeShapeType="1"/>
          </p:cNvSpPr>
          <p:nvPr/>
        </p:nvSpPr>
        <p:spPr bwMode="auto">
          <a:xfrm>
            <a:off x="5305425" y="1730375"/>
            <a:ext cx="0" cy="7408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lIns="71323" tIns="35662" rIns="71323" bIns="35662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8" name="WordArt 120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750344" y="2984501"/>
            <a:ext cx="853679" cy="106230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FFFF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b</a:t>
            </a:r>
          </a:p>
        </p:txBody>
      </p:sp>
      <p:grpSp>
        <p:nvGrpSpPr>
          <p:cNvPr id="3" name="Group 121"/>
          <p:cNvGrpSpPr/>
          <p:nvPr/>
        </p:nvGrpSpPr>
        <p:grpSpPr bwMode="auto">
          <a:xfrm>
            <a:off x="1497806" y="391584"/>
            <a:ext cx="2334816" cy="1833563"/>
            <a:chOff x="537" y="641"/>
            <a:chExt cx="2056" cy="1519"/>
          </a:xfrm>
        </p:grpSpPr>
        <p:pic>
          <p:nvPicPr>
            <p:cNvPr id="23563" name="Picture 122" descr="OngT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4" name="WordArt 123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Kiểm tra</a:t>
              </a:r>
            </a:p>
          </p:txBody>
        </p:sp>
      </p:grpSp>
      <p:grpSp>
        <p:nvGrpSpPr>
          <p:cNvPr id="4" name="Group 126"/>
          <p:cNvGrpSpPr/>
          <p:nvPr/>
        </p:nvGrpSpPr>
        <p:grpSpPr bwMode="auto">
          <a:xfrm>
            <a:off x="2864645" y="3679032"/>
            <a:ext cx="5136356" cy="2035968"/>
            <a:chOff x="-371" y="3068"/>
            <a:chExt cx="4314" cy="1539"/>
          </a:xfrm>
        </p:grpSpPr>
        <p:sp>
          <p:nvSpPr>
            <p:cNvPr id="106621" name="AutoShape 125"/>
            <p:cNvSpPr>
              <a:spLocks noChangeArrowheads="1"/>
            </p:cNvSpPr>
            <p:nvPr/>
          </p:nvSpPr>
          <p:spPr bwMode="auto">
            <a:xfrm>
              <a:off x="-371" y="3068"/>
              <a:ext cx="4314" cy="1539"/>
            </a:xfrm>
            <a:prstGeom prst="irregularSeal1">
              <a:avLst/>
            </a:prstGeom>
            <a:solidFill>
              <a:srgbClr val="FFFFFF"/>
            </a:solidFill>
            <a:ln w="38100" algn="ctr">
              <a:solidFill>
                <a:srgbClr val="00FF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23562" name="WordArt 124"/>
            <p:cNvSpPr>
              <a:spLocks noChangeArrowheads="1" noChangeShapeType="1" noTextEdit="1"/>
            </p:cNvSpPr>
            <p:nvPr/>
          </p:nvSpPr>
          <p:spPr bwMode="auto">
            <a:xfrm>
              <a:off x="251" y="3499"/>
              <a:ext cx="3052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kern="10">
                  <a:ln w="38100">
                    <a:solidFill>
                      <a:srgbClr val="FF66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Chưa kín mạch</a:t>
              </a:r>
            </a:p>
            <a:p>
              <a:r>
                <a:rPr lang="vi-VN" kern="10">
                  <a:ln w="38100">
                    <a:solidFill>
                      <a:srgbClr val="FF66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Hãy lắp lại !</a:t>
              </a:r>
              <a:endParaRPr lang="en-US" kern="10">
                <a:ln w="3810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61594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7929"/>
            <a:ext cx="9144476" cy="5439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WordArt 6"/>
          <p:cNvSpPr>
            <a:spLocks noTextEdit="1"/>
          </p:cNvSpPr>
          <p:nvPr/>
        </p:nvSpPr>
        <p:spPr>
          <a:xfrm>
            <a:off x="2750520" y="1469903"/>
            <a:ext cx="3386138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025" dirty="0">
                <a:ln w="9525" cap="flat" cmpd="sng">
                  <a:solidFill>
                    <a:srgbClr val="D6009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ea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101" name="Picture 6" descr="Cau hoi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37910" y="1462088"/>
            <a:ext cx="1143000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99490" y="3159493"/>
            <a:ext cx="683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: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99" name="AutoShape 171"/>
          <p:cNvSpPr>
            <a:spLocks noChangeArrowheads="1"/>
          </p:cNvSpPr>
          <p:nvPr/>
        </p:nvSpPr>
        <p:spPr bwMode="auto">
          <a:xfrm>
            <a:off x="4173141" y="264584"/>
            <a:ext cx="2447925" cy="5249333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grpSp>
        <p:nvGrpSpPr>
          <p:cNvPr id="24579" name="Group 172"/>
          <p:cNvGrpSpPr/>
          <p:nvPr/>
        </p:nvGrpSpPr>
        <p:grpSpPr bwMode="auto">
          <a:xfrm>
            <a:off x="4580336" y="2320397"/>
            <a:ext cx="1482328" cy="2940844"/>
            <a:chOff x="1278" y="1539"/>
            <a:chExt cx="1136" cy="2405"/>
          </a:xfrm>
        </p:grpSpPr>
        <p:pic>
          <p:nvPicPr>
            <p:cNvPr id="24590" name="Picture 173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902" name="AutoShape 174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73903" name="Rectangle 175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  <p:pic>
        <p:nvPicPr>
          <p:cNvPr id="24580" name="Picture 176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4817270" y="391584"/>
            <a:ext cx="1213247" cy="1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WordArt 179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921794" y="2921000"/>
            <a:ext cx="853679" cy="620448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FFFF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c</a:t>
            </a:r>
          </a:p>
        </p:txBody>
      </p:sp>
      <p:grpSp>
        <p:nvGrpSpPr>
          <p:cNvPr id="3" name="Group 180"/>
          <p:cNvGrpSpPr/>
          <p:nvPr/>
        </p:nvGrpSpPr>
        <p:grpSpPr bwMode="auto">
          <a:xfrm>
            <a:off x="1497806" y="391584"/>
            <a:ext cx="2334816" cy="1833563"/>
            <a:chOff x="537" y="641"/>
            <a:chExt cx="2056" cy="1519"/>
          </a:xfrm>
        </p:grpSpPr>
        <p:pic>
          <p:nvPicPr>
            <p:cNvPr id="24588" name="Picture 181" descr="OngT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9" name="WordArt 182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Kiểm tra</a:t>
              </a:r>
            </a:p>
          </p:txBody>
        </p:sp>
      </p:grpSp>
      <p:sp>
        <p:nvSpPr>
          <p:cNvPr id="73911" name="Freeform 183"/>
          <p:cNvSpPr/>
          <p:nvPr/>
        </p:nvSpPr>
        <p:spPr bwMode="auto">
          <a:xfrm>
            <a:off x="5368530" y="1465791"/>
            <a:ext cx="797719" cy="948532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70" y="0"/>
              </a:cxn>
              <a:cxn ang="0">
                <a:pos x="670" y="717"/>
              </a:cxn>
              <a:cxn ang="0">
                <a:pos x="0" y="717"/>
              </a:cxn>
            </a:cxnLst>
            <a:rect l="0" t="0" r="r" b="b"/>
            <a:pathLst>
              <a:path w="670" h="717">
                <a:moveTo>
                  <a:pt x="96" y="0"/>
                </a:moveTo>
                <a:lnTo>
                  <a:pt x="670" y="0"/>
                </a:lnTo>
                <a:lnTo>
                  <a:pt x="670" y="717"/>
                </a:lnTo>
                <a:lnTo>
                  <a:pt x="0" y="71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323" tIns="35662" rIns="71323" bIns="35662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12" name="Freeform 184"/>
          <p:cNvSpPr/>
          <p:nvPr/>
        </p:nvSpPr>
        <p:spPr bwMode="auto">
          <a:xfrm>
            <a:off x="4344591" y="1465792"/>
            <a:ext cx="1023938" cy="3921125"/>
          </a:xfrm>
          <a:custGeom>
            <a:avLst/>
            <a:gdLst/>
            <a:ahLst/>
            <a:cxnLst>
              <a:cxn ang="0">
                <a:pos x="621" y="0"/>
              </a:cxn>
              <a:cxn ang="0">
                <a:pos x="0" y="0"/>
              </a:cxn>
              <a:cxn ang="0">
                <a:pos x="0" y="2964"/>
              </a:cxn>
              <a:cxn ang="0">
                <a:pos x="860" y="2964"/>
              </a:cxn>
              <a:cxn ang="0">
                <a:pos x="860" y="2869"/>
              </a:cxn>
            </a:cxnLst>
            <a:rect l="0" t="0" r="r" b="b"/>
            <a:pathLst>
              <a:path w="860" h="2964">
                <a:moveTo>
                  <a:pt x="621" y="0"/>
                </a:moveTo>
                <a:lnTo>
                  <a:pt x="0" y="0"/>
                </a:lnTo>
                <a:lnTo>
                  <a:pt x="0" y="2964"/>
                </a:lnTo>
                <a:lnTo>
                  <a:pt x="860" y="2964"/>
                </a:lnTo>
                <a:lnTo>
                  <a:pt x="860" y="2869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323" tIns="35662" rIns="71323" bIns="35662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85"/>
          <p:cNvGrpSpPr/>
          <p:nvPr/>
        </p:nvGrpSpPr>
        <p:grpSpPr bwMode="auto">
          <a:xfrm>
            <a:off x="2864645" y="3679032"/>
            <a:ext cx="5136356" cy="2035968"/>
            <a:chOff x="-371" y="3068"/>
            <a:chExt cx="4314" cy="1539"/>
          </a:xfrm>
        </p:grpSpPr>
        <p:sp>
          <p:nvSpPr>
            <p:cNvPr id="73914" name="AutoShape 186"/>
            <p:cNvSpPr>
              <a:spLocks noChangeArrowheads="1"/>
            </p:cNvSpPr>
            <p:nvPr/>
          </p:nvSpPr>
          <p:spPr bwMode="auto">
            <a:xfrm>
              <a:off x="-371" y="3068"/>
              <a:ext cx="4314" cy="1539"/>
            </a:xfrm>
            <a:prstGeom prst="irregularSeal1">
              <a:avLst/>
            </a:prstGeom>
            <a:solidFill>
              <a:srgbClr val="FFFFFF"/>
            </a:solidFill>
            <a:ln w="38100" algn="ctr">
              <a:solidFill>
                <a:srgbClr val="00FF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24587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251" y="3499"/>
              <a:ext cx="3052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38100">
                    <a:solidFill>
                      <a:srgbClr val="FF66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Nguy hiểm</a:t>
              </a:r>
            </a:p>
            <a:p>
              <a:r>
                <a:rPr lang="en-US" kern="10">
                  <a:ln w="38100">
                    <a:solidFill>
                      <a:srgbClr val="FF66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Hãy lắp lại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08696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738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6" name="AutoShape 176"/>
          <p:cNvSpPr>
            <a:spLocks noChangeArrowheads="1"/>
          </p:cNvSpPr>
          <p:nvPr/>
        </p:nvSpPr>
        <p:spPr bwMode="auto">
          <a:xfrm>
            <a:off x="4173141" y="264584"/>
            <a:ext cx="2447925" cy="5249333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grpSp>
        <p:nvGrpSpPr>
          <p:cNvPr id="25603" name="Group 177"/>
          <p:cNvGrpSpPr/>
          <p:nvPr/>
        </p:nvGrpSpPr>
        <p:grpSpPr bwMode="auto">
          <a:xfrm>
            <a:off x="4580336" y="2320397"/>
            <a:ext cx="1482328" cy="2940844"/>
            <a:chOff x="1278" y="1539"/>
            <a:chExt cx="1136" cy="2405"/>
          </a:xfrm>
        </p:grpSpPr>
        <p:pic>
          <p:nvPicPr>
            <p:cNvPr id="25612" name="Picture 178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59" name="AutoShape 179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71860" name="Rectangle 180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  <p:pic>
        <p:nvPicPr>
          <p:cNvPr id="25604" name="Picture 181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4817270" y="391584"/>
            <a:ext cx="1213247" cy="1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WordArt 184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750344" y="2921000"/>
            <a:ext cx="853679" cy="1000125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FFFF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d</a:t>
            </a:r>
          </a:p>
        </p:txBody>
      </p:sp>
      <p:grpSp>
        <p:nvGrpSpPr>
          <p:cNvPr id="3" name="Group 185"/>
          <p:cNvGrpSpPr/>
          <p:nvPr/>
        </p:nvGrpSpPr>
        <p:grpSpPr bwMode="auto">
          <a:xfrm>
            <a:off x="1497806" y="391584"/>
            <a:ext cx="2334816" cy="1833563"/>
            <a:chOff x="537" y="641"/>
            <a:chExt cx="2056" cy="1519"/>
          </a:xfrm>
        </p:grpSpPr>
        <p:pic>
          <p:nvPicPr>
            <p:cNvPr id="25610" name="Picture 186" descr="OngT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WordArt 187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Kiểm tra</a:t>
              </a:r>
            </a:p>
          </p:txBody>
        </p:sp>
      </p:grpSp>
      <p:pic>
        <p:nvPicPr>
          <p:cNvPr id="71868" name="Picture 188" descr="18561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4863" y="185209"/>
            <a:ext cx="1382316" cy="15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69" name="Freeform 189"/>
          <p:cNvSpPr/>
          <p:nvPr/>
        </p:nvSpPr>
        <p:spPr bwMode="auto">
          <a:xfrm>
            <a:off x="5368530" y="1465791"/>
            <a:ext cx="797719" cy="948532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70" y="0"/>
              </a:cxn>
              <a:cxn ang="0">
                <a:pos x="670" y="717"/>
              </a:cxn>
              <a:cxn ang="0">
                <a:pos x="0" y="717"/>
              </a:cxn>
            </a:cxnLst>
            <a:rect l="0" t="0" r="r" b="b"/>
            <a:pathLst>
              <a:path w="670" h="717">
                <a:moveTo>
                  <a:pt x="96" y="0"/>
                </a:moveTo>
                <a:lnTo>
                  <a:pt x="670" y="0"/>
                </a:lnTo>
                <a:lnTo>
                  <a:pt x="670" y="717"/>
                </a:lnTo>
                <a:lnTo>
                  <a:pt x="0" y="71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323" tIns="35662" rIns="71323" bIns="35662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71" name="Freeform 191"/>
          <p:cNvSpPr/>
          <p:nvPr/>
        </p:nvSpPr>
        <p:spPr bwMode="auto">
          <a:xfrm>
            <a:off x="4401741" y="1734345"/>
            <a:ext cx="966788" cy="3604948"/>
          </a:xfrm>
          <a:custGeom>
            <a:avLst/>
            <a:gdLst/>
            <a:ahLst/>
            <a:cxnLst>
              <a:cxn ang="0">
                <a:pos x="764" y="0"/>
              </a:cxn>
              <a:cxn ang="0">
                <a:pos x="0" y="0"/>
              </a:cxn>
              <a:cxn ang="0">
                <a:pos x="0" y="2725"/>
              </a:cxn>
              <a:cxn ang="0">
                <a:pos x="812" y="2725"/>
              </a:cxn>
              <a:cxn ang="0">
                <a:pos x="812" y="2630"/>
              </a:cxn>
            </a:cxnLst>
            <a:rect l="0" t="0" r="r" b="b"/>
            <a:pathLst>
              <a:path w="812" h="2725">
                <a:moveTo>
                  <a:pt x="764" y="0"/>
                </a:moveTo>
                <a:lnTo>
                  <a:pt x="0" y="0"/>
                </a:lnTo>
                <a:lnTo>
                  <a:pt x="0" y="2725"/>
                </a:lnTo>
                <a:lnTo>
                  <a:pt x="812" y="2725"/>
                </a:lnTo>
                <a:lnTo>
                  <a:pt x="812" y="263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323" tIns="35662" rIns="71323" bIns="35662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36130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2" name="AutoShape 104"/>
          <p:cNvSpPr>
            <a:spLocks noChangeArrowheads="1"/>
          </p:cNvSpPr>
          <p:nvPr/>
        </p:nvSpPr>
        <p:spPr bwMode="auto">
          <a:xfrm>
            <a:off x="4173141" y="264584"/>
            <a:ext cx="2447925" cy="5249333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grpSp>
        <p:nvGrpSpPr>
          <p:cNvPr id="26627" name="Group 105"/>
          <p:cNvGrpSpPr/>
          <p:nvPr/>
        </p:nvGrpSpPr>
        <p:grpSpPr bwMode="auto">
          <a:xfrm>
            <a:off x="4580336" y="2320397"/>
            <a:ext cx="1482328" cy="2940844"/>
            <a:chOff x="1278" y="1539"/>
            <a:chExt cx="1136" cy="2405"/>
          </a:xfrm>
        </p:grpSpPr>
        <p:pic>
          <p:nvPicPr>
            <p:cNvPr id="26638" name="Picture 106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435" name="AutoShape 107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99436" name="Rectangle 108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  <p:pic>
        <p:nvPicPr>
          <p:cNvPr id="26628" name="Picture 109" descr="11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4817270" y="391584"/>
            <a:ext cx="1213247" cy="136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438" name="Line 110"/>
          <p:cNvSpPr>
            <a:spLocks noChangeShapeType="1"/>
          </p:cNvSpPr>
          <p:nvPr/>
        </p:nvSpPr>
        <p:spPr bwMode="auto">
          <a:xfrm>
            <a:off x="5319713" y="1730375"/>
            <a:ext cx="0" cy="7408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lIns="71323" tIns="35662" rIns="71323" bIns="35662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0" name="WordArt 112">
            <a:hlinkClick r:id="" action="ppaction://noaction"/>
          </p:cNvPr>
          <p:cNvSpPr>
            <a:spLocks noChangeArrowheads="1" noChangeShapeType="1" noTextEdit="1"/>
          </p:cNvSpPr>
          <p:nvPr/>
        </p:nvSpPr>
        <p:spPr bwMode="auto">
          <a:xfrm>
            <a:off x="2864644" y="2984500"/>
            <a:ext cx="853679" cy="620448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9525">
                  <a:solidFill>
                    <a:srgbClr val="00FFFF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rPr>
              <a:t>e</a:t>
            </a:r>
          </a:p>
        </p:txBody>
      </p:sp>
      <p:grpSp>
        <p:nvGrpSpPr>
          <p:cNvPr id="3" name="Group 113"/>
          <p:cNvGrpSpPr/>
          <p:nvPr/>
        </p:nvGrpSpPr>
        <p:grpSpPr bwMode="auto">
          <a:xfrm>
            <a:off x="1497806" y="391584"/>
            <a:ext cx="2334816" cy="1833563"/>
            <a:chOff x="537" y="641"/>
            <a:chExt cx="2056" cy="1519"/>
          </a:xfrm>
        </p:grpSpPr>
        <p:pic>
          <p:nvPicPr>
            <p:cNvPr id="26636" name="Picture 114" descr="OngTr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7" y="641"/>
              <a:ext cx="2056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WordArt 115"/>
            <p:cNvSpPr>
              <a:spLocks noChangeArrowheads="1" noChangeShapeType="1" noTextEdit="1"/>
            </p:cNvSpPr>
            <p:nvPr/>
          </p:nvSpPr>
          <p:spPr bwMode="auto">
            <a:xfrm>
              <a:off x="1828" y="1311"/>
              <a:ext cx="68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kern="10">
                  <a:ln w="9525">
                    <a:solidFill>
                      <a:srgbClr val="00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Kiểm tra</a:t>
              </a:r>
            </a:p>
          </p:txBody>
        </p:sp>
      </p:grpSp>
      <p:sp>
        <p:nvSpPr>
          <p:cNvPr id="99444" name="Freeform 116"/>
          <p:cNvSpPr/>
          <p:nvPr/>
        </p:nvSpPr>
        <p:spPr bwMode="auto">
          <a:xfrm>
            <a:off x="5354242" y="1513417"/>
            <a:ext cx="797719" cy="948532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670" y="0"/>
              </a:cxn>
              <a:cxn ang="0">
                <a:pos x="670" y="717"/>
              </a:cxn>
              <a:cxn ang="0">
                <a:pos x="0" y="717"/>
              </a:cxn>
            </a:cxnLst>
            <a:rect l="0" t="0" r="r" b="b"/>
            <a:pathLst>
              <a:path w="670" h="717">
                <a:moveTo>
                  <a:pt x="96" y="0"/>
                </a:moveTo>
                <a:lnTo>
                  <a:pt x="670" y="0"/>
                </a:lnTo>
                <a:lnTo>
                  <a:pt x="670" y="717"/>
                </a:lnTo>
                <a:lnTo>
                  <a:pt x="0" y="717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1323" tIns="35662" rIns="71323" bIns="35662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17"/>
          <p:cNvGrpSpPr/>
          <p:nvPr/>
        </p:nvGrpSpPr>
        <p:grpSpPr bwMode="auto">
          <a:xfrm>
            <a:off x="2864645" y="3679032"/>
            <a:ext cx="5136356" cy="2035968"/>
            <a:chOff x="-371" y="3068"/>
            <a:chExt cx="4314" cy="1539"/>
          </a:xfrm>
        </p:grpSpPr>
        <p:sp>
          <p:nvSpPr>
            <p:cNvPr id="99446" name="AutoShape 118"/>
            <p:cNvSpPr>
              <a:spLocks noChangeArrowheads="1"/>
            </p:cNvSpPr>
            <p:nvPr/>
          </p:nvSpPr>
          <p:spPr bwMode="auto">
            <a:xfrm>
              <a:off x="-371" y="3068"/>
              <a:ext cx="4314" cy="1539"/>
            </a:xfrm>
            <a:prstGeom prst="irregularSeal1">
              <a:avLst/>
            </a:prstGeom>
            <a:solidFill>
              <a:srgbClr val="FFFFFF"/>
            </a:solidFill>
            <a:ln w="38100" algn="ctr">
              <a:solidFill>
                <a:srgbClr val="00FFFF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26635" name="WordArt 119"/>
            <p:cNvSpPr>
              <a:spLocks noChangeArrowheads="1" noChangeShapeType="1" noTextEdit="1"/>
            </p:cNvSpPr>
            <p:nvPr/>
          </p:nvSpPr>
          <p:spPr bwMode="auto">
            <a:xfrm>
              <a:off x="251" y="3499"/>
              <a:ext cx="3052" cy="6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kern="10">
                  <a:ln w="38100">
                    <a:solidFill>
                      <a:srgbClr val="FF66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Chưa kín mạch</a:t>
              </a:r>
            </a:p>
            <a:p>
              <a:r>
                <a:rPr lang="vi-VN" kern="10">
                  <a:ln w="38100">
                    <a:solidFill>
                      <a:srgbClr val="FF66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Hãy lắp lại !</a:t>
              </a:r>
              <a:endParaRPr lang="en-US" kern="10">
                <a:ln w="38100">
                  <a:solidFill>
                    <a:srgbClr val="FF6600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286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05352" y="1709209"/>
            <a:ext cx="1054894" cy="3375554"/>
            <a:chOff x="1145" y="165"/>
            <a:chExt cx="2819" cy="8226"/>
          </a:xfrm>
        </p:grpSpPr>
        <p:pic>
          <p:nvPicPr>
            <p:cNvPr id="2" name="Picture 1" descr="kissclipart-battery-clipart-ac-adapter-electric-battery-clip-a-58320eba4a3c38c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5" y="3223"/>
              <a:ext cx="2065" cy="5168"/>
            </a:xfrm>
            <a:prstGeom prst="rect">
              <a:avLst/>
            </a:prstGeom>
          </p:spPr>
        </p:pic>
        <p:pic>
          <p:nvPicPr>
            <p:cNvPr id="4" name="Picture 3" descr="Lovepik_com-401380536-cartoon-glowing-light-bulb-material"/>
            <p:cNvPicPr>
              <a:picLocks noChangeAspect="1"/>
            </p:cNvPicPr>
            <p:nvPr/>
          </p:nvPicPr>
          <p:blipFill>
            <a:blip r:embed="rId3"/>
            <a:srcRect l="26945" t="16581" r="26623" b="1690"/>
            <a:stretch>
              <a:fillRect/>
            </a:stretch>
          </p:blipFill>
          <p:spPr>
            <a:xfrm>
              <a:off x="1247" y="165"/>
              <a:ext cx="1860" cy="3277"/>
            </a:xfrm>
            <a:prstGeom prst="roundRect">
              <a:avLst>
                <a:gd name="adj" fmla="val 40895"/>
              </a:avLst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2193" y="3309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23"/>
            <p:cNvCxnSpPr/>
            <p:nvPr/>
          </p:nvCxnSpPr>
          <p:spPr>
            <a:xfrm rot="5400000" flipV="1">
              <a:off x="854" y="4485"/>
              <a:ext cx="4666" cy="1554"/>
            </a:xfrm>
            <a:prstGeom prst="bentConnector3">
              <a:avLst>
                <a:gd name="adj1" fmla="val 257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124" y="7576"/>
              <a:ext cx="1840" cy="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 descr="kissclipart-battery-clipart-ac-adapter-electric-battery-clip-a-58320eba4a3c38c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698" y="2935288"/>
            <a:ext cx="772954" cy="2149475"/>
          </a:xfrm>
          <a:prstGeom prst="rect">
            <a:avLst/>
          </a:prstGeom>
        </p:spPr>
      </p:pic>
      <p:pic>
        <p:nvPicPr>
          <p:cNvPr id="33" name="Picture 32" descr="Lovepik_com-401380536-cartoon-glowing-light-bulb-material"/>
          <p:cNvPicPr>
            <a:picLocks noChangeAspect="1"/>
          </p:cNvPicPr>
          <p:nvPr/>
        </p:nvPicPr>
        <p:blipFill>
          <a:blip r:embed="rId3"/>
          <a:srcRect l="26945" t="16581" r="26623" b="1690"/>
          <a:stretch>
            <a:fillRect/>
          </a:stretch>
        </p:blipFill>
        <p:spPr>
          <a:xfrm>
            <a:off x="2565082" y="1709209"/>
            <a:ext cx="696278" cy="1363133"/>
          </a:xfrm>
          <a:prstGeom prst="roundRect">
            <a:avLst>
              <a:gd name="adj" fmla="val 40895"/>
            </a:avLst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2928461" y="3019425"/>
            <a:ext cx="953" cy="33760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141946" y="1709209"/>
            <a:ext cx="840105" cy="3375554"/>
            <a:chOff x="7542" y="165"/>
            <a:chExt cx="2245" cy="8226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8735" y="7173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7544" y="7973"/>
              <a:ext cx="1194" cy="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7723" y="165"/>
              <a:ext cx="2065" cy="8226"/>
              <a:chOff x="1145" y="165"/>
              <a:chExt cx="2065" cy="8226"/>
            </a:xfrm>
          </p:grpSpPr>
          <p:pic>
            <p:nvPicPr>
              <p:cNvPr id="38" name="Picture 37" descr="kissclipart-battery-clipart-ac-adapter-electric-battery-clip-a-58320eba4a3c38c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5" y="3223"/>
                <a:ext cx="2065" cy="5168"/>
              </a:xfrm>
              <a:prstGeom prst="rect">
                <a:avLst/>
              </a:prstGeom>
            </p:spPr>
          </p:pic>
          <p:pic>
            <p:nvPicPr>
              <p:cNvPr id="39" name="Picture 38" descr="Lovepik_com-401380536-cartoon-glowing-light-bulb-material"/>
              <p:cNvPicPr>
                <a:picLocks noChangeAspect="1"/>
              </p:cNvPicPr>
              <p:nvPr/>
            </p:nvPicPr>
            <p:blipFill>
              <a:blip r:embed="rId3"/>
              <a:srcRect l="26945" t="16581" r="26623" b="1690"/>
              <a:stretch>
                <a:fillRect/>
              </a:stretch>
            </p:blipFill>
            <p:spPr>
              <a:xfrm>
                <a:off x="1247" y="165"/>
                <a:ext cx="1860" cy="3277"/>
              </a:xfrm>
              <a:prstGeom prst="roundRect">
                <a:avLst>
                  <a:gd name="adj" fmla="val 40895"/>
                </a:avLst>
              </a:prstGeom>
            </p:spPr>
          </p:pic>
        </p:grpSp>
        <p:cxnSp>
          <p:nvCxnSpPr>
            <p:cNvPr id="41" name="Elbow Connector 40"/>
            <p:cNvCxnSpPr/>
            <p:nvPr/>
          </p:nvCxnSpPr>
          <p:spPr>
            <a:xfrm rot="16200000">
              <a:off x="5500" y="4966"/>
              <a:ext cx="5062" cy="978"/>
            </a:xfrm>
            <a:prstGeom prst="bentConnector3">
              <a:avLst>
                <a:gd name="adj1" fmla="val 101086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5400000" flipV="1">
              <a:off x="8631" y="3248"/>
              <a:ext cx="1327" cy="539"/>
            </a:xfrm>
            <a:prstGeom prst="bentConnector3">
              <a:avLst>
                <a:gd name="adj1" fmla="val 2562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9148" y="3722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697379" y="1709209"/>
            <a:ext cx="839629" cy="3375554"/>
            <a:chOff x="7544" y="165"/>
            <a:chExt cx="2244" cy="8226"/>
          </a:xfrm>
        </p:grpSpPr>
        <p:cxnSp>
          <p:nvCxnSpPr>
            <p:cNvPr id="51" name="Straight Connector 50"/>
            <p:cNvCxnSpPr/>
            <p:nvPr/>
          </p:nvCxnSpPr>
          <p:spPr>
            <a:xfrm flipH="1">
              <a:off x="8735" y="7173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544" y="7973"/>
              <a:ext cx="1194" cy="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7723" y="165"/>
              <a:ext cx="2065" cy="8226"/>
              <a:chOff x="1145" y="165"/>
              <a:chExt cx="2065" cy="8226"/>
            </a:xfrm>
          </p:grpSpPr>
          <p:pic>
            <p:nvPicPr>
              <p:cNvPr id="54" name="Picture 53" descr="kissclipart-battery-clipart-ac-adapter-electric-battery-clip-a-58320eba4a3c38c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5" y="3223"/>
                <a:ext cx="2065" cy="5168"/>
              </a:xfrm>
              <a:prstGeom prst="rect">
                <a:avLst/>
              </a:prstGeom>
            </p:spPr>
          </p:pic>
          <p:pic>
            <p:nvPicPr>
              <p:cNvPr id="55" name="Picture 54" descr="Lovepik_com-401380536-cartoon-glowing-light-bulb-material"/>
              <p:cNvPicPr>
                <a:picLocks noChangeAspect="1"/>
              </p:cNvPicPr>
              <p:nvPr/>
            </p:nvPicPr>
            <p:blipFill>
              <a:blip r:embed="rId3"/>
              <a:srcRect l="26945" t="16581" r="26623" b="1690"/>
              <a:stretch>
                <a:fillRect/>
              </a:stretch>
            </p:blipFill>
            <p:spPr>
              <a:xfrm>
                <a:off x="1247" y="165"/>
                <a:ext cx="1860" cy="3277"/>
              </a:xfrm>
              <a:prstGeom prst="roundRect">
                <a:avLst>
                  <a:gd name="adj" fmla="val 40895"/>
                </a:avLst>
              </a:prstGeom>
            </p:spPr>
          </p:pic>
        </p:grpSp>
        <p:cxnSp>
          <p:nvCxnSpPr>
            <p:cNvPr id="56" name="Elbow Connector 55"/>
            <p:cNvCxnSpPr/>
            <p:nvPr/>
          </p:nvCxnSpPr>
          <p:spPr>
            <a:xfrm rot="16200000">
              <a:off x="5791" y="4976"/>
              <a:ext cx="4782" cy="1195"/>
            </a:xfrm>
            <a:prstGeom prst="bentConnector3">
              <a:avLst>
                <a:gd name="adj1" fmla="val 98630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 rot="5400000" flipV="1">
              <a:off x="8631" y="3248"/>
              <a:ext cx="1327" cy="539"/>
            </a:xfrm>
            <a:prstGeom prst="bentConnector3">
              <a:avLst>
                <a:gd name="adj1" fmla="val 2562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9148" y="3722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153752" y="1687513"/>
            <a:ext cx="872014" cy="3375554"/>
            <a:chOff x="1145" y="165"/>
            <a:chExt cx="2331" cy="8226"/>
          </a:xfrm>
        </p:grpSpPr>
        <p:pic>
          <p:nvPicPr>
            <p:cNvPr id="60" name="Picture 59" descr="kissclipart-battery-clipart-ac-adapter-electric-battery-clip-a-58320eba4a3c38c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5" y="3223"/>
              <a:ext cx="2065" cy="5168"/>
            </a:xfrm>
            <a:prstGeom prst="rect">
              <a:avLst/>
            </a:prstGeom>
          </p:spPr>
        </p:pic>
        <p:pic>
          <p:nvPicPr>
            <p:cNvPr id="61" name="Picture 60" descr="Lovepik_com-401380536-cartoon-glowing-light-bulb-material"/>
            <p:cNvPicPr>
              <a:picLocks noChangeAspect="1"/>
            </p:cNvPicPr>
            <p:nvPr/>
          </p:nvPicPr>
          <p:blipFill>
            <a:blip r:embed="rId3"/>
            <a:srcRect l="26945" t="16581" r="26623" b="1690"/>
            <a:stretch>
              <a:fillRect/>
            </a:stretch>
          </p:blipFill>
          <p:spPr>
            <a:xfrm>
              <a:off x="1247" y="165"/>
              <a:ext cx="1860" cy="3277"/>
            </a:xfrm>
            <a:prstGeom prst="roundRect">
              <a:avLst>
                <a:gd name="adj" fmla="val 40895"/>
              </a:avLst>
            </a:prstGeom>
          </p:spPr>
        </p:pic>
        <p:cxnSp>
          <p:nvCxnSpPr>
            <p:cNvPr id="62" name="Straight Connector 61"/>
            <p:cNvCxnSpPr/>
            <p:nvPr/>
          </p:nvCxnSpPr>
          <p:spPr>
            <a:xfrm flipH="1">
              <a:off x="2193" y="3309"/>
              <a:ext cx="3" cy="82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lbow Connector 62"/>
            <p:cNvCxnSpPr/>
            <p:nvPr/>
          </p:nvCxnSpPr>
          <p:spPr>
            <a:xfrm rot="5400000" flipV="1">
              <a:off x="2351" y="2988"/>
              <a:ext cx="1163" cy="1044"/>
            </a:xfrm>
            <a:prstGeom prst="bentConnector3">
              <a:avLst>
                <a:gd name="adj1" fmla="val -4084"/>
              </a:avLst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193" y="4093"/>
              <a:ext cx="1283" cy="19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942499" y="5005917"/>
            <a:ext cx="593408" cy="738707"/>
            <a:chOff x="355" y="1439"/>
            <a:chExt cx="1585" cy="1800"/>
          </a:xfrm>
        </p:grpSpPr>
        <p:sp>
          <p:nvSpPr>
            <p:cNvPr id="66" name="Oval 65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 Box 66"/>
            <p:cNvSpPr txBox="1"/>
            <p:nvPr/>
          </p:nvSpPr>
          <p:spPr>
            <a:xfrm>
              <a:off x="714" y="1439"/>
              <a:ext cx="1226" cy="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600325" y="5006446"/>
            <a:ext cx="593408" cy="738830"/>
            <a:chOff x="355" y="1439"/>
            <a:chExt cx="1585" cy="1800"/>
          </a:xfrm>
        </p:grpSpPr>
        <p:sp>
          <p:nvSpPr>
            <p:cNvPr id="72" name="Oval 71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 Box 72"/>
            <p:cNvSpPr txBox="1"/>
            <p:nvPr/>
          </p:nvSpPr>
          <p:spPr>
            <a:xfrm>
              <a:off x="714" y="1439"/>
              <a:ext cx="1226" cy="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2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47210" y="5027613"/>
            <a:ext cx="593408" cy="738830"/>
            <a:chOff x="355" y="1439"/>
            <a:chExt cx="1585" cy="1800"/>
          </a:xfrm>
        </p:grpSpPr>
        <p:sp>
          <p:nvSpPr>
            <p:cNvPr id="75" name="Oval 74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 Box 75"/>
            <p:cNvSpPr txBox="1"/>
            <p:nvPr/>
          </p:nvSpPr>
          <p:spPr>
            <a:xfrm>
              <a:off x="714" y="1439"/>
              <a:ext cx="1226" cy="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3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23585" y="5027613"/>
            <a:ext cx="593408" cy="738830"/>
            <a:chOff x="355" y="1439"/>
            <a:chExt cx="1585" cy="1800"/>
          </a:xfrm>
        </p:grpSpPr>
        <p:sp>
          <p:nvSpPr>
            <p:cNvPr id="78" name="Oval 77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 Box 78"/>
            <p:cNvSpPr txBox="1"/>
            <p:nvPr/>
          </p:nvSpPr>
          <p:spPr>
            <a:xfrm>
              <a:off x="714" y="1439"/>
              <a:ext cx="1226" cy="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4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193756" y="5005917"/>
            <a:ext cx="593408" cy="738830"/>
            <a:chOff x="355" y="1439"/>
            <a:chExt cx="1585" cy="1800"/>
          </a:xfrm>
        </p:grpSpPr>
        <p:sp>
          <p:nvSpPr>
            <p:cNvPr id="81" name="Oval 80"/>
            <p:cNvSpPr/>
            <p:nvPr/>
          </p:nvSpPr>
          <p:spPr>
            <a:xfrm>
              <a:off x="355" y="1440"/>
              <a:ext cx="1584" cy="158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 Box 81"/>
            <p:cNvSpPr txBox="1"/>
            <p:nvPr/>
          </p:nvSpPr>
          <p:spPr>
            <a:xfrm>
              <a:off x="714" y="1439"/>
              <a:ext cx="1226" cy="1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>
                  <a:solidFill>
                    <a:schemeClr val="accent3">
                      <a:lumMod val="50000"/>
                    </a:schemeClr>
                  </a:solidFill>
                  <a:latin typeface="Bangers" panose="00000500000000000000" charset="0"/>
                  <a:cs typeface="Bangers" panose="00000500000000000000" charset="0"/>
                </a:rPr>
                <a:t>5</a:t>
              </a:r>
            </a:p>
          </p:txBody>
        </p:sp>
      </p:grpSp>
      <p:pic>
        <p:nvPicPr>
          <p:cNvPr id="31" name="Picture 30" descr="kisspng-text-cartoon-illustration-light-bulb-png-image-5a753208b656c9.7255233915176299607469"/>
          <p:cNvPicPr>
            <a:picLocks noChangeAspect="1"/>
          </p:cNvPicPr>
          <p:nvPr/>
        </p:nvPicPr>
        <p:blipFill>
          <a:blip r:embed="rId4"/>
          <a:srcRect l="31972" t="27602" r="31741" b="25269"/>
          <a:stretch>
            <a:fillRect/>
          </a:stretch>
        </p:blipFill>
        <p:spPr>
          <a:xfrm>
            <a:off x="931069" y="1687513"/>
            <a:ext cx="751046" cy="1084263"/>
          </a:xfrm>
          <a:prstGeom prst="roundRect">
            <a:avLst>
              <a:gd name="adj" fmla="val 31130"/>
            </a:avLst>
          </a:prstGeom>
        </p:spPr>
      </p:pic>
      <p:pic>
        <p:nvPicPr>
          <p:cNvPr id="6" name="Picture 5" descr="pngfind.com-green-tick-icon-png-56512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51" y="651405"/>
            <a:ext cx="883920" cy="964671"/>
          </a:xfrm>
          <a:prstGeom prst="rect">
            <a:avLst/>
          </a:prstGeom>
        </p:spPr>
      </p:pic>
      <p:pic>
        <p:nvPicPr>
          <p:cNvPr id="7" name="Picture 6" descr="kisspng-x-mark-symbol-cross-clip-art-x-mark-5ac194c760ed24.866024191522635975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092" y="832908"/>
            <a:ext cx="616268" cy="783167"/>
          </a:xfrm>
          <a:prstGeom prst="rect">
            <a:avLst/>
          </a:prstGeom>
        </p:spPr>
      </p:pic>
      <p:pic>
        <p:nvPicPr>
          <p:cNvPr id="10" name="Picture 9" descr="kisspng-x-mark-symbol-cross-clip-art-x-mark-5ac194c760ed24.866024191522635975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260" y="832908"/>
            <a:ext cx="616268" cy="783167"/>
          </a:xfrm>
          <a:prstGeom prst="rect">
            <a:avLst/>
          </a:prstGeom>
        </p:spPr>
      </p:pic>
      <p:pic>
        <p:nvPicPr>
          <p:cNvPr id="11" name="Picture 10" descr="kisspng-x-mark-symbol-cross-clip-art-x-mark-5ac194c760ed24.8660241915226359753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9477" y="832908"/>
            <a:ext cx="616268" cy="783167"/>
          </a:xfrm>
          <a:prstGeom prst="rect">
            <a:avLst/>
          </a:prstGeom>
        </p:spPr>
      </p:pic>
      <p:pic>
        <p:nvPicPr>
          <p:cNvPr id="12" name="Picture 11" descr="pngfind.com-green-tick-icon-png-56512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970" y="651405"/>
            <a:ext cx="883920" cy="96467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119789" y="108480"/>
            <a:ext cx="1760220" cy="2680228"/>
            <a:chOff x="702" y="210"/>
            <a:chExt cx="2522" cy="5065"/>
          </a:xfrm>
        </p:grpSpPr>
        <p:sp>
          <p:nvSpPr>
            <p:cNvPr id="18" name="Rounded Rectangle 17"/>
            <p:cNvSpPr/>
            <p:nvPr/>
          </p:nvSpPr>
          <p:spPr>
            <a:xfrm>
              <a:off x="702" y="210"/>
              <a:ext cx="2522" cy="10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18"/>
            <p:cNvSpPr txBox="1"/>
            <p:nvPr/>
          </p:nvSpPr>
          <p:spPr>
            <a:xfrm>
              <a:off x="822" y="215"/>
              <a:ext cx="2283" cy="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Vì 1 đầu dây không được nối với cực âm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28147" y="108480"/>
            <a:ext cx="1067753" cy="2680228"/>
            <a:chOff x="702" y="210"/>
            <a:chExt cx="2522" cy="5065"/>
          </a:xfrm>
        </p:grpSpPr>
        <p:sp>
          <p:nvSpPr>
            <p:cNvPr id="21" name="Rounded Rectangle 20"/>
            <p:cNvSpPr/>
            <p:nvPr/>
          </p:nvSpPr>
          <p:spPr>
            <a:xfrm>
              <a:off x="702" y="210"/>
              <a:ext cx="2522" cy="10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822" y="215"/>
              <a:ext cx="2283" cy="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Vì mạch điện bị đứt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15627" y="105834"/>
            <a:ext cx="2140498" cy="1818745"/>
            <a:chOff x="702" y="210"/>
            <a:chExt cx="2674" cy="3437"/>
          </a:xfrm>
        </p:grpSpPr>
        <p:sp>
          <p:nvSpPr>
            <p:cNvPr id="26" name="Rounded Rectangle 25"/>
            <p:cNvSpPr/>
            <p:nvPr/>
          </p:nvSpPr>
          <p:spPr>
            <a:xfrm>
              <a:off x="702" y="210"/>
              <a:ext cx="2522" cy="10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7"/>
            <p:cNvSpPr txBox="1"/>
            <p:nvPr/>
          </p:nvSpPr>
          <p:spPr>
            <a:xfrm>
              <a:off x="822" y="215"/>
              <a:ext cx="2554" cy="3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Vì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2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đầu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dây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đều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nối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với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cực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âm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của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smtClean="0">
                  <a:latin typeface="Times New Roman" panose="02020603050405020304" charset="0"/>
                  <a:cs typeface="Times New Roman" panose="02020603050405020304" charset="0"/>
                </a:rPr>
                <a:t>pin</a:t>
              </a:r>
              <a:endParaRPr lang="en-US" dirty="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pic>
        <p:nvPicPr>
          <p:cNvPr id="29" name="Picture 28" descr="kisspng-text-cartoon-illustration-light-bulb-png-image-5a753208b656c9.7255233915176299607469"/>
          <p:cNvPicPr>
            <a:picLocks noChangeAspect="1"/>
          </p:cNvPicPr>
          <p:nvPr/>
        </p:nvPicPr>
        <p:blipFill>
          <a:blip r:embed="rId4"/>
          <a:srcRect l="31972" t="27602" r="31741" b="25269"/>
          <a:stretch>
            <a:fillRect/>
          </a:stretch>
        </p:blipFill>
        <p:spPr>
          <a:xfrm>
            <a:off x="5802631" y="1687513"/>
            <a:ext cx="751046" cy="1084263"/>
          </a:xfrm>
          <a:prstGeom prst="roundRect">
            <a:avLst>
              <a:gd name="adj" fmla="val 31130"/>
            </a:avLst>
          </a:prstGeom>
        </p:spPr>
      </p:pic>
    </p:spTree>
    <p:extLst>
      <p:ext uri="{BB962C8B-B14F-4D97-AF65-F5344CB8AC3E}">
        <p14:creationId xmlns:p14="http://schemas.microsoft.com/office/powerpoint/2010/main" val="3586836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Screenshots\Screenshot (449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2" t="1103" r="1443"/>
          <a:stretch/>
        </p:blipFill>
        <p:spPr bwMode="auto">
          <a:xfrm>
            <a:off x="0" y="884230"/>
            <a:ext cx="9160608" cy="250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6"/>
          <p:cNvSpPr>
            <a:spLocks noTextEdit="1"/>
          </p:cNvSpPr>
          <p:nvPr/>
        </p:nvSpPr>
        <p:spPr>
          <a:xfrm>
            <a:off x="2109977" y="394514"/>
            <a:ext cx="4553700" cy="6806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025" i="0" dirty="0" smtClean="0">
                <a:ln w="9525" cap="flat" cmpd="sng">
                  <a:solidFill>
                    <a:srgbClr val="D6009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ea typeface="Times New Roman" panose="02020603050405020304" pitchFamily="18" charset="0"/>
              </a:rPr>
              <a:t>VẬN DỤNG</a:t>
            </a:r>
            <a:endParaRPr lang="en-US" sz="2025" i="0" dirty="0">
              <a:ln w="9525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ea typeface="Times New Roman" panose="02020603050405020304" pitchFamily="18" charset="0"/>
            </a:endParaRPr>
          </a:p>
        </p:txBody>
      </p:sp>
      <p:pic>
        <p:nvPicPr>
          <p:cNvPr id="5" name="Picture 4" descr="—Pngtree—student_1817853"/>
          <p:cNvPicPr>
            <a:picLocks noChangeAspect="1"/>
          </p:cNvPicPr>
          <p:nvPr/>
        </p:nvPicPr>
        <p:blipFill>
          <a:blip r:embed="rId5"/>
          <a:srcRect b="10398"/>
          <a:stretch>
            <a:fillRect/>
          </a:stretch>
        </p:blipFill>
        <p:spPr>
          <a:xfrm flipH="1">
            <a:off x="-740650" y="2743548"/>
            <a:ext cx="2983964" cy="29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4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4" name="Google Shape;8084;p78"/>
          <p:cNvSpPr/>
          <p:nvPr/>
        </p:nvSpPr>
        <p:spPr>
          <a:xfrm rot="-1158613">
            <a:off x="579022" y="903380"/>
            <a:ext cx="8501" cy="109881"/>
          </a:xfrm>
          <a:custGeom>
            <a:avLst/>
            <a:gdLst/>
            <a:ahLst/>
            <a:cxnLst/>
            <a:rect l="l" t="t" r="r" b="b"/>
            <a:pathLst>
              <a:path w="144" h="1675" extrusionOk="0">
                <a:moveTo>
                  <a:pt x="36" y="1"/>
                </a:moveTo>
                <a:lnTo>
                  <a:pt x="0" y="1"/>
                </a:lnTo>
                <a:cubicBezTo>
                  <a:pt x="84" y="563"/>
                  <a:pt x="132" y="1112"/>
                  <a:pt x="144" y="1674"/>
                </a:cubicBezTo>
                <a:cubicBezTo>
                  <a:pt x="144" y="1112"/>
                  <a:pt x="120" y="563"/>
                  <a:pt x="36" y="1"/>
                </a:cubicBezTo>
                <a:close/>
              </a:path>
            </a:pathLst>
          </a:custGeom>
          <a:solidFill>
            <a:srgbClr val="FDDAE9"/>
          </a:solidFill>
          <a:ln>
            <a:noFill/>
          </a:ln>
          <a:effectLst>
            <a:outerShdw blurRad="28575" dist="28575" dir="5880000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5082" tIns="95082" rIns="95082" bIns="95082" anchor="ctr" anchorCtr="0">
            <a:no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endParaRPr sz="1500"/>
          </a:p>
        </p:txBody>
      </p:sp>
      <p:grpSp>
        <p:nvGrpSpPr>
          <p:cNvPr id="8085" name="Google Shape;8085;p78"/>
          <p:cNvGrpSpPr/>
          <p:nvPr/>
        </p:nvGrpSpPr>
        <p:grpSpPr>
          <a:xfrm>
            <a:off x="84125" y="365160"/>
            <a:ext cx="1999173" cy="2069681"/>
            <a:chOff x="84125" y="328644"/>
            <a:chExt cx="1999173" cy="1862713"/>
          </a:xfrm>
        </p:grpSpPr>
        <p:sp>
          <p:nvSpPr>
            <p:cNvPr id="8086" name="Google Shape;8086;p78"/>
            <p:cNvSpPr/>
            <p:nvPr/>
          </p:nvSpPr>
          <p:spPr>
            <a:xfrm rot="-1158629">
              <a:off x="270479" y="558083"/>
              <a:ext cx="1626465" cy="1403835"/>
            </a:xfrm>
            <a:custGeom>
              <a:avLst/>
              <a:gdLst/>
              <a:ahLst/>
              <a:cxnLst/>
              <a:rect l="l" t="t" r="r" b="b"/>
              <a:pathLst>
                <a:path w="26024" h="22461" extrusionOk="0">
                  <a:moveTo>
                    <a:pt x="18290" y="1172"/>
                  </a:moveTo>
                  <a:cubicBezTo>
                    <a:pt x="14405" y="0"/>
                    <a:pt x="11883" y="3025"/>
                    <a:pt x="11883" y="3025"/>
                  </a:cubicBezTo>
                  <a:cubicBezTo>
                    <a:pt x="11883" y="3025"/>
                    <a:pt x="9946" y="706"/>
                    <a:pt x="6874" y="909"/>
                  </a:cubicBezTo>
                  <a:cubicBezTo>
                    <a:pt x="7125" y="2570"/>
                    <a:pt x="7233" y="5439"/>
                    <a:pt x="5500" y="7603"/>
                  </a:cubicBezTo>
                  <a:cubicBezTo>
                    <a:pt x="4113" y="9336"/>
                    <a:pt x="2176" y="10531"/>
                    <a:pt x="1" y="11009"/>
                  </a:cubicBezTo>
                  <a:cubicBezTo>
                    <a:pt x="216" y="11918"/>
                    <a:pt x="527" y="12802"/>
                    <a:pt x="921" y="13651"/>
                  </a:cubicBezTo>
                  <a:cubicBezTo>
                    <a:pt x="3635" y="19473"/>
                    <a:pt x="11871" y="22461"/>
                    <a:pt x="11871" y="22461"/>
                  </a:cubicBezTo>
                  <a:cubicBezTo>
                    <a:pt x="11871" y="22461"/>
                    <a:pt x="20119" y="19473"/>
                    <a:pt x="22832" y="13651"/>
                  </a:cubicBezTo>
                  <a:cubicBezTo>
                    <a:pt x="26024" y="6802"/>
                    <a:pt x="22163" y="2343"/>
                    <a:pt x="18290" y="1172"/>
                  </a:cubicBezTo>
                  <a:close/>
                </a:path>
              </a:pathLst>
            </a:custGeom>
            <a:gradFill>
              <a:gsLst>
                <a:gs pos="0">
                  <a:srgbClr val="CB7EFE"/>
                </a:gs>
                <a:gs pos="100000">
                  <a:srgbClr val="F6E8FF"/>
                </a:gs>
              </a:gsLst>
              <a:lin ang="13500032" scaled="0"/>
            </a:gradFill>
            <a:ln>
              <a:noFill/>
            </a:ln>
            <a:effectLst>
              <a:outerShdw blurRad="28575" dist="28575" dir="588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  <p:sp>
          <p:nvSpPr>
            <p:cNvPr id="8087" name="Google Shape;8087;p78"/>
            <p:cNvSpPr/>
            <p:nvPr/>
          </p:nvSpPr>
          <p:spPr>
            <a:xfrm rot="-1158629">
              <a:off x="200033" y="834730"/>
              <a:ext cx="452803" cy="620885"/>
            </a:xfrm>
            <a:custGeom>
              <a:avLst/>
              <a:gdLst/>
              <a:ahLst/>
              <a:cxnLst/>
              <a:rect l="l" t="t" r="r" b="b"/>
              <a:pathLst>
                <a:path w="7245" h="9934" extrusionOk="0">
                  <a:moveTo>
                    <a:pt x="6802" y="0"/>
                  </a:moveTo>
                  <a:cubicBezTo>
                    <a:pt x="5248" y="2032"/>
                    <a:pt x="2989" y="5427"/>
                    <a:pt x="1" y="9934"/>
                  </a:cubicBezTo>
                  <a:cubicBezTo>
                    <a:pt x="5428" y="9097"/>
                    <a:pt x="7244" y="4865"/>
                    <a:pt x="6946" y="1375"/>
                  </a:cubicBezTo>
                  <a:cubicBezTo>
                    <a:pt x="6898" y="861"/>
                    <a:pt x="6934" y="419"/>
                    <a:pt x="6802" y="0"/>
                  </a:cubicBezTo>
                  <a:close/>
                </a:path>
              </a:pathLst>
            </a:custGeom>
            <a:solidFill>
              <a:srgbClr val="FBB6D3"/>
            </a:solidFill>
            <a:ln>
              <a:noFill/>
            </a:ln>
            <a:effectLst>
              <a:outerShdw blurRad="28575" dist="28575" dir="588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  <p:sp>
          <p:nvSpPr>
            <p:cNvPr id="8088" name="Google Shape;8088;p78"/>
            <p:cNvSpPr/>
            <p:nvPr/>
          </p:nvSpPr>
          <p:spPr>
            <a:xfrm rot="-1158629">
              <a:off x="181775" y="826938"/>
              <a:ext cx="476740" cy="632135"/>
            </a:xfrm>
            <a:custGeom>
              <a:avLst/>
              <a:gdLst/>
              <a:ahLst/>
              <a:cxnLst/>
              <a:rect l="l" t="t" r="r" b="b"/>
              <a:pathLst>
                <a:path w="7628" h="10114" extrusionOk="0">
                  <a:moveTo>
                    <a:pt x="7053" y="1"/>
                  </a:moveTo>
                  <a:cubicBezTo>
                    <a:pt x="7197" y="455"/>
                    <a:pt x="7280" y="921"/>
                    <a:pt x="7328" y="1399"/>
                  </a:cubicBezTo>
                  <a:cubicBezTo>
                    <a:pt x="7627" y="4890"/>
                    <a:pt x="5631" y="9265"/>
                    <a:pt x="204" y="10113"/>
                  </a:cubicBezTo>
                  <a:cubicBezTo>
                    <a:pt x="1" y="9002"/>
                    <a:pt x="5404" y="371"/>
                    <a:pt x="7053" y="1"/>
                  </a:cubicBez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30000">
                  <a:srgbClr val="E4E4E4"/>
                </a:gs>
                <a:gs pos="43000">
                  <a:schemeClr val="accent6"/>
                </a:gs>
                <a:gs pos="54000">
                  <a:srgbClr val="EDEDED"/>
                </a:gs>
                <a:gs pos="100000">
                  <a:srgbClr val="EFEFEF"/>
                </a:gs>
              </a:gsLst>
              <a:lin ang="13199916" scaled="0"/>
            </a:gradFill>
            <a:ln>
              <a:noFill/>
            </a:ln>
            <a:effectLst>
              <a:outerShdw blurRad="28575" dist="28575" dir="5880000" algn="bl" rotWithShape="0">
                <a:srgbClr val="000000">
                  <a:alpha val="1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</p:grpSp>
      <p:grpSp>
        <p:nvGrpSpPr>
          <p:cNvPr id="8089" name="Google Shape;8089;p78"/>
          <p:cNvGrpSpPr/>
          <p:nvPr/>
        </p:nvGrpSpPr>
        <p:grpSpPr>
          <a:xfrm rot="-6183101" flipH="1">
            <a:off x="3681488" y="4623274"/>
            <a:ext cx="1161893" cy="1059123"/>
            <a:chOff x="1995929" y="2059999"/>
            <a:chExt cx="698259" cy="707219"/>
          </a:xfrm>
        </p:grpSpPr>
        <p:sp>
          <p:nvSpPr>
            <p:cNvPr id="8090" name="Google Shape;8090;p78"/>
            <p:cNvSpPr/>
            <p:nvPr/>
          </p:nvSpPr>
          <p:spPr>
            <a:xfrm>
              <a:off x="1995929" y="2059999"/>
              <a:ext cx="670070" cy="707219"/>
            </a:xfrm>
            <a:custGeom>
              <a:avLst/>
              <a:gdLst/>
              <a:ahLst/>
              <a:cxnLst/>
              <a:rect l="l" t="t" r="r" b="b"/>
              <a:pathLst>
                <a:path w="19390" h="20465" extrusionOk="0">
                  <a:moveTo>
                    <a:pt x="1172" y="11021"/>
                  </a:moveTo>
                  <a:cubicBezTo>
                    <a:pt x="1196" y="11308"/>
                    <a:pt x="108" y="11739"/>
                    <a:pt x="156" y="12014"/>
                  </a:cubicBezTo>
                  <a:cubicBezTo>
                    <a:pt x="204" y="12288"/>
                    <a:pt x="1375" y="12312"/>
                    <a:pt x="1447" y="12587"/>
                  </a:cubicBezTo>
                  <a:cubicBezTo>
                    <a:pt x="1519" y="12862"/>
                    <a:pt x="514" y="13472"/>
                    <a:pt x="610" y="13735"/>
                  </a:cubicBezTo>
                  <a:cubicBezTo>
                    <a:pt x="706" y="13998"/>
                    <a:pt x="1865" y="13819"/>
                    <a:pt x="1985" y="14082"/>
                  </a:cubicBezTo>
                  <a:cubicBezTo>
                    <a:pt x="2104" y="14333"/>
                    <a:pt x="1232" y="15110"/>
                    <a:pt x="1375" y="15349"/>
                  </a:cubicBezTo>
                  <a:cubicBezTo>
                    <a:pt x="1507" y="15588"/>
                    <a:pt x="2618" y="15217"/>
                    <a:pt x="2786" y="15444"/>
                  </a:cubicBezTo>
                  <a:cubicBezTo>
                    <a:pt x="2941" y="15671"/>
                    <a:pt x="2212" y="16592"/>
                    <a:pt x="2391" y="16807"/>
                  </a:cubicBezTo>
                  <a:cubicBezTo>
                    <a:pt x="2570" y="17022"/>
                    <a:pt x="3598" y="16460"/>
                    <a:pt x="3802" y="16663"/>
                  </a:cubicBezTo>
                  <a:cubicBezTo>
                    <a:pt x="4005" y="16855"/>
                    <a:pt x="3443" y="17883"/>
                    <a:pt x="3658" y="18062"/>
                  </a:cubicBezTo>
                  <a:cubicBezTo>
                    <a:pt x="3861" y="18241"/>
                    <a:pt x="4782" y="17524"/>
                    <a:pt x="5009" y="17680"/>
                  </a:cubicBezTo>
                  <a:cubicBezTo>
                    <a:pt x="5248" y="17835"/>
                    <a:pt x="4866" y="18947"/>
                    <a:pt x="5117" y="19090"/>
                  </a:cubicBezTo>
                  <a:cubicBezTo>
                    <a:pt x="5356" y="19233"/>
                    <a:pt x="6133" y="18349"/>
                    <a:pt x="6384" y="18468"/>
                  </a:cubicBezTo>
                  <a:cubicBezTo>
                    <a:pt x="6647" y="18588"/>
                    <a:pt x="6467" y="19747"/>
                    <a:pt x="6730" y="19843"/>
                  </a:cubicBezTo>
                  <a:cubicBezTo>
                    <a:pt x="6993" y="19939"/>
                    <a:pt x="7603" y="18947"/>
                    <a:pt x="7878" y="19018"/>
                  </a:cubicBezTo>
                  <a:cubicBezTo>
                    <a:pt x="8153" y="19090"/>
                    <a:pt x="8177" y="20261"/>
                    <a:pt x="8452" y="20309"/>
                  </a:cubicBezTo>
                  <a:cubicBezTo>
                    <a:pt x="8738" y="20357"/>
                    <a:pt x="9157" y="19257"/>
                    <a:pt x="9444" y="19293"/>
                  </a:cubicBezTo>
                  <a:cubicBezTo>
                    <a:pt x="9719" y="19317"/>
                    <a:pt x="9946" y="20465"/>
                    <a:pt x="10233" y="20465"/>
                  </a:cubicBezTo>
                  <a:cubicBezTo>
                    <a:pt x="10520" y="20465"/>
                    <a:pt x="10747" y="19317"/>
                    <a:pt x="11022" y="19293"/>
                  </a:cubicBezTo>
                  <a:cubicBezTo>
                    <a:pt x="11297" y="19269"/>
                    <a:pt x="11739" y="20357"/>
                    <a:pt x="12014" y="20309"/>
                  </a:cubicBezTo>
                  <a:cubicBezTo>
                    <a:pt x="12289" y="20261"/>
                    <a:pt x="12313" y="19090"/>
                    <a:pt x="12588" y="19018"/>
                  </a:cubicBezTo>
                  <a:cubicBezTo>
                    <a:pt x="12851" y="18947"/>
                    <a:pt x="13472" y="19939"/>
                    <a:pt x="13735" y="19843"/>
                  </a:cubicBezTo>
                  <a:cubicBezTo>
                    <a:pt x="13998" y="19747"/>
                    <a:pt x="13819" y="18588"/>
                    <a:pt x="14070" y="18468"/>
                  </a:cubicBezTo>
                  <a:cubicBezTo>
                    <a:pt x="14333" y="18349"/>
                    <a:pt x="15110" y="19233"/>
                    <a:pt x="15349" y="19090"/>
                  </a:cubicBezTo>
                  <a:cubicBezTo>
                    <a:pt x="15588" y="18947"/>
                    <a:pt x="15217" y="17835"/>
                    <a:pt x="15444" y="17680"/>
                  </a:cubicBezTo>
                  <a:cubicBezTo>
                    <a:pt x="15672" y="17524"/>
                    <a:pt x="16592" y="18253"/>
                    <a:pt x="16807" y="18062"/>
                  </a:cubicBezTo>
                  <a:cubicBezTo>
                    <a:pt x="17022" y="17883"/>
                    <a:pt x="16460" y="16855"/>
                    <a:pt x="16664" y="16663"/>
                  </a:cubicBezTo>
                  <a:cubicBezTo>
                    <a:pt x="16855" y="16460"/>
                    <a:pt x="17883" y="17022"/>
                    <a:pt x="18062" y="16807"/>
                  </a:cubicBezTo>
                  <a:cubicBezTo>
                    <a:pt x="18242" y="16592"/>
                    <a:pt x="17512" y="15671"/>
                    <a:pt x="17680" y="15444"/>
                  </a:cubicBezTo>
                  <a:cubicBezTo>
                    <a:pt x="17835" y="15217"/>
                    <a:pt x="18947" y="15600"/>
                    <a:pt x="19090" y="15349"/>
                  </a:cubicBezTo>
                  <a:cubicBezTo>
                    <a:pt x="19234" y="15098"/>
                    <a:pt x="18349" y="14333"/>
                    <a:pt x="18469" y="14070"/>
                  </a:cubicBezTo>
                  <a:cubicBezTo>
                    <a:pt x="18540" y="13914"/>
                    <a:pt x="19019" y="13926"/>
                    <a:pt x="19389" y="13890"/>
                  </a:cubicBezTo>
                  <a:lnTo>
                    <a:pt x="11165" y="1112"/>
                  </a:lnTo>
                  <a:cubicBezTo>
                    <a:pt x="11129" y="1148"/>
                    <a:pt x="11081" y="1172"/>
                    <a:pt x="11034" y="1172"/>
                  </a:cubicBezTo>
                  <a:cubicBezTo>
                    <a:pt x="10747" y="1148"/>
                    <a:pt x="10520" y="0"/>
                    <a:pt x="10233" y="0"/>
                  </a:cubicBezTo>
                  <a:cubicBezTo>
                    <a:pt x="9946" y="0"/>
                    <a:pt x="9719" y="1148"/>
                    <a:pt x="9444" y="1172"/>
                  </a:cubicBezTo>
                  <a:cubicBezTo>
                    <a:pt x="9169" y="1196"/>
                    <a:pt x="8738" y="108"/>
                    <a:pt x="8464" y="156"/>
                  </a:cubicBezTo>
                  <a:cubicBezTo>
                    <a:pt x="8189" y="203"/>
                    <a:pt x="8153" y="1375"/>
                    <a:pt x="7878" y="1447"/>
                  </a:cubicBezTo>
                  <a:cubicBezTo>
                    <a:pt x="7615" y="1518"/>
                    <a:pt x="7005" y="514"/>
                    <a:pt x="6730" y="610"/>
                  </a:cubicBezTo>
                  <a:cubicBezTo>
                    <a:pt x="6467" y="706"/>
                    <a:pt x="6647" y="1865"/>
                    <a:pt x="6396" y="1985"/>
                  </a:cubicBezTo>
                  <a:cubicBezTo>
                    <a:pt x="6133" y="2104"/>
                    <a:pt x="5356" y="1220"/>
                    <a:pt x="5117" y="1363"/>
                  </a:cubicBezTo>
                  <a:cubicBezTo>
                    <a:pt x="4877" y="1506"/>
                    <a:pt x="5248" y="2618"/>
                    <a:pt x="5021" y="2773"/>
                  </a:cubicBezTo>
                  <a:cubicBezTo>
                    <a:pt x="4782" y="2941"/>
                    <a:pt x="3873" y="2212"/>
                    <a:pt x="3658" y="2391"/>
                  </a:cubicBezTo>
                  <a:cubicBezTo>
                    <a:pt x="3443" y="2570"/>
                    <a:pt x="4005" y="3598"/>
                    <a:pt x="3802" y="3801"/>
                  </a:cubicBezTo>
                  <a:cubicBezTo>
                    <a:pt x="3610" y="3993"/>
                    <a:pt x="2582" y="3431"/>
                    <a:pt x="2403" y="3646"/>
                  </a:cubicBezTo>
                  <a:cubicBezTo>
                    <a:pt x="2212" y="3861"/>
                    <a:pt x="2953" y="4782"/>
                    <a:pt x="2786" y="5009"/>
                  </a:cubicBezTo>
                  <a:cubicBezTo>
                    <a:pt x="2630" y="5236"/>
                    <a:pt x="1519" y="4865"/>
                    <a:pt x="1375" y="5104"/>
                  </a:cubicBezTo>
                  <a:cubicBezTo>
                    <a:pt x="1232" y="5355"/>
                    <a:pt x="2116" y="6120"/>
                    <a:pt x="1997" y="6383"/>
                  </a:cubicBezTo>
                  <a:cubicBezTo>
                    <a:pt x="1877" y="6634"/>
                    <a:pt x="718" y="6455"/>
                    <a:pt x="622" y="6730"/>
                  </a:cubicBezTo>
                  <a:cubicBezTo>
                    <a:pt x="526" y="6993"/>
                    <a:pt x="1519" y="7603"/>
                    <a:pt x="1447" y="7866"/>
                  </a:cubicBezTo>
                  <a:cubicBezTo>
                    <a:pt x="1375" y="8141"/>
                    <a:pt x="204" y="8165"/>
                    <a:pt x="156" y="8451"/>
                  </a:cubicBezTo>
                  <a:cubicBezTo>
                    <a:pt x="108" y="8726"/>
                    <a:pt x="1208" y="9157"/>
                    <a:pt x="1172" y="9432"/>
                  </a:cubicBezTo>
                  <a:cubicBezTo>
                    <a:pt x="1148" y="9718"/>
                    <a:pt x="0" y="9946"/>
                    <a:pt x="0" y="10232"/>
                  </a:cubicBezTo>
                  <a:cubicBezTo>
                    <a:pt x="0" y="10507"/>
                    <a:pt x="1148" y="10746"/>
                    <a:pt x="1172" y="11021"/>
                  </a:cubicBezTo>
                  <a:close/>
                </a:path>
              </a:pathLst>
            </a:custGeom>
            <a:gradFill>
              <a:gsLst>
                <a:gs pos="0">
                  <a:srgbClr val="A2DCD7"/>
                </a:gs>
                <a:gs pos="100000">
                  <a:srgbClr val="E0FFFC"/>
                </a:gs>
              </a:gsLst>
              <a:lin ang="13500032" scaled="0"/>
            </a:gradFill>
            <a:ln>
              <a:noFill/>
            </a:ln>
            <a:effectLst>
              <a:outerShdw blurRad="28575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  <p:sp>
          <p:nvSpPr>
            <p:cNvPr id="8091" name="Google Shape;8091;p78"/>
            <p:cNvSpPr/>
            <p:nvPr/>
          </p:nvSpPr>
          <p:spPr>
            <a:xfrm>
              <a:off x="2355421" y="2098808"/>
              <a:ext cx="338767" cy="453602"/>
            </a:xfrm>
            <a:custGeom>
              <a:avLst/>
              <a:gdLst/>
              <a:ahLst/>
              <a:cxnLst/>
              <a:rect l="l" t="t" r="r" b="b"/>
              <a:pathLst>
                <a:path w="9803" h="13126" extrusionOk="0">
                  <a:moveTo>
                    <a:pt x="9455" y="13126"/>
                  </a:moveTo>
                  <a:cubicBezTo>
                    <a:pt x="9180" y="13102"/>
                    <a:pt x="9037" y="11942"/>
                    <a:pt x="8762" y="11895"/>
                  </a:cubicBezTo>
                  <a:cubicBezTo>
                    <a:pt x="8475" y="11847"/>
                    <a:pt x="7973" y="12899"/>
                    <a:pt x="7698" y="12827"/>
                  </a:cubicBezTo>
                  <a:cubicBezTo>
                    <a:pt x="7423" y="12767"/>
                    <a:pt x="7495" y="11596"/>
                    <a:pt x="7220" y="11500"/>
                  </a:cubicBezTo>
                  <a:cubicBezTo>
                    <a:pt x="6957" y="11405"/>
                    <a:pt x="6276" y="12361"/>
                    <a:pt x="6013" y="12241"/>
                  </a:cubicBezTo>
                  <a:cubicBezTo>
                    <a:pt x="5762" y="12134"/>
                    <a:pt x="6013" y="10986"/>
                    <a:pt x="5774" y="10855"/>
                  </a:cubicBezTo>
                  <a:cubicBezTo>
                    <a:pt x="5535" y="10711"/>
                    <a:pt x="4686" y="11536"/>
                    <a:pt x="4459" y="11369"/>
                  </a:cubicBezTo>
                  <a:cubicBezTo>
                    <a:pt x="4232" y="11213"/>
                    <a:pt x="4686" y="10137"/>
                    <a:pt x="4459" y="9958"/>
                  </a:cubicBezTo>
                  <a:cubicBezTo>
                    <a:pt x="4232" y="9779"/>
                    <a:pt x="3275" y="10436"/>
                    <a:pt x="3072" y="10245"/>
                  </a:cubicBezTo>
                  <a:cubicBezTo>
                    <a:pt x="2869" y="10042"/>
                    <a:pt x="3503" y="9062"/>
                    <a:pt x="3323" y="8847"/>
                  </a:cubicBezTo>
                  <a:cubicBezTo>
                    <a:pt x="3144" y="8631"/>
                    <a:pt x="2080" y="9121"/>
                    <a:pt x="1913" y="8894"/>
                  </a:cubicBezTo>
                  <a:cubicBezTo>
                    <a:pt x="1745" y="8655"/>
                    <a:pt x="2546" y="7807"/>
                    <a:pt x="2403" y="7567"/>
                  </a:cubicBezTo>
                  <a:cubicBezTo>
                    <a:pt x="2259" y="7316"/>
                    <a:pt x="1124" y="7603"/>
                    <a:pt x="1004" y="7352"/>
                  </a:cubicBezTo>
                  <a:cubicBezTo>
                    <a:pt x="873" y="7101"/>
                    <a:pt x="1817" y="6396"/>
                    <a:pt x="1709" y="6133"/>
                  </a:cubicBezTo>
                  <a:cubicBezTo>
                    <a:pt x="1614" y="5870"/>
                    <a:pt x="442" y="5954"/>
                    <a:pt x="371" y="5679"/>
                  </a:cubicBezTo>
                  <a:cubicBezTo>
                    <a:pt x="287" y="5404"/>
                    <a:pt x="1339" y="4878"/>
                    <a:pt x="1279" y="4603"/>
                  </a:cubicBezTo>
                  <a:cubicBezTo>
                    <a:pt x="1231" y="4328"/>
                    <a:pt x="72" y="4209"/>
                    <a:pt x="36" y="3934"/>
                  </a:cubicBezTo>
                  <a:cubicBezTo>
                    <a:pt x="12" y="3647"/>
                    <a:pt x="1136" y="3300"/>
                    <a:pt x="1136" y="3025"/>
                  </a:cubicBezTo>
                  <a:cubicBezTo>
                    <a:pt x="1136" y="2738"/>
                    <a:pt x="0" y="2427"/>
                    <a:pt x="24" y="2141"/>
                  </a:cubicBezTo>
                  <a:cubicBezTo>
                    <a:pt x="48" y="1866"/>
                    <a:pt x="1207" y="1722"/>
                    <a:pt x="1255" y="1435"/>
                  </a:cubicBezTo>
                  <a:cubicBezTo>
                    <a:pt x="1303" y="1160"/>
                    <a:pt x="239" y="658"/>
                    <a:pt x="311" y="383"/>
                  </a:cubicBezTo>
                  <a:cubicBezTo>
                    <a:pt x="371" y="156"/>
                    <a:pt x="1255" y="156"/>
                    <a:pt x="1566" y="1"/>
                  </a:cubicBezTo>
                  <a:lnTo>
                    <a:pt x="9802" y="12767"/>
                  </a:lnTo>
                  <a:cubicBezTo>
                    <a:pt x="9683" y="12970"/>
                    <a:pt x="9563" y="13126"/>
                    <a:pt x="9455" y="13126"/>
                  </a:cubicBez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30000">
                  <a:srgbClr val="E4E4E4"/>
                </a:gs>
                <a:gs pos="43000">
                  <a:schemeClr val="accent6"/>
                </a:gs>
                <a:gs pos="54000">
                  <a:srgbClr val="EDEDED"/>
                </a:gs>
                <a:gs pos="100000">
                  <a:srgbClr val="EFEFEF"/>
                </a:gs>
              </a:gsLst>
              <a:lin ang="8100019" scaled="0"/>
            </a:gradFill>
            <a:ln>
              <a:noFill/>
            </a:ln>
            <a:effectLst>
              <a:outerShdw blurRad="28575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</p:grpSp>
      <p:grpSp>
        <p:nvGrpSpPr>
          <p:cNvPr id="8092" name="Google Shape;8092;p78"/>
          <p:cNvGrpSpPr/>
          <p:nvPr/>
        </p:nvGrpSpPr>
        <p:grpSpPr>
          <a:xfrm>
            <a:off x="7651432" y="970126"/>
            <a:ext cx="1503182" cy="1641399"/>
            <a:chOff x="7651432" y="873113"/>
            <a:chExt cx="1503182" cy="1477259"/>
          </a:xfrm>
        </p:grpSpPr>
        <p:sp>
          <p:nvSpPr>
            <p:cNvPr id="8093" name="Google Shape;8093;p78"/>
            <p:cNvSpPr/>
            <p:nvPr/>
          </p:nvSpPr>
          <p:spPr>
            <a:xfrm rot="-2284690">
              <a:off x="7834152" y="1119129"/>
              <a:ext cx="1137743" cy="985227"/>
            </a:xfrm>
            <a:custGeom>
              <a:avLst/>
              <a:gdLst/>
              <a:ahLst/>
              <a:cxnLst/>
              <a:rect l="l" t="t" r="r" b="b"/>
              <a:pathLst>
                <a:path w="29347" h="25414" extrusionOk="0">
                  <a:moveTo>
                    <a:pt x="22007" y="1"/>
                  </a:moveTo>
                  <a:lnTo>
                    <a:pt x="7340" y="1"/>
                  </a:lnTo>
                  <a:lnTo>
                    <a:pt x="0" y="12707"/>
                  </a:lnTo>
                  <a:lnTo>
                    <a:pt x="7340" y="25414"/>
                  </a:lnTo>
                  <a:lnTo>
                    <a:pt x="12958" y="25414"/>
                  </a:lnTo>
                  <a:lnTo>
                    <a:pt x="26441" y="17740"/>
                  </a:lnTo>
                  <a:lnTo>
                    <a:pt x="29346" y="12707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rgbClr val="FFF2DF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  <p:sp>
          <p:nvSpPr>
            <p:cNvPr id="8094" name="Google Shape;8094;p78"/>
            <p:cNvSpPr/>
            <p:nvPr/>
          </p:nvSpPr>
          <p:spPr>
            <a:xfrm rot="-2284690">
              <a:off x="8503197" y="1602322"/>
              <a:ext cx="522795" cy="310020"/>
            </a:xfrm>
            <a:custGeom>
              <a:avLst/>
              <a:gdLst/>
              <a:ahLst/>
              <a:cxnLst/>
              <a:rect l="l" t="t" r="r" b="b"/>
              <a:pathLst>
                <a:path w="13485" h="7997" extrusionOk="0">
                  <a:moveTo>
                    <a:pt x="4997" y="0"/>
                  </a:moveTo>
                  <a:cubicBezTo>
                    <a:pt x="2977" y="5104"/>
                    <a:pt x="1" y="7997"/>
                    <a:pt x="1" y="7997"/>
                  </a:cubicBezTo>
                  <a:lnTo>
                    <a:pt x="1" y="7997"/>
                  </a:lnTo>
                  <a:cubicBezTo>
                    <a:pt x="6276" y="3550"/>
                    <a:pt x="13484" y="323"/>
                    <a:pt x="13484" y="323"/>
                  </a:cubicBezTo>
                  <a:lnTo>
                    <a:pt x="13484" y="323"/>
                  </a:lnTo>
                  <a:cubicBezTo>
                    <a:pt x="12480" y="548"/>
                    <a:pt x="11410" y="631"/>
                    <a:pt x="10379" y="631"/>
                  </a:cubicBezTo>
                  <a:cubicBezTo>
                    <a:pt x="7535" y="631"/>
                    <a:pt x="4997" y="0"/>
                    <a:pt x="4997" y="0"/>
                  </a:cubicBezTo>
                  <a:close/>
                </a:path>
              </a:pathLst>
            </a:custGeom>
            <a:solidFill>
              <a:srgbClr val="A4DF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  <p:sp>
          <p:nvSpPr>
            <p:cNvPr id="8095" name="Google Shape;8095;p78"/>
            <p:cNvSpPr/>
            <p:nvPr/>
          </p:nvSpPr>
          <p:spPr>
            <a:xfrm rot="-2284690">
              <a:off x="8503197" y="1602322"/>
              <a:ext cx="522795" cy="310020"/>
            </a:xfrm>
            <a:custGeom>
              <a:avLst/>
              <a:gdLst/>
              <a:ahLst/>
              <a:cxnLst/>
              <a:rect l="l" t="t" r="r" b="b"/>
              <a:pathLst>
                <a:path w="13485" h="7997" extrusionOk="0">
                  <a:moveTo>
                    <a:pt x="1" y="7997"/>
                  </a:moveTo>
                  <a:cubicBezTo>
                    <a:pt x="1" y="7997"/>
                    <a:pt x="2977" y="5104"/>
                    <a:pt x="4997" y="0"/>
                  </a:cubicBezTo>
                  <a:cubicBezTo>
                    <a:pt x="4997" y="0"/>
                    <a:pt x="9707" y="1172"/>
                    <a:pt x="13484" y="323"/>
                  </a:cubicBezTo>
                  <a:cubicBezTo>
                    <a:pt x="13484" y="323"/>
                    <a:pt x="6492" y="5893"/>
                    <a:pt x="1" y="7997"/>
                  </a:cubicBezTo>
                  <a:close/>
                </a:path>
              </a:pathLst>
            </a:custGeom>
            <a:gradFill>
              <a:gsLst>
                <a:gs pos="0">
                  <a:srgbClr val="D9D9D9"/>
                </a:gs>
                <a:gs pos="44000">
                  <a:srgbClr val="E4E4E4"/>
                </a:gs>
                <a:gs pos="57000">
                  <a:schemeClr val="accent6"/>
                </a:gs>
                <a:gs pos="69000">
                  <a:srgbClr val="EDEDED"/>
                </a:gs>
                <a:gs pos="100000">
                  <a:srgbClr val="EFEFEF"/>
                </a:gs>
              </a:gsLst>
              <a:lin ang="14099918" scaled="0"/>
            </a:gradFill>
            <a:ln>
              <a:noFill/>
            </a:ln>
            <a:effectLst>
              <a:outerShdw blurRad="57150" dist="19050" dir="1044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</p:grpSp>
      <p:grpSp>
        <p:nvGrpSpPr>
          <p:cNvPr id="8096" name="Google Shape;8096;p78"/>
          <p:cNvGrpSpPr/>
          <p:nvPr/>
        </p:nvGrpSpPr>
        <p:grpSpPr>
          <a:xfrm rot="2054663">
            <a:off x="323776" y="4677903"/>
            <a:ext cx="1264860" cy="388487"/>
            <a:chOff x="-17513606" y="13649049"/>
            <a:chExt cx="811038" cy="424853"/>
          </a:xfrm>
        </p:grpSpPr>
        <p:sp>
          <p:nvSpPr>
            <p:cNvPr id="8097" name="Google Shape;8097;p78"/>
            <p:cNvSpPr/>
            <p:nvPr/>
          </p:nvSpPr>
          <p:spPr>
            <a:xfrm>
              <a:off x="-17487801" y="13649102"/>
              <a:ext cx="759600" cy="42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  <p:grpSp>
          <p:nvGrpSpPr>
            <p:cNvPr id="8098" name="Google Shape;8098;p78"/>
            <p:cNvGrpSpPr/>
            <p:nvPr/>
          </p:nvGrpSpPr>
          <p:grpSpPr>
            <a:xfrm>
              <a:off x="-16729707" y="13649095"/>
              <a:ext cx="27139" cy="424767"/>
              <a:chOff x="-16729707" y="13649095"/>
              <a:chExt cx="27139" cy="424767"/>
            </a:xfrm>
          </p:grpSpPr>
          <p:grpSp>
            <p:nvGrpSpPr>
              <p:cNvPr id="8099" name="Google Shape;8099;p78"/>
              <p:cNvGrpSpPr/>
              <p:nvPr/>
            </p:nvGrpSpPr>
            <p:grpSpPr>
              <a:xfrm>
                <a:off x="-16729707" y="13649095"/>
                <a:ext cx="27139" cy="213667"/>
                <a:chOff x="-33920456" y="25174923"/>
                <a:chExt cx="54300" cy="427505"/>
              </a:xfrm>
            </p:grpSpPr>
            <p:sp>
              <p:nvSpPr>
                <p:cNvPr id="8100" name="Google Shape;8100;p78"/>
                <p:cNvSpPr/>
                <p:nvPr/>
              </p:nvSpPr>
              <p:spPr>
                <a:xfrm rot="5400000">
                  <a:off x="-33940556" y="25195023"/>
                  <a:ext cx="94500" cy="5430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01" name="Google Shape;8101;p78"/>
                <p:cNvSpPr/>
                <p:nvPr/>
              </p:nvSpPr>
              <p:spPr>
                <a:xfrm rot="5400000">
                  <a:off x="-33940556" y="25528028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02" name="Google Shape;8102;p78"/>
                <p:cNvSpPr/>
                <p:nvPr/>
              </p:nvSpPr>
              <p:spPr>
                <a:xfrm rot="5400000">
                  <a:off x="-33940556" y="25444777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03" name="Google Shape;8103;p78"/>
                <p:cNvSpPr/>
                <p:nvPr/>
              </p:nvSpPr>
              <p:spPr>
                <a:xfrm rot="5400000">
                  <a:off x="-33940556" y="25361526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04" name="Google Shape;8104;p78"/>
                <p:cNvSpPr/>
                <p:nvPr/>
              </p:nvSpPr>
              <p:spPr>
                <a:xfrm rot="5400000">
                  <a:off x="-33940556" y="25278274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</p:grpSp>
          <p:grpSp>
            <p:nvGrpSpPr>
              <p:cNvPr id="8105" name="Google Shape;8105;p78"/>
              <p:cNvGrpSpPr/>
              <p:nvPr/>
            </p:nvGrpSpPr>
            <p:grpSpPr>
              <a:xfrm>
                <a:off x="-16729707" y="13860195"/>
                <a:ext cx="27139" cy="213667"/>
                <a:chOff x="-33920456" y="25104726"/>
                <a:chExt cx="54300" cy="427505"/>
              </a:xfrm>
            </p:grpSpPr>
            <p:sp>
              <p:nvSpPr>
                <p:cNvPr id="8106" name="Google Shape;8106;p78"/>
                <p:cNvSpPr/>
                <p:nvPr/>
              </p:nvSpPr>
              <p:spPr>
                <a:xfrm rot="5400000">
                  <a:off x="-33940556" y="25124826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07" name="Google Shape;8107;p78"/>
                <p:cNvSpPr/>
                <p:nvPr/>
              </p:nvSpPr>
              <p:spPr>
                <a:xfrm rot="5400000">
                  <a:off x="-33940556" y="25457831"/>
                  <a:ext cx="94500" cy="54300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08" name="Google Shape;8108;p78"/>
                <p:cNvSpPr/>
                <p:nvPr/>
              </p:nvSpPr>
              <p:spPr>
                <a:xfrm rot="5400000">
                  <a:off x="-33940556" y="25374580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09" name="Google Shape;8109;p78"/>
                <p:cNvSpPr/>
                <p:nvPr/>
              </p:nvSpPr>
              <p:spPr>
                <a:xfrm rot="5400000">
                  <a:off x="-33940556" y="25291329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10" name="Google Shape;8110;p78"/>
                <p:cNvSpPr/>
                <p:nvPr/>
              </p:nvSpPr>
              <p:spPr>
                <a:xfrm rot="5400000">
                  <a:off x="-33940556" y="25208078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</p:grpSp>
        </p:grpSp>
        <p:grpSp>
          <p:nvGrpSpPr>
            <p:cNvPr id="8111" name="Google Shape;8111;p78"/>
            <p:cNvGrpSpPr/>
            <p:nvPr/>
          </p:nvGrpSpPr>
          <p:grpSpPr>
            <a:xfrm rot="10800000">
              <a:off x="-17513606" y="13649049"/>
              <a:ext cx="27139" cy="424767"/>
              <a:chOff x="17049088" y="-9313524"/>
              <a:chExt cx="27139" cy="424767"/>
            </a:xfrm>
          </p:grpSpPr>
          <p:grpSp>
            <p:nvGrpSpPr>
              <p:cNvPr id="8112" name="Google Shape;8112;p78"/>
              <p:cNvGrpSpPr/>
              <p:nvPr/>
            </p:nvGrpSpPr>
            <p:grpSpPr>
              <a:xfrm>
                <a:off x="17049088" y="-9313524"/>
                <a:ext cx="27139" cy="213667"/>
                <a:chOff x="33664169" y="-20768691"/>
                <a:chExt cx="54300" cy="427505"/>
              </a:xfrm>
            </p:grpSpPr>
            <p:sp>
              <p:nvSpPr>
                <p:cNvPr id="8113" name="Google Shape;8113;p78"/>
                <p:cNvSpPr/>
                <p:nvPr/>
              </p:nvSpPr>
              <p:spPr>
                <a:xfrm rot="5400000">
                  <a:off x="33644069" y="-20748591"/>
                  <a:ext cx="94500" cy="54300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14" name="Google Shape;8114;p78"/>
                <p:cNvSpPr/>
                <p:nvPr/>
              </p:nvSpPr>
              <p:spPr>
                <a:xfrm rot="5400000">
                  <a:off x="33644069" y="-20415586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15" name="Google Shape;8115;p78"/>
                <p:cNvSpPr/>
                <p:nvPr/>
              </p:nvSpPr>
              <p:spPr>
                <a:xfrm rot="5400000">
                  <a:off x="33644069" y="-20498837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16" name="Google Shape;8116;p78"/>
                <p:cNvSpPr/>
                <p:nvPr/>
              </p:nvSpPr>
              <p:spPr>
                <a:xfrm rot="5400000">
                  <a:off x="33644069" y="-20582088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17" name="Google Shape;8117;p78"/>
                <p:cNvSpPr/>
                <p:nvPr/>
              </p:nvSpPr>
              <p:spPr>
                <a:xfrm rot="5400000">
                  <a:off x="33644069" y="-20665340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</p:grpSp>
          <p:grpSp>
            <p:nvGrpSpPr>
              <p:cNvPr id="8118" name="Google Shape;8118;p78"/>
              <p:cNvGrpSpPr/>
              <p:nvPr/>
            </p:nvGrpSpPr>
            <p:grpSpPr>
              <a:xfrm>
                <a:off x="17049088" y="-9102423"/>
                <a:ext cx="27139" cy="213667"/>
                <a:chOff x="33664169" y="-20838888"/>
                <a:chExt cx="54300" cy="427505"/>
              </a:xfrm>
            </p:grpSpPr>
            <p:sp>
              <p:nvSpPr>
                <p:cNvPr id="8119" name="Google Shape;8119;p78"/>
                <p:cNvSpPr/>
                <p:nvPr/>
              </p:nvSpPr>
              <p:spPr>
                <a:xfrm rot="5400000">
                  <a:off x="33644069" y="-20818788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20" name="Google Shape;8120;p78"/>
                <p:cNvSpPr/>
                <p:nvPr/>
              </p:nvSpPr>
              <p:spPr>
                <a:xfrm rot="5400000">
                  <a:off x="33644069" y="-20485782"/>
                  <a:ext cx="94500" cy="54300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21" name="Google Shape;8121;p78"/>
                <p:cNvSpPr/>
                <p:nvPr/>
              </p:nvSpPr>
              <p:spPr>
                <a:xfrm rot="5400000">
                  <a:off x="33644069" y="-20569034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22" name="Google Shape;8122;p78"/>
                <p:cNvSpPr/>
                <p:nvPr/>
              </p:nvSpPr>
              <p:spPr>
                <a:xfrm rot="5400000">
                  <a:off x="33644069" y="-20652285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23" name="Google Shape;8123;p78"/>
                <p:cNvSpPr/>
                <p:nvPr/>
              </p:nvSpPr>
              <p:spPr>
                <a:xfrm rot="5400000">
                  <a:off x="33644069" y="-20735536"/>
                  <a:ext cx="94500" cy="543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</p:grpSp>
        </p:grpSp>
      </p:grpSp>
      <p:grpSp>
        <p:nvGrpSpPr>
          <p:cNvPr id="8124" name="Google Shape;8124;p78"/>
          <p:cNvGrpSpPr/>
          <p:nvPr/>
        </p:nvGrpSpPr>
        <p:grpSpPr>
          <a:xfrm rot="1088531">
            <a:off x="7742539" y="4415183"/>
            <a:ext cx="701829" cy="709358"/>
            <a:chOff x="-17263965" y="13200626"/>
            <a:chExt cx="450026" cy="775820"/>
          </a:xfrm>
        </p:grpSpPr>
        <p:sp>
          <p:nvSpPr>
            <p:cNvPr id="8125" name="Google Shape;8125;p78"/>
            <p:cNvSpPr/>
            <p:nvPr/>
          </p:nvSpPr>
          <p:spPr>
            <a:xfrm rot="-2745482">
              <a:off x="-17287415" y="13386761"/>
              <a:ext cx="497069" cy="4036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>
                <a:spcBef>
                  <a:spcPts val="0"/>
                </a:spcBef>
                <a:spcAft>
                  <a:spcPts val="0"/>
                </a:spcAft>
              </a:pPr>
              <a:endParaRPr sz="1500"/>
            </a:p>
          </p:txBody>
        </p:sp>
        <p:grpSp>
          <p:nvGrpSpPr>
            <p:cNvPr id="8126" name="Google Shape;8126;p78"/>
            <p:cNvGrpSpPr/>
            <p:nvPr/>
          </p:nvGrpSpPr>
          <p:grpSpPr>
            <a:xfrm>
              <a:off x="-16906019" y="13200626"/>
              <a:ext cx="92080" cy="408291"/>
              <a:chOff x="-16906019" y="13200626"/>
              <a:chExt cx="92080" cy="408291"/>
            </a:xfrm>
          </p:grpSpPr>
          <p:grpSp>
            <p:nvGrpSpPr>
              <p:cNvPr id="8127" name="Google Shape;8127;p78"/>
              <p:cNvGrpSpPr/>
              <p:nvPr/>
            </p:nvGrpSpPr>
            <p:grpSpPr>
              <a:xfrm>
                <a:off x="-16906019" y="13200626"/>
                <a:ext cx="52498" cy="211686"/>
                <a:chOff x="-34273220" y="24277627"/>
                <a:chExt cx="105039" cy="423541"/>
              </a:xfrm>
            </p:grpSpPr>
            <p:sp>
              <p:nvSpPr>
                <p:cNvPr id="8128" name="Google Shape;8128;p78"/>
                <p:cNvSpPr/>
                <p:nvPr/>
              </p:nvSpPr>
              <p:spPr>
                <a:xfrm rot="4716893">
                  <a:off x="-34296752" y="24316506"/>
                  <a:ext cx="89664" cy="35641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29" name="Google Shape;8129;p78"/>
                <p:cNvSpPr/>
                <p:nvPr/>
              </p:nvSpPr>
              <p:spPr>
                <a:xfrm rot="4716893">
                  <a:off x="-34234314" y="24626647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30" name="Google Shape;8130;p78"/>
                <p:cNvSpPr/>
                <p:nvPr/>
              </p:nvSpPr>
              <p:spPr>
                <a:xfrm rot="4716893">
                  <a:off x="-34249923" y="24549112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31" name="Google Shape;8131;p78"/>
                <p:cNvSpPr/>
                <p:nvPr/>
              </p:nvSpPr>
              <p:spPr>
                <a:xfrm rot="4716893">
                  <a:off x="-34265533" y="24471577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32" name="Google Shape;8132;p78"/>
                <p:cNvSpPr/>
                <p:nvPr/>
              </p:nvSpPr>
              <p:spPr>
                <a:xfrm rot="4716893">
                  <a:off x="-34281143" y="24394042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</p:grpSp>
          <p:grpSp>
            <p:nvGrpSpPr>
              <p:cNvPr id="8133" name="Google Shape;8133;p78"/>
              <p:cNvGrpSpPr/>
              <p:nvPr/>
            </p:nvGrpSpPr>
            <p:grpSpPr>
              <a:xfrm>
                <a:off x="-16866437" y="13397232"/>
                <a:ext cx="52498" cy="211686"/>
                <a:chOff x="-34194026" y="24178429"/>
                <a:chExt cx="105039" cy="423541"/>
              </a:xfrm>
            </p:grpSpPr>
            <p:sp>
              <p:nvSpPr>
                <p:cNvPr id="8134" name="Google Shape;8134;p78"/>
                <p:cNvSpPr/>
                <p:nvPr/>
              </p:nvSpPr>
              <p:spPr>
                <a:xfrm rot="4716893">
                  <a:off x="-34217558" y="24217309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35" name="Google Shape;8135;p78"/>
                <p:cNvSpPr/>
                <p:nvPr/>
              </p:nvSpPr>
              <p:spPr>
                <a:xfrm rot="4716893">
                  <a:off x="-34155119" y="24527449"/>
                  <a:ext cx="89664" cy="35641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36" name="Google Shape;8136;p78"/>
                <p:cNvSpPr/>
                <p:nvPr/>
              </p:nvSpPr>
              <p:spPr>
                <a:xfrm rot="4716893">
                  <a:off x="-34170729" y="24449914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37" name="Google Shape;8137;p78"/>
                <p:cNvSpPr/>
                <p:nvPr/>
              </p:nvSpPr>
              <p:spPr>
                <a:xfrm rot="4716893">
                  <a:off x="-34186338" y="24372379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38" name="Google Shape;8138;p78"/>
                <p:cNvSpPr/>
                <p:nvPr/>
              </p:nvSpPr>
              <p:spPr>
                <a:xfrm rot="4716893">
                  <a:off x="-34201948" y="24294844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</p:grpSp>
        </p:grpSp>
        <p:grpSp>
          <p:nvGrpSpPr>
            <p:cNvPr id="8139" name="Google Shape;8139;p78"/>
            <p:cNvGrpSpPr/>
            <p:nvPr/>
          </p:nvGrpSpPr>
          <p:grpSpPr>
            <a:xfrm rot="10800000">
              <a:off x="-17263965" y="13568155"/>
              <a:ext cx="92080" cy="408291"/>
              <a:chOff x="16734507" y="-9216153"/>
              <a:chExt cx="92080" cy="408291"/>
            </a:xfrm>
          </p:grpSpPr>
          <p:grpSp>
            <p:nvGrpSpPr>
              <p:cNvPr id="8140" name="Google Shape;8140;p78"/>
              <p:cNvGrpSpPr/>
              <p:nvPr/>
            </p:nvGrpSpPr>
            <p:grpSpPr>
              <a:xfrm>
                <a:off x="16734507" y="-9216153"/>
                <a:ext cx="52498" cy="211686"/>
                <a:chOff x="33034755" y="-20573872"/>
                <a:chExt cx="105039" cy="423541"/>
              </a:xfrm>
            </p:grpSpPr>
            <p:sp>
              <p:nvSpPr>
                <p:cNvPr id="8141" name="Google Shape;8141;p78"/>
                <p:cNvSpPr/>
                <p:nvPr/>
              </p:nvSpPr>
              <p:spPr>
                <a:xfrm rot="4716893">
                  <a:off x="33011223" y="-20534993"/>
                  <a:ext cx="89664" cy="35641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42" name="Google Shape;8142;p78"/>
                <p:cNvSpPr/>
                <p:nvPr/>
              </p:nvSpPr>
              <p:spPr>
                <a:xfrm rot="4716893">
                  <a:off x="33073661" y="-20224852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43" name="Google Shape;8143;p78"/>
                <p:cNvSpPr/>
                <p:nvPr/>
              </p:nvSpPr>
              <p:spPr>
                <a:xfrm rot="4716893">
                  <a:off x="33058052" y="-20302387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44" name="Google Shape;8144;p78"/>
                <p:cNvSpPr/>
                <p:nvPr/>
              </p:nvSpPr>
              <p:spPr>
                <a:xfrm rot="4716893">
                  <a:off x="33042442" y="-20379922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45" name="Google Shape;8145;p78"/>
                <p:cNvSpPr/>
                <p:nvPr/>
              </p:nvSpPr>
              <p:spPr>
                <a:xfrm rot="4716893">
                  <a:off x="33026832" y="-20457458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</p:grpSp>
          <p:grpSp>
            <p:nvGrpSpPr>
              <p:cNvPr id="8146" name="Google Shape;8146;p78"/>
              <p:cNvGrpSpPr/>
              <p:nvPr/>
            </p:nvGrpSpPr>
            <p:grpSpPr>
              <a:xfrm>
                <a:off x="16774088" y="-9019548"/>
                <a:ext cx="52498" cy="211686"/>
                <a:chOff x="33113949" y="-20673070"/>
                <a:chExt cx="105039" cy="423541"/>
              </a:xfrm>
            </p:grpSpPr>
            <p:sp>
              <p:nvSpPr>
                <p:cNvPr id="8147" name="Google Shape;8147;p78"/>
                <p:cNvSpPr/>
                <p:nvPr/>
              </p:nvSpPr>
              <p:spPr>
                <a:xfrm rot="4716893">
                  <a:off x="33090417" y="-20634190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48" name="Google Shape;8148;p78"/>
                <p:cNvSpPr/>
                <p:nvPr/>
              </p:nvSpPr>
              <p:spPr>
                <a:xfrm rot="4716893">
                  <a:off x="33152856" y="-20324050"/>
                  <a:ext cx="89664" cy="35641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49" name="Google Shape;8149;p78"/>
                <p:cNvSpPr/>
                <p:nvPr/>
              </p:nvSpPr>
              <p:spPr>
                <a:xfrm rot="4716893">
                  <a:off x="33137246" y="-20401585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50" name="Google Shape;8150;p78"/>
                <p:cNvSpPr/>
                <p:nvPr/>
              </p:nvSpPr>
              <p:spPr>
                <a:xfrm rot="4716893">
                  <a:off x="33121637" y="-20479120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  <p:sp>
              <p:nvSpPr>
                <p:cNvPr id="8151" name="Google Shape;8151;p78"/>
                <p:cNvSpPr/>
                <p:nvPr/>
              </p:nvSpPr>
              <p:spPr>
                <a:xfrm rot="4716893">
                  <a:off x="33106027" y="-20556655"/>
                  <a:ext cx="89664" cy="3564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l">
                    <a:spcBef>
                      <a:spcPts val="0"/>
                    </a:spcBef>
                    <a:spcAft>
                      <a:spcPts val="0"/>
                    </a:spcAft>
                  </a:pPr>
                  <a:endParaRPr sz="1500"/>
                </a:p>
              </p:txBody>
            </p:sp>
          </p:grpSp>
        </p:grpSp>
      </p:grpSp>
      <p:sp>
        <p:nvSpPr>
          <p:cNvPr id="7" name="Rounded Rectangle 6"/>
          <p:cNvSpPr/>
          <p:nvPr/>
        </p:nvSpPr>
        <p:spPr>
          <a:xfrm>
            <a:off x="2351247" y="615421"/>
            <a:ext cx="4703921" cy="165205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pic>
        <p:nvPicPr>
          <p:cNvPr id="9" name="Picture 8" descr="—Pngtree—student_1817853"/>
          <p:cNvPicPr>
            <a:picLocks noChangeAspect="1"/>
          </p:cNvPicPr>
          <p:nvPr/>
        </p:nvPicPr>
        <p:blipFill>
          <a:blip r:embed="rId3"/>
          <a:srcRect b="10398"/>
          <a:stretch>
            <a:fillRect/>
          </a:stretch>
        </p:blipFill>
        <p:spPr>
          <a:xfrm flipH="1">
            <a:off x="-1667828" y="357717"/>
            <a:ext cx="5502593" cy="547952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991570" y="2512254"/>
            <a:ext cx="6982340" cy="2354792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1763885" y="2882660"/>
            <a:ext cx="4316390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Sử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dụng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cẩn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thận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3" name="Text Box 0"/>
          <p:cNvSpPr txBox="1"/>
          <p:nvPr/>
        </p:nvSpPr>
        <p:spPr>
          <a:xfrm>
            <a:off x="1991570" y="3616450"/>
            <a:ext cx="7058235" cy="50290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trước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r>
              <a:rPr lang="en-US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dirty="0">
              <a:solidFill>
                <a:schemeClr val="accent5">
                  <a:lumMod val="1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246" y="1011767"/>
            <a:ext cx="47148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" grpId="0"/>
      <p:bldP spid="7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929"/>
            <a:ext cx="9144476" cy="5439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286906" y="3932681"/>
            <a:ext cx="7437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.</a:t>
            </a:r>
          </a:p>
        </p:txBody>
      </p:sp>
      <p:pic>
        <p:nvPicPr>
          <p:cNvPr id="1026" name="Picture 2" descr="C:\Users\HP\Pictures\Screenshots\Screenshot (44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1" t="16691" r="4958" b="20234"/>
          <a:stretch/>
        </p:blipFill>
        <p:spPr bwMode="auto">
          <a:xfrm>
            <a:off x="650011" y="239122"/>
            <a:ext cx="8074605" cy="36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219256" y="863252"/>
            <a:ext cx="5540335" cy="1011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88"/>
              </a:avLst>
            </a:prstTxWarp>
          </a:bodyPr>
          <a:lstStyle/>
          <a:p>
            <a:pPr algn="ctr"/>
            <a:r>
              <a:rPr lang="en-US" sz="3600" i="0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KHOA HỌC </a:t>
            </a:r>
            <a:endParaRPr lang="en-US" sz="3600" i="0" kern="10" dirty="0">
              <a:ln w="9525">
                <a:solidFill>
                  <a:srgbClr val="008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991571" y="2185290"/>
            <a:ext cx="5084965" cy="1262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NĂNG LƯỢNG ĐIỆN</a:t>
            </a:r>
          </a:p>
          <a:p>
            <a:pPr algn="ctr"/>
            <a:r>
              <a:rPr lang="en-US" sz="3600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(</a:t>
            </a:r>
            <a:r>
              <a:rPr lang="vi-VN" sz="3600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3600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1)</a:t>
            </a:r>
            <a:r>
              <a:rPr lang="en-US" sz="3600" b="1" i="0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3600" b="1" i="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3" name="Picture 3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0"/>
            <a:ext cx="35052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5977" y="52918"/>
            <a:ext cx="682625" cy="206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36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</p:spPr>
        <p:txBody>
          <a:bodyPr wrap="none" anchor="ctr"/>
          <a:lstStyle/>
          <a:p>
            <a:pPr eaLnBrk="1" hangingPunct="1"/>
            <a:endParaRPr lang="vi-VN" altLang="en-US">
              <a:latin typeface="Times New Roman" panose="02020603050405020304" pitchFamily="18" charset="0"/>
            </a:endParaRPr>
          </a:p>
        </p:txBody>
      </p:sp>
      <p:pic>
        <p:nvPicPr>
          <p:cNvPr id="2056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4885"/>
            <a:ext cx="1493838" cy="160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708245qq9tddswa1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05625" y="3881438"/>
            <a:ext cx="2209800" cy="17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5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" y="-1"/>
            <a:ext cx="9144476" cy="55770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WordArt 6"/>
          <p:cNvSpPr>
            <a:spLocks noTextEdit="1"/>
          </p:cNvSpPr>
          <p:nvPr/>
        </p:nvSpPr>
        <p:spPr>
          <a:xfrm>
            <a:off x="2764850" y="884230"/>
            <a:ext cx="3613823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sz="2025" i="0" dirty="0">
                <a:ln w="9525" cap="flat" cmpd="sng">
                  <a:solidFill>
                    <a:srgbClr val="D60093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D60093"/>
                </a:solidFill>
                <a:ea typeface="Times New Roman" panose="02020603050405020304" pitchFamily="18" charset="0"/>
              </a:rPr>
              <a:t>KHÁM PHÁ</a:t>
            </a:r>
            <a:endParaRPr lang="en-US" sz="2025" i="0" dirty="0">
              <a:ln w="9525" cap="flat" cmpd="sng">
                <a:solidFill>
                  <a:srgbClr val="D60093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D60093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410" y="2326235"/>
            <a:ext cx="664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 smtClean="0">
                <a:solidFill>
                  <a:srgbClr val="FF0000"/>
                </a:solidFill>
              </a:rPr>
              <a:t>MẠCH ĐIỆN THẮP SÁNG</a:t>
            </a:r>
            <a:endParaRPr lang="en-US" sz="3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1354"/>
          <p:cNvGrpSpPr/>
          <p:nvPr/>
        </p:nvGrpSpPr>
        <p:grpSpPr bwMode="auto">
          <a:xfrm>
            <a:off x="273344" y="294349"/>
            <a:ext cx="1642331" cy="413413"/>
            <a:chOff x="286" y="200"/>
            <a:chExt cx="2343" cy="335"/>
          </a:xfrm>
        </p:grpSpPr>
        <p:sp>
          <p:nvSpPr>
            <p:cNvPr id="16400" name="WordArt 1355"/>
            <p:cNvSpPr>
              <a:spLocks noChangeArrowheads="1" noChangeShapeType="1" noTextEdit="1"/>
            </p:cNvSpPr>
            <p:nvPr/>
          </p:nvSpPr>
          <p:spPr bwMode="auto">
            <a:xfrm>
              <a:off x="346" y="200"/>
              <a:ext cx="2199" cy="2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i="0" kern="10">
                  <a:ln w="9525">
                    <a:solidFill>
                      <a:srgbClr val="00FFFF"/>
                    </a:solidFill>
                    <a:round/>
                  </a:ln>
                  <a:solidFill>
                    <a:srgbClr val="FF0000"/>
                  </a:solidFill>
                  <a:latin typeface="Arial" panose="020B0604020202020204"/>
                  <a:cs typeface="Arial" panose="020B0604020202020204"/>
                </a:rPr>
                <a:t>Hoạt động 1:</a:t>
              </a:r>
              <a:endParaRPr lang="en-US" sz="3600" i="0" kern="10">
                <a:ln w="9525">
                  <a:solidFill>
                    <a:srgbClr val="00FFFF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endParaRPr>
            </a:p>
          </p:txBody>
        </p:sp>
        <p:sp>
          <p:nvSpPr>
            <p:cNvPr id="101708" name="Line 1356"/>
            <p:cNvSpPr>
              <a:spLocks noChangeShapeType="1"/>
            </p:cNvSpPr>
            <p:nvPr/>
          </p:nvSpPr>
          <p:spPr bwMode="auto">
            <a:xfrm>
              <a:off x="286" y="535"/>
              <a:ext cx="23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1722" name="WordArt 1370"/>
          <p:cNvSpPr>
            <a:spLocks noChangeArrowheads="1" noChangeShapeType="1" noTextEdit="1"/>
          </p:cNvSpPr>
          <p:nvPr/>
        </p:nvSpPr>
        <p:spPr bwMode="auto">
          <a:xfrm>
            <a:off x="1993900" y="294349"/>
            <a:ext cx="6372850" cy="40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Tìm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hiểu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cấu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tạo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và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hoạt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động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của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mạch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điện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thăp</a:t>
            </a:r>
            <a:r>
              <a:rPr lang="en-US" sz="3600" i="0" kern="10" dirty="0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i="0" kern="10" dirty="0" err="1" smtClean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sáng</a:t>
            </a:r>
            <a:endParaRPr lang="en-US" sz="3600" i="0" kern="10" dirty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050" name="Picture 2" descr="C:\Users\HP\Pictures\Screenshots\Screenshot (445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" y="877806"/>
            <a:ext cx="9026463" cy="12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P\Pictures\Screenshots\Screenshot (446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6"/>
          <a:stretch/>
        </p:blipFill>
        <p:spPr bwMode="auto">
          <a:xfrm>
            <a:off x="245985" y="2174445"/>
            <a:ext cx="8700566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68981" y="619125"/>
            <a:ext cx="2993231" cy="4120621"/>
            <a:chOff x="3714" y="2890"/>
            <a:chExt cx="4752" cy="5986"/>
          </a:xfrm>
        </p:grpSpPr>
        <p:sp>
          <p:nvSpPr>
            <p:cNvPr id="5" name="Oval 4"/>
            <p:cNvSpPr/>
            <p:nvPr/>
          </p:nvSpPr>
          <p:spPr>
            <a:xfrm>
              <a:off x="3714" y="3383"/>
              <a:ext cx="4752" cy="4752"/>
            </a:xfrm>
            <a:prstGeom prst="ellipse">
              <a:avLst/>
            </a:prstGeom>
            <a:solidFill>
              <a:srgbClr val="AFD3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kissclipart-battery-clipart-ac-adapter-electric-battery-clip-a-58320eba4a3c38c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3" y="2890"/>
              <a:ext cx="2393" cy="5986"/>
            </a:xfrm>
            <a:prstGeom prst="rect">
              <a:avLst/>
            </a:prstGeom>
          </p:spPr>
        </p:pic>
      </p:grpSp>
      <p:cxnSp>
        <p:nvCxnSpPr>
          <p:cNvPr id="16" name="Elbow Connector 15"/>
          <p:cNvCxnSpPr/>
          <p:nvPr/>
        </p:nvCxnSpPr>
        <p:spPr>
          <a:xfrm rot="10800000">
            <a:off x="2605564" y="2371196"/>
            <a:ext cx="1967389" cy="1671108"/>
          </a:xfrm>
          <a:prstGeom prst="bentConnector3">
            <a:avLst>
              <a:gd name="adj1" fmla="val 49988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01942" y="231775"/>
            <a:ext cx="2898458" cy="81491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 flipV="1">
            <a:off x="4817745" y="705380"/>
            <a:ext cx="2147888" cy="705379"/>
          </a:xfrm>
          <a:prstGeom prst="bentConnector3">
            <a:avLst>
              <a:gd name="adj1" fmla="val 500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433662" y="294217"/>
            <a:ext cx="2177891" cy="814917"/>
            <a:chOff x="1139" y="681"/>
            <a:chExt cx="6086" cy="1540"/>
          </a:xfrm>
        </p:grpSpPr>
        <p:sp>
          <p:nvSpPr>
            <p:cNvPr id="14" name="Rounded Rectangle 13"/>
            <p:cNvSpPr/>
            <p:nvPr/>
          </p:nvSpPr>
          <p:spPr>
            <a:xfrm>
              <a:off x="1139" y="681"/>
              <a:ext cx="6086" cy="15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1771" y="943"/>
              <a:ext cx="523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Cực dương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2005" y="1964267"/>
            <a:ext cx="1882140" cy="814917"/>
            <a:chOff x="1139" y="681"/>
            <a:chExt cx="6086" cy="1540"/>
          </a:xfrm>
        </p:grpSpPr>
        <p:sp>
          <p:nvSpPr>
            <p:cNvPr id="19" name="Rounded Rectangle 18"/>
            <p:cNvSpPr/>
            <p:nvPr/>
          </p:nvSpPr>
          <p:spPr>
            <a:xfrm>
              <a:off x="1139" y="681"/>
              <a:ext cx="6086" cy="15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2276" y="943"/>
              <a:ext cx="439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Cực âm</a:t>
              </a:r>
            </a:p>
          </p:txBody>
        </p:sp>
      </p:grpSp>
      <p:sp>
        <p:nvSpPr>
          <p:cNvPr id="21" name="Rectangles 20"/>
          <p:cNvSpPr/>
          <p:nvPr/>
        </p:nvSpPr>
        <p:spPr>
          <a:xfrm>
            <a:off x="0" y="4268259"/>
            <a:ext cx="9144000" cy="1447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22" name="Text Box 21"/>
          <p:cNvSpPr txBox="1"/>
          <p:nvPr/>
        </p:nvSpPr>
        <p:spPr>
          <a:xfrm>
            <a:off x="301466" y="4440767"/>
            <a:ext cx="8932545" cy="93379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Pin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nguồn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cung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cấp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năng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sáng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đèn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err="1" smtClean="0"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pin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2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cực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cực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dương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(+)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cực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(-).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8" y="369358"/>
            <a:ext cx="2495550" cy="5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4268258"/>
            <a:ext cx="9144000" cy="1447271"/>
            <a:chOff x="0" y="8066"/>
            <a:chExt cx="19200" cy="2735"/>
          </a:xfrm>
        </p:grpSpPr>
        <p:sp>
          <p:nvSpPr>
            <p:cNvPr id="21" name="Rectangles 20"/>
            <p:cNvSpPr/>
            <p:nvPr/>
          </p:nvSpPr>
          <p:spPr>
            <a:xfrm>
              <a:off x="0" y="8066"/>
              <a:ext cx="19200" cy="27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307" y="8066"/>
              <a:ext cx="18756" cy="2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Bên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trong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bóng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đèn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là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dây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tóc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,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hai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đầu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dây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tóc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được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nối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ra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bên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ngoài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Dòng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điện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chạy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qua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dây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tóc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bóng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đèn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làm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cho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dây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tóc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nóng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tới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mức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phát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ra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ánh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dirty="0" err="1">
                  <a:latin typeface="Times New Roman" panose="02020603050405020304" charset="0"/>
                  <a:cs typeface="Times New Roman" panose="02020603050405020304" charset="0"/>
                </a:rPr>
                <a:t>sáng</a:t>
              </a:r>
              <a:r>
                <a:rPr lang="en-US" dirty="0"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5179" y="657225"/>
            <a:ext cx="3086100" cy="3429000"/>
            <a:chOff x="7003" y="1242"/>
            <a:chExt cx="6480" cy="6480"/>
          </a:xfrm>
        </p:grpSpPr>
        <p:sp>
          <p:nvSpPr>
            <p:cNvPr id="2" name="Oval 1"/>
            <p:cNvSpPr/>
            <p:nvPr/>
          </p:nvSpPr>
          <p:spPr>
            <a:xfrm>
              <a:off x="7003" y="1242"/>
              <a:ext cx="6480" cy="6480"/>
            </a:xfrm>
            <a:prstGeom prst="ellipse">
              <a:avLst/>
            </a:prstGeom>
            <a:solidFill>
              <a:srgbClr val="D8E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Lovepik_com-401380536-cartoon-glowing-light-bulb-material"/>
            <p:cNvPicPr>
              <a:picLocks noChangeAspect="1"/>
            </p:cNvPicPr>
            <p:nvPr/>
          </p:nvPicPr>
          <p:blipFill>
            <a:blip r:embed="rId2"/>
            <a:srcRect l="26945" t="16581" r="26623" b="1690"/>
            <a:stretch>
              <a:fillRect/>
            </a:stretch>
          </p:blipFill>
          <p:spPr>
            <a:xfrm>
              <a:off x="8613" y="1442"/>
              <a:ext cx="3472" cy="6117"/>
            </a:xfrm>
            <a:prstGeom prst="roundRect">
              <a:avLst>
                <a:gd name="adj" fmla="val 40895"/>
              </a:avLst>
            </a:prstGeom>
          </p:spPr>
        </p:pic>
      </p:grpSp>
      <p:cxnSp>
        <p:nvCxnSpPr>
          <p:cNvPr id="16" name="Elbow Connector 15"/>
          <p:cNvCxnSpPr/>
          <p:nvPr/>
        </p:nvCxnSpPr>
        <p:spPr>
          <a:xfrm rot="10800000">
            <a:off x="2605088" y="2370667"/>
            <a:ext cx="2289334" cy="1456796"/>
          </a:xfrm>
          <a:prstGeom prst="bentConnector3">
            <a:avLst>
              <a:gd name="adj1" fmla="val 49990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5269707" y="657225"/>
            <a:ext cx="1467326" cy="1132946"/>
          </a:xfrm>
          <a:prstGeom prst="bentConnector3">
            <a:avLst>
              <a:gd name="adj1" fmla="val 50016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46380" y="1964267"/>
            <a:ext cx="2538075" cy="814917"/>
            <a:chOff x="-981" y="681"/>
            <a:chExt cx="8207" cy="1540"/>
          </a:xfrm>
        </p:grpSpPr>
        <p:sp>
          <p:nvSpPr>
            <p:cNvPr id="19" name="Rounded Rectangle 18"/>
            <p:cNvSpPr/>
            <p:nvPr/>
          </p:nvSpPr>
          <p:spPr>
            <a:xfrm>
              <a:off x="-981" y="681"/>
              <a:ext cx="8207" cy="15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611" y="943"/>
              <a:ext cx="605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Núm thiếc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13684" y="231775"/>
            <a:ext cx="2433398" cy="814917"/>
            <a:chOff x="1139" y="681"/>
            <a:chExt cx="6800" cy="1540"/>
          </a:xfrm>
        </p:grpSpPr>
        <p:sp>
          <p:nvSpPr>
            <p:cNvPr id="14" name="Rounded Rectangle 13"/>
            <p:cNvSpPr/>
            <p:nvPr/>
          </p:nvSpPr>
          <p:spPr>
            <a:xfrm>
              <a:off x="1139" y="681"/>
              <a:ext cx="6086" cy="154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2703" y="943"/>
              <a:ext cx="523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Dây tóc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9061" y="231775"/>
            <a:ext cx="3837623" cy="835025"/>
            <a:chOff x="229" y="438"/>
            <a:chExt cx="8058" cy="1578"/>
          </a:xfrm>
        </p:grpSpPr>
        <p:sp>
          <p:nvSpPr>
            <p:cNvPr id="7" name="Rounded Rectangle 6"/>
            <p:cNvSpPr/>
            <p:nvPr/>
          </p:nvSpPr>
          <p:spPr>
            <a:xfrm>
              <a:off x="229" y="438"/>
              <a:ext cx="7001" cy="15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" y="718"/>
              <a:ext cx="7980" cy="1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947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41" name="AutoShape 365"/>
          <p:cNvSpPr>
            <a:spLocks noChangeArrowheads="1"/>
          </p:cNvSpPr>
          <p:nvPr/>
        </p:nvSpPr>
        <p:spPr bwMode="auto">
          <a:xfrm>
            <a:off x="1157290" y="1543406"/>
            <a:ext cx="6981825" cy="4122209"/>
          </a:xfrm>
          <a:prstGeom prst="flowChartAlternateProcess">
            <a:avLst/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5400000" scaled="1"/>
          </a:gradFill>
          <a:ln w="38100" cmpd="dbl" algn="ctr">
            <a:solidFill>
              <a:srgbClr val="00FFFF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</p:txBody>
      </p:sp>
      <p:grpSp>
        <p:nvGrpSpPr>
          <p:cNvPr id="3" name="Group 387"/>
          <p:cNvGrpSpPr/>
          <p:nvPr/>
        </p:nvGrpSpPr>
        <p:grpSpPr bwMode="auto">
          <a:xfrm>
            <a:off x="2028825" y="2113586"/>
            <a:ext cx="1803400" cy="3181614"/>
            <a:chOff x="1278" y="1539"/>
            <a:chExt cx="1136" cy="2405"/>
          </a:xfrm>
        </p:grpSpPr>
        <p:pic>
          <p:nvPicPr>
            <p:cNvPr id="18451" name="Picture 366" descr="BATTERY"/>
            <p:cNvPicPr>
              <a:picLocks noChangeAspect="1" noChangeArrowheads="1"/>
            </p:cNvPicPr>
            <p:nvPr/>
          </p:nvPicPr>
          <p:blipFill>
            <a:blip r:embed="rId2">
              <a:lum bright="-18000" contrast="-6000"/>
            </a:blip>
            <a:srcRect/>
            <a:stretch>
              <a:fillRect/>
            </a:stretch>
          </p:blipFill>
          <p:spPr bwMode="auto">
            <a:xfrm>
              <a:off x="1278" y="1539"/>
              <a:ext cx="1136" cy="2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143" name="AutoShape 367"/>
            <p:cNvSpPr>
              <a:spLocks noChangeArrowheads="1"/>
            </p:cNvSpPr>
            <p:nvPr/>
          </p:nvSpPr>
          <p:spPr bwMode="auto">
            <a:xfrm>
              <a:off x="1708" y="1909"/>
              <a:ext cx="270" cy="240"/>
            </a:xfrm>
            <a:prstGeom prst="plus">
              <a:avLst>
                <a:gd name="adj" fmla="val 29269"/>
              </a:avLst>
            </a:prstGeom>
            <a:solidFill>
              <a:srgbClr val="993300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  <p:sp>
          <p:nvSpPr>
            <p:cNvPr id="76144" name="Rectangle 368"/>
            <p:cNvSpPr>
              <a:spLocks noChangeArrowheads="1"/>
            </p:cNvSpPr>
            <p:nvPr/>
          </p:nvSpPr>
          <p:spPr bwMode="auto">
            <a:xfrm>
              <a:off x="1649" y="3654"/>
              <a:ext cx="430" cy="144"/>
            </a:xfrm>
            <a:prstGeom prst="rect">
              <a:avLst/>
            </a:prstGeom>
            <a:solidFill>
              <a:srgbClr val="0000FF"/>
            </a:solidFill>
            <a:ln w="38100" cmpd="dbl" algn="ctr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  <p:pic>
        <p:nvPicPr>
          <p:cNvPr id="76145" name="Picture 369" descr="LITBUL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99511" y="2204469"/>
            <a:ext cx="1321594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147" name="Picture 371" descr="1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911727" y="2886168"/>
            <a:ext cx="2657475" cy="16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148" name="Line 372"/>
          <p:cNvSpPr>
            <a:spLocks noChangeShapeType="1"/>
          </p:cNvSpPr>
          <p:nvPr/>
        </p:nvSpPr>
        <p:spPr bwMode="auto">
          <a:xfrm flipV="1">
            <a:off x="2921000" y="1907210"/>
            <a:ext cx="0" cy="26855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149" name="Line 373"/>
          <p:cNvSpPr>
            <a:spLocks noChangeShapeType="1"/>
          </p:cNvSpPr>
          <p:nvPr/>
        </p:nvSpPr>
        <p:spPr bwMode="auto">
          <a:xfrm>
            <a:off x="3832225" y="1907209"/>
            <a:ext cx="10620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153" name="Line 377"/>
          <p:cNvSpPr>
            <a:spLocks noChangeShapeType="1"/>
          </p:cNvSpPr>
          <p:nvPr/>
        </p:nvSpPr>
        <p:spPr bwMode="auto">
          <a:xfrm>
            <a:off x="2901952" y="1907209"/>
            <a:ext cx="9874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tail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79"/>
          <p:cNvGrpSpPr/>
          <p:nvPr/>
        </p:nvGrpSpPr>
        <p:grpSpPr bwMode="auto">
          <a:xfrm>
            <a:off x="4856163" y="1891334"/>
            <a:ext cx="76200" cy="1676136"/>
            <a:chOff x="3059" y="1371"/>
            <a:chExt cx="48" cy="1267"/>
          </a:xfrm>
        </p:grpSpPr>
        <p:sp>
          <p:nvSpPr>
            <p:cNvPr id="76150" name="Line 374"/>
            <p:cNvSpPr>
              <a:spLocks noChangeShapeType="1"/>
            </p:cNvSpPr>
            <p:nvPr/>
          </p:nvSpPr>
          <p:spPr bwMode="auto">
            <a:xfrm>
              <a:off x="3083" y="1371"/>
              <a:ext cx="0" cy="126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154" name="Oval 378"/>
            <p:cNvSpPr>
              <a:spLocks noChangeArrowheads="1"/>
            </p:cNvSpPr>
            <p:nvPr/>
          </p:nvSpPr>
          <p:spPr bwMode="auto">
            <a:xfrm>
              <a:off x="3059" y="2590"/>
              <a:ext cx="48" cy="48"/>
            </a:xfrm>
            <a:prstGeom prst="ellipse">
              <a:avLst/>
            </a:prstGeom>
            <a:solidFill>
              <a:srgbClr val="FF0000"/>
            </a:solidFill>
            <a:ln w="38100" cmpd="dbl" algn="ctr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  <p:sp>
        <p:nvSpPr>
          <p:cNvPr id="76156" name="Line 380"/>
          <p:cNvSpPr>
            <a:spLocks noChangeShapeType="1"/>
          </p:cNvSpPr>
          <p:nvPr/>
        </p:nvSpPr>
        <p:spPr bwMode="auto">
          <a:xfrm>
            <a:off x="2882900" y="5275355"/>
            <a:ext cx="1443038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157" name="Line 381"/>
          <p:cNvSpPr>
            <a:spLocks noChangeShapeType="1"/>
          </p:cNvSpPr>
          <p:nvPr/>
        </p:nvSpPr>
        <p:spPr bwMode="auto">
          <a:xfrm>
            <a:off x="4306890" y="5274032"/>
            <a:ext cx="113823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arrow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386"/>
          <p:cNvGrpSpPr/>
          <p:nvPr/>
        </p:nvGrpSpPr>
        <p:grpSpPr bwMode="auto">
          <a:xfrm>
            <a:off x="5387975" y="3772522"/>
            <a:ext cx="76200" cy="1488281"/>
            <a:chOff x="3394" y="2793"/>
            <a:chExt cx="48" cy="1125"/>
          </a:xfrm>
        </p:grpSpPr>
        <p:sp>
          <p:nvSpPr>
            <p:cNvPr id="76159" name="Line 383"/>
            <p:cNvSpPr>
              <a:spLocks noChangeShapeType="1"/>
            </p:cNvSpPr>
            <p:nvPr/>
          </p:nvSpPr>
          <p:spPr bwMode="auto">
            <a:xfrm rot="5400000">
              <a:off x="2879" y="3380"/>
              <a:ext cx="1077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161" name="Oval 385"/>
            <p:cNvSpPr>
              <a:spLocks noChangeArrowheads="1"/>
            </p:cNvSpPr>
            <p:nvPr/>
          </p:nvSpPr>
          <p:spPr bwMode="auto">
            <a:xfrm>
              <a:off x="3394" y="2793"/>
              <a:ext cx="48" cy="48"/>
            </a:xfrm>
            <a:prstGeom prst="ellipse">
              <a:avLst/>
            </a:prstGeom>
            <a:solidFill>
              <a:schemeClr val="accent1"/>
            </a:solidFill>
            <a:ln w="57150" algn="ctr">
              <a:solidFill>
                <a:srgbClr val="000080"/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endParaRPr>
            </a:p>
          </p:txBody>
        </p:sp>
      </p:grpSp>
      <p:pic>
        <p:nvPicPr>
          <p:cNvPr id="24" name="Picture 2" descr="C:\Users\HP\Pictures\Screenshots\Screenshot (447)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1436" b="35078"/>
          <a:stretch/>
        </p:blipFill>
        <p:spPr bwMode="auto">
          <a:xfrm>
            <a:off x="90471" y="-102987"/>
            <a:ext cx="9115461" cy="164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369</Words>
  <Application>Microsoft Office PowerPoint</Application>
  <PresentationFormat>On-screen Show (16:10)</PresentationFormat>
  <Paragraphs>60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HA</dc:creator>
  <cp:lastModifiedBy>HP</cp:lastModifiedBy>
  <cp:revision>360</cp:revision>
  <dcterms:created xsi:type="dcterms:W3CDTF">2005-07-27T16:11:00Z</dcterms:created>
  <dcterms:modified xsi:type="dcterms:W3CDTF">2024-07-23T07:22:14Z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0063B555EBF443F5BDDBC37C07B29CDD</vt:lpwstr>
  </property>
  <property fmtid="{D5CDD505-2E9C-101B-9397-08002B2CF9AE}" pid="3" name="KSOProductBuildVer">
    <vt:lpwstr>1033-11.2.0.11440</vt:lpwstr>
  </property>
</Properties>
</file>