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95" r:id="rId2"/>
    <p:sldId id="256" r:id="rId3"/>
    <p:sldId id="257" r:id="rId4"/>
    <p:sldId id="258" r:id="rId5"/>
    <p:sldId id="296" r:id="rId6"/>
    <p:sldId id="297" r:id="rId7"/>
    <p:sldId id="259" r:id="rId8"/>
    <p:sldId id="298" r:id="rId9"/>
    <p:sldId id="300" r:id="rId10"/>
    <p:sldId id="301" r:id="rId11"/>
    <p:sldId id="302" r:id="rId12"/>
  </p:sldIdLst>
  <p:sldSz cx="18288000" cy="10287000"/>
  <p:notesSz cx="6858000" cy="9144000"/>
  <p:embeddedFontLst>
    <p:embeddedFont>
      <p:font typeface="#9Slide03 AmpleSoft" panose="020B0604020202020204" charset="-93"/>
      <p:regular r:id="rId14"/>
    </p:embeddedFont>
    <p:embeddedFont>
      <p:font typeface="#9Slide03 AmpleSoft Bold" panose="020B0604020202020204" charset="-93"/>
      <p:bold r:id="rId15"/>
    </p:embeddedFont>
    <p:embeddedFont>
      <p:font typeface="#9Slide03 Arima Madurai" panose="020B0604020202020204" charset="-93"/>
      <p:regular r:id="rId16"/>
    </p:embeddedFont>
    <p:embeddedFont>
      <p:font typeface="#9Slide03 Arima Madurai Bold" panose="020B0604020202020204" charset="-93"/>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5FF"/>
    <a:srgbClr val="50ADCE"/>
    <a:srgbClr val="469FBE"/>
    <a:srgbClr val="B8DF6F"/>
    <a:srgbClr val="FE54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4593" autoAdjust="0"/>
  </p:normalViewPr>
  <p:slideViewPr>
    <p:cSldViewPr>
      <p:cViewPr varScale="1">
        <p:scale>
          <a:sx n="63" d="100"/>
          <a:sy n="63" d="100"/>
        </p:scale>
        <p:origin x="390"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60103-66E6-5F45-9BFD-1587E95005B1}" type="datetimeFigureOut">
              <a:rPr lang="en-VN" smtClean="0"/>
              <a:t>10/10/2024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62F5C-7865-A94D-92AE-F161CBB4ADE6}" type="slidenum">
              <a:rPr lang="en-VN" smtClean="0"/>
              <a:t>‹#›</a:t>
            </a:fld>
            <a:endParaRPr lang="en-VN"/>
          </a:p>
        </p:txBody>
      </p:sp>
    </p:spTree>
    <p:extLst>
      <p:ext uri="{BB962C8B-B14F-4D97-AF65-F5344CB8AC3E}">
        <p14:creationId xmlns:p14="http://schemas.microsoft.com/office/powerpoint/2010/main" val="3500831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dirty="0"/>
              <a:t>C</a:t>
            </a:r>
            <a:r>
              <a:rPr lang="en-VN" dirty="0"/>
              <a:t>ách chơi: HS hỏi nhóm 2</a:t>
            </a:r>
          </a:p>
          <a:p>
            <a:pPr algn="just">
              <a:lnSpc>
                <a:spcPct val="115000"/>
              </a:lnSpc>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Muốn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cộng</a:t>
            </a:r>
            <a:r>
              <a:rPr lang="en-US" sz="1800" dirty="0">
                <a:effectLst/>
                <a:latin typeface="Times New Roman" panose="02020603050405020304" pitchFamily="18" charset="0"/>
                <a:ea typeface="Times New Roman" panose="02020603050405020304" pitchFamily="18" charset="0"/>
              </a:rPr>
              <a:t> 2 </a:t>
            </a:r>
            <a:r>
              <a:rPr lang="en-US" sz="1800" dirty="0" err="1">
                <a:effectLst/>
                <a:latin typeface="Times New Roman" panose="02020603050405020304" pitchFamily="18" charset="0"/>
                <a:ea typeface="Times New Roman" panose="02020603050405020304" pitchFamily="18" charset="0"/>
              </a:rPr>
              <a:t>số</a:t>
            </a:r>
            <a:r>
              <a:rPr lang="vi-VN" sz="1800" dirty="0">
                <a:effectLst/>
                <a:latin typeface="Times New Roman" panose="02020603050405020304" pitchFamily="18" charset="0"/>
                <a:ea typeface="Times New Roman" panose="02020603050405020304" pitchFamily="18" charset="0"/>
              </a:rPr>
              <a:t> thập </a:t>
            </a:r>
            <a:r>
              <a:rPr lang="en-US" sz="1800" dirty="0" err="1">
                <a:effectLst/>
                <a:latin typeface="Times New Roman" panose="02020603050405020304" pitchFamily="18" charset="0"/>
                <a:ea typeface="Times New Roman" panose="02020603050405020304" pitchFamily="18" charset="0"/>
              </a:rPr>
              <a:t>phân</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làm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Lấy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a:t>
            </a:r>
            <a:r>
              <a:rPr lang="en-US" sz="1800" dirty="0">
                <a:effectLst/>
                <a:latin typeface="Times New Roman" panose="02020603050405020304" pitchFamily="18" charset="0"/>
                <a:ea typeface="Times New Roman" panose="02020603050405020304" pitchFamily="18" charset="0"/>
              </a:rPr>
              <a:t>.</a:t>
            </a:r>
            <a:endParaRPr lang="en-VN" sz="1800" dirty="0">
              <a:effectLst/>
              <a:latin typeface="Times New Roman" panose="02020603050405020304" pitchFamily="18" charset="0"/>
              <a:ea typeface="Times New Roman" panose="02020603050405020304" pitchFamily="18" charset="0"/>
            </a:endParaRPr>
          </a:p>
          <a:p>
            <a:pPr algn="just">
              <a:lnSpc>
                <a:spcPct val="115000"/>
              </a:lnSpc>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Muốn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trừ</a:t>
            </a:r>
            <a:r>
              <a:rPr lang="en-US" sz="1800" dirty="0">
                <a:effectLst/>
                <a:latin typeface="Times New Roman" panose="02020603050405020304" pitchFamily="18" charset="0"/>
                <a:ea typeface="Times New Roman" panose="02020603050405020304" pitchFamily="18" charset="0"/>
              </a:rPr>
              <a:t> 2 </a:t>
            </a:r>
            <a:r>
              <a:rPr lang="en-US" sz="1800" dirty="0" err="1">
                <a:effectLst/>
                <a:latin typeface="Times New Roman" panose="02020603050405020304" pitchFamily="18" charset="0"/>
                <a:ea typeface="Times New Roman" panose="02020603050405020304" pitchFamily="18" charset="0"/>
              </a:rPr>
              <a:t>số</a:t>
            </a:r>
            <a:r>
              <a:rPr lang="vi-VN" sz="1800" dirty="0">
                <a:effectLst/>
                <a:latin typeface="Times New Roman" panose="02020603050405020304" pitchFamily="18" charset="0"/>
                <a:ea typeface="Times New Roman" panose="02020603050405020304" pitchFamily="18" charset="0"/>
              </a:rPr>
              <a:t> thập </a:t>
            </a:r>
            <a:r>
              <a:rPr lang="en-US" sz="1800" dirty="0" err="1">
                <a:effectLst/>
                <a:latin typeface="Times New Roman" panose="02020603050405020304" pitchFamily="18" charset="0"/>
                <a:ea typeface="Times New Roman" panose="02020603050405020304" pitchFamily="18" charset="0"/>
              </a:rPr>
              <a:t>phân</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làm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Lấy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a:t>
            </a:r>
            <a:r>
              <a:rPr lang="en-US" sz="1800" dirty="0">
                <a:effectLst/>
                <a:latin typeface="Times New Roman" panose="02020603050405020304" pitchFamily="18" charset="0"/>
                <a:ea typeface="Times New Roman" panose="02020603050405020304" pitchFamily="18" charset="0"/>
              </a:rPr>
              <a:t>.</a:t>
            </a:r>
            <a:endParaRPr lang="en-VN" sz="1800" dirty="0">
              <a:effectLst/>
              <a:latin typeface="Times New Roman" panose="02020603050405020304" pitchFamily="18" charset="0"/>
              <a:ea typeface="Times New Roman" panose="02020603050405020304" pitchFamily="18" charset="0"/>
            </a:endParaRPr>
          </a:p>
          <a:p>
            <a:pPr algn="just">
              <a:lnSpc>
                <a:spcPct val="115000"/>
              </a:lnSpc>
            </a:pP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9C6D11-71C3-8747-AB18-1ED736E63552}"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16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svg"/><Relationship Id="rId7" Type="http://schemas.openxmlformats.org/officeDocument/2006/relationships/image" Target="../media/image2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svg"/><Relationship Id="rId7" Type="http://schemas.openxmlformats.org/officeDocument/2006/relationships/image" Target="../media/image2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3.svg"/><Relationship Id="rId7"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1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7.sv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svg"/><Relationship Id="rId7" Type="http://schemas.openxmlformats.org/officeDocument/2006/relationships/image" Target="../media/image2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D649EE-C3F7-BA6E-5135-8CE279B39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386863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
        <p:nvSpPr>
          <p:cNvPr id="2" name="Freeform 2"/>
          <p:cNvSpPr/>
          <p:nvPr/>
        </p:nvSpPr>
        <p:spPr>
          <a:xfrm rot="1554121">
            <a:off x="-503887" y="8944268"/>
            <a:ext cx="3065174" cy="1563239"/>
          </a:xfrm>
          <a:custGeom>
            <a:avLst/>
            <a:gdLst/>
            <a:ahLst/>
            <a:cxnLst/>
            <a:rect l="l" t="t" r="r" b="b"/>
            <a:pathLst>
              <a:path w="3065174" h="1563239">
                <a:moveTo>
                  <a:pt x="0" y="0"/>
                </a:moveTo>
                <a:lnTo>
                  <a:pt x="3065174" y="0"/>
                </a:lnTo>
                <a:lnTo>
                  <a:pt x="3065174" y="1563239"/>
                </a:lnTo>
                <a:lnTo>
                  <a:pt x="0" y="15632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1855275">
            <a:off x="8189678" y="6578189"/>
            <a:ext cx="11252372" cy="5360221"/>
          </a:xfrm>
          <a:custGeom>
            <a:avLst/>
            <a:gdLst/>
            <a:ahLst/>
            <a:cxnLst/>
            <a:rect l="l" t="t" r="r" b="b"/>
            <a:pathLst>
              <a:path w="11252372" h="5360221">
                <a:moveTo>
                  <a:pt x="0" y="0"/>
                </a:moveTo>
                <a:lnTo>
                  <a:pt x="11252373" y="0"/>
                </a:lnTo>
                <a:lnTo>
                  <a:pt x="11252373" y="5360222"/>
                </a:lnTo>
                <a:lnTo>
                  <a:pt x="0" y="53602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16200840" y="8800689"/>
            <a:ext cx="1936561" cy="1486311"/>
          </a:xfrm>
          <a:custGeom>
            <a:avLst/>
            <a:gdLst/>
            <a:ahLst/>
            <a:cxnLst/>
            <a:rect l="l" t="t" r="r" b="b"/>
            <a:pathLst>
              <a:path w="1936561" h="1486311">
                <a:moveTo>
                  <a:pt x="0" y="0"/>
                </a:moveTo>
                <a:lnTo>
                  <a:pt x="1936562" y="0"/>
                </a:lnTo>
                <a:lnTo>
                  <a:pt x="1936562" y="1486311"/>
                </a:lnTo>
                <a:lnTo>
                  <a:pt x="0" y="14863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a:off x="11848251" y="9258300"/>
            <a:ext cx="969093" cy="935175"/>
          </a:xfrm>
          <a:custGeom>
            <a:avLst/>
            <a:gdLst/>
            <a:ahLst/>
            <a:cxnLst/>
            <a:rect l="l" t="t" r="r" b="b"/>
            <a:pathLst>
              <a:path w="969093" h="935175">
                <a:moveTo>
                  <a:pt x="0" y="0"/>
                </a:moveTo>
                <a:lnTo>
                  <a:pt x="969093" y="0"/>
                </a:lnTo>
                <a:lnTo>
                  <a:pt x="969093" y="935175"/>
                </a:lnTo>
                <a:lnTo>
                  <a:pt x="0" y="9351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grpSp>
        <p:nvGrpSpPr>
          <p:cNvPr id="7" name="Group 6">
            <a:extLst>
              <a:ext uri="{FF2B5EF4-FFF2-40B4-BE49-F238E27FC236}">
                <a16:creationId xmlns:a16="http://schemas.microsoft.com/office/drawing/2014/main" id="{02DE4017-1478-E170-C7A7-1F602E3E2973}"/>
              </a:ext>
            </a:extLst>
          </p:cNvPr>
          <p:cNvGrpSpPr/>
          <p:nvPr/>
        </p:nvGrpSpPr>
        <p:grpSpPr>
          <a:xfrm>
            <a:off x="786199" y="2366447"/>
            <a:ext cx="5749043" cy="1676400"/>
            <a:chOff x="944259" y="800100"/>
            <a:chExt cx="5749043" cy="1676400"/>
          </a:xfrm>
        </p:grpSpPr>
        <p:grpSp>
          <p:nvGrpSpPr>
            <p:cNvPr id="21" name="Group 20">
              <a:extLst>
                <a:ext uri="{FF2B5EF4-FFF2-40B4-BE49-F238E27FC236}">
                  <a16:creationId xmlns:a16="http://schemas.microsoft.com/office/drawing/2014/main" id="{40324E81-D603-566B-DE99-D7A52D4D395F}"/>
                </a:ext>
              </a:extLst>
            </p:cNvPr>
            <p:cNvGrpSpPr/>
            <p:nvPr/>
          </p:nvGrpSpPr>
          <p:grpSpPr>
            <a:xfrm>
              <a:off x="944259" y="800100"/>
              <a:ext cx="1804506" cy="1676400"/>
              <a:chOff x="3986694" y="4702702"/>
              <a:chExt cx="1804506" cy="1676400"/>
            </a:xfrm>
          </p:grpSpPr>
          <p:sp>
            <p:nvSpPr>
              <p:cNvPr id="10" name="Rectangle 9">
                <a:extLst>
                  <a:ext uri="{FF2B5EF4-FFF2-40B4-BE49-F238E27FC236}">
                    <a16:creationId xmlns:a16="http://schemas.microsoft.com/office/drawing/2014/main" id="{39C71D34-AC7D-7C34-3020-EC3606940414}"/>
                  </a:ext>
                </a:extLst>
              </p:cNvPr>
              <p:cNvSpPr/>
              <p:nvPr/>
            </p:nvSpPr>
            <p:spPr>
              <a:xfrm>
                <a:off x="3986694" y="4702702"/>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sp>
            <p:nvSpPr>
              <p:cNvPr id="14" name="TextBox 13">
                <a:extLst>
                  <a:ext uri="{FF2B5EF4-FFF2-40B4-BE49-F238E27FC236}">
                    <a16:creationId xmlns:a16="http://schemas.microsoft.com/office/drawing/2014/main" id="{2452BAF7-A33D-4CBF-114E-D06F2D9745F4}"/>
                  </a:ext>
                </a:extLst>
              </p:cNvPr>
              <p:cNvSpPr txBox="1"/>
              <p:nvPr/>
            </p:nvSpPr>
            <p:spPr>
              <a:xfrm>
                <a:off x="4343400" y="5286831"/>
                <a:ext cx="1447800"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2</a:t>
                </a:r>
              </a:p>
            </p:txBody>
          </p:sp>
        </p:grpSp>
        <p:grpSp>
          <p:nvGrpSpPr>
            <p:cNvPr id="20" name="Group 19">
              <a:extLst>
                <a:ext uri="{FF2B5EF4-FFF2-40B4-BE49-F238E27FC236}">
                  <a16:creationId xmlns:a16="http://schemas.microsoft.com/office/drawing/2014/main" id="{086FF5AB-2E8E-2669-1DA3-2BDBABC6FCB8}"/>
                </a:ext>
              </a:extLst>
            </p:cNvPr>
            <p:cNvGrpSpPr/>
            <p:nvPr/>
          </p:nvGrpSpPr>
          <p:grpSpPr>
            <a:xfrm>
              <a:off x="3531083" y="800100"/>
              <a:ext cx="1728306" cy="1676400"/>
              <a:chOff x="6553200" y="4702702"/>
              <a:chExt cx="1728306" cy="1676400"/>
            </a:xfrm>
          </p:grpSpPr>
          <p:sp>
            <p:nvSpPr>
              <p:cNvPr id="11" name="Rectangle 10">
                <a:extLst>
                  <a:ext uri="{FF2B5EF4-FFF2-40B4-BE49-F238E27FC236}">
                    <a16:creationId xmlns:a16="http://schemas.microsoft.com/office/drawing/2014/main" id="{03C6B794-68B1-C344-DBCD-29B46ACCCF3F}"/>
                  </a:ext>
                </a:extLst>
              </p:cNvPr>
              <p:cNvSpPr/>
              <p:nvPr/>
            </p:nvSpPr>
            <p:spPr>
              <a:xfrm>
                <a:off x="6553200" y="4702702"/>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sp>
            <p:nvSpPr>
              <p:cNvPr id="15" name="TextBox 14">
                <a:extLst>
                  <a:ext uri="{FF2B5EF4-FFF2-40B4-BE49-F238E27FC236}">
                    <a16:creationId xmlns:a16="http://schemas.microsoft.com/office/drawing/2014/main" id="{C1DDE1DA-C800-A611-4BA7-49A907769CDE}"/>
                  </a:ext>
                </a:extLst>
              </p:cNvPr>
              <p:cNvSpPr txBox="1"/>
              <p:nvPr/>
            </p:nvSpPr>
            <p:spPr>
              <a:xfrm>
                <a:off x="6833706" y="5286829"/>
                <a:ext cx="1447800"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4</a:t>
                </a:r>
              </a:p>
            </p:txBody>
          </p:sp>
        </p:grpSp>
        <p:grpSp>
          <p:nvGrpSpPr>
            <p:cNvPr id="19" name="Group 18">
              <a:extLst>
                <a:ext uri="{FF2B5EF4-FFF2-40B4-BE49-F238E27FC236}">
                  <a16:creationId xmlns:a16="http://schemas.microsoft.com/office/drawing/2014/main" id="{E53652F6-1389-F5F1-F165-3FB9459FA341}"/>
                </a:ext>
              </a:extLst>
            </p:cNvPr>
            <p:cNvGrpSpPr/>
            <p:nvPr/>
          </p:nvGrpSpPr>
          <p:grpSpPr>
            <a:xfrm>
              <a:off x="4842101" y="800100"/>
              <a:ext cx="1851201" cy="1676400"/>
              <a:chOff x="8915400" y="4600933"/>
              <a:chExt cx="1851201" cy="1676400"/>
            </a:xfrm>
          </p:grpSpPr>
          <p:sp>
            <p:nvSpPr>
              <p:cNvPr id="12" name="Rectangle 11">
                <a:extLst>
                  <a:ext uri="{FF2B5EF4-FFF2-40B4-BE49-F238E27FC236}">
                    <a16:creationId xmlns:a16="http://schemas.microsoft.com/office/drawing/2014/main" id="{48B7A672-7393-70CE-EC53-8918A194907C}"/>
                  </a:ext>
                </a:extLst>
              </p:cNvPr>
              <p:cNvSpPr/>
              <p:nvPr/>
            </p:nvSpPr>
            <p:spPr>
              <a:xfrm>
                <a:off x="8915400" y="4600933"/>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sp>
            <p:nvSpPr>
              <p:cNvPr id="16" name="TextBox 15">
                <a:extLst>
                  <a:ext uri="{FF2B5EF4-FFF2-40B4-BE49-F238E27FC236}">
                    <a16:creationId xmlns:a16="http://schemas.microsoft.com/office/drawing/2014/main" id="{549E01D8-B4A1-1B89-F063-81AD519E0AF8}"/>
                  </a:ext>
                </a:extLst>
              </p:cNvPr>
              <p:cNvSpPr txBox="1"/>
              <p:nvPr/>
            </p:nvSpPr>
            <p:spPr>
              <a:xfrm>
                <a:off x="9318801" y="5185060"/>
                <a:ext cx="1447800"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8</a:t>
                </a:r>
              </a:p>
            </p:txBody>
          </p:sp>
        </p:grpSp>
        <p:grpSp>
          <p:nvGrpSpPr>
            <p:cNvPr id="18" name="Group 17">
              <a:extLst>
                <a:ext uri="{FF2B5EF4-FFF2-40B4-BE49-F238E27FC236}">
                  <a16:creationId xmlns:a16="http://schemas.microsoft.com/office/drawing/2014/main" id="{A418F090-3660-3D04-9805-47653846D086}"/>
                </a:ext>
              </a:extLst>
            </p:cNvPr>
            <p:cNvGrpSpPr/>
            <p:nvPr/>
          </p:nvGrpSpPr>
          <p:grpSpPr>
            <a:xfrm>
              <a:off x="2220065" y="800100"/>
              <a:ext cx="1189341" cy="1676400"/>
              <a:chOff x="11686212" y="4708219"/>
              <a:chExt cx="1189341" cy="1676400"/>
            </a:xfrm>
          </p:grpSpPr>
          <p:sp>
            <p:nvSpPr>
              <p:cNvPr id="13" name="Rectangle 12">
                <a:extLst>
                  <a:ext uri="{FF2B5EF4-FFF2-40B4-BE49-F238E27FC236}">
                    <a16:creationId xmlns:a16="http://schemas.microsoft.com/office/drawing/2014/main" id="{DDF6DF2A-50A1-049B-5293-342E19697546}"/>
                  </a:ext>
                </a:extLst>
              </p:cNvPr>
              <p:cNvSpPr/>
              <p:nvPr/>
            </p:nvSpPr>
            <p:spPr>
              <a:xfrm>
                <a:off x="11686212" y="4708219"/>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sp>
            <p:nvSpPr>
              <p:cNvPr id="17" name="TextBox 16">
                <a:extLst>
                  <a:ext uri="{FF2B5EF4-FFF2-40B4-BE49-F238E27FC236}">
                    <a16:creationId xmlns:a16="http://schemas.microsoft.com/office/drawing/2014/main" id="{B38BADCF-C0BA-E2AB-34EC-3746DF1A1003}"/>
                  </a:ext>
                </a:extLst>
              </p:cNvPr>
              <p:cNvSpPr txBox="1"/>
              <p:nvPr/>
            </p:nvSpPr>
            <p:spPr>
              <a:xfrm>
                <a:off x="11992602" y="5292346"/>
                <a:ext cx="648044"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a:t>
                </a:r>
              </a:p>
            </p:txBody>
          </p:sp>
        </p:grpSp>
      </p:grpSp>
      <p:grpSp>
        <p:nvGrpSpPr>
          <p:cNvPr id="102" name="Group 101">
            <a:extLst>
              <a:ext uri="{FF2B5EF4-FFF2-40B4-BE49-F238E27FC236}">
                <a16:creationId xmlns:a16="http://schemas.microsoft.com/office/drawing/2014/main" id="{7550C0E3-9CF1-996B-5918-B2E46231720F}"/>
              </a:ext>
            </a:extLst>
          </p:cNvPr>
          <p:cNvGrpSpPr/>
          <p:nvPr/>
        </p:nvGrpSpPr>
        <p:grpSpPr>
          <a:xfrm>
            <a:off x="6709932" y="2366447"/>
            <a:ext cx="5087183" cy="1676400"/>
            <a:chOff x="6808144" y="2245369"/>
            <a:chExt cx="5087183" cy="1676400"/>
          </a:xfrm>
        </p:grpSpPr>
        <p:grpSp>
          <p:nvGrpSpPr>
            <p:cNvPr id="8" name="Group 7">
              <a:extLst>
                <a:ext uri="{FF2B5EF4-FFF2-40B4-BE49-F238E27FC236}">
                  <a16:creationId xmlns:a16="http://schemas.microsoft.com/office/drawing/2014/main" id="{DC3A7E4F-E740-84E7-849D-10356356B74C}"/>
                </a:ext>
              </a:extLst>
            </p:cNvPr>
            <p:cNvGrpSpPr/>
            <p:nvPr/>
          </p:nvGrpSpPr>
          <p:grpSpPr>
            <a:xfrm>
              <a:off x="6808144" y="2245369"/>
              <a:ext cx="5087183" cy="1676400"/>
              <a:chOff x="944259" y="800100"/>
              <a:chExt cx="5087183" cy="1676400"/>
            </a:xfrm>
          </p:grpSpPr>
          <p:grpSp>
            <p:nvGrpSpPr>
              <p:cNvPr id="9" name="Group 8">
                <a:extLst>
                  <a:ext uri="{FF2B5EF4-FFF2-40B4-BE49-F238E27FC236}">
                    <a16:creationId xmlns:a16="http://schemas.microsoft.com/office/drawing/2014/main" id="{207B446D-C419-1A62-7F04-B7208DB7F8C6}"/>
                  </a:ext>
                </a:extLst>
              </p:cNvPr>
              <p:cNvGrpSpPr/>
              <p:nvPr/>
            </p:nvGrpSpPr>
            <p:grpSpPr>
              <a:xfrm>
                <a:off x="944259" y="800100"/>
                <a:ext cx="1804506" cy="1676400"/>
                <a:chOff x="3986694" y="4702702"/>
                <a:chExt cx="1804506" cy="1676400"/>
              </a:xfrm>
            </p:grpSpPr>
            <p:sp>
              <p:nvSpPr>
                <p:cNvPr id="31" name="Rectangle 30">
                  <a:extLst>
                    <a:ext uri="{FF2B5EF4-FFF2-40B4-BE49-F238E27FC236}">
                      <a16:creationId xmlns:a16="http://schemas.microsoft.com/office/drawing/2014/main" id="{4D68DAFC-8ABE-E464-1883-2050B42DF03B}"/>
                    </a:ext>
                  </a:extLst>
                </p:cNvPr>
                <p:cNvSpPr/>
                <p:nvPr/>
              </p:nvSpPr>
              <p:spPr>
                <a:xfrm>
                  <a:off x="3986694" y="4702702"/>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sp>
              <p:nvSpPr>
                <p:cNvPr id="32" name="TextBox 31">
                  <a:extLst>
                    <a:ext uri="{FF2B5EF4-FFF2-40B4-BE49-F238E27FC236}">
                      <a16:creationId xmlns:a16="http://schemas.microsoft.com/office/drawing/2014/main" id="{D0719DB9-2536-F81A-B0F6-89D9AAECE053}"/>
                    </a:ext>
                  </a:extLst>
                </p:cNvPr>
                <p:cNvSpPr txBox="1"/>
                <p:nvPr/>
              </p:nvSpPr>
              <p:spPr>
                <a:xfrm>
                  <a:off x="4343400" y="5286831"/>
                  <a:ext cx="1447800"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2</a:t>
                  </a:r>
                </a:p>
              </p:txBody>
            </p:sp>
          </p:grpSp>
          <p:sp>
            <p:nvSpPr>
              <p:cNvPr id="29" name="Rectangle 28">
                <a:extLst>
                  <a:ext uri="{FF2B5EF4-FFF2-40B4-BE49-F238E27FC236}">
                    <a16:creationId xmlns:a16="http://schemas.microsoft.com/office/drawing/2014/main" id="{EA1C406F-F903-EBCA-72D4-F6EB243E56D2}"/>
                  </a:ext>
                </a:extLst>
              </p:cNvPr>
              <p:cNvSpPr/>
              <p:nvPr/>
            </p:nvSpPr>
            <p:spPr>
              <a:xfrm>
                <a:off x="3531083" y="800100"/>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grpSp>
            <p:nvGrpSpPr>
              <p:cNvPr id="23" name="Group 22">
                <a:extLst>
                  <a:ext uri="{FF2B5EF4-FFF2-40B4-BE49-F238E27FC236}">
                    <a16:creationId xmlns:a16="http://schemas.microsoft.com/office/drawing/2014/main" id="{2919A00C-E922-51AA-05BE-3773580AC59E}"/>
                  </a:ext>
                </a:extLst>
              </p:cNvPr>
              <p:cNvGrpSpPr/>
              <p:nvPr/>
            </p:nvGrpSpPr>
            <p:grpSpPr>
              <a:xfrm>
                <a:off x="3882221" y="800100"/>
                <a:ext cx="2149221" cy="1676400"/>
                <a:chOff x="7955520" y="4600933"/>
                <a:chExt cx="2149221" cy="1676400"/>
              </a:xfrm>
            </p:grpSpPr>
            <p:sp>
              <p:nvSpPr>
                <p:cNvPr id="27" name="Rectangle 26">
                  <a:extLst>
                    <a:ext uri="{FF2B5EF4-FFF2-40B4-BE49-F238E27FC236}">
                      <a16:creationId xmlns:a16="http://schemas.microsoft.com/office/drawing/2014/main" id="{3493E8E9-EC84-34F2-31ED-F23BFECD7D13}"/>
                    </a:ext>
                  </a:extLst>
                </p:cNvPr>
                <p:cNvSpPr/>
                <p:nvPr/>
              </p:nvSpPr>
              <p:spPr>
                <a:xfrm>
                  <a:off x="8915400" y="4600933"/>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sp>
              <p:nvSpPr>
                <p:cNvPr id="28" name="TextBox 27">
                  <a:extLst>
                    <a:ext uri="{FF2B5EF4-FFF2-40B4-BE49-F238E27FC236}">
                      <a16:creationId xmlns:a16="http://schemas.microsoft.com/office/drawing/2014/main" id="{FA8BE72B-8793-362E-D5F5-BEDAD2224D1C}"/>
                    </a:ext>
                  </a:extLst>
                </p:cNvPr>
                <p:cNvSpPr txBox="1"/>
                <p:nvPr/>
              </p:nvSpPr>
              <p:spPr>
                <a:xfrm>
                  <a:off x="7955520" y="5185059"/>
                  <a:ext cx="1447800"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8</a:t>
                  </a:r>
                </a:p>
              </p:txBody>
            </p:sp>
          </p:grpSp>
          <p:grpSp>
            <p:nvGrpSpPr>
              <p:cNvPr id="24" name="Group 23">
                <a:extLst>
                  <a:ext uri="{FF2B5EF4-FFF2-40B4-BE49-F238E27FC236}">
                    <a16:creationId xmlns:a16="http://schemas.microsoft.com/office/drawing/2014/main" id="{84C86C16-59AD-E92C-6D14-8A7F1C775B91}"/>
                  </a:ext>
                </a:extLst>
              </p:cNvPr>
              <p:cNvGrpSpPr/>
              <p:nvPr/>
            </p:nvGrpSpPr>
            <p:grpSpPr>
              <a:xfrm>
                <a:off x="2220065" y="800100"/>
                <a:ext cx="1189341" cy="1676400"/>
                <a:chOff x="11686212" y="4708219"/>
                <a:chExt cx="1189341" cy="1676400"/>
              </a:xfrm>
            </p:grpSpPr>
            <p:sp>
              <p:nvSpPr>
                <p:cNvPr id="25" name="Rectangle 24">
                  <a:extLst>
                    <a:ext uri="{FF2B5EF4-FFF2-40B4-BE49-F238E27FC236}">
                      <a16:creationId xmlns:a16="http://schemas.microsoft.com/office/drawing/2014/main" id="{048A5AA5-41D2-708A-C14D-8E8504FFC1F2}"/>
                    </a:ext>
                  </a:extLst>
                </p:cNvPr>
                <p:cNvSpPr/>
                <p:nvPr/>
              </p:nvSpPr>
              <p:spPr>
                <a:xfrm>
                  <a:off x="11686212" y="4708219"/>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sp>
              <p:nvSpPr>
                <p:cNvPr id="26" name="TextBox 25">
                  <a:extLst>
                    <a:ext uri="{FF2B5EF4-FFF2-40B4-BE49-F238E27FC236}">
                      <a16:creationId xmlns:a16="http://schemas.microsoft.com/office/drawing/2014/main" id="{B668C83C-A7DA-C009-067E-8DDA0E26A1B2}"/>
                    </a:ext>
                  </a:extLst>
                </p:cNvPr>
                <p:cNvSpPr txBox="1"/>
                <p:nvPr/>
              </p:nvSpPr>
              <p:spPr>
                <a:xfrm>
                  <a:off x="11992602" y="5292346"/>
                  <a:ext cx="648044"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a:t>
                  </a:r>
                </a:p>
              </p:txBody>
            </p:sp>
          </p:grpSp>
        </p:grpSp>
        <p:sp>
          <p:nvSpPr>
            <p:cNvPr id="33" name="TextBox 32">
              <a:extLst>
                <a:ext uri="{FF2B5EF4-FFF2-40B4-BE49-F238E27FC236}">
                  <a16:creationId xmlns:a16="http://schemas.microsoft.com/office/drawing/2014/main" id="{68E753DC-E88C-66CF-67E2-D0BF959B203E}"/>
                </a:ext>
              </a:extLst>
            </p:cNvPr>
            <p:cNvSpPr txBox="1"/>
            <p:nvPr/>
          </p:nvSpPr>
          <p:spPr>
            <a:xfrm>
              <a:off x="11060831" y="2829491"/>
              <a:ext cx="590811"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4</a:t>
              </a:r>
            </a:p>
          </p:txBody>
        </p:sp>
      </p:grpSp>
      <p:grpSp>
        <p:nvGrpSpPr>
          <p:cNvPr id="101" name="Group 100">
            <a:extLst>
              <a:ext uri="{FF2B5EF4-FFF2-40B4-BE49-F238E27FC236}">
                <a16:creationId xmlns:a16="http://schemas.microsoft.com/office/drawing/2014/main" id="{005EEA8A-4932-7446-9434-0CE697596E62}"/>
              </a:ext>
            </a:extLst>
          </p:cNvPr>
          <p:cNvGrpSpPr/>
          <p:nvPr/>
        </p:nvGrpSpPr>
        <p:grpSpPr>
          <a:xfrm>
            <a:off x="12595516" y="2366447"/>
            <a:ext cx="5764804" cy="1701499"/>
            <a:chOff x="12693728" y="2245369"/>
            <a:chExt cx="5764804" cy="1701499"/>
          </a:xfrm>
        </p:grpSpPr>
        <p:grpSp>
          <p:nvGrpSpPr>
            <p:cNvPr id="93" name="Group 92">
              <a:extLst>
                <a:ext uri="{FF2B5EF4-FFF2-40B4-BE49-F238E27FC236}">
                  <a16:creationId xmlns:a16="http://schemas.microsoft.com/office/drawing/2014/main" id="{50CAC908-C726-1F5F-F336-F0FA839428E3}"/>
                </a:ext>
              </a:extLst>
            </p:cNvPr>
            <p:cNvGrpSpPr/>
            <p:nvPr/>
          </p:nvGrpSpPr>
          <p:grpSpPr>
            <a:xfrm>
              <a:off x="12693728" y="2245369"/>
              <a:ext cx="5121454" cy="1701499"/>
              <a:chOff x="12753576" y="800100"/>
              <a:chExt cx="5121454" cy="1701499"/>
            </a:xfrm>
          </p:grpSpPr>
          <p:grpSp>
            <p:nvGrpSpPr>
              <p:cNvPr id="34" name="Group 33">
                <a:extLst>
                  <a:ext uri="{FF2B5EF4-FFF2-40B4-BE49-F238E27FC236}">
                    <a16:creationId xmlns:a16="http://schemas.microsoft.com/office/drawing/2014/main" id="{410EBFDF-6B62-7F85-3BBA-10D88705A9C2}"/>
                  </a:ext>
                </a:extLst>
              </p:cNvPr>
              <p:cNvGrpSpPr/>
              <p:nvPr/>
            </p:nvGrpSpPr>
            <p:grpSpPr>
              <a:xfrm>
                <a:off x="12753576" y="800100"/>
                <a:ext cx="5121454" cy="1701499"/>
                <a:chOff x="944259" y="800100"/>
                <a:chExt cx="5121454" cy="1701499"/>
              </a:xfrm>
            </p:grpSpPr>
            <p:sp>
              <p:nvSpPr>
                <p:cNvPr id="43" name="Rectangle 42">
                  <a:extLst>
                    <a:ext uri="{FF2B5EF4-FFF2-40B4-BE49-F238E27FC236}">
                      <a16:creationId xmlns:a16="http://schemas.microsoft.com/office/drawing/2014/main" id="{C2FDC95E-0F80-9504-5957-98B51CEBB095}"/>
                    </a:ext>
                  </a:extLst>
                </p:cNvPr>
                <p:cNvSpPr/>
                <p:nvPr/>
              </p:nvSpPr>
              <p:spPr>
                <a:xfrm>
                  <a:off x="944259" y="800100"/>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sp>
              <p:nvSpPr>
                <p:cNvPr id="36" name="Rectangle 35">
                  <a:extLst>
                    <a:ext uri="{FF2B5EF4-FFF2-40B4-BE49-F238E27FC236}">
                      <a16:creationId xmlns:a16="http://schemas.microsoft.com/office/drawing/2014/main" id="{3D3B9959-8FDB-3592-2DBA-71E45A3AE34F}"/>
                    </a:ext>
                  </a:extLst>
                </p:cNvPr>
                <p:cNvSpPr/>
                <p:nvPr/>
              </p:nvSpPr>
              <p:spPr>
                <a:xfrm>
                  <a:off x="3531083" y="800100"/>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grpSp>
              <p:nvGrpSpPr>
                <p:cNvPr id="37" name="Group 36">
                  <a:extLst>
                    <a:ext uri="{FF2B5EF4-FFF2-40B4-BE49-F238E27FC236}">
                      <a16:creationId xmlns:a16="http://schemas.microsoft.com/office/drawing/2014/main" id="{C3FD2A1D-AA3A-8897-1FC9-82D133AE9F96}"/>
                    </a:ext>
                  </a:extLst>
                </p:cNvPr>
                <p:cNvGrpSpPr/>
                <p:nvPr/>
              </p:nvGrpSpPr>
              <p:grpSpPr>
                <a:xfrm>
                  <a:off x="1273564" y="825199"/>
                  <a:ext cx="4792149" cy="1676400"/>
                  <a:chOff x="5346863" y="4626032"/>
                  <a:chExt cx="4792149" cy="1676400"/>
                </a:xfrm>
              </p:grpSpPr>
              <p:sp>
                <p:nvSpPr>
                  <p:cNvPr id="41" name="Rectangle 40">
                    <a:extLst>
                      <a:ext uri="{FF2B5EF4-FFF2-40B4-BE49-F238E27FC236}">
                        <a16:creationId xmlns:a16="http://schemas.microsoft.com/office/drawing/2014/main" id="{FDC5E534-68C4-F101-1D22-3691E8372416}"/>
                      </a:ext>
                    </a:extLst>
                  </p:cNvPr>
                  <p:cNvSpPr/>
                  <p:nvPr/>
                </p:nvSpPr>
                <p:spPr>
                  <a:xfrm>
                    <a:off x="8949671" y="4626032"/>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sp>
                <p:nvSpPr>
                  <p:cNvPr id="42" name="TextBox 41">
                    <a:extLst>
                      <a:ext uri="{FF2B5EF4-FFF2-40B4-BE49-F238E27FC236}">
                        <a16:creationId xmlns:a16="http://schemas.microsoft.com/office/drawing/2014/main" id="{940DB235-838C-C6ED-8142-B3666F6001BE}"/>
                      </a:ext>
                    </a:extLst>
                  </p:cNvPr>
                  <p:cNvSpPr txBox="1"/>
                  <p:nvPr/>
                </p:nvSpPr>
                <p:spPr>
                  <a:xfrm>
                    <a:off x="5346863" y="5185057"/>
                    <a:ext cx="1447800"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8</a:t>
                    </a:r>
                  </a:p>
                </p:txBody>
              </p:sp>
            </p:grpSp>
            <p:grpSp>
              <p:nvGrpSpPr>
                <p:cNvPr id="38" name="Group 37">
                  <a:extLst>
                    <a:ext uri="{FF2B5EF4-FFF2-40B4-BE49-F238E27FC236}">
                      <a16:creationId xmlns:a16="http://schemas.microsoft.com/office/drawing/2014/main" id="{AFC34119-4886-3D93-C7B3-781E30C3553C}"/>
                    </a:ext>
                  </a:extLst>
                </p:cNvPr>
                <p:cNvGrpSpPr/>
                <p:nvPr/>
              </p:nvGrpSpPr>
              <p:grpSpPr>
                <a:xfrm>
                  <a:off x="2220065" y="800100"/>
                  <a:ext cx="1189341" cy="1676400"/>
                  <a:chOff x="11686212" y="4708219"/>
                  <a:chExt cx="1189341" cy="1676400"/>
                </a:xfrm>
              </p:grpSpPr>
              <p:sp>
                <p:nvSpPr>
                  <p:cNvPr id="39" name="Rectangle 38">
                    <a:extLst>
                      <a:ext uri="{FF2B5EF4-FFF2-40B4-BE49-F238E27FC236}">
                        <a16:creationId xmlns:a16="http://schemas.microsoft.com/office/drawing/2014/main" id="{DC2C134F-FFD8-64CC-4BF6-ACCB46D66C0C}"/>
                      </a:ext>
                    </a:extLst>
                  </p:cNvPr>
                  <p:cNvSpPr/>
                  <p:nvPr/>
                </p:nvSpPr>
                <p:spPr>
                  <a:xfrm>
                    <a:off x="11686212" y="4708219"/>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sp>
                <p:nvSpPr>
                  <p:cNvPr id="40" name="TextBox 39">
                    <a:extLst>
                      <a:ext uri="{FF2B5EF4-FFF2-40B4-BE49-F238E27FC236}">
                        <a16:creationId xmlns:a16="http://schemas.microsoft.com/office/drawing/2014/main" id="{36C23C6B-2344-5C6B-4B34-6B6AF95CAB73}"/>
                      </a:ext>
                    </a:extLst>
                  </p:cNvPr>
                  <p:cNvSpPr txBox="1"/>
                  <p:nvPr/>
                </p:nvSpPr>
                <p:spPr>
                  <a:xfrm>
                    <a:off x="11992602" y="5292346"/>
                    <a:ext cx="648044"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a:t>
                    </a:r>
                  </a:p>
                </p:txBody>
              </p:sp>
            </p:grpSp>
          </p:grpSp>
          <p:sp>
            <p:nvSpPr>
              <p:cNvPr id="57" name="TextBox 56">
                <a:extLst>
                  <a:ext uri="{FF2B5EF4-FFF2-40B4-BE49-F238E27FC236}">
                    <a16:creationId xmlns:a16="http://schemas.microsoft.com/office/drawing/2014/main" id="{82544A46-A5CD-D158-E4BF-7E0337043F3D}"/>
                  </a:ext>
                </a:extLst>
              </p:cNvPr>
              <p:cNvSpPr txBox="1"/>
              <p:nvPr/>
            </p:nvSpPr>
            <p:spPr>
              <a:xfrm>
                <a:off x="15683170" y="1384223"/>
                <a:ext cx="1447800"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2</a:t>
                </a:r>
              </a:p>
            </p:txBody>
          </p:sp>
        </p:grpSp>
        <p:sp>
          <p:nvSpPr>
            <p:cNvPr id="94" name="TextBox 93">
              <a:extLst>
                <a:ext uri="{FF2B5EF4-FFF2-40B4-BE49-F238E27FC236}">
                  <a16:creationId xmlns:a16="http://schemas.microsoft.com/office/drawing/2014/main" id="{E1058A00-E57E-29EB-8815-AAC64CEDF27D}"/>
                </a:ext>
              </a:extLst>
            </p:cNvPr>
            <p:cNvSpPr txBox="1"/>
            <p:nvPr/>
          </p:nvSpPr>
          <p:spPr>
            <a:xfrm>
              <a:off x="17010732" y="2829490"/>
              <a:ext cx="1447800"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4</a:t>
              </a:r>
            </a:p>
          </p:txBody>
        </p:sp>
      </p:grpSp>
      <p:grpSp>
        <p:nvGrpSpPr>
          <p:cNvPr id="103" name="Group 102">
            <a:extLst>
              <a:ext uri="{FF2B5EF4-FFF2-40B4-BE49-F238E27FC236}">
                <a16:creationId xmlns:a16="http://schemas.microsoft.com/office/drawing/2014/main" id="{375A2B27-58CC-9072-3DE1-337F4983C6EF}"/>
              </a:ext>
            </a:extLst>
          </p:cNvPr>
          <p:cNvGrpSpPr/>
          <p:nvPr/>
        </p:nvGrpSpPr>
        <p:grpSpPr>
          <a:xfrm>
            <a:off x="838200" y="5824966"/>
            <a:ext cx="5634879" cy="1676400"/>
            <a:chOff x="838200" y="5824966"/>
            <a:chExt cx="5634879" cy="1676400"/>
          </a:xfrm>
        </p:grpSpPr>
        <p:grpSp>
          <p:nvGrpSpPr>
            <p:cNvPr id="69" name="Group 68">
              <a:extLst>
                <a:ext uri="{FF2B5EF4-FFF2-40B4-BE49-F238E27FC236}">
                  <a16:creationId xmlns:a16="http://schemas.microsoft.com/office/drawing/2014/main" id="{D7FFBD64-C1DD-6CF2-49A7-3F9C5E92E0EF}"/>
                </a:ext>
              </a:extLst>
            </p:cNvPr>
            <p:cNvGrpSpPr/>
            <p:nvPr/>
          </p:nvGrpSpPr>
          <p:grpSpPr>
            <a:xfrm>
              <a:off x="838200" y="5824966"/>
              <a:ext cx="5087183" cy="1676400"/>
              <a:chOff x="944259" y="800100"/>
              <a:chExt cx="5087183" cy="1676400"/>
            </a:xfrm>
          </p:grpSpPr>
          <p:sp>
            <p:nvSpPr>
              <p:cNvPr id="80" name="Rectangle 79">
                <a:extLst>
                  <a:ext uri="{FF2B5EF4-FFF2-40B4-BE49-F238E27FC236}">
                    <a16:creationId xmlns:a16="http://schemas.microsoft.com/office/drawing/2014/main" id="{22BAFB71-912D-CCD0-13C2-014945FEBCB1}"/>
                  </a:ext>
                </a:extLst>
              </p:cNvPr>
              <p:cNvSpPr/>
              <p:nvPr/>
            </p:nvSpPr>
            <p:spPr>
              <a:xfrm>
                <a:off x="944259" y="800100"/>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grpSp>
            <p:nvGrpSpPr>
              <p:cNvPr id="71" name="Group 70">
                <a:extLst>
                  <a:ext uri="{FF2B5EF4-FFF2-40B4-BE49-F238E27FC236}">
                    <a16:creationId xmlns:a16="http://schemas.microsoft.com/office/drawing/2014/main" id="{FC0B85EA-47E8-E7B1-55FC-F1C663F4B5B7}"/>
                  </a:ext>
                </a:extLst>
              </p:cNvPr>
              <p:cNvGrpSpPr/>
              <p:nvPr/>
            </p:nvGrpSpPr>
            <p:grpSpPr>
              <a:xfrm>
                <a:off x="3531083" y="800100"/>
                <a:ext cx="1620897" cy="1676400"/>
                <a:chOff x="6553200" y="4702702"/>
                <a:chExt cx="1620897" cy="1676400"/>
              </a:xfrm>
            </p:grpSpPr>
            <p:sp>
              <p:nvSpPr>
                <p:cNvPr id="78" name="Rectangle 77">
                  <a:extLst>
                    <a:ext uri="{FF2B5EF4-FFF2-40B4-BE49-F238E27FC236}">
                      <a16:creationId xmlns:a16="http://schemas.microsoft.com/office/drawing/2014/main" id="{B435CC82-9CD4-AFFA-4506-41215B50E961}"/>
                    </a:ext>
                  </a:extLst>
                </p:cNvPr>
                <p:cNvSpPr/>
                <p:nvPr/>
              </p:nvSpPr>
              <p:spPr>
                <a:xfrm>
                  <a:off x="6553200" y="4702702"/>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sp>
              <p:nvSpPr>
                <p:cNvPr id="79" name="TextBox 78">
                  <a:extLst>
                    <a:ext uri="{FF2B5EF4-FFF2-40B4-BE49-F238E27FC236}">
                      <a16:creationId xmlns:a16="http://schemas.microsoft.com/office/drawing/2014/main" id="{DF6191A9-9431-9B4E-7E30-DDBB96BADB2E}"/>
                    </a:ext>
                  </a:extLst>
                </p:cNvPr>
                <p:cNvSpPr txBox="1"/>
                <p:nvPr/>
              </p:nvSpPr>
              <p:spPr>
                <a:xfrm>
                  <a:off x="6726297" y="5284674"/>
                  <a:ext cx="1447800"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4</a:t>
                  </a:r>
                </a:p>
              </p:txBody>
            </p:sp>
          </p:grpSp>
          <p:grpSp>
            <p:nvGrpSpPr>
              <p:cNvPr id="72" name="Group 71">
                <a:extLst>
                  <a:ext uri="{FF2B5EF4-FFF2-40B4-BE49-F238E27FC236}">
                    <a16:creationId xmlns:a16="http://schemas.microsoft.com/office/drawing/2014/main" id="{04F029D1-2F34-45C6-A0A4-5346217E1EEB}"/>
                  </a:ext>
                </a:extLst>
              </p:cNvPr>
              <p:cNvGrpSpPr/>
              <p:nvPr/>
            </p:nvGrpSpPr>
            <p:grpSpPr>
              <a:xfrm>
                <a:off x="1249433" y="800100"/>
                <a:ext cx="4782009" cy="1676400"/>
                <a:chOff x="5322732" y="4600933"/>
                <a:chExt cx="4782009" cy="1676400"/>
              </a:xfrm>
            </p:grpSpPr>
            <p:sp>
              <p:nvSpPr>
                <p:cNvPr id="76" name="Rectangle 75">
                  <a:extLst>
                    <a:ext uri="{FF2B5EF4-FFF2-40B4-BE49-F238E27FC236}">
                      <a16:creationId xmlns:a16="http://schemas.microsoft.com/office/drawing/2014/main" id="{E9784695-6238-8C21-8C8E-D90EB98B776B}"/>
                    </a:ext>
                  </a:extLst>
                </p:cNvPr>
                <p:cNvSpPr/>
                <p:nvPr/>
              </p:nvSpPr>
              <p:spPr>
                <a:xfrm>
                  <a:off x="8915400" y="4600933"/>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sp>
              <p:nvSpPr>
                <p:cNvPr id="77" name="TextBox 76">
                  <a:extLst>
                    <a:ext uri="{FF2B5EF4-FFF2-40B4-BE49-F238E27FC236}">
                      <a16:creationId xmlns:a16="http://schemas.microsoft.com/office/drawing/2014/main" id="{53B497F8-59C1-B13F-87D4-FCB078A6AFDA}"/>
                    </a:ext>
                  </a:extLst>
                </p:cNvPr>
                <p:cNvSpPr txBox="1"/>
                <p:nvPr/>
              </p:nvSpPr>
              <p:spPr>
                <a:xfrm>
                  <a:off x="5322732" y="5226307"/>
                  <a:ext cx="1447800"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8</a:t>
                  </a:r>
                </a:p>
              </p:txBody>
            </p:sp>
          </p:grpSp>
          <p:grpSp>
            <p:nvGrpSpPr>
              <p:cNvPr id="73" name="Group 72">
                <a:extLst>
                  <a:ext uri="{FF2B5EF4-FFF2-40B4-BE49-F238E27FC236}">
                    <a16:creationId xmlns:a16="http://schemas.microsoft.com/office/drawing/2014/main" id="{4922679C-2E0F-B786-77D2-DD37E6D740C8}"/>
                  </a:ext>
                </a:extLst>
              </p:cNvPr>
              <p:cNvGrpSpPr/>
              <p:nvPr/>
            </p:nvGrpSpPr>
            <p:grpSpPr>
              <a:xfrm>
                <a:off x="2220065" y="800100"/>
                <a:ext cx="1189341" cy="1676400"/>
                <a:chOff x="11686212" y="4708219"/>
                <a:chExt cx="1189341" cy="1676400"/>
              </a:xfrm>
            </p:grpSpPr>
            <p:sp>
              <p:nvSpPr>
                <p:cNvPr id="74" name="Rectangle 73">
                  <a:extLst>
                    <a:ext uri="{FF2B5EF4-FFF2-40B4-BE49-F238E27FC236}">
                      <a16:creationId xmlns:a16="http://schemas.microsoft.com/office/drawing/2014/main" id="{72F13F69-2E5E-C767-4BA0-2FF7182DCC54}"/>
                    </a:ext>
                  </a:extLst>
                </p:cNvPr>
                <p:cNvSpPr/>
                <p:nvPr/>
              </p:nvSpPr>
              <p:spPr>
                <a:xfrm>
                  <a:off x="11686212" y="4708219"/>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sp>
              <p:nvSpPr>
                <p:cNvPr id="75" name="TextBox 74">
                  <a:extLst>
                    <a:ext uri="{FF2B5EF4-FFF2-40B4-BE49-F238E27FC236}">
                      <a16:creationId xmlns:a16="http://schemas.microsoft.com/office/drawing/2014/main" id="{81F52516-9FA4-8A4E-C82A-C2D42A0A68A4}"/>
                    </a:ext>
                  </a:extLst>
                </p:cNvPr>
                <p:cNvSpPr txBox="1"/>
                <p:nvPr/>
              </p:nvSpPr>
              <p:spPr>
                <a:xfrm>
                  <a:off x="11992602" y="5292346"/>
                  <a:ext cx="648044"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a:t>
                  </a:r>
                </a:p>
              </p:txBody>
            </p:sp>
          </p:grpSp>
        </p:grpSp>
        <p:sp>
          <p:nvSpPr>
            <p:cNvPr id="96" name="TextBox 95">
              <a:extLst>
                <a:ext uri="{FF2B5EF4-FFF2-40B4-BE49-F238E27FC236}">
                  <a16:creationId xmlns:a16="http://schemas.microsoft.com/office/drawing/2014/main" id="{43BBC3C0-F563-E89F-AF66-49BC8687A7EE}"/>
                </a:ext>
              </a:extLst>
            </p:cNvPr>
            <p:cNvSpPr txBox="1"/>
            <p:nvPr/>
          </p:nvSpPr>
          <p:spPr>
            <a:xfrm>
              <a:off x="5025279" y="6406938"/>
              <a:ext cx="1447800"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2</a:t>
              </a:r>
            </a:p>
          </p:txBody>
        </p:sp>
      </p:grpSp>
      <p:grpSp>
        <p:nvGrpSpPr>
          <p:cNvPr id="105" name="Group 104">
            <a:extLst>
              <a:ext uri="{FF2B5EF4-FFF2-40B4-BE49-F238E27FC236}">
                <a16:creationId xmlns:a16="http://schemas.microsoft.com/office/drawing/2014/main" id="{B4231372-7764-34B5-CC5B-71B857C95A84}"/>
              </a:ext>
            </a:extLst>
          </p:cNvPr>
          <p:cNvGrpSpPr/>
          <p:nvPr/>
        </p:nvGrpSpPr>
        <p:grpSpPr>
          <a:xfrm>
            <a:off x="6851226" y="5824966"/>
            <a:ext cx="5669789" cy="1676400"/>
            <a:chOff x="6851226" y="5824966"/>
            <a:chExt cx="5669789" cy="1676400"/>
          </a:xfrm>
        </p:grpSpPr>
        <p:grpSp>
          <p:nvGrpSpPr>
            <p:cNvPr id="58" name="Group 57">
              <a:extLst>
                <a:ext uri="{FF2B5EF4-FFF2-40B4-BE49-F238E27FC236}">
                  <a16:creationId xmlns:a16="http://schemas.microsoft.com/office/drawing/2014/main" id="{E6CC904B-5537-81B7-B743-F2D9CF4B2A56}"/>
                </a:ext>
              </a:extLst>
            </p:cNvPr>
            <p:cNvGrpSpPr/>
            <p:nvPr/>
          </p:nvGrpSpPr>
          <p:grpSpPr>
            <a:xfrm>
              <a:off x="6851226" y="5824966"/>
              <a:ext cx="5669789" cy="1676400"/>
              <a:chOff x="944259" y="800100"/>
              <a:chExt cx="5669789" cy="1676400"/>
            </a:xfrm>
          </p:grpSpPr>
          <p:sp>
            <p:nvSpPr>
              <p:cNvPr id="67" name="Rectangle 66">
                <a:extLst>
                  <a:ext uri="{FF2B5EF4-FFF2-40B4-BE49-F238E27FC236}">
                    <a16:creationId xmlns:a16="http://schemas.microsoft.com/office/drawing/2014/main" id="{D7AED12F-C143-73ED-BDBA-D7B6A8AC33D2}"/>
                  </a:ext>
                </a:extLst>
              </p:cNvPr>
              <p:cNvSpPr/>
              <p:nvPr/>
            </p:nvSpPr>
            <p:spPr>
              <a:xfrm>
                <a:off x="944259" y="800100"/>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sp>
            <p:nvSpPr>
              <p:cNvPr id="60" name="Rectangle 59">
                <a:extLst>
                  <a:ext uri="{FF2B5EF4-FFF2-40B4-BE49-F238E27FC236}">
                    <a16:creationId xmlns:a16="http://schemas.microsoft.com/office/drawing/2014/main" id="{1A1BC275-814B-9E67-A1CE-B81E263B26BA}"/>
                  </a:ext>
                </a:extLst>
              </p:cNvPr>
              <p:cNvSpPr/>
              <p:nvPr/>
            </p:nvSpPr>
            <p:spPr>
              <a:xfrm>
                <a:off x="3531083" y="800100"/>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grpSp>
            <p:nvGrpSpPr>
              <p:cNvPr id="61" name="Group 60">
                <a:extLst>
                  <a:ext uri="{FF2B5EF4-FFF2-40B4-BE49-F238E27FC236}">
                    <a16:creationId xmlns:a16="http://schemas.microsoft.com/office/drawing/2014/main" id="{BAAE28F5-18CB-3B01-3486-F7776DA9D54D}"/>
                  </a:ext>
                </a:extLst>
              </p:cNvPr>
              <p:cNvGrpSpPr/>
              <p:nvPr/>
            </p:nvGrpSpPr>
            <p:grpSpPr>
              <a:xfrm>
                <a:off x="4842101" y="800100"/>
                <a:ext cx="1771947" cy="1676400"/>
                <a:chOff x="8915400" y="4600933"/>
                <a:chExt cx="1771947" cy="1676400"/>
              </a:xfrm>
            </p:grpSpPr>
            <p:sp>
              <p:nvSpPr>
                <p:cNvPr id="65" name="Rectangle 64">
                  <a:extLst>
                    <a:ext uri="{FF2B5EF4-FFF2-40B4-BE49-F238E27FC236}">
                      <a16:creationId xmlns:a16="http://schemas.microsoft.com/office/drawing/2014/main" id="{12B2BC14-D3F3-4159-1BFD-6A5284FB77E6}"/>
                    </a:ext>
                  </a:extLst>
                </p:cNvPr>
                <p:cNvSpPr/>
                <p:nvPr/>
              </p:nvSpPr>
              <p:spPr>
                <a:xfrm>
                  <a:off x="8915400" y="4600933"/>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sp>
              <p:nvSpPr>
                <p:cNvPr id="66" name="TextBox 65">
                  <a:extLst>
                    <a:ext uri="{FF2B5EF4-FFF2-40B4-BE49-F238E27FC236}">
                      <a16:creationId xmlns:a16="http://schemas.microsoft.com/office/drawing/2014/main" id="{07B88D89-BE12-AB41-1E24-E104EB39F867}"/>
                    </a:ext>
                  </a:extLst>
                </p:cNvPr>
                <p:cNvSpPr txBox="1"/>
                <p:nvPr/>
              </p:nvSpPr>
              <p:spPr>
                <a:xfrm>
                  <a:off x="9239547" y="5182904"/>
                  <a:ext cx="1447800"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8</a:t>
                  </a:r>
                </a:p>
              </p:txBody>
            </p:sp>
          </p:grpSp>
          <p:grpSp>
            <p:nvGrpSpPr>
              <p:cNvPr id="62" name="Group 61">
                <a:extLst>
                  <a:ext uri="{FF2B5EF4-FFF2-40B4-BE49-F238E27FC236}">
                    <a16:creationId xmlns:a16="http://schemas.microsoft.com/office/drawing/2014/main" id="{52E3740A-4456-9AC5-E213-A4129EEB4040}"/>
                  </a:ext>
                </a:extLst>
              </p:cNvPr>
              <p:cNvGrpSpPr/>
              <p:nvPr/>
            </p:nvGrpSpPr>
            <p:grpSpPr>
              <a:xfrm>
                <a:off x="2220065" y="800100"/>
                <a:ext cx="1189341" cy="1676400"/>
                <a:chOff x="11686212" y="4708219"/>
                <a:chExt cx="1189341" cy="1676400"/>
              </a:xfrm>
            </p:grpSpPr>
            <p:sp>
              <p:nvSpPr>
                <p:cNvPr id="63" name="Rectangle 62">
                  <a:extLst>
                    <a:ext uri="{FF2B5EF4-FFF2-40B4-BE49-F238E27FC236}">
                      <a16:creationId xmlns:a16="http://schemas.microsoft.com/office/drawing/2014/main" id="{E3DC550C-5DF9-F5D5-9A5F-93CF7C305DFC}"/>
                    </a:ext>
                  </a:extLst>
                </p:cNvPr>
                <p:cNvSpPr/>
                <p:nvPr/>
              </p:nvSpPr>
              <p:spPr>
                <a:xfrm>
                  <a:off x="11686212" y="4708219"/>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sp>
              <p:nvSpPr>
                <p:cNvPr id="64" name="TextBox 63">
                  <a:extLst>
                    <a:ext uri="{FF2B5EF4-FFF2-40B4-BE49-F238E27FC236}">
                      <a16:creationId xmlns:a16="http://schemas.microsoft.com/office/drawing/2014/main" id="{B0E06690-F45C-5DF3-4476-F13AEE095CA0}"/>
                    </a:ext>
                  </a:extLst>
                </p:cNvPr>
                <p:cNvSpPr txBox="1"/>
                <p:nvPr/>
              </p:nvSpPr>
              <p:spPr>
                <a:xfrm>
                  <a:off x="11992602" y="5292346"/>
                  <a:ext cx="648044"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a:t>
                  </a:r>
                </a:p>
              </p:txBody>
            </p:sp>
          </p:grpSp>
        </p:grpSp>
        <p:sp>
          <p:nvSpPr>
            <p:cNvPr id="97" name="TextBox 96">
              <a:extLst>
                <a:ext uri="{FF2B5EF4-FFF2-40B4-BE49-F238E27FC236}">
                  <a16:creationId xmlns:a16="http://schemas.microsoft.com/office/drawing/2014/main" id="{6382854D-E2C8-C9E5-2656-2E38864905A6}"/>
                </a:ext>
              </a:extLst>
            </p:cNvPr>
            <p:cNvSpPr txBox="1"/>
            <p:nvPr/>
          </p:nvSpPr>
          <p:spPr>
            <a:xfrm>
              <a:off x="9805642" y="6406937"/>
              <a:ext cx="1447800"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2</a:t>
              </a:r>
            </a:p>
          </p:txBody>
        </p:sp>
        <p:sp>
          <p:nvSpPr>
            <p:cNvPr id="98" name="TextBox 97">
              <a:extLst>
                <a:ext uri="{FF2B5EF4-FFF2-40B4-BE49-F238E27FC236}">
                  <a16:creationId xmlns:a16="http://schemas.microsoft.com/office/drawing/2014/main" id="{E8AE7B02-5A64-2384-6392-57D670A6C7A3}"/>
                </a:ext>
              </a:extLst>
            </p:cNvPr>
            <p:cNvSpPr txBox="1"/>
            <p:nvPr/>
          </p:nvSpPr>
          <p:spPr>
            <a:xfrm>
              <a:off x="7191275" y="6406937"/>
              <a:ext cx="1447800"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4</a:t>
              </a:r>
            </a:p>
          </p:txBody>
        </p:sp>
      </p:grpSp>
      <p:grpSp>
        <p:nvGrpSpPr>
          <p:cNvPr id="106" name="Group 105">
            <a:extLst>
              <a:ext uri="{FF2B5EF4-FFF2-40B4-BE49-F238E27FC236}">
                <a16:creationId xmlns:a16="http://schemas.microsoft.com/office/drawing/2014/main" id="{92704DA4-C692-1118-6B13-9BFBCD5CE1E5}"/>
              </a:ext>
            </a:extLst>
          </p:cNvPr>
          <p:cNvGrpSpPr/>
          <p:nvPr/>
        </p:nvGrpSpPr>
        <p:grpSpPr>
          <a:xfrm>
            <a:off x="12685667" y="5824966"/>
            <a:ext cx="5749168" cy="1676400"/>
            <a:chOff x="12685667" y="5824966"/>
            <a:chExt cx="5749168" cy="1676400"/>
          </a:xfrm>
        </p:grpSpPr>
        <p:grpSp>
          <p:nvGrpSpPr>
            <p:cNvPr id="82" name="Group 81">
              <a:extLst>
                <a:ext uri="{FF2B5EF4-FFF2-40B4-BE49-F238E27FC236}">
                  <a16:creationId xmlns:a16="http://schemas.microsoft.com/office/drawing/2014/main" id="{5990299C-B865-EF02-627C-8044BF7B7A16}"/>
                </a:ext>
              </a:extLst>
            </p:cNvPr>
            <p:cNvGrpSpPr/>
            <p:nvPr/>
          </p:nvGrpSpPr>
          <p:grpSpPr>
            <a:xfrm>
              <a:off x="12685667" y="5824966"/>
              <a:ext cx="5087183" cy="1676400"/>
              <a:chOff x="944259" y="800100"/>
              <a:chExt cx="5087183" cy="1676400"/>
            </a:xfrm>
          </p:grpSpPr>
          <p:sp>
            <p:nvSpPr>
              <p:cNvPr id="83" name="Rectangle 82">
                <a:extLst>
                  <a:ext uri="{FF2B5EF4-FFF2-40B4-BE49-F238E27FC236}">
                    <a16:creationId xmlns:a16="http://schemas.microsoft.com/office/drawing/2014/main" id="{0210B709-0E23-5976-510F-E07B533D5312}"/>
                  </a:ext>
                </a:extLst>
              </p:cNvPr>
              <p:cNvSpPr/>
              <p:nvPr/>
            </p:nvSpPr>
            <p:spPr>
              <a:xfrm>
                <a:off x="944259" y="800100"/>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sp>
            <p:nvSpPr>
              <p:cNvPr id="84" name="Rectangle 83">
                <a:extLst>
                  <a:ext uri="{FF2B5EF4-FFF2-40B4-BE49-F238E27FC236}">
                    <a16:creationId xmlns:a16="http://schemas.microsoft.com/office/drawing/2014/main" id="{D0834F29-A6AF-9DC0-2379-EE1BC00425D7}"/>
                  </a:ext>
                </a:extLst>
              </p:cNvPr>
              <p:cNvSpPr/>
              <p:nvPr/>
            </p:nvSpPr>
            <p:spPr>
              <a:xfrm>
                <a:off x="3531083" y="800100"/>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grpSp>
            <p:nvGrpSpPr>
              <p:cNvPr id="85" name="Group 84">
                <a:extLst>
                  <a:ext uri="{FF2B5EF4-FFF2-40B4-BE49-F238E27FC236}">
                    <a16:creationId xmlns:a16="http://schemas.microsoft.com/office/drawing/2014/main" id="{4D008475-7E24-2120-B243-4354E3274AF0}"/>
                  </a:ext>
                </a:extLst>
              </p:cNvPr>
              <p:cNvGrpSpPr/>
              <p:nvPr/>
            </p:nvGrpSpPr>
            <p:grpSpPr>
              <a:xfrm>
                <a:off x="3830234" y="800100"/>
                <a:ext cx="2201208" cy="1676400"/>
                <a:chOff x="7903533" y="4600933"/>
                <a:chExt cx="2201208" cy="1676400"/>
              </a:xfrm>
            </p:grpSpPr>
            <p:sp>
              <p:nvSpPr>
                <p:cNvPr id="89" name="Rectangle 88">
                  <a:extLst>
                    <a:ext uri="{FF2B5EF4-FFF2-40B4-BE49-F238E27FC236}">
                      <a16:creationId xmlns:a16="http://schemas.microsoft.com/office/drawing/2014/main" id="{CD8B053F-B9F6-1EF9-264B-DAD2B5FF01B7}"/>
                    </a:ext>
                  </a:extLst>
                </p:cNvPr>
                <p:cNvSpPr/>
                <p:nvPr/>
              </p:nvSpPr>
              <p:spPr>
                <a:xfrm>
                  <a:off x="8915400" y="4600933"/>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sp>
              <p:nvSpPr>
                <p:cNvPr id="90" name="TextBox 89">
                  <a:extLst>
                    <a:ext uri="{FF2B5EF4-FFF2-40B4-BE49-F238E27FC236}">
                      <a16:creationId xmlns:a16="http://schemas.microsoft.com/office/drawing/2014/main" id="{BC587052-AC33-A1A5-9661-D15A846D7537}"/>
                    </a:ext>
                  </a:extLst>
                </p:cNvPr>
                <p:cNvSpPr txBox="1"/>
                <p:nvPr/>
              </p:nvSpPr>
              <p:spPr>
                <a:xfrm>
                  <a:off x="7903533" y="5182904"/>
                  <a:ext cx="1447800"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8</a:t>
                  </a:r>
                </a:p>
              </p:txBody>
            </p:sp>
          </p:grpSp>
          <p:grpSp>
            <p:nvGrpSpPr>
              <p:cNvPr id="86" name="Group 85">
                <a:extLst>
                  <a:ext uri="{FF2B5EF4-FFF2-40B4-BE49-F238E27FC236}">
                    <a16:creationId xmlns:a16="http://schemas.microsoft.com/office/drawing/2014/main" id="{80D2FCE1-7216-04D3-311E-A433F72045AA}"/>
                  </a:ext>
                </a:extLst>
              </p:cNvPr>
              <p:cNvGrpSpPr/>
              <p:nvPr/>
            </p:nvGrpSpPr>
            <p:grpSpPr>
              <a:xfrm>
                <a:off x="2220065" y="800100"/>
                <a:ext cx="1189341" cy="1676400"/>
                <a:chOff x="11686212" y="4708219"/>
                <a:chExt cx="1189341" cy="1676400"/>
              </a:xfrm>
            </p:grpSpPr>
            <p:sp>
              <p:nvSpPr>
                <p:cNvPr id="87" name="Rectangle 86">
                  <a:extLst>
                    <a:ext uri="{FF2B5EF4-FFF2-40B4-BE49-F238E27FC236}">
                      <a16:creationId xmlns:a16="http://schemas.microsoft.com/office/drawing/2014/main" id="{46AE2365-0585-AD22-A5B2-D4454AB427ED}"/>
                    </a:ext>
                  </a:extLst>
                </p:cNvPr>
                <p:cNvSpPr/>
                <p:nvPr/>
              </p:nvSpPr>
              <p:spPr>
                <a:xfrm>
                  <a:off x="11686212" y="4708219"/>
                  <a:ext cx="1189341" cy="1676400"/>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4400">
                    <a:latin typeface="#9Slide03 Arima Madurai" pitchFamily="2" charset="77"/>
                    <a:cs typeface="#9Slide03 Arima Madurai" pitchFamily="2" charset="77"/>
                  </a:endParaRPr>
                </a:p>
              </p:txBody>
            </p:sp>
            <p:sp>
              <p:nvSpPr>
                <p:cNvPr id="88" name="TextBox 87">
                  <a:extLst>
                    <a:ext uri="{FF2B5EF4-FFF2-40B4-BE49-F238E27FC236}">
                      <a16:creationId xmlns:a16="http://schemas.microsoft.com/office/drawing/2014/main" id="{8295FEAE-E9B3-87BB-0F88-B651EB19142E}"/>
                    </a:ext>
                  </a:extLst>
                </p:cNvPr>
                <p:cNvSpPr txBox="1"/>
                <p:nvPr/>
              </p:nvSpPr>
              <p:spPr>
                <a:xfrm>
                  <a:off x="11992602" y="5292346"/>
                  <a:ext cx="648044"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a:t>
                  </a:r>
                </a:p>
              </p:txBody>
            </p:sp>
          </p:grpSp>
        </p:grpSp>
        <p:sp>
          <p:nvSpPr>
            <p:cNvPr id="99" name="TextBox 98">
              <a:extLst>
                <a:ext uri="{FF2B5EF4-FFF2-40B4-BE49-F238E27FC236}">
                  <a16:creationId xmlns:a16="http://schemas.microsoft.com/office/drawing/2014/main" id="{BB35A08C-AB86-EBEB-30D7-19D1406DD08B}"/>
                </a:ext>
              </a:extLst>
            </p:cNvPr>
            <p:cNvSpPr txBox="1"/>
            <p:nvPr/>
          </p:nvSpPr>
          <p:spPr>
            <a:xfrm>
              <a:off x="13049722" y="6406936"/>
              <a:ext cx="1447800"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4</a:t>
              </a:r>
            </a:p>
          </p:txBody>
        </p:sp>
        <p:sp>
          <p:nvSpPr>
            <p:cNvPr id="100" name="TextBox 99">
              <a:extLst>
                <a:ext uri="{FF2B5EF4-FFF2-40B4-BE49-F238E27FC236}">
                  <a16:creationId xmlns:a16="http://schemas.microsoft.com/office/drawing/2014/main" id="{26AEF820-9A09-B162-1A24-8E199F8DEEB5}"/>
                </a:ext>
              </a:extLst>
            </p:cNvPr>
            <p:cNvSpPr txBox="1"/>
            <p:nvPr/>
          </p:nvSpPr>
          <p:spPr>
            <a:xfrm>
              <a:off x="16987035" y="6414280"/>
              <a:ext cx="1447800" cy="769441"/>
            </a:xfrm>
            <a:prstGeom prst="rect">
              <a:avLst/>
            </a:prstGeom>
            <a:noFill/>
          </p:spPr>
          <p:txBody>
            <a:bodyPr wrap="square" rtlCol="0">
              <a:spAutoFit/>
            </a:bodyPr>
            <a:lstStyle/>
            <a:p>
              <a:r>
                <a:rPr lang="en-VN" sz="4400" b="1" dirty="0">
                  <a:latin typeface="#9Slide03 Arima Madurai Bold" pitchFamily="2" charset="77"/>
                  <a:cs typeface="#9Slide03 Arima Madurai Bold" pitchFamily="2" charset="77"/>
                </a:rPr>
                <a:t>2</a:t>
              </a:r>
            </a:p>
          </p:txBody>
        </p:sp>
      </p:grpSp>
    </p:spTree>
    <p:extLst>
      <p:ext uri="{BB962C8B-B14F-4D97-AF65-F5344CB8AC3E}">
        <p14:creationId xmlns:p14="http://schemas.microsoft.com/office/powerpoint/2010/main" val="29260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1000"/>
                                        <p:tgtEl>
                                          <p:spTgt spid="102"/>
                                        </p:tgtEl>
                                      </p:cBhvr>
                                    </p:animEffect>
                                    <p:anim calcmode="lin" valueType="num">
                                      <p:cBhvr>
                                        <p:cTn id="16" dur="1000" fill="hold"/>
                                        <p:tgtEl>
                                          <p:spTgt spid="102"/>
                                        </p:tgtEl>
                                        <p:attrNameLst>
                                          <p:attrName>ppt_x</p:attrName>
                                        </p:attrNameLst>
                                      </p:cBhvr>
                                      <p:tavLst>
                                        <p:tav tm="0">
                                          <p:val>
                                            <p:strVal val="#ppt_x"/>
                                          </p:val>
                                        </p:tav>
                                        <p:tav tm="100000">
                                          <p:val>
                                            <p:strVal val="#ppt_x"/>
                                          </p:val>
                                        </p:tav>
                                      </p:tavLst>
                                    </p:anim>
                                    <p:anim calcmode="lin" valueType="num">
                                      <p:cBhvr>
                                        <p:cTn id="17" dur="900" decel="100000" fill="hold"/>
                                        <p:tgtEl>
                                          <p:spTgt spid="10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1000"/>
                                        <p:tgtEl>
                                          <p:spTgt spid="101"/>
                                        </p:tgtEl>
                                      </p:cBhvr>
                                    </p:animEffect>
                                    <p:anim calcmode="lin" valueType="num">
                                      <p:cBhvr>
                                        <p:cTn id="24" dur="1000" fill="hold"/>
                                        <p:tgtEl>
                                          <p:spTgt spid="101"/>
                                        </p:tgtEl>
                                        <p:attrNameLst>
                                          <p:attrName>ppt_x</p:attrName>
                                        </p:attrNameLst>
                                      </p:cBhvr>
                                      <p:tavLst>
                                        <p:tav tm="0">
                                          <p:val>
                                            <p:strVal val="#ppt_x"/>
                                          </p:val>
                                        </p:tav>
                                        <p:tav tm="100000">
                                          <p:val>
                                            <p:strVal val="#ppt_x"/>
                                          </p:val>
                                        </p:tav>
                                      </p:tavLst>
                                    </p:anim>
                                    <p:anim calcmode="lin" valueType="num">
                                      <p:cBhvr>
                                        <p:cTn id="25" dur="900" decel="100000" fill="hold"/>
                                        <p:tgtEl>
                                          <p:spTgt spid="10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1000"/>
                                        <p:tgtEl>
                                          <p:spTgt spid="103"/>
                                        </p:tgtEl>
                                      </p:cBhvr>
                                    </p:animEffect>
                                    <p:anim calcmode="lin" valueType="num">
                                      <p:cBhvr>
                                        <p:cTn id="32" dur="1000" fill="hold"/>
                                        <p:tgtEl>
                                          <p:spTgt spid="103"/>
                                        </p:tgtEl>
                                        <p:attrNameLst>
                                          <p:attrName>ppt_x</p:attrName>
                                        </p:attrNameLst>
                                      </p:cBhvr>
                                      <p:tavLst>
                                        <p:tav tm="0">
                                          <p:val>
                                            <p:strVal val="#ppt_x"/>
                                          </p:val>
                                        </p:tav>
                                        <p:tav tm="100000">
                                          <p:val>
                                            <p:strVal val="#ppt_x"/>
                                          </p:val>
                                        </p:tav>
                                      </p:tavLst>
                                    </p:anim>
                                    <p:anim calcmode="lin" valueType="num">
                                      <p:cBhvr>
                                        <p:cTn id="33" dur="900" decel="100000" fill="hold"/>
                                        <p:tgtEl>
                                          <p:spTgt spid="10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fade">
                                      <p:cBhvr>
                                        <p:cTn id="39" dur="1000"/>
                                        <p:tgtEl>
                                          <p:spTgt spid="105"/>
                                        </p:tgtEl>
                                      </p:cBhvr>
                                    </p:animEffect>
                                    <p:anim calcmode="lin" valueType="num">
                                      <p:cBhvr>
                                        <p:cTn id="40" dur="1000" fill="hold"/>
                                        <p:tgtEl>
                                          <p:spTgt spid="105"/>
                                        </p:tgtEl>
                                        <p:attrNameLst>
                                          <p:attrName>ppt_x</p:attrName>
                                        </p:attrNameLst>
                                      </p:cBhvr>
                                      <p:tavLst>
                                        <p:tav tm="0">
                                          <p:val>
                                            <p:strVal val="#ppt_x"/>
                                          </p:val>
                                        </p:tav>
                                        <p:tav tm="100000">
                                          <p:val>
                                            <p:strVal val="#ppt_x"/>
                                          </p:val>
                                        </p:tav>
                                      </p:tavLst>
                                    </p:anim>
                                    <p:anim calcmode="lin" valueType="num">
                                      <p:cBhvr>
                                        <p:cTn id="41" dur="900" decel="100000" fill="hold"/>
                                        <p:tgtEl>
                                          <p:spTgt spid="105"/>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1000"/>
                                        <p:tgtEl>
                                          <p:spTgt spid="106"/>
                                        </p:tgtEl>
                                      </p:cBhvr>
                                    </p:animEffect>
                                    <p:anim calcmode="lin" valueType="num">
                                      <p:cBhvr>
                                        <p:cTn id="48" dur="1000" fill="hold"/>
                                        <p:tgtEl>
                                          <p:spTgt spid="106"/>
                                        </p:tgtEl>
                                        <p:attrNameLst>
                                          <p:attrName>ppt_x</p:attrName>
                                        </p:attrNameLst>
                                      </p:cBhvr>
                                      <p:tavLst>
                                        <p:tav tm="0">
                                          <p:val>
                                            <p:strVal val="#ppt_x"/>
                                          </p:val>
                                        </p:tav>
                                        <p:tav tm="100000">
                                          <p:val>
                                            <p:strVal val="#ppt_x"/>
                                          </p:val>
                                        </p:tav>
                                      </p:tavLst>
                                    </p:anim>
                                    <p:anim calcmode="lin" valueType="num">
                                      <p:cBhvr>
                                        <p:cTn id="49" dur="900" decel="100000" fill="hold"/>
                                        <p:tgtEl>
                                          <p:spTgt spid="10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
        <p:nvSpPr>
          <p:cNvPr id="2" name="Freeform 2"/>
          <p:cNvSpPr/>
          <p:nvPr/>
        </p:nvSpPr>
        <p:spPr>
          <a:xfrm rot="1554121">
            <a:off x="-503887" y="8944268"/>
            <a:ext cx="3065174" cy="1563239"/>
          </a:xfrm>
          <a:custGeom>
            <a:avLst/>
            <a:gdLst/>
            <a:ahLst/>
            <a:cxnLst/>
            <a:rect l="l" t="t" r="r" b="b"/>
            <a:pathLst>
              <a:path w="3065174" h="1563239">
                <a:moveTo>
                  <a:pt x="0" y="0"/>
                </a:moveTo>
                <a:lnTo>
                  <a:pt x="3065174" y="0"/>
                </a:lnTo>
                <a:lnTo>
                  <a:pt x="3065174" y="1563239"/>
                </a:lnTo>
                <a:lnTo>
                  <a:pt x="0" y="15632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1855275">
            <a:off x="8189678" y="6578189"/>
            <a:ext cx="11252372" cy="5360221"/>
          </a:xfrm>
          <a:custGeom>
            <a:avLst/>
            <a:gdLst/>
            <a:ahLst/>
            <a:cxnLst/>
            <a:rect l="l" t="t" r="r" b="b"/>
            <a:pathLst>
              <a:path w="11252372" h="5360221">
                <a:moveTo>
                  <a:pt x="0" y="0"/>
                </a:moveTo>
                <a:lnTo>
                  <a:pt x="11252373" y="0"/>
                </a:lnTo>
                <a:lnTo>
                  <a:pt x="11252373" y="5360222"/>
                </a:lnTo>
                <a:lnTo>
                  <a:pt x="0" y="53602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16200840" y="8800689"/>
            <a:ext cx="1936561" cy="1486311"/>
          </a:xfrm>
          <a:custGeom>
            <a:avLst/>
            <a:gdLst/>
            <a:ahLst/>
            <a:cxnLst/>
            <a:rect l="l" t="t" r="r" b="b"/>
            <a:pathLst>
              <a:path w="1936561" h="1486311">
                <a:moveTo>
                  <a:pt x="0" y="0"/>
                </a:moveTo>
                <a:lnTo>
                  <a:pt x="1936562" y="0"/>
                </a:lnTo>
                <a:lnTo>
                  <a:pt x="1936562" y="1486311"/>
                </a:lnTo>
                <a:lnTo>
                  <a:pt x="0" y="14863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a:off x="11848251" y="9258300"/>
            <a:ext cx="969093" cy="935175"/>
          </a:xfrm>
          <a:custGeom>
            <a:avLst/>
            <a:gdLst/>
            <a:ahLst/>
            <a:cxnLst/>
            <a:rect l="l" t="t" r="r" b="b"/>
            <a:pathLst>
              <a:path w="969093" h="935175">
                <a:moveTo>
                  <a:pt x="0" y="0"/>
                </a:moveTo>
                <a:lnTo>
                  <a:pt x="969093" y="0"/>
                </a:lnTo>
                <a:lnTo>
                  <a:pt x="969093" y="935175"/>
                </a:lnTo>
                <a:lnTo>
                  <a:pt x="0" y="9351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6" name="TextBox 10">
            <a:extLst>
              <a:ext uri="{FF2B5EF4-FFF2-40B4-BE49-F238E27FC236}">
                <a16:creationId xmlns:a16="http://schemas.microsoft.com/office/drawing/2014/main" id="{66B736FF-7858-C774-A821-B63B5ED4F28E}"/>
              </a:ext>
            </a:extLst>
          </p:cNvPr>
          <p:cNvSpPr txBox="1"/>
          <p:nvPr/>
        </p:nvSpPr>
        <p:spPr>
          <a:xfrm>
            <a:off x="1447800" y="800100"/>
            <a:ext cx="14935200" cy="1807546"/>
          </a:xfrm>
          <a:prstGeom prst="rect">
            <a:avLst/>
          </a:prstGeom>
        </p:spPr>
        <p:txBody>
          <a:bodyPr wrap="square" lIns="0" tIns="0" rIns="0" bIns="0" rtlCol="0" anchor="t">
            <a:spAutoFit/>
          </a:bodyPr>
          <a:lstStyle/>
          <a:p>
            <a:pPr lvl="0" algn="just">
              <a:lnSpc>
                <a:spcPts val="7279"/>
              </a:lnSpc>
              <a:defRPr/>
            </a:pPr>
            <a:r>
              <a:rPr kumimoji="0" lang="en-US" sz="4400" b="1" i="0" u="none" strike="noStrike" kern="1200" cap="none" spc="0" normalizeH="0" baseline="0" noProof="0" dirty="0" err="1">
                <a:ln>
                  <a:noFill/>
                </a:ln>
                <a:solidFill>
                  <a:srgbClr val="00B0F0"/>
                </a:solidFill>
                <a:effectLst/>
                <a:uLnTx/>
                <a:uFillTx/>
                <a:latin typeface="#9Slide03 Arima Madurai Bold" pitchFamily="2" charset="77"/>
                <a:ea typeface="DejaVu Serif Bold"/>
                <a:cs typeface="#9Slide03 Arima Madurai Bold" pitchFamily="2" charset="77"/>
                <a:sym typeface="DejaVu Serif Bold"/>
              </a:rPr>
              <a:t>Bài</a:t>
            </a:r>
            <a:r>
              <a:rPr kumimoji="0" lang="en-US" sz="4400" b="1" i="0" u="none" strike="noStrike" kern="1200" cap="none" spc="0" normalizeH="0" baseline="0" noProof="0" dirty="0">
                <a:ln>
                  <a:noFill/>
                </a:ln>
                <a:solidFill>
                  <a:srgbClr val="00B0F0"/>
                </a:solidFill>
                <a:effectLst/>
                <a:uLnTx/>
                <a:uFillTx/>
                <a:latin typeface="#9Slide03 Arima Madurai Bold" pitchFamily="2" charset="77"/>
                <a:ea typeface="DejaVu Serif Bold"/>
                <a:cs typeface="#9Slide03 Arima Madurai Bold" pitchFamily="2" charset="77"/>
                <a:sym typeface="DejaVu Serif Bold"/>
              </a:rPr>
              <a:t> 5</a:t>
            </a:r>
            <a:r>
              <a:rPr lang="vi-VN" sz="4400" b="1" dirty="0">
                <a:solidFill>
                  <a:srgbClr val="00B0F0"/>
                </a:solidFill>
                <a:latin typeface="#9Slide03 Arima Madurai Bold" pitchFamily="2" charset="77"/>
                <a:ea typeface="DejaVu Serif Bold"/>
                <a:cs typeface="#9Slide03 Arima Madurai Bold" pitchFamily="2" charset="77"/>
                <a:sym typeface="DejaVu Serif Bold"/>
              </a:rPr>
              <a:t>b: Tim tổng, hiệu của số thập phân lớn nhất và số thập phân bé nhất đã lập được ở câu a.</a:t>
            </a:r>
          </a:p>
        </p:txBody>
      </p:sp>
      <p:sp>
        <p:nvSpPr>
          <p:cNvPr id="8" name="TextBox 7">
            <a:extLst>
              <a:ext uri="{FF2B5EF4-FFF2-40B4-BE49-F238E27FC236}">
                <a16:creationId xmlns:a16="http://schemas.microsoft.com/office/drawing/2014/main" id="{E4A51723-8A74-1EA5-A690-26E314AF8F63}"/>
              </a:ext>
            </a:extLst>
          </p:cNvPr>
          <p:cNvSpPr txBox="1"/>
          <p:nvPr/>
        </p:nvSpPr>
        <p:spPr>
          <a:xfrm>
            <a:off x="1295400" y="3511349"/>
            <a:ext cx="16263331" cy="5016758"/>
          </a:xfrm>
          <a:prstGeom prst="rect">
            <a:avLst/>
          </a:prstGeom>
          <a:noFill/>
        </p:spPr>
        <p:txBody>
          <a:bodyPr wrap="square">
            <a:spAutoFit/>
          </a:bodyPr>
          <a:lstStyle/>
          <a:p>
            <a:pPr algn="just"/>
            <a:r>
              <a:rPr lang="vi-VN" sz="4000" b="1" dirty="0">
                <a:latin typeface="#9Slide03 Arima Madurai Bold" pitchFamily="2" charset="77"/>
                <a:cs typeface="#9Slide03 Arima Madurai Bold" pitchFamily="2" charset="77"/>
              </a:rPr>
              <a:t>Tổng của số thập phân lớn nhất và số thập phân bé nhất đã lập được là:</a:t>
            </a:r>
          </a:p>
          <a:p>
            <a:pPr algn="just"/>
            <a:endParaRPr lang="vi-VN" sz="4000" b="1" dirty="0">
              <a:latin typeface="#9Slide03 Arima Madurai Bold" pitchFamily="2" charset="77"/>
              <a:cs typeface="#9Slide03 Arima Madurai Bold" pitchFamily="2" charset="77"/>
            </a:endParaRPr>
          </a:p>
          <a:p>
            <a:pPr algn="ctr"/>
            <a:r>
              <a:rPr lang="vi-VN" sz="4000" b="1" dirty="0">
                <a:latin typeface="#9Slide03 Arima Madurai Bold" pitchFamily="2" charset="77"/>
                <a:cs typeface="#9Slide03 Arima Madurai Bold" pitchFamily="2" charset="77"/>
              </a:rPr>
              <a:t>8,42 + 2,48= 10,9</a:t>
            </a:r>
          </a:p>
          <a:p>
            <a:pPr algn="just"/>
            <a:endParaRPr lang="vi-VN" sz="4000" b="1" dirty="0">
              <a:latin typeface="#9Slide03 Arima Madurai Bold" pitchFamily="2" charset="77"/>
              <a:cs typeface="#9Slide03 Arima Madurai Bold" pitchFamily="2" charset="77"/>
            </a:endParaRPr>
          </a:p>
          <a:p>
            <a:pPr algn="just"/>
            <a:r>
              <a:rPr lang="vi-VN" sz="4000" b="1" dirty="0">
                <a:latin typeface="#9Slide03 Arima Madurai Bold" pitchFamily="2" charset="77"/>
                <a:cs typeface="#9Slide03 Arima Madurai Bold" pitchFamily="2" charset="77"/>
              </a:rPr>
              <a:t>Hiệu của số thập phân lớn nhất và số thập phân bé nhất là: </a:t>
            </a:r>
          </a:p>
          <a:p>
            <a:pPr algn="just"/>
            <a:endParaRPr lang="vi-VN" sz="4000" b="1" dirty="0">
              <a:latin typeface="#9Slide03 Arima Madurai Bold" pitchFamily="2" charset="77"/>
              <a:cs typeface="#9Slide03 Arima Madurai Bold" pitchFamily="2" charset="77"/>
            </a:endParaRPr>
          </a:p>
          <a:p>
            <a:pPr algn="ctr"/>
            <a:r>
              <a:rPr lang="vi-VN" sz="4000" b="1" dirty="0">
                <a:latin typeface="#9Slide03 Arima Madurai Bold" pitchFamily="2" charset="77"/>
                <a:cs typeface="#9Slide03 Arima Madurai Bold" pitchFamily="2" charset="77"/>
              </a:rPr>
              <a:t>8,42 - 2,48 = 5,94</a:t>
            </a:r>
          </a:p>
          <a:p>
            <a:pPr algn="just"/>
            <a:endParaRPr lang="vi-VN" sz="4000" b="1" dirty="0">
              <a:latin typeface="#9Slide03 Arima Madurai Bold" pitchFamily="2" charset="77"/>
              <a:cs typeface="#9Slide03 Arima Madurai Bold" pitchFamily="2" charset="77"/>
            </a:endParaRPr>
          </a:p>
        </p:txBody>
      </p:sp>
    </p:spTree>
    <p:extLst>
      <p:ext uri="{BB962C8B-B14F-4D97-AF65-F5344CB8AC3E}">
        <p14:creationId xmlns:p14="http://schemas.microsoft.com/office/powerpoint/2010/main" val="199649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 calcmode="lin" valueType="num">
                                      <p:cBhvr additive="base">
                                        <p:cTn id="1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 calcmode="lin" valueType="num">
                                      <p:cBhvr additive="base">
                                        <p:cTn id="24"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 calcmode="lin" valueType="num">
                                      <p:cBhvr additive="base">
                                        <p:cTn id="30"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
        <p:nvSpPr>
          <p:cNvPr id="2" name="Freeform 2"/>
          <p:cNvSpPr/>
          <p:nvPr/>
        </p:nvSpPr>
        <p:spPr>
          <a:xfrm rot="3945137">
            <a:off x="-3709483" y="3006820"/>
            <a:ext cx="11252372" cy="5360221"/>
          </a:xfrm>
          <a:custGeom>
            <a:avLst/>
            <a:gdLst/>
            <a:ahLst/>
            <a:cxnLst/>
            <a:rect l="l" t="t" r="r" b="b"/>
            <a:pathLst>
              <a:path w="11252372" h="5360221">
                <a:moveTo>
                  <a:pt x="0" y="0"/>
                </a:moveTo>
                <a:lnTo>
                  <a:pt x="11252372" y="0"/>
                </a:lnTo>
                <a:lnTo>
                  <a:pt x="11252372" y="5360221"/>
                </a:lnTo>
                <a:lnTo>
                  <a:pt x="0" y="53602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3827022">
            <a:off x="10904177" y="1084285"/>
            <a:ext cx="11297399" cy="5381670"/>
          </a:xfrm>
          <a:custGeom>
            <a:avLst/>
            <a:gdLst/>
            <a:ahLst/>
            <a:cxnLst/>
            <a:rect l="l" t="t" r="r" b="b"/>
            <a:pathLst>
              <a:path w="11297399" h="5381670">
                <a:moveTo>
                  <a:pt x="0" y="0"/>
                </a:moveTo>
                <a:lnTo>
                  <a:pt x="11297400" y="0"/>
                </a:lnTo>
                <a:lnTo>
                  <a:pt x="11297400" y="5381670"/>
                </a:lnTo>
                <a:lnTo>
                  <a:pt x="0" y="53816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4" name="Freeform 4"/>
          <p:cNvSpPr/>
          <p:nvPr/>
        </p:nvSpPr>
        <p:spPr>
          <a:xfrm rot="-1431580">
            <a:off x="1222467" y="8508876"/>
            <a:ext cx="818756" cy="406649"/>
          </a:xfrm>
          <a:custGeom>
            <a:avLst/>
            <a:gdLst/>
            <a:ahLst/>
            <a:cxnLst/>
            <a:rect l="l" t="t" r="r" b="b"/>
            <a:pathLst>
              <a:path w="818756" h="406649">
                <a:moveTo>
                  <a:pt x="0" y="0"/>
                </a:moveTo>
                <a:lnTo>
                  <a:pt x="818756" y="0"/>
                </a:lnTo>
                <a:lnTo>
                  <a:pt x="818756" y="406648"/>
                </a:lnTo>
                <a:lnTo>
                  <a:pt x="0" y="4066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Freeform 5"/>
          <p:cNvSpPr/>
          <p:nvPr/>
        </p:nvSpPr>
        <p:spPr>
          <a:xfrm rot="1482671">
            <a:off x="16321132" y="3053851"/>
            <a:ext cx="2374109" cy="1210796"/>
          </a:xfrm>
          <a:custGeom>
            <a:avLst/>
            <a:gdLst/>
            <a:ahLst/>
            <a:cxnLst/>
            <a:rect l="l" t="t" r="r" b="b"/>
            <a:pathLst>
              <a:path w="2374109" h="1210796">
                <a:moveTo>
                  <a:pt x="0" y="0"/>
                </a:moveTo>
                <a:lnTo>
                  <a:pt x="2374110" y="0"/>
                </a:lnTo>
                <a:lnTo>
                  <a:pt x="2374110" y="1210796"/>
                </a:lnTo>
                <a:lnTo>
                  <a:pt x="0" y="12107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0" y="5301996"/>
            <a:ext cx="1663743" cy="1605512"/>
          </a:xfrm>
          <a:custGeom>
            <a:avLst/>
            <a:gdLst/>
            <a:ahLst/>
            <a:cxnLst/>
            <a:rect l="l" t="t" r="r" b="b"/>
            <a:pathLst>
              <a:path w="1663743" h="1605512">
                <a:moveTo>
                  <a:pt x="0" y="0"/>
                </a:moveTo>
                <a:lnTo>
                  <a:pt x="1663743" y="0"/>
                </a:lnTo>
                <a:lnTo>
                  <a:pt x="1663743" y="1605512"/>
                </a:lnTo>
                <a:lnTo>
                  <a:pt x="0" y="16055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rot="-727322">
            <a:off x="15152194" y="585334"/>
            <a:ext cx="896173" cy="1317901"/>
          </a:xfrm>
          <a:custGeom>
            <a:avLst/>
            <a:gdLst/>
            <a:ahLst/>
            <a:cxnLst/>
            <a:rect l="l" t="t" r="r" b="b"/>
            <a:pathLst>
              <a:path w="896173" h="1317901">
                <a:moveTo>
                  <a:pt x="0" y="0"/>
                </a:moveTo>
                <a:lnTo>
                  <a:pt x="896173" y="0"/>
                </a:lnTo>
                <a:lnTo>
                  <a:pt x="896173" y="1317901"/>
                </a:lnTo>
                <a:lnTo>
                  <a:pt x="0" y="13179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8" name="Freeform 8"/>
          <p:cNvSpPr/>
          <p:nvPr/>
        </p:nvSpPr>
        <p:spPr>
          <a:xfrm>
            <a:off x="433715" y="1982638"/>
            <a:ext cx="1482988" cy="839742"/>
          </a:xfrm>
          <a:custGeom>
            <a:avLst/>
            <a:gdLst/>
            <a:ahLst/>
            <a:cxnLst/>
            <a:rect l="l" t="t" r="r" b="b"/>
            <a:pathLst>
              <a:path w="1482988" h="839742">
                <a:moveTo>
                  <a:pt x="0" y="0"/>
                </a:moveTo>
                <a:lnTo>
                  <a:pt x="1482988" y="0"/>
                </a:lnTo>
                <a:lnTo>
                  <a:pt x="1482988" y="839742"/>
                </a:lnTo>
                <a:lnTo>
                  <a:pt x="0" y="83974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9" name="Freeform 9"/>
          <p:cNvSpPr/>
          <p:nvPr/>
        </p:nvSpPr>
        <p:spPr>
          <a:xfrm>
            <a:off x="17001141" y="8067395"/>
            <a:ext cx="1014092" cy="996346"/>
          </a:xfrm>
          <a:custGeom>
            <a:avLst/>
            <a:gdLst/>
            <a:ahLst/>
            <a:cxnLst/>
            <a:rect l="l" t="t" r="r" b="b"/>
            <a:pathLst>
              <a:path w="1014092" h="996346">
                <a:moveTo>
                  <a:pt x="0" y="0"/>
                </a:moveTo>
                <a:lnTo>
                  <a:pt x="1014092" y="0"/>
                </a:lnTo>
                <a:lnTo>
                  <a:pt x="1014092" y="996345"/>
                </a:lnTo>
                <a:lnTo>
                  <a:pt x="0" y="99634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
        <p:nvSpPr>
          <p:cNvPr id="11" name="TextBox 10">
            <a:extLst>
              <a:ext uri="{FF2B5EF4-FFF2-40B4-BE49-F238E27FC236}">
                <a16:creationId xmlns:a16="http://schemas.microsoft.com/office/drawing/2014/main" id="{0DD9E49F-938F-3032-23EB-98E7766F2EC0}"/>
              </a:ext>
            </a:extLst>
          </p:cNvPr>
          <p:cNvSpPr txBox="1"/>
          <p:nvPr/>
        </p:nvSpPr>
        <p:spPr>
          <a:xfrm>
            <a:off x="754352" y="2282700"/>
            <a:ext cx="16553622" cy="4034438"/>
          </a:xfrm>
          <a:prstGeom prst="rect">
            <a:avLst/>
          </a:prstGeom>
          <a:noFill/>
        </p:spPr>
        <p:txBody>
          <a:bodyPr wrap="square">
            <a:spAutoFit/>
          </a:bodyPr>
          <a:lstStyle/>
          <a:p>
            <a:pPr algn="ctr">
              <a:lnSpc>
                <a:spcPct val="115000"/>
              </a:lnSpc>
            </a:pPr>
            <a:r>
              <a:rPr lang="en-US" sz="11500" b="1" dirty="0" err="1">
                <a:solidFill>
                  <a:srgbClr val="FE547B"/>
                </a:solidFill>
                <a:effectLst/>
                <a:latin typeface="#9Slide03 AmpleSoft Bold" panose="02000000000000000000" pitchFamily="2" charset="77"/>
                <a:ea typeface="Arial" panose="020B0604020202020204" pitchFamily="34" charset="0"/>
              </a:rPr>
              <a:t>Tiết</a:t>
            </a:r>
            <a:r>
              <a:rPr lang="en-US" sz="11500" b="1" dirty="0">
                <a:solidFill>
                  <a:srgbClr val="FE547B"/>
                </a:solidFill>
                <a:effectLst/>
                <a:latin typeface="#9Slide03 AmpleSoft Bold" panose="02000000000000000000" pitchFamily="2" charset="77"/>
                <a:ea typeface="Arial" panose="020B0604020202020204" pitchFamily="34" charset="0"/>
              </a:rPr>
              <a:t> </a:t>
            </a:r>
            <a:r>
              <a:rPr lang="vi-VN" sz="11500" b="1" dirty="0">
                <a:solidFill>
                  <a:srgbClr val="FE547B"/>
                </a:solidFill>
                <a:effectLst/>
                <a:latin typeface="#9Slide03 AmpleSoft Bold" panose="02000000000000000000" pitchFamily="2" charset="77"/>
                <a:ea typeface="Arial" panose="020B0604020202020204" pitchFamily="34" charset="0"/>
              </a:rPr>
              <a:t>48:</a:t>
            </a:r>
          </a:p>
          <a:p>
            <a:pPr algn="ctr">
              <a:lnSpc>
                <a:spcPct val="115000"/>
              </a:lnSpc>
            </a:pPr>
            <a:r>
              <a:rPr lang="en-US" sz="11500" b="1" dirty="0">
                <a:solidFill>
                  <a:srgbClr val="FE547B"/>
                </a:solidFill>
                <a:effectLst/>
                <a:latin typeface="#9Slide03 AmpleSoft Bold" panose="02000000000000000000" pitchFamily="2" charset="77"/>
                <a:ea typeface="Arial" panose="020B0604020202020204" pitchFamily="34" charset="0"/>
              </a:rPr>
              <a:t> </a:t>
            </a:r>
            <a:r>
              <a:rPr lang="en-US" sz="11500" b="1" dirty="0">
                <a:solidFill>
                  <a:srgbClr val="B8DF6F"/>
                </a:solidFill>
                <a:effectLst/>
                <a:latin typeface="#9Slide03 AmpleSoft Bold" panose="02000000000000000000" pitchFamily="2" charset="77"/>
                <a:ea typeface="Arial" panose="020B0604020202020204" pitchFamily="34" charset="0"/>
              </a:rPr>
              <a:t>LUYỆN TẬP (TIẾT </a:t>
            </a:r>
            <a:r>
              <a:rPr lang="vi-VN" sz="11500" b="1" dirty="0">
                <a:solidFill>
                  <a:srgbClr val="B8DF6F"/>
                </a:solidFill>
                <a:effectLst/>
                <a:latin typeface="#9Slide03 AmpleSoft Bold" panose="02000000000000000000" pitchFamily="2" charset="77"/>
                <a:ea typeface="Arial" panose="020B0604020202020204" pitchFamily="34" charset="0"/>
              </a:rPr>
              <a:t>2</a:t>
            </a:r>
            <a:r>
              <a:rPr lang="en-US" sz="11500" b="1" dirty="0">
                <a:solidFill>
                  <a:srgbClr val="B8DF6F"/>
                </a:solidFill>
                <a:effectLst/>
                <a:latin typeface="#9Slide03 AmpleSoft Bold" panose="02000000000000000000" pitchFamily="2" charset="77"/>
                <a:ea typeface="Arial" panose="020B0604020202020204" pitchFamily="34" charset="0"/>
              </a:rPr>
              <a:t>)</a:t>
            </a:r>
            <a:endParaRPr lang="en-VN" sz="11500" dirty="0">
              <a:solidFill>
                <a:srgbClr val="B8DF6F"/>
              </a:solidFill>
              <a:effectLst/>
              <a:latin typeface="#9Slide03 AmpleSoft" panose="02000000000000000000" pitchFamily="2" charset="77"/>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grpSp>
        <p:nvGrpSpPr>
          <p:cNvPr id="2" name="Group 2"/>
          <p:cNvGrpSpPr/>
          <p:nvPr/>
        </p:nvGrpSpPr>
        <p:grpSpPr>
          <a:xfrm>
            <a:off x="-807371" y="6851633"/>
            <a:ext cx="19868198" cy="3576638"/>
            <a:chOff x="0" y="0"/>
            <a:chExt cx="26490930" cy="4768850"/>
          </a:xfrm>
        </p:grpSpPr>
        <p:sp>
          <p:nvSpPr>
            <p:cNvPr id="3" name="Freeform 3"/>
            <p:cNvSpPr/>
            <p:nvPr/>
          </p:nvSpPr>
          <p:spPr>
            <a:xfrm>
              <a:off x="50800" y="39370"/>
              <a:ext cx="26396950" cy="4682490"/>
            </a:xfrm>
            <a:custGeom>
              <a:avLst/>
              <a:gdLst/>
              <a:ahLst/>
              <a:cxnLst/>
              <a:rect l="l" t="t" r="r" b="b"/>
              <a:pathLst>
                <a:path w="26396950" h="4682490">
                  <a:moveTo>
                    <a:pt x="0" y="2454910"/>
                  </a:moveTo>
                  <a:cubicBezTo>
                    <a:pt x="276860" y="1463040"/>
                    <a:pt x="629920" y="1201420"/>
                    <a:pt x="749300" y="1173480"/>
                  </a:cubicBezTo>
                  <a:cubicBezTo>
                    <a:pt x="792480" y="1163320"/>
                    <a:pt x="842010" y="1205230"/>
                    <a:pt x="848360" y="1197610"/>
                  </a:cubicBezTo>
                  <a:cubicBezTo>
                    <a:pt x="850900" y="1193800"/>
                    <a:pt x="842010" y="1186180"/>
                    <a:pt x="838200" y="1174750"/>
                  </a:cubicBezTo>
                  <a:cubicBezTo>
                    <a:pt x="829310" y="1146810"/>
                    <a:pt x="811530" y="1073150"/>
                    <a:pt x="808990" y="1021080"/>
                  </a:cubicBezTo>
                  <a:cubicBezTo>
                    <a:pt x="805180" y="969010"/>
                    <a:pt x="807720" y="914400"/>
                    <a:pt x="816610" y="863600"/>
                  </a:cubicBezTo>
                  <a:cubicBezTo>
                    <a:pt x="825500" y="812800"/>
                    <a:pt x="842010" y="760730"/>
                    <a:pt x="862330" y="712470"/>
                  </a:cubicBezTo>
                  <a:cubicBezTo>
                    <a:pt x="883920" y="665480"/>
                    <a:pt x="911860" y="618490"/>
                    <a:pt x="943610" y="577850"/>
                  </a:cubicBezTo>
                  <a:cubicBezTo>
                    <a:pt x="975360" y="535940"/>
                    <a:pt x="1013460" y="497840"/>
                    <a:pt x="1054100" y="466090"/>
                  </a:cubicBezTo>
                  <a:cubicBezTo>
                    <a:pt x="1094740" y="433070"/>
                    <a:pt x="1140460" y="405130"/>
                    <a:pt x="1187450" y="383540"/>
                  </a:cubicBezTo>
                  <a:cubicBezTo>
                    <a:pt x="1235710" y="361950"/>
                    <a:pt x="1337310" y="335280"/>
                    <a:pt x="1337310" y="335280"/>
                  </a:cubicBezTo>
                  <a:cubicBezTo>
                    <a:pt x="1337310" y="335280"/>
                    <a:pt x="1652270" y="267970"/>
                    <a:pt x="1841500" y="238760"/>
                  </a:cubicBezTo>
                  <a:cubicBezTo>
                    <a:pt x="2081530" y="199390"/>
                    <a:pt x="2407920" y="154940"/>
                    <a:pt x="2665730" y="133350"/>
                  </a:cubicBezTo>
                  <a:cubicBezTo>
                    <a:pt x="2891790" y="115570"/>
                    <a:pt x="3087370" y="105410"/>
                    <a:pt x="3305810" y="111760"/>
                  </a:cubicBezTo>
                  <a:cubicBezTo>
                    <a:pt x="3534410" y="119380"/>
                    <a:pt x="3771900" y="143510"/>
                    <a:pt x="4006850" y="182880"/>
                  </a:cubicBezTo>
                  <a:cubicBezTo>
                    <a:pt x="4250690" y="223520"/>
                    <a:pt x="4494530" y="295910"/>
                    <a:pt x="4740910" y="354330"/>
                  </a:cubicBezTo>
                  <a:cubicBezTo>
                    <a:pt x="4993640" y="414020"/>
                    <a:pt x="5255260" y="478790"/>
                    <a:pt x="5502910" y="537210"/>
                  </a:cubicBezTo>
                  <a:cubicBezTo>
                    <a:pt x="5740400" y="593090"/>
                    <a:pt x="5969000" y="648970"/>
                    <a:pt x="6200140" y="698500"/>
                  </a:cubicBezTo>
                  <a:cubicBezTo>
                    <a:pt x="6426200" y="746760"/>
                    <a:pt x="6650990" y="786130"/>
                    <a:pt x="6877050" y="829310"/>
                  </a:cubicBezTo>
                  <a:cubicBezTo>
                    <a:pt x="7104380" y="872490"/>
                    <a:pt x="7334250" y="920750"/>
                    <a:pt x="7557770" y="960120"/>
                  </a:cubicBezTo>
                  <a:cubicBezTo>
                    <a:pt x="7772400" y="998220"/>
                    <a:pt x="7969250" y="1036320"/>
                    <a:pt x="8190230" y="1062990"/>
                  </a:cubicBezTo>
                  <a:cubicBezTo>
                    <a:pt x="8431530" y="1092200"/>
                    <a:pt x="8696960" y="1113790"/>
                    <a:pt x="8949690" y="1122680"/>
                  </a:cubicBezTo>
                  <a:cubicBezTo>
                    <a:pt x="9202420" y="1131570"/>
                    <a:pt x="9452610" y="1135380"/>
                    <a:pt x="9704070" y="1116330"/>
                  </a:cubicBezTo>
                  <a:cubicBezTo>
                    <a:pt x="9959340" y="1097280"/>
                    <a:pt x="10204450" y="1045210"/>
                    <a:pt x="10471150" y="1008380"/>
                  </a:cubicBezTo>
                  <a:cubicBezTo>
                    <a:pt x="10763250" y="969010"/>
                    <a:pt x="11106150" y="941070"/>
                    <a:pt x="11386820" y="890270"/>
                  </a:cubicBezTo>
                  <a:cubicBezTo>
                    <a:pt x="11630660" y="845820"/>
                    <a:pt x="11836400" y="795020"/>
                    <a:pt x="12062460" y="731520"/>
                  </a:cubicBezTo>
                  <a:cubicBezTo>
                    <a:pt x="12296140" y="666750"/>
                    <a:pt x="12529820" y="571500"/>
                    <a:pt x="12766040" y="502920"/>
                  </a:cubicBezTo>
                  <a:cubicBezTo>
                    <a:pt x="13003530" y="435610"/>
                    <a:pt x="13243561" y="372110"/>
                    <a:pt x="13482320" y="326390"/>
                  </a:cubicBezTo>
                  <a:cubicBezTo>
                    <a:pt x="13717270" y="281940"/>
                    <a:pt x="13957300" y="250190"/>
                    <a:pt x="14188439" y="233680"/>
                  </a:cubicBezTo>
                  <a:cubicBezTo>
                    <a:pt x="14411961" y="217170"/>
                    <a:pt x="14616430" y="209550"/>
                    <a:pt x="14848839" y="220980"/>
                  </a:cubicBezTo>
                  <a:cubicBezTo>
                    <a:pt x="15107920" y="234950"/>
                    <a:pt x="15411450" y="276860"/>
                    <a:pt x="15673070" y="317500"/>
                  </a:cubicBezTo>
                  <a:cubicBezTo>
                    <a:pt x="15914370" y="356870"/>
                    <a:pt x="16139161" y="405130"/>
                    <a:pt x="16362680" y="457200"/>
                  </a:cubicBezTo>
                  <a:cubicBezTo>
                    <a:pt x="16578580" y="506730"/>
                    <a:pt x="16776700" y="585470"/>
                    <a:pt x="16995139" y="623570"/>
                  </a:cubicBezTo>
                  <a:cubicBezTo>
                    <a:pt x="17219930" y="662940"/>
                    <a:pt x="17462500" y="669290"/>
                    <a:pt x="17691100" y="689610"/>
                  </a:cubicBezTo>
                  <a:cubicBezTo>
                    <a:pt x="17912080" y="708660"/>
                    <a:pt x="18122900" y="727710"/>
                    <a:pt x="18343880" y="741680"/>
                  </a:cubicBezTo>
                  <a:cubicBezTo>
                    <a:pt x="18573750" y="754380"/>
                    <a:pt x="18812511" y="767080"/>
                    <a:pt x="19044920" y="767080"/>
                  </a:cubicBezTo>
                  <a:cubicBezTo>
                    <a:pt x="19276061" y="768350"/>
                    <a:pt x="19508470" y="768350"/>
                    <a:pt x="19734530" y="745490"/>
                  </a:cubicBezTo>
                  <a:cubicBezTo>
                    <a:pt x="19959320" y="722630"/>
                    <a:pt x="20168870" y="694690"/>
                    <a:pt x="20401280" y="633730"/>
                  </a:cubicBezTo>
                  <a:cubicBezTo>
                    <a:pt x="20666711" y="562610"/>
                    <a:pt x="20975320" y="424180"/>
                    <a:pt x="21234400" y="326390"/>
                  </a:cubicBezTo>
                  <a:cubicBezTo>
                    <a:pt x="21464270" y="240030"/>
                    <a:pt x="21659850" y="133350"/>
                    <a:pt x="21878289" y="81280"/>
                  </a:cubicBezTo>
                  <a:cubicBezTo>
                    <a:pt x="22092920" y="29210"/>
                    <a:pt x="22306280" y="0"/>
                    <a:pt x="22536150" y="11430"/>
                  </a:cubicBezTo>
                  <a:cubicBezTo>
                    <a:pt x="22792689" y="24130"/>
                    <a:pt x="23103839" y="95250"/>
                    <a:pt x="23345139" y="177800"/>
                  </a:cubicBezTo>
                  <a:cubicBezTo>
                    <a:pt x="23557230" y="251460"/>
                    <a:pt x="23721061" y="373380"/>
                    <a:pt x="23915370" y="462280"/>
                  </a:cubicBezTo>
                  <a:cubicBezTo>
                    <a:pt x="24110950" y="551180"/>
                    <a:pt x="24311611" y="711200"/>
                    <a:pt x="24513539" y="713740"/>
                  </a:cubicBezTo>
                  <a:cubicBezTo>
                    <a:pt x="24715470" y="716280"/>
                    <a:pt x="24913589" y="504190"/>
                    <a:pt x="25125680" y="477520"/>
                  </a:cubicBezTo>
                  <a:cubicBezTo>
                    <a:pt x="25340311" y="450850"/>
                    <a:pt x="25604470" y="463550"/>
                    <a:pt x="25796239" y="556260"/>
                  </a:cubicBezTo>
                  <a:cubicBezTo>
                    <a:pt x="25989279" y="651510"/>
                    <a:pt x="26178511" y="844550"/>
                    <a:pt x="26277571" y="1045210"/>
                  </a:cubicBezTo>
                  <a:cubicBezTo>
                    <a:pt x="26382979" y="1256030"/>
                    <a:pt x="26396950" y="1554480"/>
                    <a:pt x="26388061" y="1803400"/>
                  </a:cubicBezTo>
                  <a:cubicBezTo>
                    <a:pt x="26380439" y="2047240"/>
                    <a:pt x="26276300" y="2289810"/>
                    <a:pt x="26236929" y="2523490"/>
                  </a:cubicBezTo>
                  <a:cubicBezTo>
                    <a:pt x="26198829" y="2740660"/>
                    <a:pt x="26168350" y="2946400"/>
                    <a:pt x="26150571" y="3161030"/>
                  </a:cubicBezTo>
                  <a:cubicBezTo>
                    <a:pt x="26131521" y="3379470"/>
                    <a:pt x="26197561" y="3614420"/>
                    <a:pt x="26127711" y="3822700"/>
                  </a:cubicBezTo>
                  <a:cubicBezTo>
                    <a:pt x="26052779" y="4048760"/>
                    <a:pt x="25880061" y="4335780"/>
                    <a:pt x="25681939" y="4457700"/>
                  </a:cubicBezTo>
                  <a:cubicBezTo>
                    <a:pt x="25491439" y="4574540"/>
                    <a:pt x="25210770" y="4542790"/>
                    <a:pt x="24973280" y="4559300"/>
                  </a:cubicBezTo>
                  <a:cubicBezTo>
                    <a:pt x="24735789" y="4575810"/>
                    <a:pt x="24489411" y="4556760"/>
                    <a:pt x="24257000" y="4555490"/>
                  </a:cubicBezTo>
                  <a:cubicBezTo>
                    <a:pt x="24036020" y="4552950"/>
                    <a:pt x="23835361" y="4544060"/>
                    <a:pt x="23613111" y="4547870"/>
                  </a:cubicBezTo>
                  <a:cubicBezTo>
                    <a:pt x="23374350" y="4551680"/>
                    <a:pt x="23114000" y="4561840"/>
                    <a:pt x="22867620" y="4578350"/>
                  </a:cubicBezTo>
                  <a:cubicBezTo>
                    <a:pt x="22626320" y="4594860"/>
                    <a:pt x="22401530" y="4629150"/>
                    <a:pt x="22148800" y="4645660"/>
                  </a:cubicBezTo>
                  <a:cubicBezTo>
                    <a:pt x="21870670" y="4664710"/>
                    <a:pt x="21553170" y="4674870"/>
                    <a:pt x="21269961" y="4678680"/>
                  </a:cubicBezTo>
                  <a:cubicBezTo>
                    <a:pt x="21004530" y="4682490"/>
                    <a:pt x="20774661" y="4676140"/>
                    <a:pt x="20499070" y="4673600"/>
                  </a:cubicBezTo>
                  <a:cubicBezTo>
                    <a:pt x="20180300" y="4671060"/>
                    <a:pt x="19785330" y="4662170"/>
                    <a:pt x="19467830" y="4658360"/>
                  </a:cubicBezTo>
                  <a:cubicBezTo>
                    <a:pt x="19194780" y="4655820"/>
                    <a:pt x="18957291" y="4655820"/>
                    <a:pt x="18709641" y="4655820"/>
                  </a:cubicBezTo>
                  <a:cubicBezTo>
                    <a:pt x="18469611" y="4654550"/>
                    <a:pt x="18241011" y="4654550"/>
                    <a:pt x="18000980" y="4653280"/>
                  </a:cubicBezTo>
                  <a:cubicBezTo>
                    <a:pt x="17755870" y="4652010"/>
                    <a:pt x="17505680" y="4652010"/>
                    <a:pt x="17254220" y="4650740"/>
                  </a:cubicBezTo>
                  <a:cubicBezTo>
                    <a:pt x="16997680" y="4649470"/>
                    <a:pt x="16746220" y="4649470"/>
                    <a:pt x="16479520" y="4648200"/>
                  </a:cubicBezTo>
                  <a:cubicBezTo>
                    <a:pt x="16195041" y="4646930"/>
                    <a:pt x="15892780" y="4646930"/>
                    <a:pt x="15596870" y="4643120"/>
                  </a:cubicBezTo>
                  <a:cubicBezTo>
                    <a:pt x="15297150" y="4638040"/>
                    <a:pt x="14979650" y="4624070"/>
                    <a:pt x="14692630" y="4621530"/>
                  </a:cubicBezTo>
                  <a:cubicBezTo>
                    <a:pt x="14432280" y="4617720"/>
                    <a:pt x="14192250" y="4621530"/>
                    <a:pt x="13947141" y="4621530"/>
                  </a:cubicBezTo>
                  <a:cubicBezTo>
                    <a:pt x="13712191" y="4622800"/>
                    <a:pt x="13487400" y="4626610"/>
                    <a:pt x="13251180" y="4627880"/>
                  </a:cubicBezTo>
                  <a:cubicBezTo>
                    <a:pt x="13007341" y="4629150"/>
                    <a:pt x="12745720" y="4632960"/>
                    <a:pt x="12506961" y="4630420"/>
                  </a:cubicBezTo>
                  <a:cubicBezTo>
                    <a:pt x="12285980" y="4629150"/>
                    <a:pt x="12091670" y="4625340"/>
                    <a:pt x="11866880" y="4618990"/>
                  </a:cubicBezTo>
                  <a:cubicBezTo>
                    <a:pt x="11615420" y="4610100"/>
                    <a:pt x="11328400" y="4593590"/>
                    <a:pt x="11069320" y="4582160"/>
                  </a:cubicBezTo>
                  <a:cubicBezTo>
                    <a:pt x="10821670" y="4572000"/>
                    <a:pt x="10593070" y="4574540"/>
                    <a:pt x="10345420" y="4556760"/>
                  </a:cubicBezTo>
                  <a:cubicBezTo>
                    <a:pt x="10082530" y="4537710"/>
                    <a:pt x="9813290" y="4491990"/>
                    <a:pt x="9533890" y="4469130"/>
                  </a:cubicBezTo>
                  <a:cubicBezTo>
                    <a:pt x="9236710" y="4445000"/>
                    <a:pt x="8919210" y="4441190"/>
                    <a:pt x="8615680" y="4419600"/>
                  </a:cubicBezTo>
                  <a:cubicBezTo>
                    <a:pt x="8313420" y="4396740"/>
                    <a:pt x="7997190" y="4362450"/>
                    <a:pt x="7715250" y="4337050"/>
                  </a:cubicBezTo>
                  <a:cubicBezTo>
                    <a:pt x="7465060" y="4315460"/>
                    <a:pt x="7244080" y="4287520"/>
                    <a:pt x="7007860" y="4274820"/>
                  </a:cubicBezTo>
                  <a:cubicBezTo>
                    <a:pt x="6772910" y="4263390"/>
                    <a:pt x="6536690" y="4267200"/>
                    <a:pt x="6301740" y="4265930"/>
                  </a:cubicBezTo>
                  <a:cubicBezTo>
                    <a:pt x="6066790" y="4265930"/>
                    <a:pt x="5826760" y="4268470"/>
                    <a:pt x="5596890" y="4269740"/>
                  </a:cubicBezTo>
                  <a:cubicBezTo>
                    <a:pt x="5377180" y="4271010"/>
                    <a:pt x="5172710" y="4272280"/>
                    <a:pt x="4950460" y="4273550"/>
                  </a:cubicBezTo>
                  <a:cubicBezTo>
                    <a:pt x="4714240" y="4274820"/>
                    <a:pt x="4456430" y="4276090"/>
                    <a:pt x="4218940" y="4277360"/>
                  </a:cubicBezTo>
                  <a:cubicBezTo>
                    <a:pt x="3994150" y="4278630"/>
                    <a:pt x="3784600" y="4272280"/>
                    <a:pt x="3563620" y="4279900"/>
                  </a:cubicBezTo>
                  <a:cubicBezTo>
                    <a:pt x="3338830" y="4286250"/>
                    <a:pt x="3108960" y="4310380"/>
                    <a:pt x="2884170" y="4318000"/>
                  </a:cubicBezTo>
                  <a:cubicBezTo>
                    <a:pt x="2661920" y="4325620"/>
                    <a:pt x="2446020" y="4320540"/>
                    <a:pt x="2219960" y="4325620"/>
                  </a:cubicBezTo>
                  <a:cubicBezTo>
                    <a:pt x="1985010" y="4330700"/>
                    <a:pt x="1739900" y="4354830"/>
                    <a:pt x="1501140" y="4349750"/>
                  </a:cubicBezTo>
                  <a:cubicBezTo>
                    <a:pt x="1263650" y="4343400"/>
                    <a:pt x="1004570" y="4380230"/>
                    <a:pt x="791210" y="4292600"/>
                  </a:cubicBezTo>
                  <a:cubicBezTo>
                    <a:pt x="570230" y="4201160"/>
                    <a:pt x="323850" y="3995420"/>
                    <a:pt x="205740" y="3794760"/>
                  </a:cubicBezTo>
                  <a:cubicBezTo>
                    <a:pt x="96520" y="3609340"/>
                    <a:pt x="107950" y="3369310"/>
                    <a:pt x="74930" y="3149600"/>
                  </a:cubicBezTo>
                  <a:cubicBezTo>
                    <a:pt x="39370" y="2923540"/>
                    <a:pt x="0" y="2454910"/>
                    <a:pt x="0" y="2454910"/>
                  </a:cubicBezTo>
                  <a:moveTo>
                    <a:pt x="3088640" y="2024380"/>
                  </a:moveTo>
                  <a:cubicBezTo>
                    <a:pt x="3100070" y="2000250"/>
                    <a:pt x="3100070" y="2000250"/>
                    <a:pt x="3100070" y="2000250"/>
                  </a:cubicBezTo>
                  <a:cubicBezTo>
                    <a:pt x="3100070" y="2000250"/>
                    <a:pt x="3092450" y="1997710"/>
                    <a:pt x="3089910" y="2000250"/>
                  </a:cubicBezTo>
                  <a:cubicBezTo>
                    <a:pt x="3086100" y="2004060"/>
                    <a:pt x="3088640" y="2024380"/>
                    <a:pt x="3088640" y="2024380"/>
                  </a:cubicBezTo>
                  <a:moveTo>
                    <a:pt x="4352290" y="2804160"/>
                  </a:moveTo>
                  <a:cubicBezTo>
                    <a:pt x="4377690" y="2804160"/>
                    <a:pt x="4394200" y="2807970"/>
                    <a:pt x="4395470" y="2805430"/>
                  </a:cubicBezTo>
                  <a:cubicBezTo>
                    <a:pt x="4398010" y="2800350"/>
                    <a:pt x="4366260" y="2764790"/>
                    <a:pt x="4358640" y="2767330"/>
                  </a:cubicBezTo>
                  <a:cubicBezTo>
                    <a:pt x="4353560" y="2768600"/>
                    <a:pt x="4352290" y="2804160"/>
                    <a:pt x="4352290" y="2804160"/>
                  </a:cubicBezTo>
                </a:path>
              </a:pathLst>
            </a:custGeom>
            <a:solidFill>
              <a:srgbClr val="469FBD"/>
            </a:solidFill>
            <a:ln cap="sq">
              <a:noFill/>
              <a:prstDash val="solid"/>
              <a:miter/>
            </a:ln>
          </p:spPr>
          <p:txBody>
            <a:bodyPr/>
            <a:lstStyle/>
            <a:p>
              <a:endParaRPr lang="vi-VN"/>
            </a:p>
          </p:txBody>
        </p:sp>
      </p:grpSp>
      <p:sp>
        <p:nvSpPr>
          <p:cNvPr id="4" name="Freeform 4"/>
          <p:cNvSpPr/>
          <p:nvPr/>
        </p:nvSpPr>
        <p:spPr>
          <a:xfrm>
            <a:off x="12442558" y="6383321"/>
            <a:ext cx="3159318" cy="2874979"/>
          </a:xfrm>
          <a:custGeom>
            <a:avLst/>
            <a:gdLst/>
            <a:ahLst/>
            <a:cxnLst/>
            <a:rect l="l" t="t" r="r" b="b"/>
            <a:pathLst>
              <a:path w="3159318" h="2874979">
                <a:moveTo>
                  <a:pt x="0" y="0"/>
                </a:moveTo>
                <a:lnTo>
                  <a:pt x="3159317" y="0"/>
                </a:lnTo>
                <a:lnTo>
                  <a:pt x="3159317" y="2874979"/>
                </a:lnTo>
                <a:lnTo>
                  <a:pt x="0" y="28749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5" name="Group 5"/>
          <p:cNvGrpSpPr/>
          <p:nvPr/>
        </p:nvGrpSpPr>
        <p:grpSpPr>
          <a:xfrm>
            <a:off x="-3292520" y="7669212"/>
            <a:ext cx="22656966" cy="4078667"/>
            <a:chOff x="0" y="0"/>
            <a:chExt cx="26490930" cy="4768850"/>
          </a:xfrm>
        </p:grpSpPr>
        <p:sp>
          <p:nvSpPr>
            <p:cNvPr id="6" name="Freeform 6"/>
            <p:cNvSpPr/>
            <p:nvPr/>
          </p:nvSpPr>
          <p:spPr>
            <a:xfrm>
              <a:off x="50800" y="39370"/>
              <a:ext cx="26396950" cy="4682490"/>
            </a:xfrm>
            <a:custGeom>
              <a:avLst/>
              <a:gdLst/>
              <a:ahLst/>
              <a:cxnLst/>
              <a:rect l="l" t="t" r="r" b="b"/>
              <a:pathLst>
                <a:path w="26396950" h="4682490">
                  <a:moveTo>
                    <a:pt x="0" y="2454910"/>
                  </a:moveTo>
                  <a:cubicBezTo>
                    <a:pt x="276860" y="1463040"/>
                    <a:pt x="629920" y="1201420"/>
                    <a:pt x="749300" y="1173480"/>
                  </a:cubicBezTo>
                  <a:cubicBezTo>
                    <a:pt x="792480" y="1163320"/>
                    <a:pt x="842010" y="1205230"/>
                    <a:pt x="848360" y="1197610"/>
                  </a:cubicBezTo>
                  <a:cubicBezTo>
                    <a:pt x="850900" y="1193800"/>
                    <a:pt x="842010" y="1186180"/>
                    <a:pt x="838200" y="1174750"/>
                  </a:cubicBezTo>
                  <a:cubicBezTo>
                    <a:pt x="829310" y="1146810"/>
                    <a:pt x="811530" y="1073150"/>
                    <a:pt x="808990" y="1021080"/>
                  </a:cubicBezTo>
                  <a:cubicBezTo>
                    <a:pt x="805180" y="969010"/>
                    <a:pt x="807720" y="914400"/>
                    <a:pt x="816610" y="863600"/>
                  </a:cubicBezTo>
                  <a:cubicBezTo>
                    <a:pt x="825500" y="812800"/>
                    <a:pt x="842010" y="760730"/>
                    <a:pt x="862330" y="712470"/>
                  </a:cubicBezTo>
                  <a:cubicBezTo>
                    <a:pt x="883920" y="665480"/>
                    <a:pt x="911860" y="618490"/>
                    <a:pt x="943610" y="577850"/>
                  </a:cubicBezTo>
                  <a:cubicBezTo>
                    <a:pt x="975360" y="535940"/>
                    <a:pt x="1013460" y="497840"/>
                    <a:pt x="1054100" y="466090"/>
                  </a:cubicBezTo>
                  <a:cubicBezTo>
                    <a:pt x="1094740" y="433070"/>
                    <a:pt x="1140460" y="405130"/>
                    <a:pt x="1187450" y="383540"/>
                  </a:cubicBezTo>
                  <a:cubicBezTo>
                    <a:pt x="1235710" y="361950"/>
                    <a:pt x="1337310" y="335280"/>
                    <a:pt x="1337310" y="335280"/>
                  </a:cubicBezTo>
                  <a:cubicBezTo>
                    <a:pt x="1337310" y="335280"/>
                    <a:pt x="1652270" y="267970"/>
                    <a:pt x="1841500" y="238760"/>
                  </a:cubicBezTo>
                  <a:cubicBezTo>
                    <a:pt x="2081530" y="199390"/>
                    <a:pt x="2407920" y="154940"/>
                    <a:pt x="2665730" y="133350"/>
                  </a:cubicBezTo>
                  <a:cubicBezTo>
                    <a:pt x="2891790" y="115570"/>
                    <a:pt x="3087370" y="105410"/>
                    <a:pt x="3305810" y="111760"/>
                  </a:cubicBezTo>
                  <a:cubicBezTo>
                    <a:pt x="3534410" y="119380"/>
                    <a:pt x="3771900" y="143510"/>
                    <a:pt x="4006850" y="182880"/>
                  </a:cubicBezTo>
                  <a:cubicBezTo>
                    <a:pt x="4250690" y="223520"/>
                    <a:pt x="4494530" y="295910"/>
                    <a:pt x="4740910" y="354330"/>
                  </a:cubicBezTo>
                  <a:cubicBezTo>
                    <a:pt x="4993640" y="414020"/>
                    <a:pt x="5255260" y="478790"/>
                    <a:pt x="5502910" y="537210"/>
                  </a:cubicBezTo>
                  <a:cubicBezTo>
                    <a:pt x="5740400" y="593090"/>
                    <a:pt x="5969000" y="648970"/>
                    <a:pt x="6200140" y="698500"/>
                  </a:cubicBezTo>
                  <a:cubicBezTo>
                    <a:pt x="6426200" y="746760"/>
                    <a:pt x="6650990" y="786130"/>
                    <a:pt x="6877050" y="829310"/>
                  </a:cubicBezTo>
                  <a:cubicBezTo>
                    <a:pt x="7104380" y="872490"/>
                    <a:pt x="7334250" y="920750"/>
                    <a:pt x="7557770" y="960120"/>
                  </a:cubicBezTo>
                  <a:cubicBezTo>
                    <a:pt x="7772400" y="998220"/>
                    <a:pt x="7969250" y="1036320"/>
                    <a:pt x="8190230" y="1062990"/>
                  </a:cubicBezTo>
                  <a:cubicBezTo>
                    <a:pt x="8431530" y="1092200"/>
                    <a:pt x="8696960" y="1113790"/>
                    <a:pt x="8949690" y="1122680"/>
                  </a:cubicBezTo>
                  <a:cubicBezTo>
                    <a:pt x="9202420" y="1131570"/>
                    <a:pt x="9452610" y="1135380"/>
                    <a:pt x="9704070" y="1116330"/>
                  </a:cubicBezTo>
                  <a:cubicBezTo>
                    <a:pt x="9959340" y="1097280"/>
                    <a:pt x="10204450" y="1045210"/>
                    <a:pt x="10471150" y="1008380"/>
                  </a:cubicBezTo>
                  <a:cubicBezTo>
                    <a:pt x="10763250" y="969010"/>
                    <a:pt x="11106150" y="941070"/>
                    <a:pt x="11386820" y="890270"/>
                  </a:cubicBezTo>
                  <a:cubicBezTo>
                    <a:pt x="11630660" y="845820"/>
                    <a:pt x="11836400" y="795020"/>
                    <a:pt x="12062460" y="731520"/>
                  </a:cubicBezTo>
                  <a:cubicBezTo>
                    <a:pt x="12296140" y="666750"/>
                    <a:pt x="12529820" y="571500"/>
                    <a:pt x="12766040" y="502920"/>
                  </a:cubicBezTo>
                  <a:cubicBezTo>
                    <a:pt x="13003530" y="435610"/>
                    <a:pt x="13243561" y="372110"/>
                    <a:pt x="13482320" y="326390"/>
                  </a:cubicBezTo>
                  <a:cubicBezTo>
                    <a:pt x="13717270" y="281940"/>
                    <a:pt x="13957300" y="250190"/>
                    <a:pt x="14188439" y="233680"/>
                  </a:cubicBezTo>
                  <a:cubicBezTo>
                    <a:pt x="14411961" y="217170"/>
                    <a:pt x="14616430" y="209550"/>
                    <a:pt x="14848839" y="220980"/>
                  </a:cubicBezTo>
                  <a:cubicBezTo>
                    <a:pt x="15107920" y="234950"/>
                    <a:pt x="15411450" y="276860"/>
                    <a:pt x="15673070" y="317500"/>
                  </a:cubicBezTo>
                  <a:cubicBezTo>
                    <a:pt x="15914370" y="356870"/>
                    <a:pt x="16139161" y="405130"/>
                    <a:pt x="16362680" y="457200"/>
                  </a:cubicBezTo>
                  <a:cubicBezTo>
                    <a:pt x="16578580" y="506730"/>
                    <a:pt x="16776700" y="585470"/>
                    <a:pt x="16995139" y="623570"/>
                  </a:cubicBezTo>
                  <a:cubicBezTo>
                    <a:pt x="17219930" y="662940"/>
                    <a:pt x="17462500" y="669290"/>
                    <a:pt x="17691100" y="689610"/>
                  </a:cubicBezTo>
                  <a:cubicBezTo>
                    <a:pt x="17912080" y="708660"/>
                    <a:pt x="18122900" y="727710"/>
                    <a:pt x="18343880" y="741680"/>
                  </a:cubicBezTo>
                  <a:cubicBezTo>
                    <a:pt x="18573750" y="754380"/>
                    <a:pt x="18812511" y="767080"/>
                    <a:pt x="19044920" y="767080"/>
                  </a:cubicBezTo>
                  <a:cubicBezTo>
                    <a:pt x="19276061" y="768350"/>
                    <a:pt x="19508470" y="768350"/>
                    <a:pt x="19734530" y="745490"/>
                  </a:cubicBezTo>
                  <a:cubicBezTo>
                    <a:pt x="19959320" y="722630"/>
                    <a:pt x="20168870" y="694690"/>
                    <a:pt x="20401280" y="633730"/>
                  </a:cubicBezTo>
                  <a:cubicBezTo>
                    <a:pt x="20666711" y="562610"/>
                    <a:pt x="20975320" y="424180"/>
                    <a:pt x="21234400" y="326390"/>
                  </a:cubicBezTo>
                  <a:cubicBezTo>
                    <a:pt x="21464270" y="240030"/>
                    <a:pt x="21659850" y="133350"/>
                    <a:pt x="21878289" y="81280"/>
                  </a:cubicBezTo>
                  <a:cubicBezTo>
                    <a:pt x="22092920" y="29210"/>
                    <a:pt x="22306280" y="0"/>
                    <a:pt x="22536150" y="11430"/>
                  </a:cubicBezTo>
                  <a:cubicBezTo>
                    <a:pt x="22792689" y="24130"/>
                    <a:pt x="23103839" y="95250"/>
                    <a:pt x="23345139" y="177800"/>
                  </a:cubicBezTo>
                  <a:cubicBezTo>
                    <a:pt x="23557230" y="251460"/>
                    <a:pt x="23721061" y="373380"/>
                    <a:pt x="23915370" y="462280"/>
                  </a:cubicBezTo>
                  <a:cubicBezTo>
                    <a:pt x="24110950" y="551180"/>
                    <a:pt x="24311611" y="711200"/>
                    <a:pt x="24513539" y="713740"/>
                  </a:cubicBezTo>
                  <a:cubicBezTo>
                    <a:pt x="24715470" y="716280"/>
                    <a:pt x="24913589" y="504190"/>
                    <a:pt x="25125680" y="477520"/>
                  </a:cubicBezTo>
                  <a:cubicBezTo>
                    <a:pt x="25340311" y="450850"/>
                    <a:pt x="25604470" y="463550"/>
                    <a:pt x="25796239" y="556260"/>
                  </a:cubicBezTo>
                  <a:cubicBezTo>
                    <a:pt x="25989279" y="651510"/>
                    <a:pt x="26178511" y="844550"/>
                    <a:pt x="26277571" y="1045210"/>
                  </a:cubicBezTo>
                  <a:cubicBezTo>
                    <a:pt x="26382979" y="1256030"/>
                    <a:pt x="26396950" y="1554480"/>
                    <a:pt x="26388061" y="1803400"/>
                  </a:cubicBezTo>
                  <a:cubicBezTo>
                    <a:pt x="26380439" y="2047240"/>
                    <a:pt x="26276300" y="2289810"/>
                    <a:pt x="26236929" y="2523490"/>
                  </a:cubicBezTo>
                  <a:cubicBezTo>
                    <a:pt x="26198829" y="2740660"/>
                    <a:pt x="26168350" y="2946400"/>
                    <a:pt x="26150571" y="3161030"/>
                  </a:cubicBezTo>
                  <a:cubicBezTo>
                    <a:pt x="26131521" y="3379470"/>
                    <a:pt x="26197561" y="3614420"/>
                    <a:pt x="26127711" y="3822700"/>
                  </a:cubicBezTo>
                  <a:cubicBezTo>
                    <a:pt x="26052779" y="4048760"/>
                    <a:pt x="25880061" y="4335780"/>
                    <a:pt x="25681939" y="4457700"/>
                  </a:cubicBezTo>
                  <a:cubicBezTo>
                    <a:pt x="25491439" y="4574540"/>
                    <a:pt x="25210770" y="4542790"/>
                    <a:pt x="24973280" y="4559300"/>
                  </a:cubicBezTo>
                  <a:cubicBezTo>
                    <a:pt x="24735789" y="4575810"/>
                    <a:pt x="24489411" y="4556760"/>
                    <a:pt x="24257000" y="4555490"/>
                  </a:cubicBezTo>
                  <a:cubicBezTo>
                    <a:pt x="24036020" y="4552950"/>
                    <a:pt x="23835361" y="4544060"/>
                    <a:pt x="23613111" y="4547870"/>
                  </a:cubicBezTo>
                  <a:cubicBezTo>
                    <a:pt x="23374350" y="4551680"/>
                    <a:pt x="23114000" y="4561840"/>
                    <a:pt x="22867620" y="4578350"/>
                  </a:cubicBezTo>
                  <a:cubicBezTo>
                    <a:pt x="22626320" y="4594860"/>
                    <a:pt x="22401530" y="4629150"/>
                    <a:pt x="22148800" y="4645660"/>
                  </a:cubicBezTo>
                  <a:cubicBezTo>
                    <a:pt x="21870670" y="4664710"/>
                    <a:pt x="21553170" y="4674870"/>
                    <a:pt x="21269961" y="4678680"/>
                  </a:cubicBezTo>
                  <a:cubicBezTo>
                    <a:pt x="21004530" y="4682490"/>
                    <a:pt x="20774661" y="4676140"/>
                    <a:pt x="20499070" y="4673600"/>
                  </a:cubicBezTo>
                  <a:cubicBezTo>
                    <a:pt x="20180300" y="4671060"/>
                    <a:pt x="19785330" y="4662170"/>
                    <a:pt x="19467830" y="4658360"/>
                  </a:cubicBezTo>
                  <a:cubicBezTo>
                    <a:pt x="19194780" y="4655820"/>
                    <a:pt x="18957291" y="4655820"/>
                    <a:pt x="18709641" y="4655820"/>
                  </a:cubicBezTo>
                  <a:cubicBezTo>
                    <a:pt x="18469611" y="4654550"/>
                    <a:pt x="18241011" y="4654550"/>
                    <a:pt x="18000980" y="4653280"/>
                  </a:cubicBezTo>
                  <a:cubicBezTo>
                    <a:pt x="17755870" y="4652010"/>
                    <a:pt x="17505680" y="4652010"/>
                    <a:pt x="17254220" y="4650740"/>
                  </a:cubicBezTo>
                  <a:cubicBezTo>
                    <a:pt x="16997680" y="4649470"/>
                    <a:pt x="16746220" y="4649470"/>
                    <a:pt x="16479520" y="4648200"/>
                  </a:cubicBezTo>
                  <a:cubicBezTo>
                    <a:pt x="16195041" y="4646930"/>
                    <a:pt x="15892780" y="4646930"/>
                    <a:pt x="15596870" y="4643120"/>
                  </a:cubicBezTo>
                  <a:cubicBezTo>
                    <a:pt x="15297150" y="4638040"/>
                    <a:pt x="14979650" y="4624070"/>
                    <a:pt x="14692630" y="4621530"/>
                  </a:cubicBezTo>
                  <a:cubicBezTo>
                    <a:pt x="14432280" y="4617720"/>
                    <a:pt x="14192250" y="4621530"/>
                    <a:pt x="13947141" y="4621530"/>
                  </a:cubicBezTo>
                  <a:cubicBezTo>
                    <a:pt x="13712191" y="4622800"/>
                    <a:pt x="13487400" y="4626610"/>
                    <a:pt x="13251180" y="4627880"/>
                  </a:cubicBezTo>
                  <a:cubicBezTo>
                    <a:pt x="13007341" y="4629150"/>
                    <a:pt x="12745720" y="4632960"/>
                    <a:pt x="12506961" y="4630420"/>
                  </a:cubicBezTo>
                  <a:cubicBezTo>
                    <a:pt x="12285980" y="4629150"/>
                    <a:pt x="12091670" y="4625340"/>
                    <a:pt x="11866880" y="4618990"/>
                  </a:cubicBezTo>
                  <a:cubicBezTo>
                    <a:pt x="11615420" y="4610100"/>
                    <a:pt x="11328400" y="4593590"/>
                    <a:pt x="11069320" y="4582160"/>
                  </a:cubicBezTo>
                  <a:cubicBezTo>
                    <a:pt x="10821670" y="4572000"/>
                    <a:pt x="10593070" y="4574540"/>
                    <a:pt x="10345420" y="4556760"/>
                  </a:cubicBezTo>
                  <a:cubicBezTo>
                    <a:pt x="10082530" y="4537710"/>
                    <a:pt x="9813290" y="4491990"/>
                    <a:pt x="9533890" y="4469130"/>
                  </a:cubicBezTo>
                  <a:cubicBezTo>
                    <a:pt x="9236710" y="4445000"/>
                    <a:pt x="8919210" y="4441190"/>
                    <a:pt x="8615680" y="4419600"/>
                  </a:cubicBezTo>
                  <a:cubicBezTo>
                    <a:pt x="8313420" y="4396740"/>
                    <a:pt x="7997190" y="4362450"/>
                    <a:pt x="7715250" y="4337050"/>
                  </a:cubicBezTo>
                  <a:cubicBezTo>
                    <a:pt x="7465060" y="4315460"/>
                    <a:pt x="7244080" y="4287520"/>
                    <a:pt x="7007860" y="4274820"/>
                  </a:cubicBezTo>
                  <a:cubicBezTo>
                    <a:pt x="6772910" y="4263390"/>
                    <a:pt x="6536690" y="4267200"/>
                    <a:pt x="6301740" y="4265930"/>
                  </a:cubicBezTo>
                  <a:cubicBezTo>
                    <a:pt x="6066790" y="4265930"/>
                    <a:pt x="5826760" y="4268470"/>
                    <a:pt x="5596890" y="4269740"/>
                  </a:cubicBezTo>
                  <a:cubicBezTo>
                    <a:pt x="5377180" y="4271010"/>
                    <a:pt x="5172710" y="4272280"/>
                    <a:pt x="4950460" y="4273550"/>
                  </a:cubicBezTo>
                  <a:cubicBezTo>
                    <a:pt x="4714240" y="4274820"/>
                    <a:pt x="4456430" y="4276090"/>
                    <a:pt x="4218940" y="4277360"/>
                  </a:cubicBezTo>
                  <a:cubicBezTo>
                    <a:pt x="3994150" y="4278630"/>
                    <a:pt x="3784600" y="4272280"/>
                    <a:pt x="3563620" y="4279900"/>
                  </a:cubicBezTo>
                  <a:cubicBezTo>
                    <a:pt x="3338830" y="4286250"/>
                    <a:pt x="3108960" y="4310380"/>
                    <a:pt x="2884170" y="4318000"/>
                  </a:cubicBezTo>
                  <a:cubicBezTo>
                    <a:pt x="2661920" y="4325620"/>
                    <a:pt x="2446020" y="4320540"/>
                    <a:pt x="2219960" y="4325620"/>
                  </a:cubicBezTo>
                  <a:cubicBezTo>
                    <a:pt x="1985010" y="4330700"/>
                    <a:pt x="1739900" y="4354830"/>
                    <a:pt x="1501140" y="4349750"/>
                  </a:cubicBezTo>
                  <a:cubicBezTo>
                    <a:pt x="1263650" y="4343400"/>
                    <a:pt x="1004570" y="4380230"/>
                    <a:pt x="791210" y="4292600"/>
                  </a:cubicBezTo>
                  <a:cubicBezTo>
                    <a:pt x="570230" y="4201160"/>
                    <a:pt x="323850" y="3995420"/>
                    <a:pt x="205740" y="3794760"/>
                  </a:cubicBezTo>
                  <a:cubicBezTo>
                    <a:pt x="96520" y="3609340"/>
                    <a:pt x="107950" y="3369310"/>
                    <a:pt x="74930" y="3149600"/>
                  </a:cubicBezTo>
                  <a:cubicBezTo>
                    <a:pt x="39370" y="2923540"/>
                    <a:pt x="0" y="2454910"/>
                    <a:pt x="0" y="2454910"/>
                  </a:cubicBezTo>
                  <a:moveTo>
                    <a:pt x="3088640" y="2024380"/>
                  </a:moveTo>
                  <a:cubicBezTo>
                    <a:pt x="3100070" y="2000250"/>
                    <a:pt x="3100070" y="2000250"/>
                    <a:pt x="3100070" y="2000250"/>
                  </a:cubicBezTo>
                  <a:cubicBezTo>
                    <a:pt x="3100070" y="2000250"/>
                    <a:pt x="3092450" y="1997710"/>
                    <a:pt x="3089910" y="2000250"/>
                  </a:cubicBezTo>
                  <a:cubicBezTo>
                    <a:pt x="3086100" y="2004060"/>
                    <a:pt x="3088640" y="2024380"/>
                    <a:pt x="3088640" y="2024380"/>
                  </a:cubicBezTo>
                  <a:moveTo>
                    <a:pt x="4352290" y="2804160"/>
                  </a:moveTo>
                  <a:cubicBezTo>
                    <a:pt x="4377690" y="2804160"/>
                    <a:pt x="4394200" y="2807970"/>
                    <a:pt x="4395470" y="2805430"/>
                  </a:cubicBezTo>
                  <a:cubicBezTo>
                    <a:pt x="4398010" y="2800350"/>
                    <a:pt x="4366260" y="2764790"/>
                    <a:pt x="4358640" y="2767330"/>
                  </a:cubicBezTo>
                  <a:cubicBezTo>
                    <a:pt x="4353560" y="2768600"/>
                    <a:pt x="4352290" y="2804160"/>
                    <a:pt x="4352290" y="2804160"/>
                  </a:cubicBezTo>
                </a:path>
              </a:pathLst>
            </a:custGeom>
            <a:solidFill>
              <a:srgbClr val="50ADCD"/>
            </a:solidFill>
            <a:ln cap="sq">
              <a:noFill/>
              <a:prstDash val="solid"/>
              <a:miter/>
            </a:ln>
          </p:spPr>
          <p:txBody>
            <a:bodyPr/>
            <a:lstStyle/>
            <a:p>
              <a:endParaRPr lang="vi-VN"/>
            </a:p>
          </p:txBody>
        </p:sp>
      </p:grpSp>
      <p:sp>
        <p:nvSpPr>
          <p:cNvPr id="7" name="Freeform 7"/>
          <p:cNvSpPr/>
          <p:nvPr/>
        </p:nvSpPr>
        <p:spPr>
          <a:xfrm>
            <a:off x="2434825" y="7163427"/>
            <a:ext cx="2590452" cy="2545119"/>
          </a:xfrm>
          <a:custGeom>
            <a:avLst/>
            <a:gdLst/>
            <a:ahLst/>
            <a:cxnLst/>
            <a:rect l="l" t="t" r="r" b="b"/>
            <a:pathLst>
              <a:path w="2590452" h="2545119">
                <a:moveTo>
                  <a:pt x="0" y="0"/>
                </a:moveTo>
                <a:lnTo>
                  <a:pt x="2590451" y="0"/>
                </a:lnTo>
                <a:lnTo>
                  <a:pt x="2590451" y="2545119"/>
                </a:lnTo>
                <a:lnTo>
                  <a:pt x="0" y="25451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8" name="Group 8"/>
          <p:cNvGrpSpPr/>
          <p:nvPr/>
        </p:nvGrpSpPr>
        <p:grpSpPr>
          <a:xfrm>
            <a:off x="-1076445" y="8639952"/>
            <a:ext cx="22656966" cy="4078667"/>
            <a:chOff x="0" y="0"/>
            <a:chExt cx="26490930" cy="4768850"/>
          </a:xfrm>
        </p:grpSpPr>
        <p:sp>
          <p:nvSpPr>
            <p:cNvPr id="9" name="Freeform 9"/>
            <p:cNvSpPr/>
            <p:nvPr/>
          </p:nvSpPr>
          <p:spPr>
            <a:xfrm>
              <a:off x="50800" y="39370"/>
              <a:ext cx="26396950" cy="4682490"/>
            </a:xfrm>
            <a:custGeom>
              <a:avLst/>
              <a:gdLst/>
              <a:ahLst/>
              <a:cxnLst/>
              <a:rect l="l" t="t" r="r" b="b"/>
              <a:pathLst>
                <a:path w="26396950" h="4682490">
                  <a:moveTo>
                    <a:pt x="0" y="2454910"/>
                  </a:moveTo>
                  <a:cubicBezTo>
                    <a:pt x="276860" y="1463040"/>
                    <a:pt x="629920" y="1201420"/>
                    <a:pt x="749300" y="1173480"/>
                  </a:cubicBezTo>
                  <a:cubicBezTo>
                    <a:pt x="792480" y="1163320"/>
                    <a:pt x="842010" y="1205230"/>
                    <a:pt x="848360" y="1197610"/>
                  </a:cubicBezTo>
                  <a:cubicBezTo>
                    <a:pt x="850900" y="1193800"/>
                    <a:pt x="842010" y="1186180"/>
                    <a:pt x="838200" y="1174750"/>
                  </a:cubicBezTo>
                  <a:cubicBezTo>
                    <a:pt x="829310" y="1146810"/>
                    <a:pt x="811530" y="1073150"/>
                    <a:pt x="808990" y="1021080"/>
                  </a:cubicBezTo>
                  <a:cubicBezTo>
                    <a:pt x="805180" y="969010"/>
                    <a:pt x="807720" y="914400"/>
                    <a:pt x="816610" y="863600"/>
                  </a:cubicBezTo>
                  <a:cubicBezTo>
                    <a:pt x="825500" y="812800"/>
                    <a:pt x="842010" y="760730"/>
                    <a:pt x="862330" y="712470"/>
                  </a:cubicBezTo>
                  <a:cubicBezTo>
                    <a:pt x="883920" y="665480"/>
                    <a:pt x="911860" y="618490"/>
                    <a:pt x="943610" y="577850"/>
                  </a:cubicBezTo>
                  <a:cubicBezTo>
                    <a:pt x="975360" y="535940"/>
                    <a:pt x="1013460" y="497840"/>
                    <a:pt x="1054100" y="466090"/>
                  </a:cubicBezTo>
                  <a:cubicBezTo>
                    <a:pt x="1094740" y="433070"/>
                    <a:pt x="1140460" y="405130"/>
                    <a:pt x="1187450" y="383540"/>
                  </a:cubicBezTo>
                  <a:cubicBezTo>
                    <a:pt x="1235710" y="361950"/>
                    <a:pt x="1337310" y="335280"/>
                    <a:pt x="1337310" y="335280"/>
                  </a:cubicBezTo>
                  <a:cubicBezTo>
                    <a:pt x="1337310" y="335280"/>
                    <a:pt x="1652270" y="267970"/>
                    <a:pt x="1841500" y="238760"/>
                  </a:cubicBezTo>
                  <a:cubicBezTo>
                    <a:pt x="2081530" y="199390"/>
                    <a:pt x="2407920" y="154940"/>
                    <a:pt x="2665730" y="133350"/>
                  </a:cubicBezTo>
                  <a:cubicBezTo>
                    <a:pt x="2891790" y="115570"/>
                    <a:pt x="3087370" y="105410"/>
                    <a:pt x="3305810" y="111760"/>
                  </a:cubicBezTo>
                  <a:cubicBezTo>
                    <a:pt x="3534410" y="119380"/>
                    <a:pt x="3771900" y="143510"/>
                    <a:pt x="4006850" y="182880"/>
                  </a:cubicBezTo>
                  <a:cubicBezTo>
                    <a:pt x="4250690" y="223520"/>
                    <a:pt x="4494530" y="295910"/>
                    <a:pt x="4740910" y="354330"/>
                  </a:cubicBezTo>
                  <a:cubicBezTo>
                    <a:pt x="4993640" y="414020"/>
                    <a:pt x="5255260" y="478790"/>
                    <a:pt x="5502910" y="537210"/>
                  </a:cubicBezTo>
                  <a:cubicBezTo>
                    <a:pt x="5740400" y="593090"/>
                    <a:pt x="5969000" y="648970"/>
                    <a:pt x="6200140" y="698500"/>
                  </a:cubicBezTo>
                  <a:cubicBezTo>
                    <a:pt x="6426200" y="746760"/>
                    <a:pt x="6650990" y="786130"/>
                    <a:pt x="6877050" y="829310"/>
                  </a:cubicBezTo>
                  <a:cubicBezTo>
                    <a:pt x="7104380" y="872490"/>
                    <a:pt x="7334250" y="920750"/>
                    <a:pt x="7557770" y="960120"/>
                  </a:cubicBezTo>
                  <a:cubicBezTo>
                    <a:pt x="7772400" y="998220"/>
                    <a:pt x="7969250" y="1036320"/>
                    <a:pt x="8190230" y="1062990"/>
                  </a:cubicBezTo>
                  <a:cubicBezTo>
                    <a:pt x="8431530" y="1092200"/>
                    <a:pt x="8696960" y="1113790"/>
                    <a:pt x="8949690" y="1122680"/>
                  </a:cubicBezTo>
                  <a:cubicBezTo>
                    <a:pt x="9202420" y="1131570"/>
                    <a:pt x="9452610" y="1135380"/>
                    <a:pt x="9704070" y="1116330"/>
                  </a:cubicBezTo>
                  <a:cubicBezTo>
                    <a:pt x="9959340" y="1097280"/>
                    <a:pt x="10204450" y="1045210"/>
                    <a:pt x="10471150" y="1008380"/>
                  </a:cubicBezTo>
                  <a:cubicBezTo>
                    <a:pt x="10763250" y="969010"/>
                    <a:pt x="11106150" y="941070"/>
                    <a:pt x="11386820" y="890270"/>
                  </a:cubicBezTo>
                  <a:cubicBezTo>
                    <a:pt x="11630660" y="845820"/>
                    <a:pt x="11836400" y="795020"/>
                    <a:pt x="12062460" y="731520"/>
                  </a:cubicBezTo>
                  <a:cubicBezTo>
                    <a:pt x="12296140" y="666750"/>
                    <a:pt x="12529820" y="571500"/>
                    <a:pt x="12766040" y="502920"/>
                  </a:cubicBezTo>
                  <a:cubicBezTo>
                    <a:pt x="13003530" y="435610"/>
                    <a:pt x="13243561" y="372110"/>
                    <a:pt x="13482320" y="326390"/>
                  </a:cubicBezTo>
                  <a:cubicBezTo>
                    <a:pt x="13717270" y="281940"/>
                    <a:pt x="13957300" y="250190"/>
                    <a:pt x="14188439" y="233680"/>
                  </a:cubicBezTo>
                  <a:cubicBezTo>
                    <a:pt x="14411961" y="217170"/>
                    <a:pt x="14616430" y="209550"/>
                    <a:pt x="14848839" y="220980"/>
                  </a:cubicBezTo>
                  <a:cubicBezTo>
                    <a:pt x="15107920" y="234950"/>
                    <a:pt x="15411450" y="276860"/>
                    <a:pt x="15673070" y="317500"/>
                  </a:cubicBezTo>
                  <a:cubicBezTo>
                    <a:pt x="15914370" y="356870"/>
                    <a:pt x="16139161" y="405130"/>
                    <a:pt x="16362680" y="457200"/>
                  </a:cubicBezTo>
                  <a:cubicBezTo>
                    <a:pt x="16578580" y="506730"/>
                    <a:pt x="16776700" y="585470"/>
                    <a:pt x="16995139" y="623570"/>
                  </a:cubicBezTo>
                  <a:cubicBezTo>
                    <a:pt x="17219930" y="662940"/>
                    <a:pt x="17462500" y="669290"/>
                    <a:pt x="17691100" y="689610"/>
                  </a:cubicBezTo>
                  <a:cubicBezTo>
                    <a:pt x="17912080" y="708660"/>
                    <a:pt x="18122900" y="727710"/>
                    <a:pt x="18343880" y="741680"/>
                  </a:cubicBezTo>
                  <a:cubicBezTo>
                    <a:pt x="18573750" y="754380"/>
                    <a:pt x="18812511" y="767080"/>
                    <a:pt x="19044920" y="767080"/>
                  </a:cubicBezTo>
                  <a:cubicBezTo>
                    <a:pt x="19276061" y="768350"/>
                    <a:pt x="19508470" y="768350"/>
                    <a:pt x="19734530" y="745490"/>
                  </a:cubicBezTo>
                  <a:cubicBezTo>
                    <a:pt x="19959320" y="722630"/>
                    <a:pt x="20168870" y="694690"/>
                    <a:pt x="20401280" y="633730"/>
                  </a:cubicBezTo>
                  <a:cubicBezTo>
                    <a:pt x="20666711" y="562610"/>
                    <a:pt x="20975320" y="424180"/>
                    <a:pt x="21234400" y="326390"/>
                  </a:cubicBezTo>
                  <a:cubicBezTo>
                    <a:pt x="21464270" y="240030"/>
                    <a:pt x="21659850" y="133350"/>
                    <a:pt x="21878289" y="81280"/>
                  </a:cubicBezTo>
                  <a:cubicBezTo>
                    <a:pt x="22092920" y="29210"/>
                    <a:pt x="22306280" y="0"/>
                    <a:pt x="22536150" y="11430"/>
                  </a:cubicBezTo>
                  <a:cubicBezTo>
                    <a:pt x="22792689" y="24130"/>
                    <a:pt x="23103839" y="95250"/>
                    <a:pt x="23345139" y="177800"/>
                  </a:cubicBezTo>
                  <a:cubicBezTo>
                    <a:pt x="23557230" y="251460"/>
                    <a:pt x="23721061" y="373380"/>
                    <a:pt x="23915370" y="462280"/>
                  </a:cubicBezTo>
                  <a:cubicBezTo>
                    <a:pt x="24110950" y="551180"/>
                    <a:pt x="24311611" y="711200"/>
                    <a:pt x="24513539" y="713740"/>
                  </a:cubicBezTo>
                  <a:cubicBezTo>
                    <a:pt x="24715470" y="716280"/>
                    <a:pt x="24913589" y="504190"/>
                    <a:pt x="25125680" y="477520"/>
                  </a:cubicBezTo>
                  <a:cubicBezTo>
                    <a:pt x="25340311" y="450850"/>
                    <a:pt x="25604470" y="463550"/>
                    <a:pt x="25796239" y="556260"/>
                  </a:cubicBezTo>
                  <a:cubicBezTo>
                    <a:pt x="25989279" y="651510"/>
                    <a:pt x="26178511" y="844550"/>
                    <a:pt x="26277571" y="1045210"/>
                  </a:cubicBezTo>
                  <a:cubicBezTo>
                    <a:pt x="26382979" y="1256030"/>
                    <a:pt x="26396950" y="1554480"/>
                    <a:pt x="26388061" y="1803400"/>
                  </a:cubicBezTo>
                  <a:cubicBezTo>
                    <a:pt x="26380439" y="2047240"/>
                    <a:pt x="26276300" y="2289810"/>
                    <a:pt x="26236929" y="2523490"/>
                  </a:cubicBezTo>
                  <a:cubicBezTo>
                    <a:pt x="26198829" y="2740660"/>
                    <a:pt x="26168350" y="2946400"/>
                    <a:pt x="26150571" y="3161030"/>
                  </a:cubicBezTo>
                  <a:cubicBezTo>
                    <a:pt x="26131521" y="3379470"/>
                    <a:pt x="26197561" y="3614420"/>
                    <a:pt x="26127711" y="3822700"/>
                  </a:cubicBezTo>
                  <a:cubicBezTo>
                    <a:pt x="26052779" y="4048760"/>
                    <a:pt x="25880061" y="4335780"/>
                    <a:pt x="25681939" y="4457700"/>
                  </a:cubicBezTo>
                  <a:cubicBezTo>
                    <a:pt x="25491439" y="4574540"/>
                    <a:pt x="25210770" y="4542790"/>
                    <a:pt x="24973280" y="4559300"/>
                  </a:cubicBezTo>
                  <a:cubicBezTo>
                    <a:pt x="24735789" y="4575810"/>
                    <a:pt x="24489411" y="4556760"/>
                    <a:pt x="24257000" y="4555490"/>
                  </a:cubicBezTo>
                  <a:cubicBezTo>
                    <a:pt x="24036020" y="4552950"/>
                    <a:pt x="23835361" y="4544060"/>
                    <a:pt x="23613111" y="4547870"/>
                  </a:cubicBezTo>
                  <a:cubicBezTo>
                    <a:pt x="23374350" y="4551680"/>
                    <a:pt x="23114000" y="4561840"/>
                    <a:pt x="22867620" y="4578350"/>
                  </a:cubicBezTo>
                  <a:cubicBezTo>
                    <a:pt x="22626320" y="4594860"/>
                    <a:pt x="22401530" y="4629150"/>
                    <a:pt x="22148800" y="4645660"/>
                  </a:cubicBezTo>
                  <a:cubicBezTo>
                    <a:pt x="21870670" y="4664710"/>
                    <a:pt x="21553170" y="4674870"/>
                    <a:pt x="21269961" y="4678680"/>
                  </a:cubicBezTo>
                  <a:cubicBezTo>
                    <a:pt x="21004530" y="4682490"/>
                    <a:pt x="20774661" y="4676140"/>
                    <a:pt x="20499070" y="4673600"/>
                  </a:cubicBezTo>
                  <a:cubicBezTo>
                    <a:pt x="20180300" y="4671060"/>
                    <a:pt x="19785330" y="4662170"/>
                    <a:pt x="19467830" y="4658360"/>
                  </a:cubicBezTo>
                  <a:cubicBezTo>
                    <a:pt x="19194780" y="4655820"/>
                    <a:pt x="18957291" y="4655820"/>
                    <a:pt x="18709641" y="4655820"/>
                  </a:cubicBezTo>
                  <a:cubicBezTo>
                    <a:pt x="18469611" y="4654550"/>
                    <a:pt x="18241011" y="4654550"/>
                    <a:pt x="18000980" y="4653280"/>
                  </a:cubicBezTo>
                  <a:cubicBezTo>
                    <a:pt x="17755870" y="4652010"/>
                    <a:pt x="17505680" y="4652010"/>
                    <a:pt x="17254220" y="4650740"/>
                  </a:cubicBezTo>
                  <a:cubicBezTo>
                    <a:pt x="16997680" y="4649470"/>
                    <a:pt x="16746220" y="4649470"/>
                    <a:pt x="16479520" y="4648200"/>
                  </a:cubicBezTo>
                  <a:cubicBezTo>
                    <a:pt x="16195041" y="4646930"/>
                    <a:pt x="15892780" y="4646930"/>
                    <a:pt x="15596870" y="4643120"/>
                  </a:cubicBezTo>
                  <a:cubicBezTo>
                    <a:pt x="15297150" y="4638040"/>
                    <a:pt x="14979650" y="4624070"/>
                    <a:pt x="14692630" y="4621530"/>
                  </a:cubicBezTo>
                  <a:cubicBezTo>
                    <a:pt x="14432280" y="4617720"/>
                    <a:pt x="14192250" y="4621530"/>
                    <a:pt x="13947141" y="4621530"/>
                  </a:cubicBezTo>
                  <a:cubicBezTo>
                    <a:pt x="13712191" y="4622800"/>
                    <a:pt x="13487400" y="4626610"/>
                    <a:pt x="13251180" y="4627880"/>
                  </a:cubicBezTo>
                  <a:cubicBezTo>
                    <a:pt x="13007341" y="4629150"/>
                    <a:pt x="12745720" y="4632960"/>
                    <a:pt x="12506961" y="4630420"/>
                  </a:cubicBezTo>
                  <a:cubicBezTo>
                    <a:pt x="12285980" y="4629150"/>
                    <a:pt x="12091670" y="4625340"/>
                    <a:pt x="11866880" y="4618990"/>
                  </a:cubicBezTo>
                  <a:cubicBezTo>
                    <a:pt x="11615420" y="4610100"/>
                    <a:pt x="11328400" y="4593590"/>
                    <a:pt x="11069320" y="4582160"/>
                  </a:cubicBezTo>
                  <a:cubicBezTo>
                    <a:pt x="10821670" y="4572000"/>
                    <a:pt x="10593070" y="4574540"/>
                    <a:pt x="10345420" y="4556760"/>
                  </a:cubicBezTo>
                  <a:cubicBezTo>
                    <a:pt x="10082530" y="4537710"/>
                    <a:pt x="9813290" y="4491990"/>
                    <a:pt x="9533890" y="4469130"/>
                  </a:cubicBezTo>
                  <a:cubicBezTo>
                    <a:pt x="9236710" y="4445000"/>
                    <a:pt x="8919210" y="4441190"/>
                    <a:pt x="8615680" y="4419600"/>
                  </a:cubicBezTo>
                  <a:cubicBezTo>
                    <a:pt x="8313420" y="4396740"/>
                    <a:pt x="7997190" y="4362450"/>
                    <a:pt x="7715250" y="4337050"/>
                  </a:cubicBezTo>
                  <a:cubicBezTo>
                    <a:pt x="7465060" y="4315460"/>
                    <a:pt x="7244080" y="4287520"/>
                    <a:pt x="7007860" y="4274820"/>
                  </a:cubicBezTo>
                  <a:cubicBezTo>
                    <a:pt x="6772910" y="4263390"/>
                    <a:pt x="6536690" y="4267200"/>
                    <a:pt x="6301740" y="4265930"/>
                  </a:cubicBezTo>
                  <a:cubicBezTo>
                    <a:pt x="6066790" y="4265930"/>
                    <a:pt x="5826760" y="4268470"/>
                    <a:pt x="5596890" y="4269740"/>
                  </a:cubicBezTo>
                  <a:cubicBezTo>
                    <a:pt x="5377180" y="4271010"/>
                    <a:pt x="5172710" y="4272280"/>
                    <a:pt x="4950460" y="4273550"/>
                  </a:cubicBezTo>
                  <a:cubicBezTo>
                    <a:pt x="4714240" y="4274820"/>
                    <a:pt x="4456430" y="4276090"/>
                    <a:pt x="4218940" y="4277360"/>
                  </a:cubicBezTo>
                  <a:cubicBezTo>
                    <a:pt x="3994150" y="4278630"/>
                    <a:pt x="3784600" y="4272280"/>
                    <a:pt x="3563620" y="4279900"/>
                  </a:cubicBezTo>
                  <a:cubicBezTo>
                    <a:pt x="3338830" y="4286250"/>
                    <a:pt x="3108960" y="4310380"/>
                    <a:pt x="2884170" y="4318000"/>
                  </a:cubicBezTo>
                  <a:cubicBezTo>
                    <a:pt x="2661920" y="4325620"/>
                    <a:pt x="2446020" y="4320540"/>
                    <a:pt x="2219960" y="4325620"/>
                  </a:cubicBezTo>
                  <a:cubicBezTo>
                    <a:pt x="1985010" y="4330700"/>
                    <a:pt x="1739900" y="4354830"/>
                    <a:pt x="1501140" y="4349750"/>
                  </a:cubicBezTo>
                  <a:cubicBezTo>
                    <a:pt x="1263650" y="4343400"/>
                    <a:pt x="1004570" y="4380230"/>
                    <a:pt x="791210" y="4292600"/>
                  </a:cubicBezTo>
                  <a:cubicBezTo>
                    <a:pt x="570230" y="4201160"/>
                    <a:pt x="323850" y="3995420"/>
                    <a:pt x="205740" y="3794760"/>
                  </a:cubicBezTo>
                  <a:cubicBezTo>
                    <a:pt x="96520" y="3609340"/>
                    <a:pt x="107950" y="3369310"/>
                    <a:pt x="74930" y="3149600"/>
                  </a:cubicBezTo>
                  <a:cubicBezTo>
                    <a:pt x="39370" y="2923540"/>
                    <a:pt x="0" y="2454910"/>
                    <a:pt x="0" y="2454910"/>
                  </a:cubicBezTo>
                  <a:moveTo>
                    <a:pt x="3088640" y="2024380"/>
                  </a:moveTo>
                  <a:cubicBezTo>
                    <a:pt x="3100070" y="2000250"/>
                    <a:pt x="3100070" y="2000250"/>
                    <a:pt x="3100070" y="2000250"/>
                  </a:cubicBezTo>
                  <a:cubicBezTo>
                    <a:pt x="3100070" y="2000250"/>
                    <a:pt x="3092450" y="1997710"/>
                    <a:pt x="3089910" y="2000250"/>
                  </a:cubicBezTo>
                  <a:cubicBezTo>
                    <a:pt x="3086100" y="2004060"/>
                    <a:pt x="3088640" y="2024380"/>
                    <a:pt x="3088640" y="2024380"/>
                  </a:cubicBezTo>
                  <a:moveTo>
                    <a:pt x="4352290" y="2804160"/>
                  </a:moveTo>
                  <a:cubicBezTo>
                    <a:pt x="4377690" y="2804160"/>
                    <a:pt x="4394200" y="2807970"/>
                    <a:pt x="4395470" y="2805430"/>
                  </a:cubicBezTo>
                  <a:cubicBezTo>
                    <a:pt x="4398010" y="2800350"/>
                    <a:pt x="4366260" y="2764790"/>
                    <a:pt x="4358640" y="2767330"/>
                  </a:cubicBezTo>
                  <a:cubicBezTo>
                    <a:pt x="4353560" y="2768600"/>
                    <a:pt x="4352290" y="2804160"/>
                    <a:pt x="4352290" y="2804160"/>
                  </a:cubicBezTo>
                </a:path>
              </a:pathLst>
            </a:custGeom>
            <a:solidFill>
              <a:srgbClr val="5CB5D3"/>
            </a:solidFill>
            <a:ln cap="sq">
              <a:noFill/>
              <a:prstDash val="solid"/>
              <a:miter/>
            </a:ln>
          </p:spPr>
          <p:txBody>
            <a:bodyPr/>
            <a:lstStyle/>
            <a:p>
              <a:endParaRPr lang="vi-VN"/>
            </a:p>
          </p:txBody>
        </p:sp>
      </p:grpSp>
      <p:sp>
        <p:nvSpPr>
          <p:cNvPr id="10" name="Freeform 10"/>
          <p:cNvSpPr/>
          <p:nvPr/>
        </p:nvSpPr>
        <p:spPr>
          <a:xfrm rot="3945137">
            <a:off x="-5165752" y="-3009627"/>
            <a:ext cx="11252372" cy="5360221"/>
          </a:xfrm>
          <a:custGeom>
            <a:avLst/>
            <a:gdLst/>
            <a:ahLst/>
            <a:cxnLst/>
            <a:rect l="l" t="t" r="r" b="b"/>
            <a:pathLst>
              <a:path w="11252372" h="5360221">
                <a:moveTo>
                  <a:pt x="0" y="0"/>
                </a:moveTo>
                <a:lnTo>
                  <a:pt x="11252373" y="0"/>
                </a:lnTo>
                <a:lnTo>
                  <a:pt x="11252373" y="5360221"/>
                </a:lnTo>
                <a:lnTo>
                  <a:pt x="0" y="53602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11" name="Freeform 11"/>
          <p:cNvSpPr/>
          <p:nvPr/>
        </p:nvSpPr>
        <p:spPr>
          <a:xfrm rot="3945137">
            <a:off x="11997784" y="-2058987"/>
            <a:ext cx="11252372" cy="5360221"/>
          </a:xfrm>
          <a:custGeom>
            <a:avLst/>
            <a:gdLst/>
            <a:ahLst/>
            <a:cxnLst/>
            <a:rect l="l" t="t" r="r" b="b"/>
            <a:pathLst>
              <a:path w="11252372" h="5360221">
                <a:moveTo>
                  <a:pt x="0" y="0"/>
                </a:moveTo>
                <a:lnTo>
                  <a:pt x="11252372" y="0"/>
                </a:lnTo>
                <a:lnTo>
                  <a:pt x="11252372" y="5360221"/>
                </a:lnTo>
                <a:lnTo>
                  <a:pt x="0" y="53602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12" name="TextBox 11">
            <a:extLst>
              <a:ext uri="{FF2B5EF4-FFF2-40B4-BE49-F238E27FC236}">
                <a16:creationId xmlns:a16="http://schemas.microsoft.com/office/drawing/2014/main" id="{A32776DC-5B7B-A848-896A-ECAF8D7BEEBB}"/>
              </a:ext>
            </a:extLst>
          </p:cNvPr>
          <p:cNvSpPr txBox="1"/>
          <p:nvPr/>
        </p:nvSpPr>
        <p:spPr>
          <a:xfrm>
            <a:off x="3200400" y="2257871"/>
            <a:ext cx="13106400" cy="3154710"/>
          </a:xfrm>
          <a:prstGeom prst="rect">
            <a:avLst/>
          </a:prstGeom>
          <a:noFill/>
        </p:spPr>
        <p:txBody>
          <a:bodyPr wrap="square" rtlCol="0">
            <a:spAutoFit/>
          </a:bodyPr>
          <a:lstStyle/>
          <a:p>
            <a:r>
              <a:rPr lang="en-VN" sz="19900" dirty="0">
                <a:solidFill>
                  <a:srgbClr val="469FBE"/>
                </a:solidFill>
                <a:latin typeface="#9Slide03 Arima Madurai" pitchFamily="2" charset="77"/>
                <a:cs typeface="#9Slide03 Arima Madurai" pitchFamily="2" charset="77"/>
              </a:rPr>
              <a:t>LUYỆN TẬP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
        <p:nvSpPr>
          <p:cNvPr id="7" name="Freeform 7"/>
          <p:cNvSpPr/>
          <p:nvPr/>
        </p:nvSpPr>
        <p:spPr>
          <a:xfrm>
            <a:off x="16481062" y="8026101"/>
            <a:ext cx="514968" cy="496945"/>
          </a:xfrm>
          <a:custGeom>
            <a:avLst/>
            <a:gdLst/>
            <a:ahLst/>
            <a:cxnLst/>
            <a:rect l="l" t="t" r="r" b="b"/>
            <a:pathLst>
              <a:path w="514968" h="496945">
                <a:moveTo>
                  <a:pt x="0" y="0"/>
                </a:moveTo>
                <a:lnTo>
                  <a:pt x="514969" y="0"/>
                </a:lnTo>
                <a:lnTo>
                  <a:pt x="514969" y="496944"/>
                </a:lnTo>
                <a:lnTo>
                  <a:pt x="0" y="496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8" name="Freeform 8"/>
          <p:cNvSpPr/>
          <p:nvPr/>
        </p:nvSpPr>
        <p:spPr>
          <a:xfrm>
            <a:off x="14545272" y="9030023"/>
            <a:ext cx="1070777" cy="1033300"/>
          </a:xfrm>
          <a:custGeom>
            <a:avLst/>
            <a:gdLst/>
            <a:ahLst/>
            <a:cxnLst/>
            <a:rect l="l" t="t" r="r" b="b"/>
            <a:pathLst>
              <a:path w="1070777" h="1033300">
                <a:moveTo>
                  <a:pt x="0" y="0"/>
                </a:moveTo>
                <a:lnTo>
                  <a:pt x="1070777" y="0"/>
                </a:lnTo>
                <a:lnTo>
                  <a:pt x="1070777" y="1033300"/>
                </a:lnTo>
                <a:lnTo>
                  <a:pt x="0" y="1033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9" name="TextBox 10">
            <a:extLst>
              <a:ext uri="{FF2B5EF4-FFF2-40B4-BE49-F238E27FC236}">
                <a16:creationId xmlns:a16="http://schemas.microsoft.com/office/drawing/2014/main" id="{F2362C76-BD82-AFB5-0077-D43E062D16EA}"/>
              </a:ext>
            </a:extLst>
          </p:cNvPr>
          <p:cNvSpPr txBox="1"/>
          <p:nvPr/>
        </p:nvSpPr>
        <p:spPr>
          <a:xfrm>
            <a:off x="2008788" y="1163224"/>
            <a:ext cx="15043092" cy="2743700"/>
          </a:xfrm>
          <a:prstGeom prst="rect">
            <a:avLst/>
          </a:prstGeom>
        </p:spPr>
        <p:txBody>
          <a:bodyPr wrap="square" lIns="0" tIns="0" rIns="0" bIns="0" rtlCol="0" anchor="t">
            <a:spAutoFit/>
          </a:bodyPr>
          <a:lstStyle/>
          <a:p>
            <a:pPr lvl="0" algn="just">
              <a:lnSpc>
                <a:spcPts val="7279"/>
              </a:lnSpc>
              <a:defRPr/>
            </a:pPr>
            <a:r>
              <a:rPr kumimoji="0" lang="en-US" sz="4400" b="1" i="0" u="none" strike="noStrike" kern="1200" cap="none" spc="0" normalizeH="0" baseline="0" noProof="0" dirty="0" err="1">
                <a:ln>
                  <a:noFill/>
                </a:ln>
                <a:solidFill>
                  <a:srgbClr val="00B0F0"/>
                </a:solidFill>
                <a:effectLst/>
                <a:uLnTx/>
                <a:uFillTx/>
                <a:latin typeface="#9Slide03 Arima Madurai Bold" pitchFamily="2" charset="77"/>
                <a:ea typeface="DejaVu Serif Bold"/>
                <a:cs typeface="#9Slide03 Arima Madurai Bold" pitchFamily="2" charset="77"/>
                <a:sym typeface="DejaVu Serif Bold"/>
              </a:rPr>
              <a:t>Bài</a:t>
            </a:r>
            <a:r>
              <a:rPr kumimoji="0" lang="en-US" sz="4400" b="1" i="0" u="none" strike="noStrike" kern="1200" cap="none" spc="0" normalizeH="0" baseline="0" noProof="0" dirty="0">
                <a:ln>
                  <a:noFill/>
                </a:ln>
                <a:solidFill>
                  <a:srgbClr val="00B0F0"/>
                </a:solidFill>
                <a:effectLst/>
                <a:uLnTx/>
                <a:uFillTx/>
                <a:latin typeface="#9Slide03 Arima Madurai Bold" pitchFamily="2" charset="77"/>
                <a:ea typeface="DejaVu Serif Bold"/>
                <a:cs typeface="#9Slide03 Arima Madurai Bold" pitchFamily="2" charset="77"/>
                <a:sym typeface="DejaVu Serif Bold"/>
              </a:rPr>
              <a:t> 4: </a:t>
            </a:r>
            <a:r>
              <a:rPr lang="vi-VN" sz="4400" b="1" dirty="0">
                <a:solidFill>
                  <a:srgbClr val="00B0F0"/>
                </a:solidFill>
                <a:latin typeface="#9Slide03 Arima Madurai Bold" pitchFamily="2" charset="77"/>
                <a:ea typeface="DejaVu Serif Bold"/>
                <a:cs typeface="#9Slide03 Arima Madurai Bold" pitchFamily="2" charset="77"/>
                <a:sym typeface="DejaVu Serif Bold"/>
              </a:rPr>
              <a:t>Rổ thanh long cân nặng 4,53 kg, biết rằng chiếc rổ khi không có thanh long cân nặng 0,35 kg. Tính cân nặng của các quả thanh long có trong rổ.</a:t>
            </a:r>
            <a:endParaRPr kumimoji="0" lang="en-US" sz="4400" b="1" i="0" u="none" strike="noStrike" kern="1200" cap="none" spc="0" normalizeH="0" baseline="0" noProof="0" dirty="0">
              <a:ln>
                <a:noFill/>
              </a:ln>
              <a:solidFill>
                <a:srgbClr val="00B0F0"/>
              </a:solidFill>
              <a:effectLst/>
              <a:uLnTx/>
              <a:uFillTx/>
              <a:latin typeface="#9Slide03 Arima Madurai Bold" pitchFamily="2" charset="77"/>
              <a:ea typeface="DejaVu Serif Bold"/>
              <a:cs typeface="#9Slide03 Arima Madurai Bold" pitchFamily="2" charset="77"/>
              <a:sym typeface="DejaVu Serif Bold"/>
            </a:endParaRPr>
          </a:p>
        </p:txBody>
      </p:sp>
      <p:pic>
        <p:nvPicPr>
          <p:cNvPr id="11" name="Picture 10">
            <a:extLst>
              <a:ext uri="{FF2B5EF4-FFF2-40B4-BE49-F238E27FC236}">
                <a16:creationId xmlns:a16="http://schemas.microsoft.com/office/drawing/2014/main" id="{3DD3A934-F34E-7E2E-C8CE-AA4B55D00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2853" y="4506767"/>
            <a:ext cx="7494961" cy="4204800"/>
          </a:xfrm>
          <a:prstGeom prst="rect">
            <a:avLst/>
          </a:prstGeom>
        </p:spPr>
      </p:pic>
      <p:sp>
        <p:nvSpPr>
          <p:cNvPr id="10" name="Freeform 6">
            <a:extLst>
              <a:ext uri="{FF2B5EF4-FFF2-40B4-BE49-F238E27FC236}">
                <a16:creationId xmlns:a16="http://schemas.microsoft.com/office/drawing/2014/main" id="{8620CA30-C14D-2A03-C013-7ACFD1ED6CEA}"/>
              </a:ext>
            </a:extLst>
          </p:cNvPr>
          <p:cNvSpPr/>
          <p:nvPr/>
        </p:nvSpPr>
        <p:spPr>
          <a:xfrm>
            <a:off x="16164158" y="8681488"/>
            <a:ext cx="1663743" cy="1605512"/>
          </a:xfrm>
          <a:custGeom>
            <a:avLst/>
            <a:gdLst/>
            <a:ahLst/>
            <a:cxnLst/>
            <a:rect l="l" t="t" r="r" b="b"/>
            <a:pathLst>
              <a:path w="1663743" h="1605512">
                <a:moveTo>
                  <a:pt x="0" y="0"/>
                </a:moveTo>
                <a:lnTo>
                  <a:pt x="1663743" y="0"/>
                </a:lnTo>
                <a:lnTo>
                  <a:pt x="1663743" y="1605512"/>
                </a:lnTo>
                <a:lnTo>
                  <a:pt x="0" y="16055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12" name="Freeform 8">
            <a:extLst>
              <a:ext uri="{FF2B5EF4-FFF2-40B4-BE49-F238E27FC236}">
                <a16:creationId xmlns:a16="http://schemas.microsoft.com/office/drawing/2014/main" id="{9C80233F-B263-A828-E42D-414BD2B9EA84}"/>
              </a:ext>
            </a:extLst>
          </p:cNvPr>
          <p:cNvSpPr/>
          <p:nvPr/>
        </p:nvSpPr>
        <p:spPr>
          <a:xfrm>
            <a:off x="228600" y="9223581"/>
            <a:ext cx="1482988" cy="839742"/>
          </a:xfrm>
          <a:custGeom>
            <a:avLst/>
            <a:gdLst/>
            <a:ahLst/>
            <a:cxnLst/>
            <a:rect l="l" t="t" r="r" b="b"/>
            <a:pathLst>
              <a:path w="1482988" h="839742">
                <a:moveTo>
                  <a:pt x="0" y="0"/>
                </a:moveTo>
                <a:lnTo>
                  <a:pt x="1482988" y="0"/>
                </a:lnTo>
                <a:lnTo>
                  <a:pt x="1482988" y="839742"/>
                </a:lnTo>
                <a:lnTo>
                  <a:pt x="0" y="8397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
        <p:nvSpPr>
          <p:cNvPr id="7" name="Freeform 7"/>
          <p:cNvSpPr/>
          <p:nvPr/>
        </p:nvSpPr>
        <p:spPr>
          <a:xfrm>
            <a:off x="16481062" y="8026101"/>
            <a:ext cx="514968" cy="496945"/>
          </a:xfrm>
          <a:custGeom>
            <a:avLst/>
            <a:gdLst/>
            <a:ahLst/>
            <a:cxnLst/>
            <a:rect l="l" t="t" r="r" b="b"/>
            <a:pathLst>
              <a:path w="514968" h="496945">
                <a:moveTo>
                  <a:pt x="0" y="0"/>
                </a:moveTo>
                <a:lnTo>
                  <a:pt x="514969" y="0"/>
                </a:lnTo>
                <a:lnTo>
                  <a:pt x="514969" y="496944"/>
                </a:lnTo>
                <a:lnTo>
                  <a:pt x="0" y="496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8" name="Freeform 8"/>
          <p:cNvSpPr/>
          <p:nvPr/>
        </p:nvSpPr>
        <p:spPr>
          <a:xfrm>
            <a:off x="14545272" y="9030023"/>
            <a:ext cx="1070777" cy="1033300"/>
          </a:xfrm>
          <a:custGeom>
            <a:avLst/>
            <a:gdLst/>
            <a:ahLst/>
            <a:cxnLst/>
            <a:rect l="l" t="t" r="r" b="b"/>
            <a:pathLst>
              <a:path w="1070777" h="1033300">
                <a:moveTo>
                  <a:pt x="0" y="0"/>
                </a:moveTo>
                <a:lnTo>
                  <a:pt x="1070777" y="0"/>
                </a:lnTo>
                <a:lnTo>
                  <a:pt x="1070777" y="1033300"/>
                </a:lnTo>
                <a:lnTo>
                  <a:pt x="0" y="1033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0" name="Freeform 6">
            <a:extLst>
              <a:ext uri="{FF2B5EF4-FFF2-40B4-BE49-F238E27FC236}">
                <a16:creationId xmlns:a16="http://schemas.microsoft.com/office/drawing/2014/main" id="{8620CA30-C14D-2A03-C013-7ACFD1ED6CEA}"/>
              </a:ext>
            </a:extLst>
          </p:cNvPr>
          <p:cNvSpPr/>
          <p:nvPr/>
        </p:nvSpPr>
        <p:spPr>
          <a:xfrm>
            <a:off x="16164158" y="8681488"/>
            <a:ext cx="1663743" cy="1605512"/>
          </a:xfrm>
          <a:custGeom>
            <a:avLst/>
            <a:gdLst/>
            <a:ahLst/>
            <a:cxnLst/>
            <a:rect l="l" t="t" r="r" b="b"/>
            <a:pathLst>
              <a:path w="1663743" h="1605512">
                <a:moveTo>
                  <a:pt x="0" y="0"/>
                </a:moveTo>
                <a:lnTo>
                  <a:pt x="1663743" y="0"/>
                </a:lnTo>
                <a:lnTo>
                  <a:pt x="1663743" y="1605512"/>
                </a:lnTo>
                <a:lnTo>
                  <a:pt x="0" y="16055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2" name="Freeform 8">
            <a:extLst>
              <a:ext uri="{FF2B5EF4-FFF2-40B4-BE49-F238E27FC236}">
                <a16:creationId xmlns:a16="http://schemas.microsoft.com/office/drawing/2014/main" id="{9C80233F-B263-A828-E42D-414BD2B9EA84}"/>
              </a:ext>
            </a:extLst>
          </p:cNvPr>
          <p:cNvSpPr/>
          <p:nvPr/>
        </p:nvSpPr>
        <p:spPr>
          <a:xfrm>
            <a:off x="228600" y="9223581"/>
            <a:ext cx="1482988" cy="839742"/>
          </a:xfrm>
          <a:custGeom>
            <a:avLst/>
            <a:gdLst/>
            <a:ahLst/>
            <a:cxnLst/>
            <a:rect l="l" t="t" r="r" b="b"/>
            <a:pathLst>
              <a:path w="1482988" h="839742">
                <a:moveTo>
                  <a:pt x="0" y="0"/>
                </a:moveTo>
                <a:lnTo>
                  <a:pt x="1482988" y="0"/>
                </a:lnTo>
                <a:lnTo>
                  <a:pt x="1482988" y="839742"/>
                </a:lnTo>
                <a:lnTo>
                  <a:pt x="0" y="8397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2" name="TextBox 1">
            <a:extLst>
              <a:ext uri="{FF2B5EF4-FFF2-40B4-BE49-F238E27FC236}">
                <a16:creationId xmlns:a16="http://schemas.microsoft.com/office/drawing/2014/main" id="{B7B02723-6A47-B5E3-8A13-32A50F77A119}"/>
              </a:ext>
            </a:extLst>
          </p:cNvPr>
          <p:cNvSpPr txBox="1"/>
          <p:nvPr/>
        </p:nvSpPr>
        <p:spPr>
          <a:xfrm>
            <a:off x="801330" y="1075305"/>
            <a:ext cx="16922201" cy="6901889"/>
          </a:xfrm>
          <a:prstGeom prst="rect">
            <a:avLst/>
          </a:prstGeom>
          <a:noFill/>
        </p:spPr>
        <p:txBody>
          <a:bodyPr wrap="square">
            <a:spAutoFit/>
          </a:bodyPr>
          <a:lstStyle/>
          <a:p>
            <a:pPr algn="ctr">
              <a:lnSpc>
                <a:spcPct val="150000"/>
              </a:lnSpc>
            </a:pPr>
            <a:r>
              <a:rPr lang="nl-NL" sz="6000" b="1" dirty="0" err="1">
                <a:solidFill>
                  <a:srgbClr val="00B0F0"/>
                </a:solidFill>
                <a:effectLst/>
                <a:latin typeface="#9Slide03 Arima Madurai Bold" pitchFamily="2" charset="77"/>
                <a:ea typeface="Times New Roman" panose="02020603050405020304" pitchFamily="18" charset="0"/>
                <a:cs typeface="#9Slide03 Arima Madurai Bold" pitchFamily="2" charset="77"/>
              </a:rPr>
              <a:t>Bài</a:t>
            </a:r>
            <a:r>
              <a:rPr lang="nl-NL" sz="6000" b="1" dirty="0">
                <a:solidFill>
                  <a:srgbClr val="00B0F0"/>
                </a:solidFill>
                <a:effectLst/>
                <a:latin typeface="#9Slide03 Arima Madurai Bold" pitchFamily="2" charset="77"/>
                <a:ea typeface="Times New Roman" panose="02020603050405020304" pitchFamily="18" charset="0"/>
                <a:cs typeface="#9Slide03 Arima Madurai Bold" pitchFamily="2" charset="77"/>
              </a:rPr>
              <a:t> </a:t>
            </a:r>
            <a:r>
              <a:rPr lang="nl-NL" sz="6000" b="1" dirty="0" err="1">
                <a:solidFill>
                  <a:srgbClr val="00B0F0"/>
                </a:solidFill>
                <a:effectLst/>
                <a:latin typeface="#9Slide03 Arima Madurai Bold" pitchFamily="2" charset="77"/>
                <a:ea typeface="Times New Roman" panose="02020603050405020304" pitchFamily="18" charset="0"/>
                <a:cs typeface="#9Slide03 Arima Madurai Bold" pitchFamily="2" charset="77"/>
              </a:rPr>
              <a:t>giải</a:t>
            </a:r>
            <a:r>
              <a:rPr lang="nl-NL" sz="6000" b="1" dirty="0">
                <a:solidFill>
                  <a:srgbClr val="00B0F0"/>
                </a:solidFill>
                <a:effectLst/>
                <a:latin typeface="#9Slide03 Arima Madurai Bold" pitchFamily="2" charset="77"/>
                <a:ea typeface="Times New Roman" panose="02020603050405020304" pitchFamily="18" charset="0"/>
                <a:cs typeface="#9Slide03 Arima Madurai Bold" pitchFamily="2" charset="77"/>
              </a:rPr>
              <a:t>:</a:t>
            </a:r>
            <a:endParaRPr lang="en-VN" sz="6000" b="1" dirty="0">
              <a:solidFill>
                <a:srgbClr val="00B0F0"/>
              </a:solidFill>
              <a:effectLst/>
              <a:latin typeface="#9Slide03 Arima Madurai Bold" pitchFamily="2" charset="77"/>
              <a:ea typeface="Times New Roman" panose="02020603050405020304" pitchFamily="18" charset="0"/>
              <a:cs typeface="#9Slide03 Arima Madurai Bold" pitchFamily="2" charset="77"/>
            </a:endParaRPr>
          </a:p>
          <a:p>
            <a:pPr algn="just">
              <a:lnSpc>
                <a:spcPct val="150000"/>
              </a:lnSpc>
            </a:pPr>
            <a:r>
              <a:rPr lang="nl-NL" sz="6000" b="1" dirty="0" err="1">
                <a:latin typeface="#9Slide03 Arima Madurai Bold" pitchFamily="2" charset="77"/>
                <a:ea typeface="Times New Roman" panose="02020603050405020304" pitchFamily="18" charset="0"/>
                <a:cs typeface="#9Slide03 Arima Madurai Bold" pitchFamily="2" charset="77"/>
              </a:rPr>
              <a:t>Cân</a:t>
            </a:r>
            <a:r>
              <a:rPr lang="nl-NL" sz="6000" b="1" dirty="0">
                <a:latin typeface="#9Slide03 Arima Madurai Bold" pitchFamily="2" charset="77"/>
                <a:ea typeface="Times New Roman" panose="02020603050405020304" pitchFamily="18" charset="0"/>
                <a:cs typeface="#9Slide03 Arima Madurai Bold" pitchFamily="2" charset="77"/>
              </a:rPr>
              <a:t> </a:t>
            </a:r>
            <a:r>
              <a:rPr lang="nl-NL" sz="6000" b="1" dirty="0" err="1">
                <a:latin typeface="#9Slide03 Arima Madurai Bold" pitchFamily="2" charset="77"/>
                <a:ea typeface="Times New Roman" panose="02020603050405020304" pitchFamily="18" charset="0"/>
                <a:cs typeface="#9Slide03 Arima Madurai Bold" pitchFamily="2" charset="77"/>
              </a:rPr>
              <a:t>nặng</a:t>
            </a:r>
            <a:r>
              <a:rPr lang="nl-NL" sz="6000" b="1" dirty="0">
                <a:latin typeface="#9Slide03 Arima Madurai Bold" pitchFamily="2" charset="77"/>
                <a:ea typeface="Times New Roman" panose="02020603050405020304" pitchFamily="18" charset="0"/>
                <a:cs typeface="#9Slide03 Arima Madurai Bold" pitchFamily="2" charset="77"/>
              </a:rPr>
              <a:t> </a:t>
            </a:r>
            <a:r>
              <a:rPr lang="nl-NL" sz="6000" b="1" dirty="0" err="1">
                <a:latin typeface="#9Slide03 Arima Madurai Bold" pitchFamily="2" charset="77"/>
                <a:ea typeface="Times New Roman" panose="02020603050405020304" pitchFamily="18" charset="0"/>
                <a:cs typeface="#9Slide03 Arima Madurai Bold" pitchFamily="2" charset="77"/>
              </a:rPr>
              <a:t>của</a:t>
            </a:r>
            <a:r>
              <a:rPr lang="nl-NL" sz="6000" b="1" dirty="0">
                <a:latin typeface="#9Slide03 Arima Madurai Bold" pitchFamily="2" charset="77"/>
                <a:ea typeface="Times New Roman" panose="02020603050405020304" pitchFamily="18" charset="0"/>
                <a:cs typeface="#9Slide03 Arima Madurai Bold" pitchFamily="2" charset="77"/>
              </a:rPr>
              <a:t> </a:t>
            </a:r>
            <a:r>
              <a:rPr lang="nl-NL" sz="6000" b="1" dirty="0" err="1">
                <a:latin typeface="#9Slide03 Arima Madurai Bold" pitchFamily="2" charset="77"/>
                <a:ea typeface="Times New Roman" panose="02020603050405020304" pitchFamily="18" charset="0"/>
                <a:cs typeface="#9Slide03 Arima Madurai Bold" pitchFamily="2" charset="77"/>
              </a:rPr>
              <a:t>các</a:t>
            </a:r>
            <a:r>
              <a:rPr lang="nl-NL" sz="6000" b="1" dirty="0">
                <a:latin typeface="#9Slide03 Arima Madurai Bold" pitchFamily="2" charset="77"/>
                <a:ea typeface="Times New Roman" panose="02020603050405020304" pitchFamily="18" charset="0"/>
                <a:cs typeface="#9Slide03 Arima Madurai Bold" pitchFamily="2" charset="77"/>
              </a:rPr>
              <a:t> </a:t>
            </a:r>
            <a:r>
              <a:rPr lang="nl-NL" sz="6000" b="1" dirty="0" err="1">
                <a:latin typeface="#9Slide03 Arima Madurai Bold" pitchFamily="2" charset="77"/>
                <a:ea typeface="Times New Roman" panose="02020603050405020304" pitchFamily="18" charset="0"/>
                <a:cs typeface="#9Slide03 Arima Madurai Bold" pitchFamily="2" charset="77"/>
              </a:rPr>
              <a:t>quả</a:t>
            </a:r>
            <a:r>
              <a:rPr lang="nl-NL" sz="6000" b="1" dirty="0">
                <a:latin typeface="#9Slide03 Arima Madurai Bold" pitchFamily="2" charset="77"/>
                <a:ea typeface="Times New Roman" panose="02020603050405020304" pitchFamily="18" charset="0"/>
                <a:cs typeface="#9Slide03 Arima Madurai Bold" pitchFamily="2" charset="77"/>
              </a:rPr>
              <a:t> </a:t>
            </a:r>
            <a:r>
              <a:rPr lang="nl-NL" sz="6000" b="1" dirty="0" err="1">
                <a:latin typeface="#9Slide03 Arima Madurai Bold" pitchFamily="2" charset="77"/>
                <a:ea typeface="Times New Roman" panose="02020603050405020304" pitchFamily="18" charset="0"/>
                <a:cs typeface="#9Slide03 Arima Madurai Bold" pitchFamily="2" charset="77"/>
              </a:rPr>
              <a:t>thanh</a:t>
            </a:r>
            <a:r>
              <a:rPr lang="nl-NL" sz="6000" b="1" dirty="0">
                <a:latin typeface="#9Slide03 Arima Madurai Bold" pitchFamily="2" charset="77"/>
                <a:ea typeface="Times New Roman" panose="02020603050405020304" pitchFamily="18" charset="0"/>
                <a:cs typeface="#9Slide03 Arima Madurai Bold" pitchFamily="2" charset="77"/>
              </a:rPr>
              <a:t> long có </a:t>
            </a:r>
            <a:r>
              <a:rPr lang="nl-NL" sz="6000" b="1" dirty="0" err="1">
                <a:latin typeface="#9Slide03 Arima Madurai Bold" pitchFamily="2" charset="77"/>
                <a:ea typeface="Times New Roman" panose="02020603050405020304" pitchFamily="18" charset="0"/>
                <a:cs typeface="#9Slide03 Arima Madurai Bold" pitchFamily="2" charset="77"/>
              </a:rPr>
              <a:t>trong</a:t>
            </a:r>
            <a:r>
              <a:rPr lang="nl-NL" sz="6000" b="1" dirty="0">
                <a:latin typeface="#9Slide03 Arima Madurai Bold" pitchFamily="2" charset="77"/>
                <a:ea typeface="Times New Roman" panose="02020603050405020304" pitchFamily="18" charset="0"/>
                <a:cs typeface="#9Slide03 Arima Madurai Bold" pitchFamily="2" charset="77"/>
              </a:rPr>
              <a:t> </a:t>
            </a:r>
            <a:r>
              <a:rPr lang="nl-NL" sz="6000" b="1" dirty="0" err="1">
                <a:latin typeface="#9Slide03 Arima Madurai Bold" pitchFamily="2" charset="77"/>
                <a:ea typeface="Times New Roman" panose="02020603050405020304" pitchFamily="18" charset="0"/>
                <a:cs typeface="#9Slide03 Arima Madurai Bold" pitchFamily="2" charset="77"/>
              </a:rPr>
              <a:t>rổ</a:t>
            </a:r>
            <a:r>
              <a:rPr lang="nl-NL" sz="6000" b="1" dirty="0">
                <a:latin typeface="#9Slide03 Arima Madurai Bold" pitchFamily="2" charset="77"/>
                <a:ea typeface="Times New Roman" panose="02020603050405020304" pitchFamily="18" charset="0"/>
                <a:cs typeface="#9Slide03 Arima Madurai Bold" pitchFamily="2" charset="77"/>
              </a:rPr>
              <a:t> </a:t>
            </a:r>
            <a:r>
              <a:rPr lang="nl-NL" sz="6000" b="1" dirty="0" err="1">
                <a:latin typeface="#9Slide03 Arima Madurai Bold" pitchFamily="2" charset="77"/>
                <a:ea typeface="Times New Roman" panose="02020603050405020304" pitchFamily="18" charset="0"/>
                <a:cs typeface="#9Slide03 Arima Madurai Bold" pitchFamily="2" charset="77"/>
              </a:rPr>
              <a:t>là</a:t>
            </a:r>
            <a:r>
              <a:rPr lang="nl-NL" sz="6000" b="1" dirty="0">
                <a:latin typeface="#9Slide03 Arima Madurai Bold" pitchFamily="2" charset="77"/>
                <a:ea typeface="Times New Roman" panose="02020603050405020304" pitchFamily="18" charset="0"/>
                <a:cs typeface="#9Slide03 Arima Madurai Bold" pitchFamily="2" charset="77"/>
              </a:rPr>
              <a:t>:</a:t>
            </a:r>
          </a:p>
          <a:p>
            <a:pPr algn="ctr">
              <a:lnSpc>
                <a:spcPct val="150000"/>
              </a:lnSpc>
            </a:pPr>
            <a:r>
              <a:rPr lang="vi-VN" sz="6000" b="1" dirty="0">
                <a:latin typeface="#9Slide03 Arima Madurai Bold" pitchFamily="2" charset="77"/>
                <a:ea typeface="Times New Roman" panose="02020603050405020304" pitchFamily="18" charset="0"/>
                <a:cs typeface="#9Slide03 Arima Madurai Bold" pitchFamily="2" charset="77"/>
              </a:rPr>
              <a:t>4,53 – 0,35 = 4,18 (kg)</a:t>
            </a:r>
            <a:r>
              <a:rPr lang="nl-NL" sz="6000" b="1" dirty="0">
                <a:effectLst/>
                <a:latin typeface="#9Slide03 Arima Madurai Bold" pitchFamily="2" charset="77"/>
                <a:ea typeface="Times New Roman" panose="02020603050405020304" pitchFamily="18" charset="0"/>
                <a:cs typeface="#9Slide03 Arima Madurai Bold" pitchFamily="2" charset="77"/>
              </a:rPr>
              <a:t>                           </a:t>
            </a:r>
          </a:p>
          <a:p>
            <a:pPr algn="ctr">
              <a:lnSpc>
                <a:spcPct val="150000"/>
              </a:lnSpc>
            </a:pPr>
            <a:r>
              <a:rPr lang="nl-NL" sz="6000" b="1" dirty="0">
                <a:latin typeface="#9Slide03 Arima Madurai Bold" pitchFamily="2" charset="77"/>
                <a:ea typeface="Times New Roman" panose="02020603050405020304" pitchFamily="18" charset="0"/>
                <a:cs typeface="#9Slide03 Arima Madurai Bold" pitchFamily="2" charset="77"/>
              </a:rPr>
              <a:t>                               </a:t>
            </a:r>
            <a:r>
              <a:rPr lang="nl-NL" sz="6000" b="1" dirty="0" err="1">
                <a:latin typeface="#9Slide03 Arima Madurai Bold" pitchFamily="2" charset="77"/>
                <a:ea typeface="Times New Roman" panose="02020603050405020304" pitchFamily="18" charset="0"/>
                <a:cs typeface="#9Slide03 Arima Madurai Bold" pitchFamily="2" charset="77"/>
              </a:rPr>
              <a:t>Đáp</a:t>
            </a:r>
            <a:r>
              <a:rPr lang="nl-NL" sz="6000" b="1" dirty="0">
                <a:latin typeface="#9Slide03 Arima Madurai Bold" pitchFamily="2" charset="77"/>
                <a:ea typeface="Times New Roman" panose="02020603050405020304" pitchFamily="18" charset="0"/>
                <a:cs typeface="#9Slide03 Arima Madurai Bold" pitchFamily="2" charset="77"/>
              </a:rPr>
              <a:t> </a:t>
            </a:r>
            <a:r>
              <a:rPr lang="nl-NL" sz="6000" b="1" dirty="0" err="1">
                <a:latin typeface="#9Slide03 Arima Madurai Bold" pitchFamily="2" charset="77"/>
                <a:ea typeface="Times New Roman" panose="02020603050405020304" pitchFamily="18" charset="0"/>
                <a:cs typeface="#9Slide03 Arima Madurai Bold" pitchFamily="2" charset="77"/>
              </a:rPr>
              <a:t>số</a:t>
            </a:r>
            <a:r>
              <a:rPr lang="nl-NL" sz="6000" b="1" dirty="0">
                <a:latin typeface="#9Slide03 Arima Madurai Bold" pitchFamily="2" charset="77"/>
                <a:ea typeface="Times New Roman" panose="02020603050405020304" pitchFamily="18" charset="0"/>
                <a:cs typeface="#9Slide03 Arima Madurai Bold" pitchFamily="2" charset="77"/>
              </a:rPr>
              <a:t>: 4,18 kg</a:t>
            </a:r>
            <a:endParaRPr lang="vi-VN" sz="6000" b="1" dirty="0">
              <a:effectLst/>
              <a:latin typeface="#9Slide03 Arima Madurai Bold" pitchFamily="2" charset="77"/>
              <a:ea typeface="Times New Roman" panose="02020603050405020304" pitchFamily="18" charset="0"/>
              <a:cs typeface="#9Slide03 Arima Madurai Bold" pitchFamily="2" charset="77"/>
            </a:endParaRPr>
          </a:p>
          <a:p>
            <a:pPr algn="just">
              <a:lnSpc>
                <a:spcPct val="150000"/>
              </a:lnSpc>
            </a:pPr>
            <a:endParaRPr lang="en-VN" sz="6000" b="1" dirty="0">
              <a:effectLst/>
              <a:latin typeface="#9Slide03 Arima Madurai Bold" pitchFamily="2" charset="77"/>
              <a:ea typeface="Times New Roman" panose="02020603050405020304" pitchFamily="18" charset="0"/>
              <a:cs typeface="#9Slide03 Arima Madurai Bold" pitchFamily="2" charset="77"/>
            </a:endParaRPr>
          </a:p>
        </p:txBody>
      </p:sp>
    </p:spTree>
    <p:extLst>
      <p:ext uri="{BB962C8B-B14F-4D97-AF65-F5344CB8AC3E}">
        <p14:creationId xmlns:p14="http://schemas.microsoft.com/office/powerpoint/2010/main" val="137229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
        <p:nvSpPr>
          <p:cNvPr id="2" name="Freeform 2"/>
          <p:cNvSpPr/>
          <p:nvPr/>
        </p:nvSpPr>
        <p:spPr>
          <a:xfrm rot="1554121">
            <a:off x="-503887" y="8944268"/>
            <a:ext cx="3065174" cy="1563239"/>
          </a:xfrm>
          <a:custGeom>
            <a:avLst/>
            <a:gdLst/>
            <a:ahLst/>
            <a:cxnLst/>
            <a:rect l="l" t="t" r="r" b="b"/>
            <a:pathLst>
              <a:path w="3065174" h="1563239">
                <a:moveTo>
                  <a:pt x="0" y="0"/>
                </a:moveTo>
                <a:lnTo>
                  <a:pt x="3065174" y="0"/>
                </a:lnTo>
                <a:lnTo>
                  <a:pt x="3065174" y="1563239"/>
                </a:lnTo>
                <a:lnTo>
                  <a:pt x="0" y="15632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1855275">
            <a:off x="8189678" y="6578189"/>
            <a:ext cx="11252372" cy="5360221"/>
          </a:xfrm>
          <a:custGeom>
            <a:avLst/>
            <a:gdLst/>
            <a:ahLst/>
            <a:cxnLst/>
            <a:rect l="l" t="t" r="r" b="b"/>
            <a:pathLst>
              <a:path w="11252372" h="5360221">
                <a:moveTo>
                  <a:pt x="0" y="0"/>
                </a:moveTo>
                <a:lnTo>
                  <a:pt x="11252373" y="0"/>
                </a:lnTo>
                <a:lnTo>
                  <a:pt x="11252373" y="5360222"/>
                </a:lnTo>
                <a:lnTo>
                  <a:pt x="0" y="53602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16200840" y="8800689"/>
            <a:ext cx="1936561" cy="1486311"/>
          </a:xfrm>
          <a:custGeom>
            <a:avLst/>
            <a:gdLst/>
            <a:ahLst/>
            <a:cxnLst/>
            <a:rect l="l" t="t" r="r" b="b"/>
            <a:pathLst>
              <a:path w="1936561" h="1486311">
                <a:moveTo>
                  <a:pt x="0" y="0"/>
                </a:moveTo>
                <a:lnTo>
                  <a:pt x="1936562" y="0"/>
                </a:lnTo>
                <a:lnTo>
                  <a:pt x="1936562" y="1486311"/>
                </a:lnTo>
                <a:lnTo>
                  <a:pt x="0" y="14863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a:off x="11848251" y="9258300"/>
            <a:ext cx="969093" cy="935175"/>
          </a:xfrm>
          <a:custGeom>
            <a:avLst/>
            <a:gdLst/>
            <a:ahLst/>
            <a:cxnLst/>
            <a:rect l="l" t="t" r="r" b="b"/>
            <a:pathLst>
              <a:path w="969093" h="935175">
                <a:moveTo>
                  <a:pt x="0" y="0"/>
                </a:moveTo>
                <a:lnTo>
                  <a:pt x="969093" y="0"/>
                </a:lnTo>
                <a:lnTo>
                  <a:pt x="969093" y="935175"/>
                </a:lnTo>
                <a:lnTo>
                  <a:pt x="0" y="9351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6" name="TextBox 10">
            <a:extLst>
              <a:ext uri="{FF2B5EF4-FFF2-40B4-BE49-F238E27FC236}">
                <a16:creationId xmlns:a16="http://schemas.microsoft.com/office/drawing/2014/main" id="{66B736FF-7858-C774-A821-B63B5ED4F28E}"/>
              </a:ext>
            </a:extLst>
          </p:cNvPr>
          <p:cNvSpPr txBox="1"/>
          <p:nvPr/>
        </p:nvSpPr>
        <p:spPr>
          <a:xfrm>
            <a:off x="1447800" y="331859"/>
            <a:ext cx="15043092" cy="2743700"/>
          </a:xfrm>
          <a:prstGeom prst="rect">
            <a:avLst/>
          </a:prstGeom>
        </p:spPr>
        <p:txBody>
          <a:bodyPr wrap="square" lIns="0" tIns="0" rIns="0" bIns="0" rtlCol="0" anchor="t">
            <a:spAutoFit/>
          </a:bodyPr>
          <a:lstStyle/>
          <a:p>
            <a:pPr lvl="0" algn="just">
              <a:lnSpc>
                <a:spcPts val="7279"/>
              </a:lnSpc>
              <a:defRPr/>
            </a:pPr>
            <a:r>
              <a:rPr kumimoji="0" lang="en-US" sz="4400" b="1" i="0" u="none" strike="noStrike" kern="1200" cap="none" spc="0" normalizeH="0" baseline="0" noProof="0" dirty="0" err="1">
                <a:ln>
                  <a:noFill/>
                </a:ln>
                <a:solidFill>
                  <a:srgbClr val="00B0F0"/>
                </a:solidFill>
                <a:effectLst/>
                <a:uLnTx/>
                <a:uFillTx/>
                <a:latin typeface="#9Slide03 Arima Madurai Bold" pitchFamily="2" charset="77"/>
                <a:ea typeface="DejaVu Serif Bold"/>
                <a:cs typeface="#9Slide03 Arima Madurai Bold" pitchFamily="2" charset="77"/>
                <a:sym typeface="DejaVu Serif Bold"/>
              </a:rPr>
              <a:t>Bài</a:t>
            </a:r>
            <a:r>
              <a:rPr kumimoji="0" lang="en-US" sz="4400" b="1" i="0" u="none" strike="noStrike" kern="1200" cap="none" spc="0" normalizeH="0" baseline="0" noProof="0" dirty="0">
                <a:ln>
                  <a:noFill/>
                </a:ln>
                <a:solidFill>
                  <a:srgbClr val="00B0F0"/>
                </a:solidFill>
                <a:effectLst/>
                <a:uLnTx/>
                <a:uFillTx/>
                <a:latin typeface="#9Slide03 Arima Madurai Bold" pitchFamily="2" charset="77"/>
                <a:ea typeface="DejaVu Serif Bold"/>
                <a:cs typeface="#9Slide03 Arima Madurai Bold" pitchFamily="2" charset="77"/>
                <a:sym typeface="DejaVu Serif Bold"/>
              </a:rPr>
              <a:t> 5: </a:t>
            </a:r>
            <a:r>
              <a:rPr lang="vi-VN" sz="4400" b="1" dirty="0">
                <a:solidFill>
                  <a:srgbClr val="00B0F0"/>
                </a:solidFill>
                <a:latin typeface="#9Slide03 Arima Madurai Bold" pitchFamily="2" charset="77"/>
                <a:ea typeface="DejaVu Serif Bold"/>
                <a:cs typeface="#9Slide03 Arima Madurai Bold" pitchFamily="2" charset="77"/>
                <a:sym typeface="DejaVu Serif Bold"/>
              </a:rPr>
              <a:t>Một chú chó con cân nặng 2,3 kg. Một chú mèo con nhẹ hơn chú chó con 1,8 kg. Hỏi cả chó con và mèo con cân nặng bao nhiêu ki-lô-gam?</a:t>
            </a:r>
          </a:p>
        </p:txBody>
      </p:sp>
      <p:grpSp>
        <p:nvGrpSpPr>
          <p:cNvPr id="9" name="Group 8">
            <a:extLst>
              <a:ext uri="{FF2B5EF4-FFF2-40B4-BE49-F238E27FC236}">
                <a16:creationId xmlns:a16="http://schemas.microsoft.com/office/drawing/2014/main" id="{664208FD-DE6A-B388-CA99-0C70E4400DE7}"/>
              </a:ext>
            </a:extLst>
          </p:cNvPr>
          <p:cNvGrpSpPr/>
          <p:nvPr/>
        </p:nvGrpSpPr>
        <p:grpSpPr>
          <a:xfrm>
            <a:off x="4826996" y="3598587"/>
            <a:ext cx="7012112" cy="4754715"/>
            <a:chOff x="4826996" y="3598587"/>
            <a:chExt cx="7012112" cy="4754715"/>
          </a:xfrm>
        </p:grpSpPr>
        <p:sp>
          <p:nvSpPr>
            <p:cNvPr id="7" name="Freeform 3">
              <a:extLst>
                <a:ext uri="{FF2B5EF4-FFF2-40B4-BE49-F238E27FC236}">
                  <a16:creationId xmlns:a16="http://schemas.microsoft.com/office/drawing/2014/main" id="{25E72DA2-1078-F424-6751-EB9F6D0E1FFA}"/>
                </a:ext>
              </a:extLst>
            </p:cNvPr>
            <p:cNvSpPr/>
            <p:nvPr/>
          </p:nvSpPr>
          <p:spPr>
            <a:xfrm>
              <a:off x="4826996" y="3598587"/>
              <a:ext cx="3440130" cy="4754715"/>
            </a:xfrm>
            <a:custGeom>
              <a:avLst/>
              <a:gdLst/>
              <a:ahLst/>
              <a:cxnLst/>
              <a:rect l="l" t="t" r="r" b="b"/>
              <a:pathLst>
                <a:path w="4272319" h="5851358">
                  <a:moveTo>
                    <a:pt x="0" y="0"/>
                  </a:moveTo>
                  <a:lnTo>
                    <a:pt x="4272319" y="0"/>
                  </a:lnTo>
                  <a:lnTo>
                    <a:pt x="4272319" y="5851358"/>
                  </a:lnTo>
                  <a:lnTo>
                    <a:pt x="0" y="58513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8" name="Freeform 2">
              <a:extLst>
                <a:ext uri="{FF2B5EF4-FFF2-40B4-BE49-F238E27FC236}">
                  <a16:creationId xmlns:a16="http://schemas.microsoft.com/office/drawing/2014/main" id="{154EDC43-4D03-0837-C009-A75DF780CB41}"/>
                </a:ext>
              </a:extLst>
            </p:cNvPr>
            <p:cNvSpPr/>
            <p:nvPr/>
          </p:nvSpPr>
          <p:spPr>
            <a:xfrm>
              <a:off x="8997420" y="4846744"/>
              <a:ext cx="2841688" cy="3496532"/>
            </a:xfrm>
            <a:custGeom>
              <a:avLst/>
              <a:gdLst/>
              <a:ahLst/>
              <a:cxnLst/>
              <a:rect l="l" t="t" r="r" b="b"/>
              <a:pathLst>
                <a:path w="3451288" h="4114800">
                  <a:moveTo>
                    <a:pt x="0" y="0"/>
                  </a:moveTo>
                  <a:lnTo>
                    <a:pt x="3451288" y="0"/>
                  </a:lnTo>
                  <a:lnTo>
                    <a:pt x="3451288"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grpSp>
    </p:spTree>
    <p:extLst>
      <p:ext uri="{BB962C8B-B14F-4D97-AF65-F5344CB8AC3E}">
        <p14:creationId xmlns:p14="http://schemas.microsoft.com/office/powerpoint/2010/main" val="254834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25E72DA2-1078-F424-6751-EB9F6D0E1FFA}"/>
              </a:ext>
            </a:extLst>
          </p:cNvPr>
          <p:cNvSpPr/>
          <p:nvPr/>
        </p:nvSpPr>
        <p:spPr>
          <a:xfrm>
            <a:off x="-48854" y="7185266"/>
            <a:ext cx="2473414" cy="2745171"/>
          </a:xfrm>
          <a:custGeom>
            <a:avLst/>
            <a:gdLst/>
            <a:ahLst/>
            <a:cxnLst/>
            <a:rect l="l" t="t" r="r" b="b"/>
            <a:pathLst>
              <a:path w="4272319" h="5851358">
                <a:moveTo>
                  <a:pt x="0" y="0"/>
                </a:moveTo>
                <a:lnTo>
                  <a:pt x="4272319" y="0"/>
                </a:lnTo>
                <a:lnTo>
                  <a:pt x="4272319" y="5851358"/>
                </a:lnTo>
                <a:lnTo>
                  <a:pt x="0" y="5851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8" name="Freeform 2">
            <a:extLst>
              <a:ext uri="{FF2B5EF4-FFF2-40B4-BE49-F238E27FC236}">
                <a16:creationId xmlns:a16="http://schemas.microsoft.com/office/drawing/2014/main" id="{154EDC43-4D03-0837-C009-A75DF780CB41}"/>
              </a:ext>
            </a:extLst>
          </p:cNvPr>
          <p:cNvSpPr/>
          <p:nvPr/>
        </p:nvSpPr>
        <p:spPr>
          <a:xfrm>
            <a:off x="2424560" y="7933979"/>
            <a:ext cx="1712405" cy="2259496"/>
          </a:xfrm>
          <a:custGeom>
            <a:avLst/>
            <a:gdLst/>
            <a:ahLst/>
            <a:cxnLst/>
            <a:rect l="l" t="t" r="r" b="b"/>
            <a:pathLst>
              <a:path w="3451288" h="4114800">
                <a:moveTo>
                  <a:pt x="0" y="0"/>
                </a:moveTo>
                <a:lnTo>
                  <a:pt x="3451288" y="0"/>
                </a:lnTo>
                <a:lnTo>
                  <a:pt x="34512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9" name="TextBox 8">
            <a:extLst>
              <a:ext uri="{FF2B5EF4-FFF2-40B4-BE49-F238E27FC236}">
                <a16:creationId xmlns:a16="http://schemas.microsoft.com/office/drawing/2014/main" id="{17EEA5D3-4D0E-4F9A-9E80-1458D924FB20}"/>
              </a:ext>
            </a:extLst>
          </p:cNvPr>
          <p:cNvSpPr txBox="1"/>
          <p:nvPr/>
        </p:nvSpPr>
        <p:spPr>
          <a:xfrm>
            <a:off x="682899" y="1552846"/>
            <a:ext cx="16922201" cy="6901889"/>
          </a:xfrm>
          <a:prstGeom prst="rect">
            <a:avLst/>
          </a:prstGeom>
          <a:noFill/>
        </p:spPr>
        <p:txBody>
          <a:bodyPr wrap="square">
            <a:spAutoFit/>
          </a:bodyPr>
          <a:lstStyle/>
          <a:p>
            <a:pPr algn="ctr">
              <a:lnSpc>
                <a:spcPct val="150000"/>
              </a:lnSpc>
            </a:pPr>
            <a:r>
              <a:rPr lang="nl-NL" sz="6000" b="1" dirty="0" err="1">
                <a:solidFill>
                  <a:srgbClr val="00B0F0"/>
                </a:solidFill>
                <a:effectLst/>
                <a:latin typeface="#9Slide03 Arima Madurai Bold" pitchFamily="2" charset="77"/>
                <a:ea typeface="Times New Roman" panose="02020603050405020304" pitchFamily="18" charset="0"/>
                <a:cs typeface="#9Slide03 Arima Madurai Bold" pitchFamily="2" charset="77"/>
              </a:rPr>
              <a:t>Bài</a:t>
            </a:r>
            <a:r>
              <a:rPr lang="nl-NL" sz="6000" b="1" dirty="0">
                <a:solidFill>
                  <a:srgbClr val="00B0F0"/>
                </a:solidFill>
                <a:effectLst/>
                <a:latin typeface="#9Slide03 Arima Madurai Bold" pitchFamily="2" charset="77"/>
                <a:ea typeface="Times New Roman" panose="02020603050405020304" pitchFamily="18" charset="0"/>
                <a:cs typeface="#9Slide03 Arima Madurai Bold" pitchFamily="2" charset="77"/>
              </a:rPr>
              <a:t> </a:t>
            </a:r>
            <a:r>
              <a:rPr lang="nl-NL" sz="6000" b="1" dirty="0" err="1">
                <a:solidFill>
                  <a:srgbClr val="00B0F0"/>
                </a:solidFill>
                <a:effectLst/>
                <a:latin typeface="#9Slide03 Arima Madurai Bold" pitchFamily="2" charset="77"/>
                <a:ea typeface="Times New Roman" panose="02020603050405020304" pitchFamily="18" charset="0"/>
                <a:cs typeface="#9Slide03 Arima Madurai Bold" pitchFamily="2" charset="77"/>
              </a:rPr>
              <a:t>giải</a:t>
            </a:r>
            <a:r>
              <a:rPr lang="nl-NL" sz="6000" b="1" dirty="0">
                <a:solidFill>
                  <a:srgbClr val="00B0F0"/>
                </a:solidFill>
                <a:effectLst/>
                <a:latin typeface="#9Slide03 Arima Madurai Bold" pitchFamily="2" charset="77"/>
                <a:ea typeface="Times New Roman" panose="02020603050405020304" pitchFamily="18" charset="0"/>
                <a:cs typeface="#9Slide03 Arima Madurai Bold" pitchFamily="2" charset="77"/>
              </a:rPr>
              <a:t>:</a:t>
            </a:r>
            <a:endParaRPr lang="en-VN" sz="6000" b="1" dirty="0">
              <a:solidFill>
                <a:srgbClr val="00B0F0"/>
              </a:solidFill>
              <a:effectLst/>
              <a:latin typeface="#9Slide03 Arima Madurai Bold" pitchFamily="2" charset="77"/>
              <a:ea typeface="Times New Roman" panose="02020603050405020304" pitchFamily="18" charset="0"/>
              <a:cs typeface="#9Slide03 Arima Madurai Bold" pitchFamily="2" charset="77"/>
            </a:endParaRPr>
          </a:p>
          <a:p>
            <a:pPr algn="ctr">
              <a:lnSpc>
                <a:spcPct val="150000"/>
              </a:lnSpc>
            </a:pPr>
            <a:r>
              <a:rPr lang="nl-NL" sz="6000" b="1" dirty="0" err="1">
                <a:latin typeface="#9Slide03 Arima Madurai Bold" pitchFamily="2" charset="77"/>
                <a:ea typeface="Times New Roman" panose="02020603050405020304" pitchFamily="18" charset="0"/>
                <a:cs typeface="#9Slide03 Arima Madurai Bold" pitchFamily="2" charset="77"/>
              </a:rPr>
              <a:t>Cả</a:t>
            </a:r>
            <a:r>
              <a:rPr lang="nl-NL" sz="6000" b="1" dirty="0">
                <a:latin typeface="#9Slide03 Arima Madurai Bold" pitchFamily="2" charset="77"/>
                <a:ea typeface="Times New Roman" panose="02020603050405020304" pitchFamily="18" charset="0"/>
                <a:cs typeface="#9Slide03 Arima Madurai Bold" pitchFamily="2" charset="77"/>
              </a:rPr>
              <a:t> </a:t>
            </a:r>
            <a:r>
              <a:rPr lang="nl-NL" sz="6000" b="1" dirty="0" err="1">
                <a:latin typeface="#9Slide03 Arima Madurai Bold" pitchFamily="2" charset="77"/>
                <a:ea typeface="Times New Roman" panose="02020603050405020304" pitchFamily="18" charset="0"/>
                <a:cs typeface="#9Slide03 Arima Madurai Bold" pitchFamily="2" charset="77"/>
              </a:rPr>
              <a:t>chó</a:t>
            </a:r>
            <a:r>
              <a:rPr lang="nl-NL" sz="6000" b="1" dirty="0">
                <a:latin typeface="#9Slide03 Arima Madurai Bold" pitchFamily="2" charset="77"/>
                <a:ea typeface="Times New Roman" panose="02020603050405020304" pitchFamily="18" charset="0"/>
                <a:cs typeface="#9Slide03 Arima Madurai Bold" pitchFamily="2" charset="77"/>
              </a:rPr>
              <a:t> con </a:t>
            </a:r>
            <a:r>
              <a:rPr lang="nl-NL" sz="6000" b="1" dirty="0" err="1">
                <a:latin typeface="#9Slide03 Arima Madurai Bold" pitchFamily="2" charset="77"/>
                <a:ea typeface="Times New Roman" panose="02020603050405020304" pitchFamily="18" charset="0"/>
                <a:cs typeface="#9Slide03 Arima Madurai Bold" pitchFamily="2" charset="77"/>
              </a:rPr>
              <a:t>và</a:t>
            </a:r>
            <a:r>
              <a:rPr lang="nl-NL" sz="6000" b="1" dirty="0">
                <a:latin typeface="#9Slide03 Arima Madurai Bold" pitchFamily="2" charset="77"/>
                <a:ea typeface="Times New Roman" panose="02020603050405020304" pitchFamily="18" charset="0"/>
                <a:cs typeface="#9Slide03 Arima Madurai Bold" pitchFamily="2" charset="77"/>
              </a:rPr>
              <a:t> </a:t>
            </a:r>
            <a:r>
              <a:rPr lang="nl-NL" sz="6000" b="1" dirty="0" err="1">
                <a:latin typeface="#9Slide03 Arima Madurai Bold" pitchFamily="2" charset="77"/>
                <a:ea typeface="Times New Roman" panose="02020603050405020304" pitchFamily="18" charset="0"/>
                <a:cs typeface="#9Slide03 Arima Madurai Bold" pitchFamily="2" charset="77"/>
              </a:rPr>
              <a:t>mèo</a:t>
            </a:r>
            <a:r>
              <a:rPr lang="nl-NL" sz="6000" b="1" dirty="0">
                <a:latin typeface="#9Slide03 Arima Madurai Bold" pitchFamily="2" charset="77"/>
                <a:ea typeface="Times New Roman" panose="02020603050405020304" pitchFamily="18" charset="0"/>
                <a:cs typeface="#9Slide03 Arima Madurai Bold" pitchFamily="2" charset="77"/>
              </a:rPr>
              <a:t> con </a:t>
            </a:r>
            <a:r>
              <a:rPr lang="nl-NL" sz="6000" b="1" dirty="0" err="1">
                <a:latin typeface="#9Slide03 Arima Madurai Bold" pitchFamily="2" charset="77"/>
                <a:ea typeface="Times New Roman" panose="02020603050405020304" pitchFamily="18" charset="0"/>
                <a:cs typeface="#9Slide03 Arima Madurai Bold" pitchFamily="2" charset="77"/>
              </a:rPr>
              <a:t>cân</a:t>
            </a:r>
            <a:r>
              <a:rPr lang="nl-NL" sz="6000" b="1" dirty="0">
                <a:latin typeface="#9Slide03 Arima Madurai Bold" pitchFamily="2" charset="77"/>
                <a:ea typeface="Times New Roman" panose="02020603050405020304" pitchFamily="18" charset="0"/>
                <a:cs typeface="#9Slide03 Arima Madurai Bold" pitchFamily="2" charset="77"/>
              </a:rPr>
              <a:t> </a:t>
            </a:r>
            <a:r>
              <a:rPr lang="nl-NL" sz="6000" b="1" dirty="0" err="1">
                <a:latin typeface="#9Slide03 Arima Madurai Bold" pitchFamily="2" charset="77"/>
                <a:ea typeface="Times New Roman" panose="02020603050405020304" pitchFamily="18" charset="0"/>
                <a:cs typeface="#9Slide03 Arima Madurai Bold" pitchFamily="2" charset="77"/>
              </a:rPr>
              <a:t>nặng</a:t>
            </a:r>
            <a:r>
              <a:rPr lang="nl-NL" sz="6000" b="1" dirty="0">
                <a:latin typeface="#9Slide03 Arima Madurai Bold" pitchFamily="2" charset="77"/>
                <a:ea typeface="Times New Roman" panose="02020603050405020304" pitchFamily="18" charset="0"/>
                <a:cs typeface="#9Slide03 Arima Madurai Bold" pitchFamily="2" charset="77"/>
              </a:rPr>
              <a:t> </a:t>
            </a:r>
            <a:r>
              <a:rPr lang="nl-NL" sz="6000" b="1" dirty="0" err="1">
                <a:latin typeface="#9Slide03 Arima Madurai Bold" pitchFamily="2" charset="77"/>
                <a:ea typeface="Times New Roman" panose="02020603050405020304" pitchFamily="18" charset="0"/>
                <a:cs typeface="#9Slide03 Arima Madurai Bold" pitchFamily="2" charset="77"/>
              </a:rPr>
              <a:t>là</a:t>
            </a:r>
            <a:r>
              <a:rPr lang="nl-NL" sz="6000" b="1" dirty="0">
                <a:latin typeface="#9Slide03 Arima Madurai Bold" pitchFamily="2" charset="77"/>
                <a:ea typeface="Times New Roman" panose="02020603050405020304" pitchFamily="18" charset="0"/>
                <a:cs typeface="#9Slide03 Arima Madurai Bold" pitchFamily="2" charset="77"/>
              </a:rPr>
              <a:t>:</a:t>
            </a:r>
          </a:p>
          <a:p>
            <a:pPr algn="ctr">
              <a:lnSpc>
                <a:spcPct val="150000"/>
              </a:lnSpc>
            </a:pPr>
            <a:r>
              <a:rPr lang="vi-VN" sz="6000" b="1" dirty="0">
                <a:latin typeface="#9Slide03 Arima Madurai Bold" pitchFamily="2" charset="77"/>
                <a:ea typeface="Times New Roman" panose="02020603050405020304" pitchFamily="18" charset="0"/>
                <a:cs typeface="#9Slide03 Arima Madurai Bold" pitchFamily="2" charset="77"/>
              </a:rPr>
              <a:t>2,3 + (2,3 - 1,8) = 2,8 (kg)</a:t>
            </a:r>
          </a:p>
          <a:p>
            <a:pPr algn="ctr">
              <a:lnSpc>
                <a:spcPct val="150000"/>
              </a:lnSpc>
            </a:pPr>
            <a:r>
              <a:rPr lang="nl-NL" sz="6000" b="1" dirty="0">
                <a:latin typeface="#9Slide03 Arima Madurai Bold" pitchFamily="2" charset="77"/>
                <a:ea typeface="Times New Roman" panose="02020603050405020304" pitchFamily="18" charset="0"/>
                <a:cs typeface="#9Slide03 Arima Madurai Bold" pitchFamily="2" charset="77"/>
              </a:rPr>
              <a:t>                                         </a:t>
            </a:r>
            <a:r>
              <a:rPr lang="nl-NL" sz="6000" b="1" dirty="0" err="1">
                <a:latin typeface="#9Slide03 Arima Madurai Bold" pitchFamily="2" charset="77"/>
                <a:ea typeface="Times New Roman" panose="02020603050405020304" pitchFamily="18" charset="0"/>
                <a:cs typeface="#9Slide03 Arima Madurai Bold" pitchFamily="2" charset="77"/>
              </a:rPr>
              <a:t>Đáp</a:t>
            </a:r>
            <a:r>
              <a:rPr lang="nl-NL" sz="6000" b="1" dirty="0">
                <a:latin typeface="#9Slide03 Arima Madurai Bold" pitchFamily="2" charset="77"/>
                <a:ea typeface="Times New Roman" panose="02020603050405020304" pitchFamily="18" charset="0"/>
                <a:cs typeface="#9Slide03 Arima Madurai Bold" pitchFamily="2" charset="77"/>
              </a:rPr>
              <a:t> </a:t>
            </a:r>
            <a:r>
              <a:rPr lang="nl-NL" sz="6000" b="1" dirty="0" err="1">
                <a:latin typeface="#9Slide03 Arima Madurai Bold" pitchFamily="2" charset="77"/>
                <a:ea typeface="Times New Roman" panose="02020603050405020304" pitchFamily="18" charset="0"/>
                <a:cs typeface="#9Slide03 Arima Madurai Bold" pitchFamily="2" charset="77"/>
              </a:rPr>
              <a:t>số</a:t>
            </a:r>
            <a:r>
              <a:rPr lang="nl-NL" sz="6000" b="1" dirty="0">
                <a:latin typeface="#9Slide03 Arima Madurai Bold" pitchFamily="2" charset="77"/>
                <a:ea typeface="Times New Roman" panose="02020603050405020304" pitchFamily="18" charset="0"/>
                <a:cs typeface="#9Slide03 Arima Madurai Bold" pitchFamily="2" charset="77"/>
              </a:rPr>
              <a:t>: 2, 8 kg</a:t>
            </a:r>
            <a:endParaRPr lang="vi-VN" sz="6000" b="1" dirty="0">
              <a:effectLst/>
              <a:latin typeface="#9Slide03 Arima Madurai Bold" pitchFamily="2" charset="77"/>
              <a:ea typeface="Times New Roman" panose="02020603050405020304" pitchFamily="18" charset="0"/>
              <a:cs typeface="#9Slide03 Arima Madurai Bold" pitchFamily="2" charset="77"/>
            </a:endParaRPr>
          </a:p>
          <a:p>
            <a:pPr algn="just">
              <a:lnSpc>
                <a:spcPct val="150000"/>
              </a:lnSpc>
            </a:pPr>
            <a:endParaRPr lang="en-VN" sz="6000" b="1" dirty="0">
              <a:effectLst/>
              <a:latin typeface="#9Slide03 Arima Madurai Bold" pitchFamily="2" charset="77"/>
              <a:ea typeface="Times New Roman" panose="02020603050405020304" pitchFamily="18" charset="0"/>
              <a:cs typeface="#9Slide03 Arima Madurai Bold" pitchFamily="2"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grpSp>
        <p:nvGrpSpPr>
          <p:cNvPr id="2" name="Group 2"/>
          <p:cNvGrpSpPr/>
          <p:nvPr/>
        </p:nvGrpSpPr>
        <p:grpSpPr>
          <a:xfrm>
            <a:off x="-807371" y="6851633"/>
            <a:ext cx="19868198" cy="3576638"/>
            <a:chOff x="0" y="0"/>
            <a:chExt cx="26490930" cy="4768850"/>
          </a:xfrm>
        </p:grpSpPr>
        <p:sp>
          <p:nvSpPr>
            <p:cNvPr id="3" name="Freeform 3"/>
            <p:cNvSpPr/>
            <p:nvPr/>
          </p:nvSpPr>
          <p:spPr>
            <a:xfrm>
              <a:off x="50800" y="39370"/>
              <a:ext cx="26396950" cy="4682490"/>
            </a:xfrm>
            <a:custGeom>
              <a:avLst/>
              <a:gdLst/>
              <a:ahLst/>
              <a:cxnLst/>
              <a:rect l="l" t="t" r="r" b="b"/>
              <a:pathLst>
                <a:path w="26396950" h="4682490">
                  <a:moveTo>
                    <a:pt x="0" y="2454910"/>
                  </a:moveTo>
                  <a:cubicBezTo>
                    <a:pt x="276860" y="1463040"/>
                    <a:pt x="629920" y="1201420"/>
                    <a:pt x="749300" y="1173480"/>
                  </a:cubicBezTo>
                  <a:cubicBezTo>
                    <a:pt x="792480" y="1163320"/>
                    <a:pt x="842010" y="1205230"/>
                    <a:pt x="848360" y="1197610"/>
                  </a:cubicBezTo>
                  <a:cubicBezTo>
                    <a:pt x="850900" y="1193800"/>
                    <a:pt x="842010" y="1186180"/>
                    <a:pt x="838200" y="1174750"/>
                  </a:cubicBezTo>
                  <a:cubicBezTo>
                    <a:pt x="829310" y="1146810"/>
                    <a:pt x="811530" y="1073150"/>
                    <a:pt x="808990" y="1021080"/>
                  </a:cubicBezTo>
                  <a:cubicBezTo>
                    <a:pt x="805180" y="969010"/>
                    <a:pt x="807720" y="914400"/>
                    <a:pt x="816610" y="863600"/>
                  </a:cubicBezTo>
                  <a:cubicBezTo>
                    <a:pt x="825500" y="812800"/>
                    <a:pt x="842010" y="760730"/>
                    <a:pt x="862330" y="712470"/>
                  </a:cubicBezTo>
                  <a:cubicBezTo>
                    <a:pt x="883920" y="665480"/>
                    <a:pt x="911860" y="618490"/>
                    <a:pt x="943610" y="577850"/>
                  </a:cubicBezTo>
                  <a:cubicBezTo>
                    <a:pt x="975360" y="535940"/>
                    <a:pt x="1013460" y="497840"/>
                    <a:pt x="1054100" y="466090"/>
                  </a:cubicBezTo>
                  <a:cubicBezTo>
                    <a:pt x="1094740" y="433070"/>
                    <a:pt x="1140460" y="405130"/>
                    <a:pt x="1187450" y="383540"/>
                  </a:cubicBezTo>
                  <a:cubicBezTo>
                    <a:pt x="1235710" y="361950"/>
                    <a:pt x="1337310" y="335280"/>
                    <a:pt x="1337310" y="335280"/>
                  </a:cubicBezTo>
                  <a:cubicBezTo>
                    <a:pt x="1337310" y="335280"/>
                    <a:pt x="1652270" y="267970"/>
                    <a:pt x="1841500" y="238760"/>
                  </a:cubicBezTo>
                  <a:cubicBezTo>
                    <a:pt x="2081530" y="199390"/>
                    <a:pt x="2407920" y="154940"/>
                    <a:pt x="2665730" y="133350"/>
                  </a:cubicBezTo>
                  <a:cubicBezTo>
                    <a:pt x="2891790" y="115570"/>
                    <a:pt x="3087370" y="105410"/>
                    <a:pt x="3305810" y="111760"/>
                  </a:cubicBezTo>
                  <a:cubicBezTo>
                    <a:pt x="3534410" y="119380"/>
                    <a:pt x="3771900" y="143510"/>
                    <a:pt x="4006850" y="182880"/>
                  </a:cubicBezTo>
                  <a:cubicBezTo>
                    <a:pt x="4250690" y="223520"/>
                    <a:pt x="4494530" y="295910"/>
                    <a:pt x="4740910" y="354330"/>
                  </a:cubicBezTo>
                  <a:cubicBezTo>
                    <a:pt x="4993640" y="414020"/>
                    <a:pt x="5255260" y="478790"/>
                    <a:pt x="5502910" y="537210"/>
                  </a:cubicBezTo>
                  <a:cubicBezTo>
                    <a:pt x="5740400" y="593090"/>
                    <a:pt x="5969000" y="648970"/>
                    <a:pt x="6200140" y="698500"/>
                  </a:cubicBezTo>
                  <a:cubicBezTo>
                    <a:pt x="6426200" y="746760"/>
                    <a:pt x="6650990" y="786130"/>
                    <a:pt x="6877050" y="829310"/>
                  </a:cubicBezTo>
                  <a:cubicBezTo>
                    <a:pt x="7104380" y="872490"/>
                    <a:pt x="7334250" y="920750"/>
                    <a:pt x="7557770" y="960120"/>
                  </a:cubicBezTo>
                  <a:cubicBezTo>
                    <a:pt x="7772400" y="998220"/>
                    <a:pt x="7969250" y="1036320"/>
                    <a:pt x="8190230" y="1062990"/>
                  </a:cubicBezTo>
                  <a:cubicBezTo>
                    <a:pt x="8431530" y="1092200"/>
                    <a:pt x="8696960" y="1113790"/>
                    <a:pt x="8949690" y="1122680"/>
                  </a:cubicBezTo>
                  <a:cubicBezTo>
                    <a:pt x="9202420" y="1131570"/>
                    <a:pt x="9452610" y="1135380"/>
                    <a:pt x="9704070" y="1116330"/>
                  </a:cubicBezTo>
                  <a:cubicBezTo>
                    <a:pt x="9959340" y="1097280"/>
                    <a:pt x="10204450" y="1045210"/>
                    <a:pt x="10471150" y="1008380"/>
                  </a:cubicBezTo>
                  <a:cubicBezTo>
                    <a:pt x="10763250" y="969010"/>
                    <a:pt x="11106150" y="941070"/>
                    <a:pt x="11386820" y="890270"/>
                  </a:cubicBezTo>
                  <a:cubicBezTo>
                    <a:pt x="11630660" y="845820"/>
                    <a:pt x="11836400" y="795020"/>
                    <a:pt x="12062460" y="731520"/>
                  </a:cubicBezTo>
                  <a:cubicBezTo>
                    <a:pt x="12296140" y="666750"/>
                    <a:pt x="12529820" y="571500"/>
                    <a:pt x="12766040" y="502920"/>
                  </a:cubicBezTo>
                  <a:cubicBezTo>
                    <a:pt x="13003530" y="435610"/>
                    <a:pt x="13243561" y="372110"/>
                    <a:pt x="13482320" y="326390"/>
                  </a:cubicBezTo>
                  <a:cubicBezTo>
                    <a:pt x="13717270" y="281940"/>
                    <a:pt x="13957300" y="250190"/>
                    <a:pt x="14188439" y="233680"/>
                  </a:cubicBezTo>
                  <a:cubicBezTo>
                    <a:pt x="14411961" y="217170"/>
                    <a:pt x="14616430" y="209550"/>
                    <a:pt x="14848839" y="220980"/>
                  </a:cubicBezTo>
                  <a:cubicBezTo>
                    <a:pt x="15107920" y="234950"/>
                    <a:pt x="15411450" y="276860"/>
                    <a:pt x="15673070" y="317500"/>
                  </a:cubicBezTo>
                  <a:cubicBezTo>
                    <a:pt x="15914370" y="356870"/>
                    <a:pt x="16139161" y="405130"/>
                    <a:pt x="16362680" y="457200"/>
                  </a:cubicBezTo>
                  <a:cubicBezTo>
                    <a:pt x="16578580" y="506730"/>
                    <a:pt x="16776700" y="585470"/>
                    <a:pt x="16995139" y="623570"/>
                  </a:cubicBezTo>
                  <a:cubicBezTo>
                    <a:pt x="17219930" y="662940"/>
                    <a:pt x="17462500" y="669290"/>
                    <a:pt x="17691100" y="689610"/>
                  </a:cubicBezTo>
                  <a:cubicBezTo>
                    <a:pt x="17912080" y="708660"/>
                    <a:pt x="18122900" y="727710"/>
                    <a:pt x="18343880" y="741680"/>
                  </a:cubicBezTo>
                  <a:cubicBezTo>
                    <a:pt x="18573750" y="754380"/>
                    <a:pt x="18812511" y="767080"/>
                    <a:pt x="19044920" y="767080"/>
                  </a:cubicBezTo>
                  <a:cubicBezTo>
                    <a:pt x="19276061" y="768350"/>
                    <a:pt x="19508470" y="768350"/>
                    <a:pt x="19734530" y="745490"/>
                  </a:cubicBezTo>
                  <a:cubicBezTo>
                    <a:pt x="19959320" y="722630"/>
                    <a:pt x="20168870" y="694690"/>
                    <a:pt x="20401280" y="633730"/>
                  </a:cubicBezTo>
                  <a:cubicBezTo>
                    <a:pt x="20666711" y="562610"/>
                    <a:pt x="20975320" y="424180"/>
                    <a:pt x="21234400" y="326390"/>
                  </a:cubicBezTo>
                  <a:cubicBezTo>
                    <a:pt x="21464270" y="240030"/>
                    <a:pt x="21659850" y="133350"/>
                    <a:pt x="21878289" y="81280"/>
                  </a:cubicBezTo>
                  <a:cubicBezTo>
                    <a:pt x="22092920" y="29210"/>
                    <a:pt x="22306280" y="0"/>
                    <a:pt x="22536150" y="11430"/>
                  </a:cubicBezTo>
                  <a:cubicBezTo>
                    <a:pt x="22792689" y="24130"/>
                    <a:pt x="23103839" y="95250"/>
                    <a:pt x="23345139" y="177800"/>
                  </a:cubicBezTo>
                  <a:cubicBezTo>
                    <a:pt x="23557230" y="251460"/>
                    <a:pt x="23721061" y="373380"/>
                    <a:pt x="23915370" y="462280"/>
                  </a:cubicBezTo>
                  <a:cubicBezTo>
                    <a:pt x="24110950" y="551180"/>
                    <a:pt x="24311611" y="711200"/>
                    <a:pt x="24513539" y="713740"/>
                  </a:cubicBezTo>
                  <a:cubicBezTo>
                    <a:pt x="24715470" y="716280"/>
                    <a:pt x="24913589" y="504190"/>
                    <a:pt x="25125680" y="477520"/>
                  </a:cubicBezTo>
                  <a:cubicBezTo>
                    <a:pt x="25340311" y="450850"/>
                    <a:pt x="25604470" y="463550"/>
                    <a:pt x="25796239" y="556260"/>
                  </a:cubicBezTo>
                  <a:cubicBezTo>
                    <a:pt x="25989279" y="651510"/>
                    <a:pt x="26178511" y="844550"/>
                    <a:pt x="26277571" y="1045210"/>
                  </a:cubicBezTo>
                  <a:cubicBezTo>
                    <a:pt x="26382979" y="1256030"/>
                    <a:pt x="26396950" y="1554480"/>
                    <a:pt x="26388061" y="1803400"/>
                  </a:cubicBezTo>
                  <a:cubicBezTo>
                    <a:pt x="26380439" y="2047240"/>
                    <a:pt x="26276300" y="2289810"/>
                    <a:pt x="26236929" y="2523490"/>
                  </a:cubicBezTo>
                  <a:cubicBezTo>
                    <a:pt x="26198829" y="2740660"/>
                    <a:pt x="26168350" y="2946400"/>
                    <a:pt x="26150571" y="3161030"/>
                  </a:cubicBezTo>
                  <a:cubicBezTo>
                    <a:pt x="26131521" y="3379470"/>
                    <a:pt x="26197561" y="3614420"/>
                    <a:pt x="26127711" y="3822700"/>
                  </a:cubicBezTo>
                  <a:cubicBezTo>
                    <a:pt x="26052779" y="4048760"/>
                    <a:pt x="25880061" y="4335780"/>
                    <a:pt x="25681939" y="4457700"/>
                  </a:cubicBezTo>
                  <a:cubicBezTo>
                    <a:pt x="25491439" y="4574540"/>
                    <a:pt x="25210770" y="4542790"/>
                    <a:pt x="24973280" y="4559300"/>
                  </a:cubicBezTo>
                  <a:cubicBezTo>
                    <a:pt x="24735789" y="4575810"/>
                    <a:pt x="24489411" y="4556760"/>
                    <a:pt x="24257000" y="4555490"/>
                  </a:cubicBezTo>
                  <a:cubicBezTo>
                    <a:pt x="24036020" y="4552950"/>
                    <a:pt x="23835361" y="4544060"/>
                    <a:pt x="23613111" y="4547870"/>
                  </a:cubicBezTo>
                  <a:cubicBezTo>
                    <a:pt x="23374350" y="4551680"/>
                    <a:pt x="23114000" y="4561840"/>
                    <a:pt x="22867620" y="4578350"/>
                  </a:cubicBezTo>
                  <a:cubicBezTo>
                    <a:pt x="22626320" y="4594860"/>
                    <a:pt x="22401530" y="4629150"/>
                    <a:pt x="22148800" y="4645660"/>
                  </a:cubicBezTo>
                  <a:cubicBezTo>
                    <a:pt x="21870670" y="4664710"/>
                    <a:pt x="21553170" y="4674870"/>
                    <a:pt x="21269961" y="4678680"/>
                  </a:cubicBezTo>
                  <a:cubicBezTo>
                    <a:pt x="21004530" y="4682490"/>
                    <a:pt x="20774661" y="4676140"/>
                    <a:pt x="20499070" y="4673600"/>
                  </a:cubicBezTo>
                  <a:cubicBezTo>
                    <a:pt x="20180300" y="4671060"/>
                    <a:pt x="19785330" y="4662170"/>
                    <a:pt x="19467830" y="4658360"/>
                  </a:cubicBezTo>
                  <a:cubicBezTo>
                    <a:pt x="19194780" y="4655820"/>
                    <a:pt x="18957291" y="4655820"/>
                    <a:pt x="18709641" y="4655820"/>
                  </a:cubicBezTo>
                  <a:cubicBezTo>
                    <a:pt x="18469611" y="4654550"/>
                    <a:pt x="18241011" y="4654550"/>
                    <a:pt x="18000980" y="4653280"/>
                  </a:cubicBezTo>
                  <a:cubicBezTo>
                    <a:pt x="17755870" y="4652010"/>
                    <a:pt x="17505680" y="4652010"/>
                    <a:pt x="17254220" y="4650740"/>
                  </a:cubicBezTo>
                  <a:cubicBezTo>
                    <a:pt x="16997680" y="4649470"/>
                    <a:pt x="16746220" y="4649470"/>
                    <a:pt x="16479520" y="4648200"/>
                  </a:cubicBezTo>
                  <a:cubicBezTo>
                    <a:pt x="16195041" y="4646930"/>
                    <a:pt x="15892780" y="4646930"/>
                    <a:pt x="15596870" y="4643120"/>
                  </a:cubicBezTo>
                  <a:cubicBezTo>
                    <a:pt x="15297150" y="4638040"/>
                    <a:pt x="14979650" y="4624070"/>
                    <a:pt x="14692630" y="4621530"/>
                  </a:cubicBezTo>
                  <a:cubicBezTo>
                    <a:pt x="14432280" y="4617720"/>
                    <a:pt x="14192250" y="4621530"/>
                    <a:pt x="13947141" y="4621530"/>
                  </a:cubicBezTo>
                  <a:cubicBezTo>
                    <a:pt x="13712191" y="4622800"/>
                    <a:pt x="13487400" y="4626610"/>
                    <a:pt x="13251180" y="4627880"/>
                  </a:cubicBezTo>
                  <a:cubicBezTo>
                    <a:pt x="13007341" y="4629150"/>
                    <a:pt x="12745720" y="4632960"/>
                    <a:pt x="12506961" y="4630420"/>
                  </a:cubicBezTo>
                  <a:cubicBezTo>
                    <a:pt x="12285980" y="4629150"/>
                    <a:pt x="12091670" y="4625340"/>
                    <a:pt x="11866880" y="4618990"/>
                  </a:cubicBezTo>
                  <a:cubicBezTo>
                    <a:pt x="11615420" y="4610100"/>
                    <a:pt x="11328400" y="4593590"/>
                    <a:pt x="11069320" y="4582160"/>
                  </a:cubicBezTo>
                  <a:cubicBezTo>
                    <a:pt x="10821670" y="4572000"/>
                    <a:pt x="10593070" y="4574540"/>
                    <a:pt x="10345420" y="4556760"/>
                  </a:cubicBezTo>
                  <a:cubicBezTo>
                    <a:pt x="10082530" y="4537710"/>
                    <a:pt x="9813290" y="4491990"/>
                    <a:pt x="9533890" y="4469130"/>
                  </a:cubicBezTo>
                  <a:cubicBezTo>
                    <a:pt x="9236710" y="4445000"/>
                    <a:pt x="8919210" y="4441190"/>
                    <a:pt x="8615680" y="4419600"/>
                  </a:cubicBezTo>
                  <a:cubicBezTo>
                    <a:pt x="8313420" y="4396740"/>
                    <a:pt x="7997190" y="4362450"/>
                    <a:pt x="7715250" y="4337050"/>
                  </a:cubicBezTo>
                  <a:cubicBezTo>
                    <a:pt x="7465060" y="4315460"/>
                    <a:pt x="7244080" y="4287520"/>
                    <a:pt x="7007860" y="4274820"/>
                  </a:cubicBezTo>
                  <a:cubicBezTo>
                    <a:pt x="6772910" y="4263390"/>
                    <a:pt x="6536690" y="4267200"/>
                    <a:pt x="6301740" y="4265930"/>
                  </a:cubicBezTo>
                  <a:cubicBezTo>
                    <a:pt x="6066790" y="4265930"/>
                    <a:pt x="5826760" y="4268470"/>
                    <a:pt x="5596890" y="4269740"/>
                  </a:cubicBezTo>
                  <a:cubicBezTo>
                    <a:pt x="5377180" y="4271010"/>
                    <a:pt x="5172710" y="4272280"/>
                    <a:pt x="4950460" y="4273550"/>
                  </a:cubicBezTo>
                  <a:cubicBezTo>
                    <a:pt x="4714240" y="4274820"/>
                    <a:pt x="4456430" y="4276090"/>
                    <a:pt x="4218940" y="4277360"/>
                  </a:cubicBezTo>
                  <a:cubicBezTo>
                    <a:pt x="3994150" y="4278630"/>
                    <a:pt x="3784600" y="4272280"/>
                    <a:pt x="3563620" y="4279900"/>
                  </a:cubicBezTo>
                  <a:cubicBezTo>
                    <a:pt x="3338830" y="4286250"/>
                    <a:pt x="3108960" y="4310380"/>
                    <a:pt x="2884170" y="4318000"/>
                  </a:cubicBezTo>
                  <a:cubicBezTo>
                    <a:pt x="2661920" y="4325620"/>
                    <a:pt x="2446020" y="4320540"/>
                    <a:pt x="2219960" y="4325620"/>
                  </a:cubicBezTo>
                  <a:cubicBezTo>
                    <a:pt x="1985010" y="4330700"/>
                    <a:pt x="1739900" y="4354830"/>
                    <a:pt x="1501140" y="4349750"/>
                  </a:cubicBezTo>
                  <a:cubicBezTo>
                    <a:pt x="1263650" y="4343400"/>
                    <a:pt x="1004570" y="4380230"/>
                    <a:pt x="791210" y="4292600"/>
                  </a:cubicBezTo>
                  <a:cubicBezTo>
                    <a:pt x="570230" y="4201160"/>
                    <a:pt x="323850" y="3995420"/>
                    <a:pt x="205740" y="3794760"/>
                  </a:cubicBezTo>
                  <a:cubicBezTo>
                    <a:pt x="96520" y="3609340"/>
                    <a:pt x="107950" y="3369310"/>
                    <a:pt x="74930" y="3149600"/>
                  </a:cubicBezTo>
                  <a:cubicBezTo>
                    <a:pt x="39370" y="2923540"/>
                    <a:pt x="0" y="2454910"/>
                    <a:pt x="0" y="2454910"/>
                  </a:cubicBezTo>
                  <a:moveTo>
                    <a:pt x="3088640" y="2024380"/>
                  </a:moveTo>
                  <a:cubicBezTo>
                    <a:pt x="3100070" y="2000250"/>
                    <a:pt x="3100070" y="2000250"/>
                    <a:pt x="3100070" y="2000250"/>
                  </a:cubicBezTo>
                  <a:cubicBezTo>
                    <a:pt x="3100070" y="2000250"/>
                    <a:pt x="3092450" y="1997710"/>
                    <a:pt x="3089910" y="2000250"/>
                  </a:cubicBezTo>
                  <a:cubicBezTo>
                    <a:pt x="3086100" y="2004060"/>
                    <a:pt x="3088640" y="2024380"/>
                    <a:pt x="3088640" y="2024380"/>
                  </a:cubicBezTo>
                  <a:moveTo>
                    <a:pt x="4352290" y="2804160"/>
                  </a:moveTo>
                  <a:cubicBezTo>
                    <a:pt x="4377690" y="2804160"/>
                    <a:pt x="4394200" y="2807970"/>
                    <a:pt x="4395470" y="2805430"/>
                  </a:cubicBezTo>
                  <a:cubicBezTo>
                    <a:pt x="4398010" y="2800350"/>
                    <a:pt x="4366260" y="2764790"/>
                    <a:pt x="4358640" y="2767330"/>
                  </a:cubicBezTo>
                  <a:cubicBezTo>
                    <a:pt x="4353560" y="2768600"/>
                    <a:pt x="4352290" y="2804160"/>
                    <a:pt x="4352290" y="2804160"/>
                  </a:cubicBezTo>
                </a:path>
              </a:pathLst>
            </a:custGeom>
            <a:solidFill>
              <a:srgbClr val="469FBD"/>
            </a:solidFill>
            <a:ln cap="sq">
              <a:noFill/>
              <a:prstDash val="solid"/>
              <a:miter/>
            </a:ln>
          </p:spPr>
          <p:txBody>
            <a:bodyPr/>
            <a:lstStyle/>
            <a:p>
              <a:endParaRPr lang="vi-VN"/>
            </a:p>
          </p:txBody>
        </p:sp>
      </p:grpSp>
      <p:sp>
        <p:nvSpPr>
          <p:cNvPr id="4" name="Freeform 4"/>
          <p:cNvSpPr/>
          <p:nvPr/>
        </p:nvSpPr>
        <p:spPr>
          <a:xfrm>
            <a:off x="12442558" y="6383321"/>
            <a:ext cx="3159318" cy="2874979"/>
          </a:xfrm>
          <a:custGeom>
            <a:avLst/>
            <a:gdLst/>
            <a:ahLst/>
            <a:cxnLst/>
            <a:rect l="l" t="t" r="r" b="b"/>
            <a:pathLst>
              <a:path w="3159318" h="2874979">
                <a:moveTo>
                  <a:pt x="0" y="0"/>
                </a:moveTo>
                <a:lnTo>
                  <a:pt x="3159317" y="0"/>
                </a:lnTo>
                <a:lnTo>
                  <a:pt x="3159317" y="2874979"/>
                </a:lnTo>
                <a:lnTo>
                  <a:pt x="0" y="28749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5" name="Group 5"/>
          <p:cNvGrpSpPr/>
          <p:nvPr/>
        </p:nvGrpSpPr>
        <p:grpSpPr>
          <a:xfrm>
            <a:off x="-3292520" y="7669212"/>
            <a:ext cx="22656966" cy="4078667"/>
            <a:chOff x="0" y="0"/>
            <a:chExt cx="26490930" cy="4768850"/>
          </a:xfrm>
        </p:grpSpPr>
        <p:sp>
          <p:nvSpPr>
            <p:cNvPr id="6" name="Freeform 6"/>
            <p:cNvSpPr/>
            <p:nvPr/>
          </p:nvSpPr>
          <p:spPr>
            <a:xfrm>
              <a:off x="50800" y="39370"/>
              <a:ext cx="26396950" cy="4682490"/>
            </a:xfrm>
            <a:custGeom>
              <a:avLst/>
              <a:gdLst/>
              <a:ahLst/>
              <a:cxnLst/>
              <a:rect l="l" t="t" r="r" b="b"/>
              <a:pathLst>
                <a:path w="26396950" h="4682490">
                  <a:moveTo>
                    <a:pt x="0" y="2454910"/>
                  </a:moveTo>
                  <a:cubicBezTo>
                    <a:pt x="276860" y="1463040"/>
                    <a:pt x="629920" y="1201420"/>
                    <a:pt x="749300" y="1173480"/>
                  </a:cubicBezTo>
                  <a:cubicBezTo>
                    <a:pt x="792480" y="1163320"/>
                    <a:pt x="842010" y="1205230"/>
                    <a:pt x="848360" y="1197610"/>
                  </a:cubicBezTo>
                  <a:cubicBezTo>
                    <a:pt x="850900" y="1193800"/>
                    <a:pt x="842010" y="1186180"/>
                    <a:pt x="838200" y="1174750"/>
                  </a:cubicBezTo>
                  <a:cubicBezTo>
                    <a:pt x="829310" y="1146810"/>
                    <a:pt x="811530" y="1073150"/>
                    <a:pt x="808990" y="1021080"/>
                  </a:cubicBezTo>
                  <a:cubicBezTo>
                    <a:pt x="805180" y="969010"/>
                    <a:pt x="807720" y="914400"/>
                    <a:pt x="816610" y="863600"/>
                  </a:cubicBezTo>
                  <a:cubicBezTo>
                    <a:pt x="825500" y="812800"/>
                    <a:pt x="842010" y="760730"/>
                    <a:pt x="862330" y="712470"/>
                  </a:cubicBezTo>
                  <a:cubicBezTo>
                    <a:pt x="883920" y="665480"/>
                    <a:pt x="911860" y="618490"/>
                    <a:pt x="943610" y="577850"/>
                  </a:cubicBezTo>
                  <a:cubicBezTo>
                    <a:pt x="975360" y="535940"/>
                    <a:pt x="1013460" y="497840"/>
                    <a:pt x="1054100" y="466090"/>
                  </a:cubicBezTo>
                  <a:cubicBezTo>
                    <a:pt x="1094740" y="433070"/>
                    <a:pt x="1140460" y="405130"/>
                    <a:pt x="1187450" y="383540"/>
                  </a:cubicBezTo>
                  <a:cubicBezTo>
                    <a:pt x="1235710" y="361950"/>
                    <a:pt x="1337310" y="335280"/>
                    <a:pt x="1337310" y="335280"/>
                  </a:cubicBezTo>
                  <a:cubicBezTo>
                    <a:pt x="1337310" y="335280"/>
                    <a:pt x="1652270" y="267970"/>
                    <a:pt x="1841500" y="238760"/>
                  </a:cubicBezTo>
                  <a:cubicBezTo>
                    <a:pt x="2081530" y="199390"/>
                    <a:pt x="2407920" y="154940"/>
                    <a:pt x="2665730" y="133350"/>
                  </a:cubicBezTo>
                  <a:cubicBezTo>
                    <a:pt x="2891790" y="115570"/>
                    <a:pt x="3087370" y="105410"/>
                    <a:pt x="3305810" y="111760"/>
                  </a:cubicBezTo>
                  <a:cubicBezTo>
                    <a:pt x="3534410" y="119380"/>
                    <a:pt x="3771900" y="143510"/>
                    <a:pt x="4006850" y="182880"/>
                  </a:cubicBezTo>
                  <a:cubicBezTo>
                    <a:pt x="4250690" y="223520"/>
                    <a:pt x="4494530" y="295910"/>
                    <a:pt x="4740910" y="354330"/>
                  </a:cubicBezTo>
                  <a:cubicBezTo>
                    <a:pt x="4993640" y="414020"/>
                    <a:pt x="5255260" y="478790"/>
                    <a:pt x="5502910" y="537210"/>
                  </a:cubicBezTo>
                  <a:cubicBezTo>
                    <a:pt x="5740400" y="593090"/>
                    <a:pt x="5969000" y="648970"/>
                    <a:pt x="6200140" y="698500"/>
                  </a:cubicBezTo>
                  <a:cubicBezTo>
                    <a:pt x="6426200" y="746760"/>
                    <a:pt x="6650990" y="786130"/>
                    <a:pt x="6877050" y="829310"/>
                  </a:cubicBezTo>
                  <a:cubicBezTo>
                    <a:pt x="7104380" y="872490"/>
                    <a:pt x="7334250" y="920750"/>
                    <a:pt x="7557770" y="960120"/>
                  </a:cubicBezTo>
                  <a:cubicBezTo>
                    <a:pt x="7772400" y="998220"/>
                    <a:pt x="7969250" y="1036320"/>
                    <a:pt x="8190230" y="1062990"/>
                  </a:cubicBezTo>
                  <a:cubicBezTo>
                    <a:pt x="8431530" y="1092200"/>
                    <a:pt x="8696960" y="1113790"/>
                    <a:pt x="8949690" y="1122680"/>
                  </a:cubicBezTo>
                  <a:cubicBezTo>
                    <a:pt x="9202420" y="1131570"/>
                    <a:pt x="9452610" y="1135380"/>
                    <a:pt x="9704070" y="1116330"/>
                  </a:cubicBezTo>
                  <a:cubicBezTo>
                    <a:pt x="9959340" y="1097280"/>
                    <a:pt x="10204450" y="1045210"/>
                    <a:pt x="10471150" y="1008380"/>
                  </a:cubicBezTo>
                  <a:cubicBezTo>
                    <a:pt x="10763250" y="969010"/>
                    <a:pt x="11106150" y="941070"/>
                    <a:pt x="11386820" y="890270"/>
                  </a:cubicBezTo>
                  <a:cubicBezTo>
                    <a:pt x="11630660" y="845820"/>
                    <a:pt x="11836400" y="795020"/>
                    <a:pt x="12062460" y="731520"/>
                  </a:cubicBezTo>
                  <a:cubicBezTo>
                    <a:pt x="12296140" y="666750"/>
                    <a:pt x="12529820" y="571500"/>
                    <a:pt x="12766040" y="502920"/>
                  </a:cubicBezTo>
                  <a:cubicBezTo>
                    <a:pt x="13003530" y="435610"/>
                    <a:pt x="13243561" y="372110"/>
                    <a:pt x="13482320" y="326390"/>
                  </a:cubicBezTo>
                  <a:cubicBezTo>
                    <a:pt x="13717270" y="281940"/>
                    <a:pt x="13957300" y="250190"/>
                    <a:pt x="14188439" y="233680"/>
                  </a:cubicBezTo>
                  <a:cubicBezTo>
                    <a:pt x="14411961" y="217170"/>
                    <a:pt x="14616430" y="209550"/>
                    <a:pt x="14848839" y="220980"/>
                  </a:cubicBezTo>
                  <a:cubicBezTo>
                    <a:pt x="15107920" y="234950"/>
                    <a:pt x="15411450" y="276860"/>
                    <a:pt x="15673070" y="317500"/>
                  </a:cubicBezTo>
                  <a:cubicBezTo>
                    <a:pt x="15914370" y="356870"/>
                    <a:pt x="16139161" y="405130"/>
                    <a:pt x="16362680" y="457200"/>
                  </a:cubicBezTo>
                  <a:cubicBezTo>
                    <a:pt x="16578580" y="506730"/>
                    <a:pt x="16776700" y="585470"/>
                    <a:pt x="16995139" y="623570"/>
                  </a:cubicBezTo>
                  <a:cubicBezTo>
                    <a:pt x="17219930" y="662940"/>
                    <a:pt x="17462500" y="669290"/>
                    <a:pt x="17691100" y="689610"/>
                  </a:cubicBezTo>
                  <a:cubicBezTo>
                    <a:pt x="17912080" y="708660"/>
                    <a:pt x="18122900" y="727710"/>
                    <a:pt x="18343880" y="741680"/>
                  </a:cubicBezTo>
                  <a:cubicBezTo>
                    <a:pt x="18573750" y="754380"/>
                    <a:pt x="18812511" y="767080"/>
                    <a:pt x="19044920" y="767080"/>
                  </a:cubicBezTo>
                  <a:cubicBezTo>
                    <a:pt x="19276061" y="768350"/>
                    <a:pt x="19508470" y="768350"/>
                    <a:pt x="19734530" y="745490"/>
                  </a:cubicBezTo>
                  <a:cubicBezTo>
                    <a:pt x="19959320" y="722630"/>
                    <a:pt x="20168870" y="694690"/>
                    <a:pt x="20401280" y="633730"/>
                  </a:cubicBezTo>
                  <a:cubicBezTo>
                    <a:pt x="20666711" y="562610"/>
                    <a:pt x="20975320" y="424180"/>
                    <a:pt x="21234400" y="326390"/>
                  </a:cubicBezTo>
                  <a:cubicBezTo>
                    <a:pt x="21464270" y="240030"/>
                    <a:pt x="21659850" y="133350"/>
                    <a:pt x="21878289" y="81280"/>
                  </a:cubicBezTo>
                  <a:cubicBezTo>
                    <a:pt x="22092920" y="29210"/>
                    <a:pt x="22306280" y="0"/>
                    <a:pt x="22536150" y="11430"/>
                  </a:cubicBezTo>
                  <a:cubicBezTo>
                    <a:pt x="22792689" y="24130"/>
                    <a:pt x="23103839" y="95250"/>
                    <a:pt x="23345139" y="177800"/>
                  </a:cubicBezTo>
                  <a:cubicBezTo>
                    <a:pt x="23557230" y="251460"/>
                    <a:pt x="23721061" y="373380"/>
                    <a:pt x="23915370" y="462280"/>
                  </a:cubicBezTo>
                  <a:cubicBezTo>
                    <a:pt x="24110950" y="551180"/>
                    <a:pt x="24311611" y="711200"/>
                    <a:pt x="24513539" y="713740"/>
                  </a:cubicBezTo>
                  <a:cubicBezTo>
                    <a:pt x="24715470" y="716280"/>
                    <a:pt x="24913589" y="504190"/>
                    <a:pt x="25125680" y="477520"/>
                  </a:cubicBezTo>
                  <a:cubicBezTo>
                    <a:pt x="25340311" y="450850"/>
                    <a:pt x="25604470" y="463550"/>
                    <a:pt x="25796239" y="556260"/>
                  </a:cubicBezTo>
                  <a:cubicBezTo>
                    <a:pt x="25989279" y="651510"/>
                    <a:pt x="26178511" y="844550"/>
                    <a:pt x="26277571" y="1045210"/>
                  </a:cubicBezTo>
                  <a:cubicBezTo>
                    <a:pt x="26382979" y="1256030"/>
                    <a:pt x="26396950" y="1554480"/>
                    <a:pt x="26388061" y="1803400"/>
                  </a:cubicBezTo>
                  <a:cubicBezTo>
                    <a:pt x="26380439" y="2047240"/>
                    <a:pt x="26276300" y="2289810"/>
                    <a:pt x="26236929" y="2523490"/>
                  </a:cubicBezTo>
                  <a:cubicBezTo>
                    <a:pt x="26198829" y="2740660"/>
                    <a:pt x="26168350" y="2946400"/>
                    <a:pt x="26150571" y="3161030"/>
                  </a:cubicBezTo>
                  <a:cubicBezTo>
                    <a:pt x="26131521" y="3379470"/>
                    <a:pt x="26197561" y="3614420"/>
                    <a:pt x="26127711" y="3822700"/>
                  </a:cubicBezTo>
                  <a:cubicBezTo>
                    <a:pt x="26052779" y="4048760"/>
                    <a:pt x="25880061" y="4335780"/>
                    <a:pt x="25681939" y="4457700"/>
                  </a:cubicBezTo>
                  <a:cubicBezTo>
                    <a:pt x="25491439" y="4574540"/>
                    <a:pt x="25210770" y="4542790"/>
                    <a:pt x="24973280" y="4559300"/>
                  </a:cubicBezTo>
                  <a:cubicBezTo>
                    <a:pt x="24735789" y="4575810"/>
                    <a:pt x="24489411" y="4556760"/>
                    <a:pt x="24257000" y="4555490"/>
                  </a:cubicBezTo>
                  <a:cubicBezTo>
                    <a:pt x="24036020" y="4552950"/>
                    <a:pt x="23835361" y="4544060"/>
                    <a:pt x="23613111" y="4547870"/>
                  </a:cubicBezTo>
                  <a:cubicBezTo>
                    <a:pt x="23374350" y="4551680"/>
                    <a:pt x="23114000" y="4561840"/>
                    <a:pt x="22867620" y="4578350"/>
                  </a:cubicBezTo>
                  <a:cubicBezTo>
                    <a:pt x="22626320" y="4594860"/>
                    <a:pt x="22401530" y="4629150"/>
                    <a:pt x="22148800" y="4645660"/>
                  </a:cubicBezTo>
                  <a:cubicBezTo>
                    <a:pt x="21870670" y="4664710"/>
                    <a:pt x="21553170" y="4674870"/>
                    <a:pt x="21269961" y="4678680"/>
                  </a:cubicBezTo>
                  <a:cubicBezTo>
                    <a:pt x="21004530" y="4682490"/>
                    <a:pt x="20774661" y="4676140"/>
                    <a:pt x="20499070" y="4673600"/>
                  </a:cubicBezTo>
                  <a:cubicBezTo>
                    <a:pt x="20180300" y="4671060"/>
                    <a:pt x="19785330" y="4662170"/>
                    <a:pt x="19467830" y="4658360"/>
                  </a:cubicBezTo>
                  <a:cubicBezTo>
                    <a:pt x="19194780" y="4655820"/>
                    <a:pt x="18957291" y="4655820"/>
                    <a:pt x="18709641" y="4655820"/>
                  </a:cubicBezTo>
                  <a:cubicBezTo>
                    <a:pt x="18469611" y="4654550"/>
                    <a:pt x="18241011" y="4654550"/>
                    <a:pt x="18000980" y="4653280"/>
                  </a:cubicBezTo>
                  <a:cubicBezTo>
                    <a:pt x="17755870" y="4652010"/>
                    <a:pt x="17505680" y="4652010"/>
                    <a:pt x="17254220" y="4650740"/>
                  </a:cubicBezTo>
                  <a:cubicBezTo>
                    <a:pt x="16997680" y="4649470"/>
                    <a:pt x="16746220" y="4649470"/>
                    <a:pt x="16479520" y="4648200"/>
                  </a:cubicBezTo>
                  <a:cubicBezTo>
                    <a:pt x="16195041" y="4646930"/>
                    <a:pt x="15892780" y="4646930"/>
                    <a:pt x="15596870" y="4643120"/>
                  </a:cubicBezTo>
                  <a:cubicBezTo>
                    <a:pt x="15297150" y="4638040"/>
                    <a:pt x="14979650" y="4624070"/>
                    <a:pt x="14692630" y="4621530"/>
                  </a:cubicBezTo>
                  <a:cubicBezTo>
                    <a:pt x="14432280" y="4617720"/>
                    <a:pt x="14192250" y="4621530"/>
                    <a:pt x="13947141" y="4621530"/>
                  </a:cubicBezTo>
                  <a:cubicBezTo>
                    <a:pt x="13712191" y="4622800"/>
                    <a:pt x="13487400" y="4626610"/>
                    <a:pt x="13251180" y="4627880"/>
                  </a:cubicBezTo>
                  <a:cubicBezTo>
                    <a:pt x="13007341" y="4629150"/>
                    <a:pt x="12745720" y="4632960"/>
                    <a:pt x="12506961" y="4630420"/>
                  </a:cubicBezTo>
                  <a:cubicBezTo>
                    <a:pt x="12285980" y="4629150"/>
                    <a:pt x="12091670" y="4625340"/>
                    <a:pt x="11866880" y="4618990"/>
                  </a:cubicBezTo>
                  <a:cubicBezTo>
                    <a:pt x="11615420" y="4610100"/>
                    <a:pt x="11328400" y="4593590"/>
                    <a:pt x="11069320" y="4582160"/>
                  </a:cubicBezTo>
                  <a:cubicBezTo>
                    <a:pt x="10821670" y="4572000"/>
                    <a:pt x="10593070" y="4574540"/>
                    <a:pt x="10345420" y="4556760"/>
                  </a:cubicBezTo>
                  <a:cubicBezTo>
                    <a:pt x="10082530" y="4537710"/>
                    <a:pt x="9813290" y="4491990"/>
                    <a:pt x="9533890" y="4469130"/>
                  </a:cubicBezTo>
                  <a:cubicBezTo>
                    <a:pt x="9236710" y="4445000"/>
                    <a:pt x="8919210" y="4441190"/>
                    <a:pt x="8615680" y="4419600"/>
                  </a:cubicBezTo>
                  <a:cubicBezTo>
                    <a:pt x="8313420" y="4396740"/>
                    <a:pt x="7997190" y="4362450"/>
                    <a:pt x="7715250" y="4337050"/>
                  </a:cubicBezTo>
                  <a:cubicBezTo>
                    <a:pt x="7465060" y="4315460"/>
                    <a:pt x="7244080" y="4287520"/>
                    <a:pt x="7007860" y="4274820"/>
                  </a:cubicBezTo>
                  <a:cubicBezTo>
                    <a:pt x="6772910" y="4263390"/>
                    <a:pt x="6536690" y="4267200"/>
                    <a:pt x="6301740" y="4265930"/>
                  </a:cubicBezTo>
                  <a:cubicBezTo>
                    <a:pt x="6066790" y="4265930"/>
                    <a:pt x="5826760" y="4268470"/>
                    <a:pt x="5596890" y="4269740"/>
                  </a:cubicBezTo>
                  <a:cubicBezTo>
                    <a:pt x="5377180" y="4271010"/>
                    <a:pt x="5172710" y="4272280"/>
                    <a:pt x="4950460" y="4273550"/>
                  </a:cubicBezTo>
                  <a:cubicBezTo>
                    <a:pt x="4714240" y="4274820"/>
                    <a:pt x="4456430" y="4276090"/>
                    <a:pt x="4218940" y="4277360"/>
                  </a:cubicBezTo>
                  <a:cubicBezTo>
                    <a:pt x="3994150" y="4278630"/>
                    <a:pt x="3784600" y="4272280"/>
                    <a:pt x="3563620" y="4279900"/>
                  </a:cubicBezTo>
                  <a:cubicBezTo>
                    <a:pt x="3338830" y="4286250"/>
                    <a:pt x="3108960" y="4310380"/>
                    <a:pt x="2884170" y="4318000"/>
                  </a:cubicBezTo>
                  <a:cubicBezTo>
                    <a:pt x="2661920" y="4325620"/>
                    <a:pt x="2446020" y="4320540"/>
                    <a:pt x="2219960" y="4325620"/>
                  </a:cubicBezTo>
                  <a:cubicBezTo>
                    <a:pt x="1985010" y="4330700"/>
                    <a:pt x="1739900" y="4354830"/>
                    <a:pt x="1501140" y="4349750"/>
                  </a:cubicBezTo>
                  <a:cubicBezTo>
                    <a:pt x="1263650" y="4343400"/>
                    <a:pt x="1004570" y="4380230"/>
                    <a:pt x="791210" y="4292600"/>
                  </a:cubicBezTo>
                  <a:cubicBezTo>
                    <a:pt x="570230" y="4201160"/>
                    <a:pt x="323850" y="3995420"/>
                    <a:pt x="205740" y="3794760"/>
                  </a:cubicBezTo>
                  <a:cubicBezTo>
                    <a:pt x="96520" y="3609340"/>
                    <a:pt x="107950" y="3369310"/>
                    <a:pt x="74930" y="3149600"/>
                  </a:cubicBezTo>
                  <a:cubicBezTo>
                    <a:pt x="39370" y="2923540"/>
                    <a:pt x="0" y="2454910"/>
                    <a:pt x="0" y="2454910"/>
                  </a:cubicBezTo>
                  <a:moveTo>
                    <a:pt x="3088640" y="2024380"/>
                  </a:moveTo>
                  <a:cubicBezTo>
                    <a:pt x="3100070" y="2000250"/>
                    <a:pt x="3100070" y="2000250"/>
                    <a:pt x="3100070" y="2000250"/>
                  </a:cubicBezTo>
                  <a:cubicBezTo>
                    <a:pt x="3100070" y="2000250"/>
                    <a:pt x="3092450" y="1997710"/>
                    <a:pt x="3089910" y="2000250"/>
                  </a:cubicBezTo>
                  <a:cubicBezTo>
                    <a:pt x="3086100" y="2004060"/>
                    <a:pt x="3088640" y="2024380"/>
                    <a:pt x="3088640" y="2024380"/>
                  </a:cubicBezTo>
                  <a:moveTo>
                    <a:pt x="4352290" y="2804160"/>
                  </a:moveTo>
                  <a:cubicBezTo>
                    <a:pt x="4377690" y="2804160"/>
                    <a:pt x="4394200" y="2807970"/>
                    <a:pt x="4395470" y="2805430"/>
                  </a:cubicBezTo>
                  <a:cubicBezTo>
                    <a:pt x="4398010" y="2800350"/>
                    <a:pt x="4366260" y="2764790"/>
                    <a:pt x="4358640" y="2767330"/>
                  </a:cubicBezTo>
                  <a:cubicBezTo>
                    <a:pt x="4353560" y="2768600"/>
                    <a:pt x="4352290" y="2804160"/>
                    <a:pt x="4352290" y="2804160"/>
                  </a:cubicBezTo>
                </a:path>
              </a:pathLst>
            </a:custGeom>
            <a:solidFill>
              <a:srgbClr val="50ADCD"/>
            </a:solidFill>
            <a:ln cap="sq">
              <a:noFill/>
              <a:prstDash val="solid"/>
              <a:miter/>
            </a:ln>
          </p:spPr>
          <p:txBody>
            <a:bodyPr/>
            <a:lstStyle/>
            <a:p>
              <a:endParaRPr lang="vi-VN"/>
            </a:p>
          </p:txBody>
        </p:sp>
      </p:grpSp>
      <p:sp>
        <p:nvSpPr>
          <p:cNvPr id="7" name="Freeform 7"/>
          <p:cNvSpPr/>
          <p:nvPr/>
        </p:nvSpPr>
        <p:spPr>
          <a:xfrm>
            <a:off x="2434825" y="7163427"/>
            <a:ext cx="2590452" cy="2545119"/>
          </a:xfrm>
          <a:custGeom>
            <a:avLst/>
            <a:gdLst/>
            <a:ahLst/>
            <a:cxnLst/>
            <a:rect l="l" t="t" r="r" b="b"/>
            <a:pathLst>
              <a:path w="2590452" h="2545119">
                <a:moveTo>
                  <a:pt x="0" y="0"/>
                </a:moveTo>
                <a:lnTo>
                  <a:pt x="2590451" y="0"/>
                </a:lnTo>
                <a:lnTo>
                  <a:pt x="2590451" y="2545119"/>
                </a:lnTo>
                <a:lnTo>
                  <a:pt x="0" y="25451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8" name="Group 8"/>
          <p:cNvGrpSpPr/>
          <p:nvPr/>
        </p:nvGrpSpPr>
        <p:grpSpPr>
          <a:xfrm>
            <a:off x="-1076445" y="8639952"/>
            <a:ext cx="22656966" cy="4078667"/>
            <a:chOff x="0" y="0"/>
            <a:chExt cx="26490930" cy="4768850"/>
          </a:xfrm>
        </p:grpSpPr>
        <p:sp>
          <p:nvSpPr>
            <p:cNvPr id="9" name="Freeform 9"/>
            <p:cNvSpPr/>
            <p:nvPr/>
          </p:nvSpPr>
          <p:spPr>
            <a:xfrm>
              <a:off x="50800" y="39370"/>
              <a:ext cx="26396950" cy="4682490"/>
            </a:xfrm>
            <a:custGeom>
              <a:avLst/>
              <a:gdLst/>
              <a:ahLst/>
              <a:cxnLst/>
              <a:rect l="l" t="t" r="r" b="b"/>
              <a:pathLst>
                <a:path w="26396950" h="4682490">
                  <a:moveTo>
                    <a:pt x="0" y="2454910"/>
                  </a:moveTo>
                  <a:cubicBezTo>
                    <a:pt x="276860" y="1463040"/>
                    <a:pt x="629920" y="1201420"/>
                    <a:pt x="749300" y="1173480"/>
                  </a:cubicBezTo>
                  <a:cubicBezTo>
                    <a:pt x="792480" y="1163320"/>
                    <a:pt x="842010" y="1205230"/>
                    <a:pt x="848360" y="1197610"/>
                  </a:cubicBezTo>
                  <a:cubicBezTo>
                    <a:pt x="850900" y="1193800"/>
                    <a:pt x="842010" y="1186180"/>
                    <a:pt x="838200" y="1174750"/>
                  </a:cubicBezTo>
                  <a:cubicBezTo>
                    <a:pt x="829310" y="1146810"/>
                    <a:pt x="811530" y="1073150"/>
                    <a:pt x="808990" y="1021080"/>
                  </a:cubicBezTo>
                  <a:cubicBezTo>
                    <a:pt x="805180" y="969010"/>
                    <a:pt x="807720" y="914400"/>
                    <a:pt x="816610" y="863600"/>
                  </a:cubicBezTo>
                  <a:cubicBezTo>
                    <a:pt x="825500" y="812800"/>
                    <a:pt x="842010" y="760730"/>
                    <a:pt x="862330" y="712470"/>
                  </a:cubicBezTo>
                  <a:cubicBezTo>
                    <a:pt x="883920" y="665480"/>
                    <a:pt x="911860" y="618490"/>
                    <a:pt x="943610" y="577850"/>
                  </a:cubicBezTo>
                  <a:cubicBezTo>
                    <a:pt x="975360" y="535940"/>
                    <a:pt x="1013460" y="497840"/>
                    <a:pt x="1054100" y="466090"/>
                  </a:cubicBezTo>
                  <a:cubicBezTo>
                    <a:pt x="1094740" y="433070"/>
                    <a:pt x="1140460" y="405130"/>
                    <a:pt x="1187450" y="383540"/>
                  </a:cubicBezTo>
                  <a:cubicBezTo>
                    <a:pt x="1235710" y="361950"/>
                    <a:pt x="1337310" y="335280"/>
                    <a:pt x="1337310" y="335280"/>
                  </a:cubicBezTo>
                  <a:cubicBezTo>
                    <a:pt x="1337310" y="335280"/>
                    <a:pt x="1652270" y="267970"/>
                    <a:pt x="1841500" y="238760"/>
                  </a:cubicBezTo>
                  <a:cubicBezTo>
                    <a:pt x="2081530" y="199390"/>
                    <a:pt x="2407920" y="154940"/>
                    <a:pt x="2665730" y="133350"/>
                  </a:cubicBezTo>
                  <a:cubicBezTo>
                    <a:pt x="2891790" y="115570"/>
                    <a:pt x="3087370" y="105410"/>
                    <a:pt x="3305810" y="111760"/>
                  </a:cubicBezTo>
                  <a:cubicBezTo>
                    <a:pt x="3534410" y="119380"/>
                    <a:pt x="3771900" y="143510"/>
                    <a:pt x="4006850" y="182880"/>
                  </a:cubicBezTo>
                  <a:cubicBezTo>
                    <a:pt x="4250690" y="223520"/>
                    <a:pt x="4494530" y="295910"/>
                    <a:pt x="4740910" y="354330"/>
                  </a:cubicBezTo>
                  <a:cubicBezTo>
                    <a:pt x="4993640" y="414020"/>
                    <a:pt x="5255260" y="478790"/>
                    <a:pt x="5502910" y="537210"/>
                  </a:cubicBezTo>
                  <a:cubicBezTo>
                    <a:pt x="5740400" y="593090"/>
                    <a:pt x="5969000" y="648970"/>
                    <a:pt x="6200140" y="698500"/>
                  </a:cubicBezTo>
                  <a:cubicBezTo>
                    <a:pt x="6426200" y="746760"/>
                    <a:pt x="6650990" y="786130"/>
                    <a:pt x="6877050" y="829310"/>
                  </a:cubicBezTo>
                  <a:cubicBezTo>
                    <a:pt x="7104380" y="872490"/>
                    <a:pt x="7334250" y="920750"/>
                    <a:pt x="7557770" y="960120"/>
                  </a:cubicBezTo>
                  <a:cubicBezTo>
                    <a:pt x="7772400" y="998220"/>
                    <a:pt x="7969250" y="1036320"/>
                    <a:pt x="8190230" y="1062990"/>
                  </a:cubicBezTo>
                  <a:cubicBezTo>
                    <a:pt x="8431530" y="1092200"/>
                    <a:pt x="8696960" y="1113790"/>
                    <a:pt x="8949690" y="1122680"/>
                  </a:cubicBezTo>
                  <a:cubicBezTo>
                    <a:pt x="9202420" y="1131570"/>
                    <a:pt x="9452610" y="1135380"/>
                    <a:pt x="9704070" y="1116330"/>
                  </a:cubicBezTo>
                  <a:cubicBezTo>
                    <a:pt x="9959340" y="1097280"/>
                    <a:pt x="10204450" y="1045210"/>
                    <a:pt x="10471150" y="1008380"/>
                  </a:cubicBezTo>
                  <a:cubicBezTo>
                    <a:pt x="10763250" y="969010"/>
                    <a:pt x="11106150" y="941070"/>
                    <a:pt x="11386820" y="890270"/>
                  </a:cubicBezTo>
                  <a:cubicBezTo>
                    <a:pt x="11630660" y="845820"/>
                    <a:pt x="11836400" y="795020"/>
                    <a:pt x="12062460" y="731520"/>
                  </a:cubicBezTo>
                  <a:cubicBezTo>
                    <a:pt x="12296140" y="666750"/>
                    <a:pt x="12529820" y="571500"/>
                    <a:pt x="12766040" y="502920"/>
                  </a:cubicBezTo>
                  <a:cubicBezTo>
                    <a:pt x="13003530" y="435610"/>
                    <a:pt x="13243561" y="372110"/>
                    <a:pt x="13482320" y="326390"/>
                  </a:cubicBezTo>
                  <a:cubicBezTo>
                    <a:pt x="13717270" y="281940"/>
                    <a:pt x="13957300" y="250190"/>
                    <a:pt x="14188439" y="233680"/>
                  </a:cubicBezTo>
                  <a:cubicBezTo>
                    <a:pt x="14411961" y="217170"/>
                    <a:pt x="14616430" y="209550"/>
                    <a:pt x="14848839" y="220980"/>
                  </a:cubicBezTo>
                  <a:cubicBezTo>
                    <a:pt x="15107920" y="234950"/>
                    <a:pt x="15411450" y="276860"/>
                    <a:pt x="15673070" y="317500"/>
                  </a:cubicBezTo>
                  <a:cubicBezTo>
                    <a:pt x="15914370" y="356870"/>
                    <a:pt x="16139161" y="405130"/>
                    <a:pt x="16362680" y="457200"/>
                  </a:cubicBezTo>
                  <a:cubicBezTo>
                    <a:pt x="16578580" y="506730"/>
                    <a:pt x="16776700" y="585470"/>
                    <a:pt x="16995139" y="623570"/>
                  </a:cubicBezTo>
                  <a:cubicBezTo>
                    <a:pt x="17219930" y="662940"/>
                    <a:pt x="17462500" y="669290"/>
                    <a:pt x="17691100" y="689610"/>
                  </a:cubicBezTo>
                  <a:cubicBezTo>
                    <a:pt x="17912080" y="708660"/>
                    <a:pt x="18122900" y="727710"/>
                    <a:pt x="18343880" y="741680"/>
                  </a:cubicBezTo>
                  <a:cubicBezTo>
                    <a:pt x="18573750" y="754380"/>
                    <a:pt x="18812511" y="767080"/>
                    <a:pt x="19044920" y="767080"/>
                  </a:cubicBezTo>
                  <a:cubicBezTo>
                    <a:pt x="19276061" y="768350"/>
                    <a:pt x="19508470" y="768350"/>
                    <a:pt x="19734530" y="745490"/>
                  </a:cubicBezTo>
                  <a:cubicBezTo>
                    <a:pt x="19959320" y="722630"/>
                    <a:pt x="20168870" y="694690"/>
                    <a:pt x="20401280" y="633730"/>
                  </a:cubicBezTo>
                  <a:cubicBezTo>
                    <a:pt x="20666711" y="562610"/>
                    <a:pt x="20975320" y="424180"/>
                    <a:pt x="21234400" y="326390"/>
                  </a:cubicBezTo>
                  <a:cubicBezTo>
                    <a:pt x="21464270" y="240030"/>
                    <a:pt x="21659850" y="133350"/>
                    <a:pt x="21878289" y="81280"/>
                  </a:cubicBezTo>
                  <a:cubicBezTo>
                    <a:pt x="22092920" y="29210"/>
                    <a:pt x="22306280" y="0"/>
                    <a:pt x="22536150" y="11430"/>
                  </a:cubicBezTo>
                  <a:cubicBezTo>
                    <a:pt x="22792689" y="24130"/>
                    <a:pt x="23103839" y="95250"/>
                    <a:pt x="23345139" y="177800"/>
                  </a:cubicBezTo>
                  <a:cubicBezTo>
                    <a:pt x="23557230" y="251460"/>
                    <a:pt x="23721061" y="373380"/>
                    <a:pt x="23915370" y="462280"/>
                  </a:cubicBezTo>
                  <a:cubicBezTo>
                    <a:pt x="24110950" y="551180"/>
                    <a:pt x="24311611" y="711200"/>
                    <a:pt x="24513539" y="713740"/>
                  </a:cubicBezTo>
                  <a:cubicBezTo>
                    <a:pt x="24715470" y="716280"/>
                    <a:pt x="24913589" y="504190"/>
                    <a:pt x="25125680" y="477520"/>
                  </a:cubicBezTo>
                  <a:cubicBezTo>
                    <a:pt x="25340311" y="450850"/>
                    <a:pt x="25604470" y="463550"/>
                    <a:pt x="25796239" y="556260"/>
                  </a:cubicBezTo>
                  <a:cubicBezTo>
                    <a:pt x="25989279" y="651510"/>
                    <a:pt x="26178511" y="844550"/>
                    <a:pt x="26277571" y="1045210"/>
                  </a:cubicBezTo>
                  <a:cubicBezTo>
                    <a:pt x="26382979" y="1256030"/>
                    <a:pt x="26396950" y="1554480"/>
                    <a:pt x="26388061" y="1803400"/>
                  </a:cubicBezTo>
                  <a:cubicBezTo>
                    <a:pt x="26380439" y="2047240"/>
                    <a:pt x="26276300" y="2289810"/>
                    <a:pt x="26236929" y="2523490"/>
                  </a:cubicBezTo>
                  <a:cubicBezTo>
                    <a:pt x="26198829" y="2740660"/>
                    <a:pt x="26168350" y="2946400"/>
                    <a:pt x="26150571" y="3161030"/>
                  </a:cubicBezTo>
                  <a:cubicBezTo>
                    <a:pt x="26131521" y="3379470"/>
                    <a:pt x="26197561" y="3614420"/>
                    <a:pt x="26127711" y="3822700"/>
                  </a:cubicBezTo>
                  <a:cubicBezTo>
                    <a:pt x="26052779" y="4048760"/>
                    <a:pt x="25880061" y="4335780"/>
                    <a:pt x="25681939" y="4457700"/>
                  </a:cubicBezTo>
                  <a:cubicBezTo>
                    <a:pt x="25491439" y="4574540"/>
                    <a:pt x="25210770" y="4542790"/>
                    <a:pt x="24973280" y="4559300"/>
                  </a:cubicBezTo>
                  <a:cubicBezTo>
                    <a:pt x="24735789" y="4575810"/>
                    <a:pt x="24489411" y="4556760"/>
                    <a:pt x="24257000" y="4555490"/>
                  </a:cubicBezTo>
                  <a:cubicBezTo>
                    <a:pt x="24036020" y="4552950"/>
                    <a:pt x="23835361" y="4544060"/>
                    <a:pt x="23613111" y="4547870"/>
                  </a:cubicBezTo>
                  <a:cubicBezTo>
                    <a:pt x="23374350" y="4551680"/>
                    <a:pt x="23114000" y="4561840"/>
                    <a:pt x="22867620" y="4578350"/>
                  </a:cubicBezTo>
                  <a:cubicBezTo>
                    <a:pt x="22626320" y="4594860"/>
                    <a:pt x="22401530" y="4629150"/>
                    <a:pt x="22148800" y="4645660"/>
                  </a:cubicBezTo>
                  <a:cubicBezTo>
                    <a:pt x="21870670" y="4664710"/>
                    <a:pt x="21553170" y="4674870"/>
                    <a:pt x="21269961" y="4678680"/>
                  </a:cubicBezTo>
                  <a:cubicBezTo>
                    <a:pt x="21004530" y="4682490"/>
                    <a:pt x="20774661" y="4676140"/>
                    <a:pt x="20499070" y="4673600"/>
                  </a:cubicBezTo>
                  <a:cubicBezTo>
                    <a:pt x="20180300" y="4671060"/>
                    <a:pt x="19785330" y="4662170"/>
                    <a:pt x="19467830" y="4658360"/>
                  </a:cubicBezTo>
                  <a:cubicBezTo>
                    <a:pt x="19194780" y="4655820"/>
                    <a:pt x="18957291" y="4655820"/>
                    <a:pt x="18709641" y="4655820"/>
                  </a:cubicBezTo>
                  <a:cubicBezTo>
                    <a:pt x="18469611" y="4654550"/>
                    <a:pt x="18241011" y="4654550"/>
                    <a:pt x="18000980" y="4653280"/>
                  </a:cubicBezTo>
                  <a:cubicBezTo>
                    <a:pt x="17755870" y="4652010"/>
                    <a:pt x="17505680" y="4652010"/>
                    <a:pt x="17254220" y="4650740"/>
                  </a:cubicBezTo>
                  <a:cubicBezTo>
                    <a:pt x="16997680" y="4649470"/>
                    <a:pt x="16746220" y="4649470"/>
                    <a:pt x="16479520" y="4648200"/>
                  </a:cubicBezTo>
                  <a:cubicBezTo>
                    <a:pt x="16195041" y="4646930"/>
                    <a:pt x="15892780" y="4646930"/>
                    <a:pt x="15596870" y="4643120"/>
                  </a:cubicBezTo>
                  <a:cubicBezTo>
                    <a:pt x="15297150" y="4638040"/>
                    <a:pt x="14979650" y="4624070"/>
                    <a:pt x="14692630" y="4621530"/>
                  </a:cubicBezTo>
                  <a:cubicBezTo>
                    <a:pt x="14432280" y="4617720"/>
                    <a:pt x="14192250" y="4621530"/>
                    <a:pt x="13947141" y="4621530"/>
                  </a:cubicBezTo>
                  <a:cubicBezTo>
                    <a:pt x="13712191" y="4622800"/>
                    <a:pt x="13487400" y="4626610"/>
                    <a:pt x="13251180" y="4627880"/>
                  </a:cubicBezTo>
                  <a:cubicBezTo>
                    <a:pt x="13007341" y="4629150"/>
                    <a:pt x="12745720" y="4632960"/>
                    <a:pt x="12506961" y="4630420"/>
                  </a:cubicBezTo>
                  <a:cubicBezTo>
                    <a:pt x="12285980" y="4629150"/>
                    <a:pt x="12091670" y="4625340"/>
                    <a:pt x="11866880" y="4618990"/>
                  </a:cubicBezTo>
                  <a:cubicBezTo>
                    <a:pt x="11615420" y="4610100"/>
                    <a:pt x="11328400" y="4593590"/>
                    <a:pt x="11069320" y="4582160"/>
                  </a:cubicBezTo>
                  <a:cubicBezTo>
                    <a:pt x="10821670" y="4572000"/>
                    <a:pt x="10593070" y="4574540"/>
                    <a:pt x="10345420" y="4556760"/>
                  </a:cubicBezTo>
                  <a:cubicBezTo>
                    <a:pt x="10082530" y="4537710"/>
                    <a:pt x="9813290" y="4491990"/>
                    <a:pt x="9533890" y="4469130"/>
                  </a:cubicBezTo>
                  <a:cubicBezTo>
                    <a:pt x="9236710" y="4445000"/>
                    <a:pt x="8919210" y="4441190"/>
                    <a:pt x="8615680" y="4419600"/>
                  </a:cubicBezTo>
                  <a:cubicBezTo>
                    <a:pt x="8313420" y="4396740"/>
                    <a:pt x="7997190" y="4362450"/>
                    <a:pt x="7715250" y="4337050"/>
                  </a:cubicBezTo>
                  <a:cubicBezTo>
                    <a:pt x="7465060" y="4315460"/>
                    <a:pt x="7244080" y="4287520"/>
                    <a:pt x="7007860" y="4274820"/>
                  </a:cubicBezTo>
                  <a:cubicBezTo>
                    <a:pt x="6772910" y="4263390"/>
                    <a:pt x="6536690" y="4267200"/>
                    <a:pt x="6301740" y="4265930"/>
                  </a:cubicBezTo>
                  <a:cubicBezTo>
                    <a:pt x="6066790" y="4265930"/>
                    <a:pt x="5826760" y="4268470"/>
                    <a:pt x="5596890" y="4269740"/>
                  </a:cubicBezTo>
                  <a:cubicBezTo>
                    <a:pt x="5377180" y="4271010"/>
                    <a:pt x="5172710" y="4272280"/>
                    <a:pt x="4950460" y="4273550"/>
                  </a:cubicBezTo>
                  <a:cubicBezTo>
                    <a:pt x="4714240" y="4274820"/>
                    <a:pt x="4456430" y="4276090"/>
                    <a:pt x="4218940" y="4277360"/>
                  </a:cubicBezTo>
                  <a:cubicBezTo>
                    <a:pt x="3994150" y="4278630"/>
                    <a:pt x="3784600" y="4272280"/>
                    <a:pt x="3563620" y="4279900"/>
                  </a:cubicBezTo>
                  <a:cubicBezTo>
                    <a:pt x="3338830" y="4286250"/>
                    <a:pt x="3108960" y="4310380"/>
                    <a:pt x="2884170" y="4318000"/>
                  </a:cubicBezTo>
                  <a:cubicBezTo>
                    <a:pt x="2661920" y="4325620"/>
                    <a:pt x="2446020" y="4320540"/>
                    <a:pt x="2219960" y="4325620"/>
                  </a:cubicBezTo>
                  <a:cubicBezTo>
                    <a:pt x="1985010" y="4330700"/>
                    <a:pt x="1739900" y="4354830"/>
                    <a:pt x="1501140" y="4349750"/>
                  </a:cubicBezTo>
                  <a:cubicBezTo>
                    <a:pt x="1263650" y="4343400"/>
                    <a:pt x="1004570" y="4380230"/>
                    <a:pt x="791210" y="4292600"/>
                  </a:cubicBezTo>
                  <a:cubicBezTo>
                    <a:pt x="570230" y="4201160"/>
                    <a:pt x="323850" y="3995420"/>
                    <a:pt x="205740" y="3794760"/>
                  </a:cubicBezTo>
                  <a:cubicBezTo>
                    <a:pt x="96520" y="3609340"/>
                    <a:pt x="107950" y="3369310"/>
                    <a:pt x="74930" y="3149600"/>
                  </a:cubicBezTo>
                  <a:cubicBezTo>
                    <a:pt x="39370" y="2923540"/>
                    <a:pt x="0" y="2454910"/>
                    <a:pt x="0" y="2454910"/>
                  </a:cubicBezTo>
                  <a:moveTo>
                    <a:pt x="3088640" y="2024380"/>
                  </a:moveTo>
                  <a:cubicBezTo>
                    <a:pt x="3100070" y="2000250"/>
                    <a:pt x="3100070" y="2000250"/>
                    <a:pt x="3100070" y="2000250"/>
                  </a:cubicBezTo>
                  <a:cubicBezTo>
                    <a:pt x="3100070" y="2000250"/>
                    <a:pt x="3092450" y="1997710"/>
                    <a:pt x="3089910" y="2000250"/>
                  </a:cubicBezTo>
                  <a:cubicBezTo>
                    <a:pt x="3086100" y="2004060"/>
                    <a:pt x="3088640" y="2024380"/>
                    <a:pt x="3088640" y="2024380"/>
                  </a:cubicBezTo>
                  <a:moveTo>
                    <a:pt x="4352290" y="2804160"/>
                  </a:moveTo>
                  <a:cubicBezTo>
                    <a:pt x="4377690" y="2804160"/>
                    <a:pt x="4394200" y="2807970"/>
                    <a:pt x="4395470" y="2805430"/>
                  </a:cubicBezTo>
                  <a:cubicBezTo>
                    <a:pt x="4398010" y="2800350"/>
                    <a:pt x="4366260" y="2764790"/>
                    <a:pt x="4358640" y="2767330"/>
                  </a:cubicBezTo>
                  <a:cubicBezTo>
                    <a:pt x="4353560" y="2768600"/>
                    <a:pt x="4352290" y="2804160"/>
                    <a:pt x="4352290" y="2804160"/>
                  </a:cubicBezTo>
                </a:path>
              </a:pathLst>
            </a:custGeom>
            <a:solidFill>
              <a:srgbClr val="5CB5D3"/>
            </a:solidFill>
            <a:ln cap="sq">
              <a:noFill/>
              <a:prstDash val="solid"/>
              <a:miter/>
            </a:ln>
          </p:spPr>
          <p:txBody>
            <a:bodyPr/>
            <a:lstStyle/>
            <a:p>
              <a:endParaRPr lang="vi-VN"/>
            </a:p>
          </p:txBody>
        </p:sp>
      </p:grpSp>
      <p:sp>
        <p:nvSpPr>
          <p:cNvPr id="10" name="Freeform 10"/>
          <p:cNvSpPr/>
          <p:nvPr/>
        </p:nvSpPr>
        <p:spPr>
          <a:xfrm rot="3945137">
            <a:off x="-5165752" y="-3009627"/>
            <a:ext cx="11252372" cy="5360221"/>
          </a:xfrm>
          <a:custGeom>
            <a:avLst/>
            <a:gdLst/>
            <a:ahLst/>
            <a:cxnLst/>
            <a:rect l="l" t="t" r="r" b="b"/>
            <a:pathLst>
              <a:path w="11252372" h="5360221">
                <a:moveTo>
                  <a:pt x="0" y="0"/>
                </a:moveTo>
                <a:lnTo>
                  <a:pt x="11252373" y="0"/>
                </a:lnTo>
                <a:lnTo>
                  <a:pt x="11252373" y="5360221"/>
                </a:lnTo>
                <a:lnTo>
                  <a:pt x="0" y="53602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11" name="Freeform 11"/>
          <p:cNvSpPr/>
          <p:nvPr/>
        </p:nvSpPr>
        <p:spPr>
          <a:xfrm rot="3945137">
            <a:off x="11997784" y="-2058987"/>
            <a:ext cx="11252372" cy="5360221"/>
          </a:xfrm>
          <a:custGeom>
            <a:avLst/>
            <a:gdLst/>
            <a:ahLst/>
            <a:cxnLst/>
            <a:rect l="l" t="t" r="r" b="b"/>
            <a:pathLst>
              <a:path w="11252372" h="5360221">
                <a:moveTo>
                  <a:pt x="0" y="0"/>
                </a:moveTo>
                <a:lnTo>
                  <a:pt x="11252372" y="0"/>
                </a:lnTo>
                <a:lnTo>
                  <a:pt x="11252372" y="5360221"/>
                </a:lnTo>
                <a:lnTo>
                  <a:pt x="0" y="53602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12" name="TextBox 11">
            <a:extLst>
              <a:ext uri="{FF2B5EF4-FFF2-40B4-BE49-F238E27FC236}">
                <a16:creationId xmlns:a16="http://schemas.microsoft.com/office/drawing/2014/main" id="{A32776DC-5B7B-A848-896A-ECAF8D7BEEBB}"/>
              </a:ext>
            </a:extLst>
          </p:cNvPr>
          <p:cNvSpPr txBox="1"/>
          <p:nvPr/>
        </p:nvSpPr>
        <p:spPr>
          <a:xfrm>
            <a:off x="3200400" y="2257871"/>
            <a:ext cx="13106400" cy="3154710"/>
          </a:xfrm>
          <a:prstGeom prst="rect">
            <a:avLst/>
          </a:prstGeom>
          <a:noFill/>
        </p:spPr>
        <p:txBody>
          <a:bodyPr wrap="square" rtlCol="0">
            <a:spAutoFit/>
          </a:bodyPr>
          <a:lstStyle/>
          <a:p>
            <a:r>
              <a:rPr lang="en-VN" sz="19900" dirty="0">
                <a:solidFill>
                  <a:srgbClr val="469FBE"/>
                </a:solidFill>
                <a:latin typeface="#9Slide03 Arima Madurai" pitchFamily="2" charset="77"/>
                <a:cs typeface="#9Slide03 Arima Madurai" pitchFamily="2" charset="77"/>
              </a:rPr>
              <a:t>VẬN DỤNG</a:t>
            </a:r>
          </a:p>
        </p:txBody>
      </p:sp>
    </p:spTree>
    <p:extLst>
      <p:ext uri="{BB962C8B-B14F-4D97-AF65-F5344CB8AC3E}">
        <p14:creationId xmlns:p14="http://schemas.microsoft.com/office/powerpoint/2010/main" val="2236756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
        <p:nvSpPr>
          <p:cNvPr id="2" name="Freeform 2"/>
          <p:cNvSpPr/>
          <p:nvPr/>
        </p:nvSpPr>
        <p:spPr>
          <a:xfrm rot="1554121">
            <a:off x="-503887" y="8944268"/>
            <a:ext cx="3065174" cy="1563239"/>
          </a:xfrm>
          <a:custGeom>
            <a:avLst/>
            <a:gdLst/>
            <a:ahLst/>
            <a:cxnLst/>
            <a:rect l="l" t="t" r="r" b="b"/>
            <a:pathLst>
              <a:path w="3065174" h="1563239">
                <a:moveTo>
                  <a:pt x="0" y="0"/>
                </a:moveTo>
                <a:lnTo>
                  <a:pt x="3065174" y="0"/>
                </a:lnTo>
                <a:lnTo>
                  <a:pt x="3065174" y="1563239"/>
                </a:lnTo>
                <a:lnTo>
                  <a:pt x="0" y="15632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1855275">
            <a:off x="8189678" y="6578189"/>
            <a:ext cx="11252372" cy="5360221"/>
          </a:xfrm>
          <a:custGeom>
            <a:avLst/>
            <a:gdLst/>
            <a:ahLst/>
            <a:cxnLst/>
            <a:rect l="l" t="t" r="r" b="b"/>
            <a:pathLst>
              <a:path w="11252372" h="5360221">
                <a:moveTo>
                  <a:pt x="0" y="0"/>
                </a:moveTo>
                <a:lnTo>
                  <a:pt x="11252373" y="0"/>
                </a:lnTo>
                <a:lnTo>
                  <a:pt x="11252373" y="5360222"/>
                </a:lnTo>
                <a:lnTo>
                  <a:pt x="0" y="53602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16200840" y="8800689"/>
            <a:ext cx="1936561" cy="1486311"/>
          </a:xfrm>
          <a:custGeom>
            <a:avLst/>
            <a:gdLst/>
            <a:ahLst/>
            <a:cxnLst/>
            <a:rect l="l" t="t" r="r" b="b"/>
            <a:pathLst>
              <a:path w="1936561" h="1486311">
                <a:moveTo>
                  <a:pt x="0" y="0"/>
                </a:moveTo>
                <a:lnTo>
                  <a:pt x="1936562" y="0"/>
                </a:lnTo>
                <a:lnTo>
                  <a:pt x="1936562" y="1486311"/>
                </a:lnTo>
                <a:lnTo>
                  <a:pt x="0" y="14863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a:off x="11848251" y="9258300"/>
            <a:ext cx="969093" cy="935175"/>
          </a:xfrm>
          <a:custGeom>
            <a:avLst/>
            <a:gdLst/>
            <a:ahLst/>
            <a:cxnLst/>
            <a:rect l="l" t="t" r="r" b="b"/>
            <a:pathLst>
              <a:path w="969093" h="935175">
                <a:moveTo>
                  <a:pt x="0" y="0"/>
                </a:moveTo>
                <a:lnTo>
                  <a:pt x="969093" y="0"/>
                </a:lnTo>
                <a:lnTo>
                  <a:pt x="969093" y="935175"/>
                </a:lnTo>
                <a:lnTo>
                  <a:pt x="0" y="9351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6" name="TextBox 10">
            <a:extLst>
              <a:ext uri="{FF2B5EF4-FFF2-40B4-BE49-F238E27FC236}">
                <a16:creationId xmlns:a16="http://schemas.microsoft.com/office/drawing/2014/main" id="{66B736FF-7858-C774-A821-B63B5ED4F28E}"/>
              </a:ext>
            </a:extLst>
          </p:cNvPr>
          <p:cNvSpPr txBox="1"/>
          <p:nvPr/>
        </p:nvSpPr>
        <p:spPr>
          <a:xfrm>
            <a:off x="1447800" y="800100"/>
            <a:ext cx="14935200" cy="2743700"/>
          </a:xfrm>
          <a:prstGeom prst="rect">
            <a:avLst/>
          </a:prstGeom>
        </p:spPr>
        <p:txBody>
          <a:bodyPr wrap="square" lIns="0" tIns="0" rIns="0" bIns="0" rtlCol="0" anchor="t">
            <a:spAutoFit/>
          </a:bodyPr>
          <a:lstStyle/>
          <a:p>
            <a:pPr lvl="0" algn="just">
              <a:lnSpc>
                <a:spcPts val="7279"/>
              </a:lnSpc>
              <a:defRPr/>
            </a:pPr>
            <a:r>
              <a:rPr kumimoji="0" lang="en-US" sz="4400" b="1" i="0" u="none" strike="noStrike" kern="1200" cap="none" spc="0" normalizeH="0" baseline="0" noProof="0" dirty="0" err="1">
                <a:ln>
                  <a:noFill/>
                </a:ln>
                <a:solidFill>
                  <a:srgbClr val="00B0F0"/>
                </a:solidFill>
                <a:effectLst/>
                <a:uLnTx/>
                <a:uFillTx/>
                <a:latin typeface="#9Slide03 Arima Madurai Bold" pitchFamily="2" charset="77"/>
                <a:ea typeface="DejaVu Serif Bold"/>
                <a:cs typeface="#9Slide03 Arima Madurai Bold" pitchFamily="2" charset="77"/>
                <a:sym typeface="DejaVu Serif Bold"/>
              </a:rPr>
              <a:t>Bài</a:t>
            </a:r>
            <a:r>
              <a:rPr kumimoji="0" lang="en-US" sz="4400" b="1" i="0" u="none" strike="noStrike" kern="1200" cap="none" spc="0" normalizeH="0" baseline="0" noProof="0" dirty="0">
                <a:ln>
                  <a:noFill/>
                </a:ln>
                <a:solidFill>
                  <a:srgbClr val="00B0F0"/>
                </a:solidFill>
                <a:effectLst/>
                <a:uLnTx/>
                <a:uFillTx/>
                <a:latin typeface="#9Slide03 Arima Madurai Bold" pitchFamily="2" charset="77"/>
                <a:ea typeface="DejaVu Serif Bold"/>
                <a:cs typeface="#9Slide03 Arima Madurai Bold" pitchFamily="2" charset="77"/>
                <a:sym typeface="DejaVu Serif Bold"/>
              </a:rPr>
              <a:t> 5</a:t>
            </a:r>
            <a:r>
              <a:rPr lang="vi-VN" sz="4400" b="1" dirty="0">
                <a:solidFill>
                  <a:srgbClr val="00B0F0"/>
                </a:solidFill>
                <a:latin typeface="#9Slide03 Arima Madurai Bold" pitchFamily="2" charset="77"/>
                <a:ea typeface="DejaVu Serif Bold"/>
                <a:cs typeface="#9Slide03 Arima Madurai Bold" pitchFamily="2" charset="77"/>
                <a:sym typeface="DejaVu Serif Bold"/>
              </a:rPr>
              <a:t>a: Lập tất cả các số thập phân có hai chữ số ở phần thập phân bằng cách sử dụng các thẻ chữ số và thẻ dấu phẩy sau (mỗi thẻ sử dụng một lần):</a:t>
            </a:r>
          </a:p>
        </p:txBody>
      </p:sp>
      <p:grpSp>
        <p:nvGrpSpPr>
          <p:cNvPr id="21" name="Group 20">
            <a:extLst>
              <a:ext uri="{FF2B5EF4-FFF2-40B4-BE49-F238E27FC236}">
                <a16:creationId xmlns:a16="http://schemas.microsoft.com/office/drawing/2014/main" id="{40324E81-D603-566B-DE99-D7A52D4D395F}"/>
              </a:ext>
            </a:extLst>
          </p:cNvPr>
          <p:cNvGrpSpPr/>
          <p:nvPr/>
        </p:nvGrpSpPr>
        <p:grpSpPr>
          <a:xfrm>
            <a:off x="4423576" y="4600933"/>
            <a:ext cx="1804506" cy="2142268"/>
            <a:chOff x="3986694" y="4702702"/>
            <a:chExt cx="1804506" cy="2142268"/>
          </a:xfrm>
        </p:grpSpPr>
        <p:sp>
          <p:nvSpPr>
            <p:cNvPr id="10" name="Rectangle 9">
              <a:extLst>
                <a:ext uri="{FF2B5EF4-FFF2-40B4-BE49-F238E27FC236}">
                  <a16:creationId xmlns:a16="http://schemas.microsoft.com/office/drawing/2014/main" id="{39C71D34-AC7D-7C34-3020-EC3606940414}"/>
                </a:ext>
              </a:extLst>
            </p:cNvPr>
            <p:cNvSpPr/>
            <p:nvPr/>
          </p:nvSpPr>
          <p:spPr>
            <a:xfrm>
              <a:off x="3986694" y="4702702"/>
              <a:ext cx="1600200" cy="2142268"/>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14" name="TextBox 13">
              <a:extLst>
                <a:ext uri="{FF2B5EF4-FFF2-40B4-BE49-F238E27FC236}">
                  <a16:creationId xmlns:a16="http://schemas.microsoft.com/office/drawing/2014/main" id="{2452BAF7-A33D-4CBF-114E-D06F2D9745F4}"/>
                </a:ext>
              </a:extLst>
            </p:cNvPr>
            <p:cNvSpPr txBox="1"/>
            <p:nvPr/>
          </p:nvSpPr>
          <p:spPr>
            <a:xfrm>
              <a:off x="4343400" y="5286831"/>
              <a:ext cx="1447800" cy="1323439"/>
            </a:xfrm>
            <a:prstGeom prst="rect">
              <a:avLst/>
            </a:prstGeom>
            <a:noFill/>
          </p:spPr>
          <p:txBody>
            <a:bodyPr wrap="square" rtlCol="0">
              <a:spAutoFit/>
            </a:bodyPr>
            <a:lstStyle/>
            <a:p>
              <a:r>
                <a:rPr lang="en-VN" sz="8000" b="1" dirty="0">
                  <a:latin typeface="#9Slide03 Arima Madurai Bold" pitchFamily="2" charset="77"/>
                  <a:cs typeface="#9Slide03 Arima Madurai Bold" pitchFamily="2" charset="77"/>
                </a:rPr>
                <a:t>2</a:t>
              </a:r>
            </a:p>
          </p:txBody>
        </p:sp>
      </p:grpSp>
      <p:grpSp>
        <p:nvGrpSpPr>
          <p:cNvPr id="20" name="Group 19">
            <a:extLst>
              <a:ext uri="{FF2B5EF4-FFF2-40B4-BE49-F238E27FC236}">
                <a16:creationId xmlns:a16="http://schemas.microsoft.com/office/drawing/2014/main" id="{086FF5AB-2E8E-2669-1DA3-2BDBABC6FCB8}"/>
              </a:ext>
            </a:extLst>
          </p:cNvPr>
          <p:cNvGrpSpPr/>
          <p:nvPr/>
        </p:nvGrpSpPr>
        <p:grpSpPr>
          <a:xfrm>
            <a:off x="7010400" y="4600933"/>
            <a:ext cx="1728306" cy="2142268"/>
            <a:chOff x="6553200" y="4702702"/>
            <a:chExt cx="1728306" cy="2142268"/>
          </a:xfrm>
        </p:grpSpPr>
        <p:sp>
          <p:nvSpPr>
            <p:cNvPr id="11" name="Rectangle 10">
              <a:extLst>
                <a:ext uri="{FF2B5EF4-FFF2-40B4-BE49-F238E27FC236}">
                  <a16:creationId xmlns:a16="http://schemas.microsoft.com/office/drawing/2014/main" id="{03C6B794-68B1-C344-DBCD-29B46ACCCF3F}"/>
                </a:ext>
              </a:extLst>
            </p:cNvPr>
            <p:cNvSpPr/>
            <p:nvPr/>
          </p:nvSpPr>
          <p:spPr>
            <a:xfrm>
              <a:off x="6553200" y="4702702"/>
              <a:ext cx="1600200" cy="2142268"/>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15" name="TextBox 14">
              <a:extLst>
                <a:ext uri="{FF2B5EF4-FFF2-40B4-BE49-F238E27FC236}">
                  <a16:creationId xmlns:a16="http://schemas.microsoft.com/office/drawing/2014/main" id="{C1DDE1DA-C800-A611-4BA7-49A907769CDE}"/>
                </a:ext>
              </a:extLst>
            </p:cNvPr>
            <p:cNvSpPr txBox="1"/>
            <p:nvPr/>
          </p:nvSpPr>
          <p:spPr>
            <a:xfrm>
              <a:off x="6833706" y="5286829"/>
              <a:ext cx="1447800" cy="1323439"/>
            </a:xfrm>
            <a:prstGeom prst="rect">
              <a:avLst/>
            </a:prstGeom>
            <a:noFill/>
          </p:spPr>
          <p:txBody>
            <a:bodyPr wrap="square" rtlCol="0">
              <a:spAutoFit/>
            </a:bodyPr>
            <a:lstStyle/>
            <a:p>
              <a:r>
                <a:rPr lang="en-VN" sz="8000" b="1" dirty="0">
                  <a:latin typeface="#9Slide03 Arima Madurai Bold" pitchFamily="2" charset="77"/>
                  <a:cs typeface="#9Slide03 Arima Madurai Bold" pitchFamily="2" charset="77"/>
                </a:rPr>
                <a:t>4</a:t>
              </a:r>
            </a:p>
          </p:txBody>
        </p:sp>
      </p:grpSp>
      <p:grpSp>
        <p:nvGrpSpPr>
          <p:cNvPr id="19" name="Group 18">
            <a:extLst>
              <a:ext uri="{FF2B5EF4-FFF2-40B4-BE49-F238E27FC236}">
                <a16:creationId xmlns:a16="http://schemas.microsoft.com/office/drawing/2014/main" id="{E53652F6-1389-F5F1-F165-3FB9459FA341}"/>
              </a:ext>
            </a:extLst>
          </p:cNvPr>
          <p:cNvGrpSpPr/>
          <p:nvPr/>
        </p:nvGrpSpPr>
        <p:grpSpPr>
          <a:xfrm>
            <a:off x="9521024" y="4600933"/>
            <a:ext cx="1819753" cy="2142268"/>
            <a:chOff x="8915400" y="4600933"/>
            <a:chExt cx="1819753" cy="2142268"/>
          </a:xfrm>
        </p:grpSpPr>
        <p:sp>
          <p:nvSpPr>
            <p:cNvPr id="12" name="Rectangle 11">
              <a:extLst>
                <a:ext uri="{FF2B5EF4-FFF2-40B4-BE49-F238E27FC236}">
                  <a16:creationId xmlns:a16="http://schemas.microsoft.com/office/drawing/2014/main" id="{48B7A672-7393-70CE-EC53-8918A194907C}"/>
                </a:ext>
              </a:extLst>
            </p:cNvPr>
            <p:cNvSpPr/>
            <p:nvPr/>
          </p:nvSpPr>
          <p:spPr>
            <a:xfrm>
              <a:off x="8915400" y="4600933"/>
              <a:ext cx="1600200" cy="2142268"/>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16" name="TextBox 15">
              <a:extLst>
                <a:ext uri="{FF2B5EF4-FFF2-40B4-BE49-F238E27FC236}">
                  <a16:creationId xmlns:a16="http://schemas.microsoft.com/office/drawing/2014/main" id="{549E01D8-B4A1-1B89-F063-81AD519E0AF8}"/>
                </a:ext>
              </a:extLst>
            </p:cNvPr>
            <p:cNvSpPr txBox="1"/>
            <p:nvPr/>
          </p:nvSpPr>
          <p:spPr>
            <a:xfrm>
              <a:off x="9287353" y="5286829"/>
              <a:ext cx="1447800" cy="1323439"/>
            </a:xfrm>
            <a:prstGeom prst="rect">
              <a:avLst/>
            </a:prstGeom>
            <a:noFill/>
          </p:spPr>
          <p:txBody>
            <a:bodyPr wrap="square" rtlCol="0">
              <a:spAutoFit/>
            </a:bodyPr>
            <a:lstStyle/>
            <a:p>
              <a:r>
                <a:rPr lang="en-VN" sz="8000" b="1" dirty="0">
                  <a:latin typeface="#9Slide03 Arima Madurai Bold" pitchFamily="2" charset="77"/>
                  <a:cs typeface="#9Slide03 Arima Madurai Bold" pitchFamily="2" charset="77"/>
                </a:rPr>
                <a:t>8</a:t>
              </a:r>
            </a:p>
          </p:txBody>
        </p:sp>
      </p:grpSp>
      <p:grpSp>
        <p:nvGrpSpPr>
          <p:cNvPr id="18" name="Group 17">
            <a:extLst>
              <a:ext uri="{FF2B5EF4-FFF2-40B4-BE49-F238E27FC236}">
                <a16:creationId xmlns:a16="http://schemas.microsoft.com/office/drawing/2014/main" id="{A418F090-3660-3D04-9805-47653846D086}"/>
              </a:ext>
            </a:extLst>
          </p:cNvPr>
          <p:cNvGrpSpPr/>
          <p:nvPr/>
        </p:nvGrpSpPr>
        <p:grpSpPr>
          <a:xfrm>
            <a:off x="12123094" y="4600933"/>
            <a:ext cx="1989097" cy="2142268"/>
            <a:chOff x="11686212" y="4708219"/>
            <a:chExt cx="1989097" cy="2142268"/>
          </a:xfrm>
        </p:grpSpPr>
        <p:sp>
          <p:nvSpPr>
            <p:cNvPr id="13" name="Rectangle 12">
              <a:extLst>
                <a:ext uri="{FF2B5EF4-FFF2-40B4-BE49-F238E27FC236}">
                  <a16:creationId xmlns:a16="http://schemas.microsoft.com/office/drawing/2014/main" id="{DDF6DF2A-50A1-049B-5293-342E19697546}"/>
                </a:ext>
              </a:extLst>
            </p:cNvPr>
            <p:cNvSpPr/>
            <p:nvPr/>
          </p:nvSpPr>
          <p:spPr>
            <a:xfrm>
              <a:off x="11686212" y="4708219"/>
              <a:ext cx="1600200" cy="2142268"/>
            </a:xfrm>
            <a:prstGeom prst="rect">
              <a:avLst/>
            </a:prstGeom>
            <a:solidFill>
              <a:srgbClr val="E1F5FF"/>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17" name="TextBox 16">
              <a:extLst>
                <a:ext uri="{FF2B5EF4-FFF2-40B4-BE49-F238E27FC236}">
                  <a16:creationId xmlns:a16="http://schemas.microsoft.com/office/drawing/2014/main" id="{B38BADCF-C0BA-E2AB-34EC-3746DF1A1003}"/>
                </a:ext>
              </a:extLst>
            </p:cNvPr>
            <p:cNvSpPr txBox="1"/>
            <p:nvPr/>
          </p:nvSpPr>
          <p:spPr>
            <a:xfrm>
              <a:off x="12227509" y="5351918"/>
              <a:ext cx="1447800" cy="1323439"/>
            </a:xfrm>
            <a:prstGeom prst="rect">
              <a:avLst/>
            </a:prstGeom>
            <a:noFill/>
          </p:spPr>
          <p:txBody>
            <a:bodyPr wrap="square" rtlCol="0">
              <a:spAutoFit/>
            </a:bodyPr>
            <a:lstStyle/>
            <a:p>
              <a:r>
                <a:rPr lang="en-VN" sz="8000" b="1" dirty="0">
                  <a:latin typeface="#9Slide03 Arima Madurai Bold" pitchFamily="2" charset="77"/>
                  <a:cs typeface="#9Slide03 Arima Madurai Bold" pitchFamily="2" charset="77"/>
                </a:rPr>
                <a:t>,</a:t>
              </a:r>
            </a:p>
          </p:txBody>
        </p:sp>
      </p:grpSp>
    </p:spTree>
    <p:extLst>
      <p:ext uri="{BB962C8B-B14F-4D97-AF65-F5344CB8AC3E}">
        <p14:creationId xmlns:p14="http://schemas.microsoft.com/office/powerpoint/2010/main" val="178121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5"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750" fill="hold"/>
                                        <p:tgtEl>
                                          <p:spTgt spid="21"/>
                                        </p:tgtEl>
                                        <p:attrNameLst>
                                          <p:attrName>ppt_w</p:attrName>
                                        </p:attrNameLst>
                                      </p:cBhvr>
                                      <p:tavLst>
                                        <p:tav tm="0">
                                          <p:val>
                                            <p:fltVal val="0"/>
                                          </p:val>
                                        </p:tav>
                                        <p:tav tm="100000">
                                          <p:val>
                                            <p:strVal val="#ppt_w"/>
                                          </p:val>
                                        </p:tav>
                                      </p:tavLst>
                                    </p:anim>
                                    <p:anim calcmode="lin" valueType="num">
                                      <p:cBhvr>
                                        <p:cTn id="11" dur="750" fill="hold"/>
                                        <p:tgtEl>
                                          <p:spTgt spid="21"/>
                                        </p:tgtEl>
                                        <p:attrNameLst>
                                          <p:attrName>ppt_h</p:attrName>
                                        </p:attrNameLst>
                                      </p:cBhvr>
                                      <p:tavLst>
                                        <p:tav tm="0">
                                          <p:val>
                                            <p:fltVal val="0"/>
                                          </p:val>
                                        </p:tav>
                                        <p:tav tm="100000">
                                          <p:val>
                                            <p:strVal val="#ppt_h"/>
                                          </p:val>
                                        </p:tav>
                                      </p:tavLst>
                                    </p:anim>
                                    <p:anim calcmode="lin" valueType="num">
                                      <p:cBhvr>
                                        <p:cTn id="12" dur="750" fill="hold"/>
                                        <p:tgtEl>
                                          <p:spTgt spid="21"/>
                                        </p:tgtEl>
                                        <p:attrNameLst>
                                          <p:attrName>ppt_x</p:attrName>
                                        </p:attrNameLst>
                                      </p:cBhvr>
                                      <p:tavLst>
                                        <p:tav tm="0" fmla="#ppt_x+(cos(-2*pi*(1-$))*-#ppt_x-sin(-2*pi*(1-$))*(1-#ppt_y))*(1-$)">
                                          <p:val>
                                            <p:fltVal val="0"/>
                                          </p:val>
                                        </p:tav>
                                        <p:tav tm="100000">
                                          <p:val>
                                            <p:fltVal val="1"/>
                                          </p:val>
                                        </p:tav>
                                      </p:tavLst>
                                    </p:anim>
                                    <p:anim calcmode="lin" valueType="num">
                                      <p:cBhvr>
                                        <p:cTn id="13" dur="750" fill="hold"/>
                                        <p:tgtEl>
                                          <p:spTgt spid="21"/>
                                        </p:tgtEl>
                                        <p:attrNameLst>
                                          <p:attrName>ppt_y</p:attrName>
                                        </p:attrNameLst>
                                      </p:cBhvr>
                                      <p:tavLst>
                                        <p:tav tm="0" fmla="#ppt_y+(sin(-2*pi*(1-$))*-#ppt_x+cos(-2*pi*(1-$))*(1-#ppt_y))*(1-$)">
                                          <p:val>
                                            <p:fltVal val="0"/>
                                          </p:val>
                                        </p:tav>
                                        <p:tav tm="100000">
                                          <p:val>
                                            <p:fltVal val="1"/>
                                          </p:val>
                                        </p:tav>
                                      </p:tavLst>
                                    </p:anim>
                                  </p:childTnLst>
                                </p:cTn>
                              </p:par>
                              <p:par>
                                <p:cTn id="14" presetID="15"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1000" fill="hold"/>
                                        <p:tgtEl>
                                          <p:spTgt spid="20"/>
                                        </p:tgtEl>
                                        <p:attrNameLst>
                                          <p:attrName>ppt_w</p:attrName>
                                        </p:attrNameLst>
                                      </p:cBhvr>
                                      <p:tavLst>
                                        <p:tav tm="0">
                                          <p:val>
                                            <p:fltVal val="0"/>
                                          </p:val>
                                        </p:tav>
                                        <p:tav tm="100000">
                                          <p:val>
                                            <p:strVal val="#ppt_w"/>
                                          </p:val>
                                        </p:tav>
                                      </p:tavLst>
                                    </p:anim>
                                    <p:anim calcmode="lin" valueType="num">
                                      <p:cBhvr>
                                        <p:cTn id="17" dur="1000" fill="hold"/>
                                        <p:tgtEl>
                                          <p:spTgt spid="20"/>
                                        </p:tgtEl>
                                        <p:attrNameLst>
                                          <p:attrName>ppt_h</p:attrName>
                                        </p:attrNameLst>
                                      </p:cBhvr>
                                      <p:tavLst>
                                        <p:tav tm="0">
                                          <p:val>
                                            <p:fltVal val="0"/>
                                          </p:val>
                                        </p:tav>
                                        <p:tav tm="100000">
                                          <p:val>
                                            <p:strVal val="#ppt_h"/>
                                          </p:val>
                                        </p:tav>
                                      </p:tavLst>
                                    </p:anim>
                                    <p:anim calcmode="lin" valueType="num">
                                      <p:cBhvr>
                                        <p:cTn id="18"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0"/>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250" fill="hold"/>
                                        <p:tgtEl>
                                          <p:spTgt spid="19"/>
                                        </p:tgtEl>
                                        <p:attrNameLst>
                                          <p:attrName>ppt_w</p:attrName>
                                        </p:attrNameLst>
                                      </p:cBhvr>
                                      <p:tavLst>
                                        <p:tav tm="0">
                                          <p:val>
                                            <p:fltVal val="0"/>
                                          </p:val>
                                        </p:tav>
                                        <p:tav tm="100000">
                                          <p:val>
                                            <p:strVal val="#ppt_w"/>
                                          </p:val>
                                        </p:tav>
                                      </p:tavLst>
                                    </p:anim>
                                    <p:anim calcmode="lin" valueType="num">
                                      <p:cBhvr>
                                        <p:cTn id="23" dur="1250" fill="hold"/>
                                        <p:tgtEl>
                                          <p:spTgt spid="19"/>
                                        </p:tgtEl>
                                        <p:attrNameLst>
                                          <p:attrName>ppt_h</p:attrName>
                                        </p:attrNameLst>
                                      </p:cBhvr>
                                      <p:tavLst>
                                        <p:tav tm="0">
                                          <p:val>
                                            <p:fltVal val="0"/>
                                          </p:val>
                                        </p:tav>
                                        <p:tav tm="100000">
                                          <p:val>
                                            <p:strVal val="#ppt_h"/>
                                          </p:val>
                                        </p:tav>
                                      </p:tavLst>
                                    </p:anim>
                                    <p:anim calcmode="lin" valueType="num">
                                      <p:cBhvr>
                                        <p:cTn id="24" dur="1250" fill="hold"/>
                                        <p:tgtEl>
                                          <p:spTgt spid="19"/>
                                        </p:tgtEl>
                                        <p:attrNameLst>
                                          <p:attrName>ppt_x</p:attrName>
                                        </p:attrNameLst>
                                      </p:cBhvr>
                                      <p:tavLst>
                                        <p:tav tm="0" fmla="#ppt_x+(cos(-2*pi*(1-$))*-#ppt_x-sin(-2*pi*(1-$))*(1-#ppt_y))*(1-$)">
                                          <p:val>
                                            <p:fltVal val="0"/>
                                          </p:val>
                                        </p:tav>
                                        <p:tav tm="100000">
                                          <p:val>
                                            <p:fltVal val="1"/>
                                          </p:val>
                                        </p:tav>
                                      </p:tavLst>
                                    </p:anim>
                                    <p:anim calcmode="lin" valueType="num">
                                      <p:cBhvr>
                                        <p:cTn id="25" dur="1250" fill="hold"/>
                                        <p:tgtEl>
                                          <p:spTgt spid="19"/>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500" fill="hold"/>
                                        <p:tgtEl>
                                          <p:spTgt spid="18"/>
                                        </p:tgtEl>
                                        <p:attrNameLst>
                                          <p:attrName>ppt_w</p:attrName>
                                        </p:attrNameLst>
                                      </p:cBhvr>
                                      <p:tavLst>
                                        <p:tav tm="0">
                                          <p:val>
                                            <p:fltVal val="0"/>
                                          </p:val>
                                        </p:tav>
                                        <p:tav tm="100000">
                                          <p:val>
                                            <p:strVal val="#ppt_w"/>
                                          </p:val>
                                        </p:tav>
                                      </p:tavLst>
                                    </p:anim>
                                    <p:anim calcmode="lin" valueType="num">
                                      <p:cBhvr>
                                        <p:cTn id="29" dur="1500" fill="hold"/>
                                        <p:tgtEl>
                                          <p:spTgt spid="18"/>
                                        </p:tgtEl>
                                        <p:attrNameLst>
                                          <p:attrName>ppt_h</p:attrName>
                                        </p:attrNameLst>
                                      </p:cBhvr>
                                      <p:tavLst>
                                        <p:tav tm="0">
                                          <p:val>
                                            <p:fltVal val="0"/>
                                          </p:val>
                                        </p:tav>
                                        <p:tav tm="100000">
                                          <p:val>
                                            <p:strVal val="#ppt_h"/>
                                          </p:val>
                                        </p:tav>
                                      </p:tavLst>
                                    </p:anim>
                                    <p:anim calcmode="lin" valueType="num">
                                      <p:cBhvr>
                                        <p:cTn id="30" dur="15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1" dur="15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331</Words>
  <Application>Microsoft Office PowerPoint</Application>
  <PresentationFormat>Custom</PresentationFormat>
  <Paragraphs>55</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#9Slide03 Arima Madurai Bold</vt:lpstr>
      <vt:lpstr>#9Slide03 Arima Madurai</vt:lpstr>
      <vt:lpstr>Arial</vt:lpstr>
      <vt:lpstr>Calibri</vt:lpstr>
      <vt:lpstr>#9Slide03 AmpleSoft Bold</vt:lpstr>
      <vt:lpstr>Times New Roman</vt:lpstr>
      <vt:lpstr>#9Slide03 AmpleSoft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dc:title>
  <dc:creator>DONG VU</dc:creator>
  <cp:lastModifiedBy>ĐÔNG VŨ</cp:lastModifiedBy>
  <cp:revision>15</cp:revision>
  <dcterms:created xsi:type="dcterms:W3CDTF">2006-08-16T00:00:00Z</dcterms:created>
  <dcterms:modified xsi:type="dcterms:W3CDTF">2024-10-10T05:38:53Z</dcterms:modified>
  <dc:identifier>DAGL8Mlr908</dc:identifier>
</cp:coreProperties>
</file>