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Lst>
  <p:notesMasterIdLst>
    <p:notesMasterId r:id="rId21"/>
  </p:notesMasterIdLst>
  <p:sldIdLst>
    <p:sldId id="257" r:id="rId4"/>
    <p:sldId id="260" r:id="rId5"/>
    <p:sldId id="296" r:id="rId6"/>
    <p:sldId id="297" r:id="rId7"/>
    <p:sldId id="259" r:id="rId8"/>
    <p:sldId id="267" r:id="rId9"/>
    <p:sldId id="268" r:id="rId10"/>
    <p:sldId id="278" r:id="rId11"/>
    <p:sldId id="300" r:id="rId12"/>
    <p:sldId id="301" r:id="rId13"/>
    <p:sldId id="299" r:id="rId14"/>
    <p:sldId id="283" r:id="rId15"/>
    <p:sldId id="279" r:id="rId16"/>
    <p:sldId id="303" r:id="rId17"/>
    <p:sldId id="284" r:id="rId18"/>
    <p:sldId id="305" r:id="rId19"/>
    <p:sldId id="28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7/11/2024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CD6642B0-AD72-4B76-9B39-9274565473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i="1">
                <a:solidFill>
                  <a:schemeClr val="tx1"/>
                </a:solidFill>
                <a:latin typeface="Times New Roman" panose="02020603050405020304" pitchFamily="18" charset="0"/>
              </a:defRPr>
            </a:lvl1pPr>
            <a:lvl2pPr marL="742950" indent="-285750">
              <a:defRPr sz="3200" b="1" i="1">
                <a:solidFill>
                  <a:schemeClr val="tx1"/>
                </a:solidFill>
                <a:latin typeface="Times New Roman" panose="02020603050405020304" pitchFamily="18" charset="0"/>
              </a:defRPr>
            </a:lvl2pPr>
            <a:lvl3pPr marL="1143000" indent="-228600">
              <a:defRPr sz="3200" b="1" i="1">
                <a:solidFill>
                  <a:schemeClr val="tx1"/>
                </a:solidFill>
                <a:latin typeface="Times New Roman" panose="02020603050405020304" pitchFamily="18" charset="0"/>
              </a:defRPr>
            </a:lvl3pPr>
            <a:lvl4pPr marL="1600200" indent="-228600">
              <a:defRPr sz="3200" b="1" i="1">
                <a:solidFill>
                  <a:schemeClr val="tx1"/>
                </a:solidFill>
                <a:latin typeface="Times New Roman" panose="02020603050405020304" pitchFamily="18" charset="0"/>
              </a:defRPr>
            </a:lvl4pPr>
            <a:lvl5pPr marL="2057400" indent="-228600">
              <a:defRPr sz="3200" b="1"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F852EE-5465-40AD-9B93-9E43367E6F7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p:sp>
        <p:nvSpPr>
          <p:cNvPr id="6147" name="Rectangle 2">
            <a:extLst>
              <a:ext uri="{FF2B5EF4-FFF2-40B4-BE49-F238E27FC236}">
                <a16:creationId xmlns:a16="http://schemas.microsoft.com/office/drawing/2014/main" id="{737A8349-AB29-426F-98AA-6ECAAC65F0E9}"/>
              </a:ext>
            </a:extLst>
          </p:cNvPr>
          <p:cNvSpPr>
            <a:spLocks noGrp="1" noRot="1" noChangeAspect="1" noChangeArrowheads="1" noTextEdit="1"/>
          </p:cNvSpPr>
          <p:nvPr>
            <p:ph type="sldImg"/>
          </p:nvPr>
        </p:nvSpPr>
        <p:spPr>
          <a:xfrm>
            <a:off x="381000" y="685800"/>
            <a:ext cx="6096000" cy="3429000"/>
          </a:xfrm>
          <a:ln/>
        </p:spPr>
      </p:sp>
      <p:sp>
        <p:nvSpPr>
          <p:cNvPr id="6148" name="Rectangle 3">
            <a:extLst>
              <a:ext uri="{FF2B5EF4-FFF2-40B4-BE49-F238E27FC236}">
                <a16:creationId xmlns:a16="http://schemas.microsoft.com/office/drawing/2014/main" id="{D691D4D8-C43C-472E-89D5-89924CA531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Cho học sinh xem tranh</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7/11/2024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7/11/2024</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7/11/2024</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7/11/2024</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7/11/2024</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7/11/2024</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7/11/2024</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7/11/2024</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7/11/2024</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7A4382AE-074A-4D2F-9617-CC0E24B2B9F9}"/>
              </a:ext>
            </a:extLst>
          </p:cNvPr>
          <p:cNvGrpSpPr>
            <a:grpSpLocks/>
          </p:cNvGrpSpPr>
          <p:nvPr/>
        </p:nvGrpSpPr>
        <p:grpSpPr bwMode="auto">
          <a:xfrm>
            <a:off x="1" y="1"/>
            <a:ext cx="12187767" cy="6850063"/>
            <a:chOff x="0" y="0"/>
            <a:chExt cx="5758" cy="4315"/>
          </a:xfrm>
        </p:grpSpPr>
        <p:grpSp>
          <p:nvGrpSpPr>
            <p:cNvPr id="5" name="Group 3">
              <a:extLst>
                <a:ext uri="{FF2B5EF4-FFF2-40B4-BE49-F238E27FC236}">
                  <a16:creationId xmlns:a16="http://schemas.microsoft.com/office/drawing/2014/main" id="{E688327A-FF2B-4A2D-8CCE-94D69FC7A5D9}"/>
                </a:ext>
              </a:extLst>
            </p:cNvPr>
            <p:cNvGrpSpPr>
              <a:grpSpLocks/>
            </p:cNvGrpSpPr>
            <p:nvPr userDrawn="1"/>
          </p:nvGrpSpPr>
          <p:grpSpPr bwMode="auto">
            <a:xfrm>
              <a:off x="1728" y="2230"/>
              <a:ext cx="4027" cy="2085"/>
              <a:chOff x="1728" y="2230"/>
              <a:chExt cx="4027" cy="2085"/>
            </a:xfrm>
          </p:grpSpPr>
          <p:sp>
            <p:nvSpPr>
              <p:cNvPr id="8" name="Freeform 4">
                <a:extLst>
                  <a:ext uri="{FF2B5EF4-FFF2-40B4-BE49-F238E27FC236}">
                    <a16:creationId xmlns:a16="http://schemas.microsoft.com/office/drawing/2014/main" id="{1E28FB57-2C95-483A-85FF-D0ED1620592B}"/>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400"/>
              </a:p>
            </p:txBody>
          </p:sp>
          <p:sp>
            <p:nvSpPr>
              <p:cNvPr id="9" name="Freeform 5">
                <a:extLst>
                  <a:ext uri="{FF2B5EF4-FFF2-40B4-BE49-F238E27FC236}">
                    <a16:creationId xmlns:a16="http://schemas.microsoft.com/office/drawing/2014/main" id="{58F5DE1F-C42A-44FE-967B-6F2555A33603}"/>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400"/>
              </a:p>
            </p:txBody>
          </p:sp>
          <p:sp>
            <p:nvSpPr>
              <p:cNvPr id="10" name="Freeform 6">
                <a:extLst>
                  <a:ext uri="{FF2B5EF4-FFF2-40B4-BE49-F238E27FC236}">
                    <a16:creationId xmlns:a16="http://schemas.microsoft.com/office/drawing/2014/main" id="{CA0AEF92-8DDC-4F00-8BEA-6C4638E1B192}"/>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400"/>
              </a:p>
            </p:txBody>
          </p:sp>
          <p:sp>
            <p:nvSpPr>
              <p:cNvPr id="11" name="Freeform 7">
                <a:extLst>
                  <a:ext uri="{FF2B5EF4-FFF2-40B4-BE49-F238E27FC236}">
                    <a16:creationId xmlns:a16="http://schemas.microsoft.com/office/drawing/2014/main" id="{6F2920C6-32DD-4357-BCF5-4F47707F00F5}"/>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12" name="Freeform 8">
                <a:extLst>
                  <a:ext uri="{FF2B5EF4-FFF2-40B4-BE49-F238E27FC236}">
                    <a16:creationId xmlns:a16="http://schemas.microsoft.com/office/drawing/2014/main" id="{F0829252-2622-4AAC-B3D8-71D58D603463}"/>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400"/>
              </a:p>
            </p:txBody>
          </p:sp>
        </p:grpSp>
        <p:sp>
          <p:nvSpPr>
            <p:cNvPr id="6" name="Freeform 9">
              <a:extLst>
                <a:ext uri="{FF2B5EF4-FFF2-40B4-BE49-F238E27FC236}">
                  <a16:creationId xmlns:a16="http://schemas.microsoft.com/office/drawing/2014/main" id="{065D4161-1054-4BBF-BBF3-8EDA0D5FE6C8}"/>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400"/>
            </a:p>
          </p:txBody>
        </p:sp>
        <p:sp>
          <p:nvSpPr>
            <p:cNvPr id="7" name="Freeform 10">
              <a:extLst>
                <a:ext uri="{FF2B5EF4-FFF2-40B4-BE49-F238E27FC236}">
                  <a16:creationId xmlns:a16="http://schemas.microsoft.com/office/drawing/2014/main" id="{48510AC2-E198-44A2-AC33-71DC7B9B00E0}"/>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grpSp>
      <p:sp>
        <p:nvSpPr>
          <p:cNvPr id="6155" name="Rectangle 11"/>
          <p:cNvSpPr>
            <a:spLocks noGrp="1" noChangeArrowheads="1"/>
          </p:cNvSpPr>
          <p:nvPr>
            <p:ph type="ctrTitle" sz="quarter"/>
          </p:nvPr>
        </p:nvSpPr>
        <p:spPr>
          <a:xfrm>
            <a:off x="914400" y="1736726"/>
            <a:ext cx="10363200" cy="1920875"/>
          </a:xfrm>
        </p:spPr>
        <p:txBody>
          <a:bodyPr/>
          <a:lstStyle>
            <a:lvl1pPr>
              <a:defRPr sz="6000"/>
            </a:lvl1pPr>
          </a:lstStyle>
          <a:p>
            <a:r>
              <a:rPr lang="en-US"/>
              <a:t>Click to edit Master title style</a:t>
            </a:r>
          </a:p>
        </p:txBody>
      </p:sp>
      <p:sp>
        <p:nvSpPr>
          <p:cNvPr id="6156" name="Rectangle 12"/>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a:extLst>
              <a:ext uri="{FF2B5EF4-FFF2-40B4-BE49-F238E27FC236}">
                <a16:creationId xmlns:a16="http://schemas.microsoft.com/office/drawing/2014/main" id="{599AB887-26A8-48AB-81C1-10FF9E64C4F9}"/>
              </a:ext>
            </a:extLst>
          </p:cNvPr>
          <p:cNvSpPr>
            <a:spLocks noGrp="1" noChangeArrowheads="1"/>
          </p:cNvSpPr>
          <p:nvPr>
            <p:ph type="dt" sz="quarter" idx="10"/>
          </p:nvPr>
        </p:nvSpPr>
        <p:spPr>
          <a:xfrm>
            <a:off x="609600" y="6248400"/>
            <a:ext cx="2844800" cy="476250"/>
          </a:xfrm>
        </p:spPr>
        <p:txBody>
          <a:bodyPr/>
          <a:lstStyle>
            <a:lvl1pPr>
              <a:defRPr/>
            </a:lvl1pPr>
          </a:lstStyle>
          <a:p>
            <a:pPr>
              <a:defRPr/>
            </a:pPr>
            <a:endParaRPr lang="en-US"/>
          </a:p>
        </p:txBody>
      </p:sp>
      <p:sp>
        <p:nvSpPr>
          <p:cNvPr id="14" name="Rectangle 14">
            <a:extLst>
              <a:ext uri="{FF2B5EF4-FFF2-40B4-BE49-F238E27FC236}">
                <a16:creationId xmlns:a16="http://schemas.microsoft.com/office/drawing/2014/main" id="{63831874-3699-475A-BD4D-CB9A2A20CCFE}"/>
              </a:ext>
            </a:extLst>
          </p:cNvPr>
          <p:cNvSpPr>
            <a:spLocks noGrp="1" noChangeArrowheads="1"/>
          </p:cNvSpPr>
          <p:nvPr>
            <p:ph type="ftr" sz="quarter" idx="11"/>
          </p:nvPr>
        </p:nvSpPr>
        <p:spPr>
          <a:xfrm>
            <a:off x="4165600" y="6251575"/>
            <a:ext cx="3860800" cy="476250"/>
          </a:xfrm>
        </p:spPr>
        <p:txBody>
          <a:bodyPr/>
          <a:lstStyle>
            <a:lvl1pPr>
              <a:defRPr/>
            </a:lvl1pPr>
          </a:lstStyle>
          <a:p>
            <a:pPr>
              <a:defRPr/>
            </a:pPr>
            <a:endParaRPr lang="en-US"/>
          </a:p>
        </p:txBody>
      </p:sp>
      <p:sp>
        <p:nvSpPr>
          <p:cNvPr id="15" name="Rectangle 15">
            <a:extLst>
              <a:ext uri="{FF2B5EF4-FFF2-40B4-BE49-F238E27FC236}">
                <a16:creationId xmlns:a16="http://schemas.microsoft.com/office/drawing/2014/main" id="{20043510-51D0-4D50-8B3A-5AA94C40DE93}"/>
              </a:ext>
            </a:extLst>
          </p:cNvPr>
          <p:cNvSpPr>
            <a:spLocks noGrp="1" noChangeArrowheads="1"/>
          </p:cNvSpPr>
          <p:nvPr>
            <p:ph type="sldNum" sz="quarter" idx="12"/>
          </p:nvPr>
        </p:nvSpPr>
        <p:spPr>
          <a:xfrm>
            <a:off x="8737600" y="6254750"/>
            <a:ext cx="2844800" cy="476250"/>
          </a:xfrm>
        </p:spPr>
        <p:txBody>
          <a:bodyPr/>
          <a:lstStyle>
            <a:lvl1pPr>
              <a:defRPr smtClean="0"/>
            </a:lvl1pPr>
          </a:lstStyle>
          <a:p>
            <a:pPr>
              <a:defRPr/>
            </a:pPr>
            <a:fld id="{3C0314E4-BFB3-4FFA-BD44-0DC20D483498}" type="slidenum">
              <a:rPr lang="en-US" altLang="en-US"/>
              <a:pPr>
                <a:defRPr/>
              </a:pPr>
              <a:t>‹#›</a:t>
            </a:fld>
            <a:endParaRPr lang="en-US" altLang="en-US"/>
          </a:p>
        </p:txBody>
      </p:sp>
    </p:spTree>
    <p:extLst>
      <p:ext uri="{BB962C8B-B14F-4D97-AF65-F5344CB8AC3E}">
        <p14:creationId xmlns:p14="http://schemas.microsoft.com/office/powerpoint/2010/main" val="2915579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E3FA93BB-C60F-45F5-AACB-2927915A0B3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03FAFB9E-39F0-424D-9F81-9AF72B75E74A}"/>
              </a:ext>
            </a:extLst>
          </p:cNvPr>
          <p:cNvSpPr>
            <a:spLocks noGrp="1" noChangeArrowheads="1"/>
          </p:cNvSpPr>
          <p:nvPr>
            <p:ph type="sldNum" sz="quarter" idx="11"/>
          </p:nvPr>
        </p:nvSpPr>
        <p:spPr>
          <a:ln/>
        </p:spPr>
        <p:txBody>
          <a:bodyPr/>
          <a:lstStyle>
            <a:lvl1pPr>
              <a:defRPr/>
            </a:lvl1pPr>
          </a:lstStyle>
          <a:p>
            <a:pPr>
              <a:defRPr/>
            </a:pPr>
            <a:fld id="{774676CE-A933-4DE0-97C5-A36BA3C9D44C}" type="slidenum">
              <a:rPr lang="en-US" altLang="en-US"/>
              <a:pPr>
                <a:defRPr/>
              </a:pPr>
              <a:t>‹#›</a:t>
            </a:fld>
            <a:endParaRPr lang="en-US" altLang="en-US"/>
          </a:p>
        </p:txBody>
      </p:sp>
      <p:sp>
        <p:nvSpPr>
          <p:cNvPr id="6" name="Rectangle 14">
            <a:extLst>
              <a:ext uri="{FF2B5EF4-FFF2-40B4-BE49-F238E27FC236}">
                <a16:creationId xmlns:a16="http://schemas.microsoft.com/office/drawing/2014/main" id="{9285A857-CD84-46F9-8D99-6A7C7F50E791}"/>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8028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7/11/2024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a:extLst>
              <a:ext uri="{FF2B5EF4-FFF2-40B4-BE49-F238E27FC236}">
                <a16:creationId xmlns:a16="http://schemas.microsoft.com/office/drawing/2014/main" id="{933E26DE-0DE6-41FC-A032-81B0B84CA16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B02A0601-1CC6-4B2F-AACF-F516F30089E6}"/>
              </a:ext>
            </a:extLst>
          </p:cNvPr>
          <p:cNvSpPr>
            <a:spLocks noGrp="1" noChangeArrowheads="1"/>
          </p:cNvSpPr>
          <p:nvPr>
            <p:ph type="sldNum" sz="quarter" idx="11"/>
          </p:nvPr>
        </p:nvSpPr>
        <p:spPr>
          <a:ln/>
        </p:spPr>
        <p:txBody>
          <a:bodyPr/>
          <a:lstStyle>
            <a:lvl1pPr>
              <a:defRPr/>
            </a:lvl1pPr>
          </a:lstStyle>
          <a:p>
            <a:pPr>
              <a:defRPr/>
            </a:pPr>
            <a:fld id="{EE1D4822-4D43-439B-B503-AA99A0B15F50}" type="slidenum">
              <a:rPr lang="en-US" altLang="en-US"/>
              <a:pPr>
                <a:defRPr/>
              </a:pPr>
              <a:t>‹#›</a:t>
            </a:fld>
            <a:endParaRPr lang="en-US" altLang="en-US"/>
          </a:p>
        </p:txBody>
      </p:sp>
      <p:sp>
        <p:nvSpPr>
          <p:cNvPr id="6" name="Rectangle 14">
            <a:extLst>
              <a:ext uri="{FF2B5EF4-FFF2-40B4-BE49-F238E27FC236}">
                <a16:creationId xmlns:a16="http://schemas.microsoft.com/office/drawing/2014/main" id="{C4139BA0-6495-4DF5-AE10-A5B90F97B383}"/>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225310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089F3535-BB1D-40EC-9C49-6B5F500E0D8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6CB6B18C-D89D-4C13-86D2-4CAE2B72E9B1}"/>
              </a:ext>
            </a:extLst>
          </p:cNvPr>
          <p:cNvSpPr>
            <a:spLocks noGrp="1" noChangeArrowheads="1"/>
          </p:cNvSpPr>
          <p:nvPr>
            <p:ph type="sldNum" sz="quarter" idx="11"/>
          </p:nvPr>
        </p:nvSpPr>
        <p:spPr>
          <a:ln/>
        </p:spPr>
        <p:txBody>
          <a:bodyPr/>
          <a:lstStyle>
            <a:lvl1pPr>
              <a:defRPr/>
            </a:lvl1pPr>
          </a:lstStyle>
          <a:p>
            <a:pPr>
              <a:defRPr/>
            </a:pPr>
            <a:fld id="{56CEDFDE-0124-4DB8-BF00-C213C2449A58}" type="slidenum">
              <a:rPr lang="en-US" altLang="en-US"/>
              <a:pPr>
                <a:defRPr/>
              </a:pPr>
              <a:t>‹#›</a:t>
            </a:fld>
            <a:endParaRPr lang="en-US" altLang="en-US"/>
          </a:p>
        </p:txBody>
      </p:sp>
      <p:sp>
        <p:nvSpPr>
          <p:cNvPr id="7" name="Rectangle 14">
            <a:extLst>
              <a:ext uri="{FF2B5EF4-FFF2-40B4-BE49-F238E27FC236}">
                <a16:creationId xmlns:a16="http://schemas.microsoft.com/office/drawing/2014/main" id="{F955CAA8-2699-4B80-AB91-D6AA128A38CE}"/>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362327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F9060C08-0857-4A7A-8DD0-F78EE857210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3">
            <a:extLst>
              <a:ext uri="{FF2B5EF4-FFF2-40B4-BE49-F238E27FC236}">
                <a16:creationId xmlns:a16="http://schemas.microsoft.com/office/drawing/2014/main" id="{EDF87AE2-71E6-4A34-9CEA-F5F85D708F05}"/>
              </a:ext>
            </a:extLst>
          </p:cNvPr>
          <p:cNvSpPr>
            <a:spLocks noGrp="1" noChangeArrowheads="1"/>
          </p:cNvSpPr>
          <p:nvPr>
            <p:ph type="sldNum" sz="quarter" idx="11"/>
          </p:nvPr>
        </p:nvSpPr>
        <p:spPr>
          <a:ln/>
        </p:spPr>
        <p:txBody>
          <a:bodyPr/>
          <a:lstStyle>
            <a:lvl1pPr>
              <a:defRPr/>
            </a:lvl1pPr>
          </a:lstStyle>
          <a:p>
            <a:pPr>
              <a:defRPr/>
            </a:pPr>
            <a:fld id="{C08D8BF5-83FA-4255-AFA7-ACD90C5B043A}" type="slidenum">
              <a:rPr lang="en-US" altLang="en-US"/>
              <a:pPr>
                <a:defRPr/>
              </a:pPr>
              <a:t>‹#›</a:t>
            </a:fld>
            <a:endParaRPr lang="en-US" altLang="en-US"/>
          </a:p>
        </p:txBody>
      </p:sp>
      <p:sp>
        <p:nvSpPr>
          <p:cNvPr id="9" name="Rectangle 14">
            <a:extLst>
              <a:ext uri="{FF2B5EF4-FFF2-40B4-BE49-F238E27FC236}">
                <a16:creationId xmlns:a16="http://schemas.microsoft.com/office/drawing/2014/main" id="{5B2C675E-C6A1-497B-9213-88E16CE786A3}"/>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88763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EB655927-B337-46E4-A632-D9FDD0EA5E3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3">
            <a:extLst>
              <a:ext uri="{FF2B5EF4-FFF2-40B4-BE49-F238E27FC236}">
                <a16:creationId xmlns:a16="http://schemas.microsoft.com/office/drawing/2014/main" id="{C0E56C10-BD61-4F25-BF4E-56E1371F8CA3}"/>
              </a:ext>
            </a:extLst>
          </p:cNvPr>
          <p:cNvSpPr>
            <a:spLocks noGrp="1" noChangeArrowheads="1"/>
          </p:cNvSpPr>
          <p:nvPr>
            <p:ph type="sldNum" sz="quarter" idx="11"/>
          </p:nvPr>
        </p:nvSpPr>
        <p:spPr>
          <a:ln/>
        </p:spPr>
        <p:txBody>
          <a:bodyPr/>
          <a:lstStyle>
            <a:lvl1pPr>
              <a:defRPr/>
            </a:lvl1pPr>
          </a:lstStyle>
          <a:p>
            <a:pPr>
              <a:defRPr/>
            </a:pPr>
            <a:fld id="{1B085ABE-3C6F-49F6-BCEC-D98C99782B2B}" type="slidenum">
              <a:rPr lang="en-US" altLang="en-US"/>
              <a:pPr>
                <a:defRPr/>
              </a:pPr>
              <a:t>‹#›</a:t>
            </a:fld>
            <a:endParaRPr lang="en-US" altLang="en-US"/>
          </a:p>
        </p:txBody>
      </p:sp>
      <p:sp>
        <p:nvSpPr>
          <p:cNvPr id="5" name="Rectangle 14">
            <a:extLst>
              <a:ext uri="{FF2B5EF4-FFF2-40B4-BE49-F238E27FC236}">
                <a16:creationId xmlns:a16="http://schemas.microsoft.com/office/drawing/2014/main" id="{B1C1D905-01FA-4A1D-AEB0-E4A5E63FF207}"/>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645361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1709399-941F-43DD-B786-724AC7DD082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3">
            <a:extLst>
              <a:ext uri="{FF2B5EF4-FFF2-40B4-BE49-F238E27FC236}">
                <a16:creationId xmlns:a16="http://schemas.microsoft.com/office/drawing/2014/main" id="{BDF9B735-708D-42D0-A34E-B4CF8AB29DA0}"/>
              </a:ext>
            </a:extLst>
          </p:cNvPr>
          <p:cNvSpPr>
            <a:spLocks noGrp="1" noChangeArrowheads="1"/>
          </p:cNvSpPr>
          <p:nvPr>
            <p:ph type="sldNum" sz="quarter" idx="11"/>
          </p:nvPr>
        </p:nvSpPr>
        <p:spPr>
          <a:ln/>
        </p:spPr>
        <p:txBody>
          <a:bodyPr/>
          <a:lstStyle>
            <a:lvl1pPr>
              <a:defRPr/>
            </a:lvl1pPr>
          </a:lstStyle>
          <a:p>
            <a:pPr>
              <a:defRPr/>
            </a:pPr>
            <a:fld id="{5C6C1259-EC6D-4AED-8796-CCDB36A71F40}" type="slidenum">
              <a:rPr lang="en-US" altLang="en-US"/>
              <a:pPr>
                <a:defRPr/>
              </a:pPr>
              <a:t>‹#›</a:t>
            </a:fld>
            <a:endParaRPr lang="en-US" altLang="en-US"/>
          </a:p>
        </p:txBody>
      </p:sp>
      <p:sp>
        <p:nvSpPr>
          <p:cNvPr id="4" name="Rectangle 14">
            <a:extLst>
              <a:ext uri="{FF2B5EF4-FFF2-40B4-BE49-F238E27FC236}">
                <a16:creationId xmlns:a16="http://schemas.microsoft.com/office/drawing/2014/main" id="{9FD8CA5E-8570-4C35-A6FA-944805C8FEA1}"/>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496594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DF670EC0-A48B-4009-84A2-258B2FCB2FA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689AFC07-89C4-4B15-A2E8-F5F999117C23}"/>
              </a:ext>
            </a:extLst>
          </p:cNvPr>
          <p:cNvSpPr>
            <a:spLocks noGrp="1" noChangeArrowheads="1"/>
          </p:cNvSpPr>
          <p:nvPr>
            <p:ph type="sldNum" sz="quarter" idx="11"/>
          </p:nvPr>
        </p:nvSpPr>
        <p:spPr>
          <a:ln/>
        </p:spPr>
        <p:txBody>
          <a:bodyPr/>
          <a:lstStyle>
            <a:lvl1pPr>
              <a:defRPr/>
            </a:lvl1pPr>
          </a:lstStyle>
          <a:p>
            <a:pPr>
              <a:defRPr/>
            </a:pPr>
            <a:fld id="{3B94FD8F-9B7F-43DE-ACD6-6AE6402E8FA8}" type="slidenum">
              <a:rPr lang="en-US" altLang="en-US"/>
              <a:pPr>
                <a:defRPr/>
              </a:pPr>
              <a:t>‹#›</a:t>
            </a:fld>
            <a:endParaRPr lang="en-US" altLang="en-US"/>
          </a:p>
        </p:txBody>
      </p:sp>
      <p:sp>
        <p:nvSpPr>
          <p:cNvPr id="7" name="Rectangle 14">
            <a:extLst>
              <a:ext uri="{FF2B5EF4-FFF2-40B4-BE49-F238E27FC236}">
                <a16:creationId xmlns:a16="http://schemas.microsoft.com/office/drawing/2014/main" id="{980F2BF7-B986-46F4-BCB9-EE574DE2A827}"/>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623673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24867B8F-C7ED-409C-8702-73CF8FE279A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ED83BD33-F6F0-4191-BA1D-9F9BB78BA0EB}"/>
              </a:ext>
            </a:extLst>
          </p:cNvPr>
          <p:cNvSpPr>
            <a:spLocks noGrp="1" noChangeArrowheads="1"/>
          </p:cNvSpPr>
          <p:nvPr>
            <p:ph type="sldNum" sz="quarter" idx="11"/>
          </p:nvPr>
        </p:nvSpPr>
        <p:spPr>
          <a:ln/>
        </p:spPr>
        <p:txBody>
          <a:bodyPr/>
          <a:lstStyle>
            <a:lvl1pPr>
              <a:defRPr/>
            </a:lvl1pPr>
          </a:lstStyle>
          <a:p>
            <a:pPr>
              <a:defRPr/>
            </a:pPr>
            <a:fld id="{93E5EB48-9CF6-4F2B-91A7-8FCCAE3CEF80}" type="slidenum">
              <a:rPr lang="en-US" altLang="en-US"/>
              <a:pPr>
                <a:defRPr/>
              </a:pPr>
              <a:t>‹#›</a:t>
            </a:fld>
            <a:endParaRPr lang="en-US" altLang="en-US"/>
          </a:p>
        </p:txBody>
      </p:sp>
      <p:sp>
        <p:nvSpPr>
          <p:cNvPr id="7" name="Rectangle 14">
            <a:extLst>
              <a:ext uri="{FF2B5EF4-FFF2-40B4-BE49-F238E27FC236}">
                <a16:creationId xmlns:a16="http://schemas.microsoft.com/office/drawing/2014/main" id="{CEBA10BE-A452-4B30-B3A0-D8244C509A72}"/>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766106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613A557C-6084-43C3-B1F2-F610195BC59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F7DB3ED7-E065-4794-829F-957368F551EF}"/>
              </a:ext>
            </a:extLst>
          </p:cNvPr>
          <p:cNvSpPr>
            <a:spLocks noGrp="1" noChangeArrowheads="1"/>
          </p:cNvSpPr>
          <p:nvPr>
            <p:ph type="sldNum" sz="quarter" idx="11"/>
          </p:nvPr>
        </p:nvSpPr>
        <p:spPr>
          <a:ln/>
        </p:spPr>
        <p:txBody>
          <a:bodyPr/>
          <a:lstStyle>
            <a:lvl1pPr>
              <a:defRPr/>
            </a:lvl1pPr>
          </a:lstStyle>
          <a:p>
            <a:pPr>
              <a:defRPr/>
            </a:pPr>
            <a:fld id="{302949B7-DC1E-404E-89E3-1E519EB3815D}" type="slidenum">
              <a:rPr lang="en-US" altLang="en-US"/>
              <a:pPr>
                <a:defRPr/>
              </a:pPr>
              <a:t>‹#›</a:t>
            </a:fld>
            <a:endParaRPr lang="en-US" altLang="en-US"/>
          </a:p>
        </p:txBody>
      </p:sp>
      <p:sp>
        <p:nvSpPr>
          <p:cNvPr id="6" name="Rectangle 14">
            <a:extLst>
              <a:ext uri="{FF2B5EF4-FFF2-40B4-BE49-F238E27FC236}">
                <a16:creationId xmlns:a16="http://schemas.microsoft.com/office/drawing/2014/main" id="{3AB881B1-BDB6-4F09-A292-E65837ED9430}"/>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077878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D23BD0AA-7357-46A3-9733-080A2F58A64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D9F9336C-E33E-4532-BB07-1DEA6C5FCFB6}"/>
              </a:ext>
            </a:extLst>
          </p:cNvPr>
          <p:cNvSpPr>
            <a:spLocks noGrp="1" noChangeArrowheads="1"/>
          </p:cNvSpPr>
          <p:nvPr>
            <p:ph type="sldNum" sz="quarter" idx="11"/>
          </p:nvPr>
        </p:nvSpPr>
        <p:spPr>
          <a:ln/>
        </p:spPr>
        <p:txBody>
          <a:bodyPr/>
          <a:lstStyle>
            <a:lvl1pPr>
              <a:defRPr/>
            </a:lvl1pPr>
          </a:lstStyle>
          <a:p>
            <a:pPr>
              <a:defRPr/>
            </a:pPr>
            <a:fld id="{452D4E1B-94E5-4FEC-8474-4CFBEC25E0E1}" type="slidenum">
              <a:rPr lang="en-US" altLang="en-US"/>
              <a:pPr>
                <a:defRPr/>
              </a:pPr>
              <a:t>‹#›</a:t>
            </a:fld>
            <a:endParaRPr lang="en-US" altLang="en-US"/>
          </a:p>
        </p:txBody>
      </p:sp>
      <p:sp>
        <p:nvSpPr>
          <p:cNvPr id="6" name="Rectangle 14">
            <a:extLst>
              <a:ext uri="{FF2B5EF4-FFF2-40B4-BE49-F238E27FC236}">
                <a16:creationId xmlns:a16="http://schemas.microsoft.com/office/drawing/2014/main" id="{5BC6FDA4-4D8F-4894-9A1A-B59845FF9B23}"/>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52308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7/11/2024</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7/11/2024</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7/11/2024</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7/11/2024</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055064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7/11/2024</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7/11/2024</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7/11/2024</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7/11/2024</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73"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7/11/2024</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D4AE7B88-00E3-4A51-9F62-E34BB050489B}"/>
              </a:ext>
            </a:extLst>
          </p:cNvPr>
          <p:cNvSpPr>
            <a:spLocks noGrp="1" noChangeArrowheads="1"/>
          </p:cNvSpPr>
          <p:nvPr>
            <p:ph type="dt" sz="half" idx="2"/>
          </p:nvPr>
        </p:nvSpPr>
        <p:spPr bwMode="auto">
          <a:xfrm>
            <a:off x="609600" y="625157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i="0">
                <a:latin typeface="Arial" charset="0"/>
              </a:defRPr>
            </a:lvl1pPr>
          </a:lstStyle>
          <a:p>
            <a:pPr>
              <a:defRPr/>
            </a:pPr>
            <a:endParaRPr lang="en-US"/>
          </a:p>
        </p:txBody>
      </p:sp>
      <p:sp>
        <p:nvSpPr>
          <p:cNvPr id="5123" name="Rectangle 3">
            <a:extLst>
              <a:ext uri="{FF2B5EF4-FFF2-40B4-BE49-F238E27FC236}">
                <a16:creationId xmlns:a16="http://schemas.microsoft.com/office/drawing/2014/main" id="{7393CB33-CDA6-4679-AEB9-AC6215C94591}"/>
              </a:ext>
            </a:extLst>
          </p:cNvPr>
          <p:cNvSpPr>
            <a:spLocks noGrp="1" noChangeArrowheads="1"/>
          </p:cNvSpPr>
          <p:nvPr>
            <p:ph type="sldNum" sz="quarter" idx="4"/>
          </p:nvPr>
        </p:nvSpPr>
        <p:spPr bwMode="auto">
          <a:xfrm>
            <a:off x="8737600" y="6248400"/>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i="0" smtClean="0">
                <a:latin typeface="Arial" panose="020B0604020202020204" pitchFamily="34" charset="0"/>
              </a:defRPr>
            </a:lvl1pPr>
          </a:lstStyle>
          <a:p>
            <a:pPr>
              <a:defRPr/>
            </a:pPr>
            <a:fld id="{5AF68CF2-3F71-422E-8A22-5A8D6E847458}" type="slidenum">
              <a:rPr lang="en-US" altLang="en-US"/>
              <a:pPr>
                <a:defRPr/>
              </a:pPr>
              <a:t>‹#›</a:t>
            </a:fld>
            <a:endParaRPr lang="en-US" altLang="en-US"/>
          </a:p>
        </p:txBody>
      </p:sp>
      <p:grpSp>
        <p:nvGrpSpPr>
          <p:cNvPr id="1028" name="Group 4">
            <a:extLst>
              <a:ext uri="{FF2B5EF4-FFF2-40B4-BE49-F238E27FC236}">
                <a16:creationId xmlns:a16="http://schemas.microsoft.com/office/drawing/2014/main" id="{BB94647D-A3F7-4A3B-8EA2-2682BF77B2A7}"/>
              </a:ext>
            </a:extLst>
          </p:cNvPr>
          <p:cNvGrpSpPr>
            <a:grpSpLocks/>
          </p:cNvGrpSpPr>
          <p:nvPr/>
        </p:nvGrpSpPr>
        <p:grpSpPr bwMode="auto">
          <a:xfrm>
            <a:off x="1" y="1"/>
            <a:ext cx="12187767" cy="6850063"/>
            <a:chOff x="0" y="0"/>
            <a:chExt cx="5758" cy="4315"/>
          </a:xfrm>
        </p:grpSpPr>
        <p:grpSp>
          <p:nvGrpSpPr>
            <p:cNvPr id="1032" name="Group 5">
              <a:extLst>
                <a:ext uri="{FF2B5EF4-FFF2-40B4-BE49-F238E27FC236}">
                  <a16:creationId xmlns:a16="http://schemas.microsoft.com/office/drawing/2014/main" id="{DA3DEA6D-6685-482E-83A9-35463509E5DB}"/>
                </a:ext>
              </a:extLst>
            </p:cNvPr>
            <p:cNvGrpSpPr>
              <a:grpSpLocks/>
            </p:cNvGrpSpPr>
            <p:nvPr userDrawn="1"/>
          </p:nvGrpSpPr>
          <p:grpSpPr bwMode="auto">
            <a:xfrm>
              <a:off x="1728" y="2230"/>
              <a:ext cx="4027" cy="2085"/>
              <a:chOff x="1728" y="2230"/>
              <a:chExt cx="4027" cy="2085"/>
            </a:xfrm>
          </p:grpSpPr>
          <p:sp>
            <p:nvSpPr>
              <p:cNvPr id="5126" name="Freeform 6">
                <a:extLst>
                  <a:ext uri="{FF2B5EF4-FFF2-40B4-BE49-F238E27FC236}">
                    <a16:creationId xmlns:a16="http://schemas.microsoft.com/office/drawing/2014/main" id="{2D3052E6-1AE3-476B-9376-32DEB969E711}"/>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400"/>
              </a:p>
            </p:txBody>
          </p:sp>
          <p:sp>
            <p:nvSpPr>
              <p:cNvPr id="5127" name="Freeform 7">
                <a:extLst>
                  <a:ext uri="{FF2B5EF4-FFF2-40B4-BE49-F238E27FC236}">
                    <a16:creationId xmlns:a16="http://schemas.microsoft.com/office/drawing/2014/main" id="{C804AE71-6154-473A-8E0C-C5CE20B1AACB}"/>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400"/>
              </a:p>
            </p:txBody>
          </p:sp>
          <p:sp>
            <p:nvSpPr>
              <p:cNvPr id="5128" name="Freeform 8">
                <a:extLst>
                  <a:ext uri="{FF2B5EF4-FFF2-40B4-BE49-F238E27FC236}">
                    <a16:creationId xmlns:a16="http://schemas.microsoft.com/office/drawing/2014/main" id="{594F3F8B-7A7B-439B-8CCB-A0131EEF756C}"/>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400"/>
              </a:p>
            </p:txBody>
          </p:sp>
          <p:sp>
            <p:nvSpPr>
              <p:cNvPr id="1038" name="Freeform 9">
                <a:extLst>
                  <a:ext uri="{FF2B5EF4-FFF2-40B4-BE49-F238E27FC236}">
                    <a16:creationId xmlns:a16="http://schemas.microsoft.com/office/drawing/2014/main" id="{D5A40BF8-1263-4334-8B2A-5C8029A12425}"/>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5130" name="Freeform 10">
                <a:extLst>
                  <a:ext uri="{FF2B5EF4-FFF2-40B4-BE49-F238E27FC236}">
                    <a16:creationId xmlns:a16="http://schemas.microsoft.com/office/drawing/2014/main" id="{36FDBDCD-2B53-45B7-9C1F-D206EA3795EF}"/>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400"/>
              </a:p>
            </p:txBody>
          </p:sp>
        </p:grpSp>
        <p:sp>
          <p:nvSpPr>
            <p:cNvPr id="5131" name="Freeform 11">
              <a:extLst>
                <a:ext uri="{FF2B5EF4-FFF2-40B4-BE49-F238E27FC236}">
                  <a16:creationId xmlns:a16="http://schemas.microsoft.com/office/drawing/2014/main" id="{825A1461-5FDD-4C25-9CD8-D5F1AEE2FE33}"/>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400"/>
            </a:p>
          </p:txBody>
        </p:sp>
        <p:sp>
          <p:nvSpPr>
            <p:cNvPr id="1034" name="Freeform 12">
              <a:extLst>
                <a:ext uri="{FF2B5EF4-FFF2-40B4-BE49-F238E27FC236}">
                  <a16:creationId xmlns:a16="http://schemas.microsoft.com/office/drawing/2014/main" id="{5491C47B-2607-4B03-AC11-265AF0E93D0C}"/>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grpSp>
      <p:sp>
        <p:nvSpPr>
          <p:cNvPr id="5133" name="Rectangle 13">
            <a:extLst>
              <a:ext uri="{FF2B5EF4-FFF2-40B4-BE49-F238E27FC236}">
                <a16:creationId xmlns:a16="http://schemas.microsoft.com/office/drawing/2014/main" id="{01D02711-9D0B-4745-8339-49BE55CE84CF}"/>
              </a:ext>
            </a:extLst>
          </p:cNvPr>
          <p:cNvSpPr>
            <a:spLocks noGrp="1" noRot="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34" name="Rectangle 14">
            <a:extLst>
              <a:ext uri="{FF2B5EF4-FFF2-40B4-BE49-F238E27FC236}">
                <a16:creationId xmlns:a16="http://schemas.microsoft.com/office/drawing/2014/main" id="{5921911F-7E61-4C1B-81A2-2C06D9C0356D}"/>
              </a:ext>
            </a:extLst>
          </p:cNvPr>
          <p:cNvSpPr>
            <a:spLocks noGrp="1" noChangeArrowheads="1"/>
          </p:cNvSpPr>
          <p:nvPr>
            <p:ph type="ftr" sz="quarter" idx="3"/>
          </p:nvPr>
        </p:nvSpPr>
        <p:spPr bwMode="auto">
          <a:xfrm>
            <a:off x="4165600" y="6248400"/>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0" i="0">
                <a:latin typeface="Arial" charset="0"/>
              </a:defRPr>
            </a:lvl1pPr>
          </a:lstStyle>
          <a:p>
            <a:pPr>
              <a:defRPr/>
            </a:pPr>
            <a:endParaRPr lang="en-US"/>
          </a:p>
        </p:txBody>
      </p:sp>
      <p:sp>
        <p:nvSpPr>
          <p:cNvPr id="5135" name="Rectangle 15">
            <a:extLst>
              <a:ext uri="{FF2B5EF4-FFF2-40B4-BE49-F238E27FC236}">
                <a16:creationId xmlns:a16="http://schemas.microsoft.com/office/drawing/2014/main" id="{25933D45-B14A-424F-A88B-51AF2B465955}"/>
              </a:ext>
            </a:extLst>
          </p:cNvPr>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3345692"/>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18" Type="http://schemas.openxmlformats.org/officeDocument/2006/relationships/slide" Target="slide17.xml"/><Relationship Id="rId26" Type="http://schemas.openxmlformats.org/officeDocument/2006/relationships/image" Target="../media/image23.png"/><Relationship Id="rId3" Type="http://schemas.openxmlformats.org/officeDocument/2006/relationships/slide" Target="slide12.xml"/><Relationship Id="rId21" Type="http://schemas.openxmlformats.org/officeDocument/2006/relationships/image" Target="../media/image18.png"/><Relationship Id="rId7" Type="http://schemas.openxmlformats.org/officeDocument/2006/relationships/image" Target="../media/image8.png"/><Relationship Id="rId12" Type="http://schemas.openxmlformats.org/officeDocument/2006/relationships/slide" Target="slide15.xml"/><Relationship Id="rId17" Type="http://schemas.openxmlformats.org/officeDocument/2006/relationships/image" Target="../media/image15.png"/><Relationship Id="rId25" Type="http://schemas.openxmlformats.org/officeDocument/2006/relationships/image" Target="../media/image22.png"/><Relationship Id="rId2" Type="http://schemas.openxmlformats.org/officeDocument/2006/relationships/image" Target="../media/image5.jpeg"/><Relationship Id="rId16" Type="http://schemas.openxmlformats.org/officeDocument/2006/relationships/image" Target="../media/image14.png"/><Relationship Id="rId20" Type="http://schemas.openxmlformats.org/officeDocument/2006/relationships/image" Target="../media/image17.png"/><Relationship Id="rId29" Type="http://schemas.openxmlformats.org/officeDocument/2006/relationships/image" Target="../media/image26.gif"/><Relationship Id="rId1" Type="http://schemas.openxmlformats.org/officeDocument/2006/relationships/slideLayout" Target="../slideLayouts/slideLayout6.xml"/><Relationship Id="rId6" Type="http://schemas.openxmlformats.org/officeDocument/2006/relationships/slide" Target="slide13.xml"/><Relationship Id="rId11" Type="http://schemas.openxmlformats.org/officeDocument/2006/relationships/image" Target="../media/image11.png"/><Relationship Id="rId24" Type="http://schemas.openxmlformats.org/officeDocument/2006/relationships/image" Target="../media/image21.png"/><Relationship Id="rId5" Type="http://schemas.openxmlformats.org/officeDocument/2006/relationships/image" Target="../media/image7.png"/><Relationship Id="rId15" Type="http://schemas.openxmlformats.org/officeDocument/2006/relationships/slide" Target="slide16.xml"/><Relationship Id="rId23" Type="http://schemas.openxmlformats.org/officeDocument/2006/relationships/image" Target="../media/image20.png"/><Relationship Id="rId28" Type="http://schemas.openxmlformats.org/officeDocument/2006/relationships/image" Target="../media/image25.png"/><Relationship Id="rId10" Type="http://schemas.openxmlformats.org/officeDocument/2006/relationships/image" Target="../media/image10.png"/><Relationship Id="rId19"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slide" Target="slide14.xml"/><Relationship Id="rId14" Type="http://schemas.openxmlformats.org/officeDocument/2006/relationships/image" Target="../media/image13.png"/><Relationship Id="rId22" Type="http://schemas.openxmlformats.org/officeDocument/2006/relationships/image" Target="../media/image19.png"/><Relationship Id="rId27"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2FFC5212-227D-4386-8215-57FF30950393}"/>
              </a:ext>
            </a:extLst>
          </p:cNvPr>
          <p:cNvSpPr txBox="1">
            <a:spLocks noChangeArrowheads="1"/>
          </p:cNvSpPr>
          <p:nvPr/>
        </p:nvSpPr>
        <p:spPr bwMode="auto">
          <a:xfrm>
            <a:off x="1753385" y="1016996"/>
            <a:ext cx="895546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hangingPunct="1">
              <a:spcBef>
                <a:spcPct val="50000"/>
              </a:spcBef>
            </a:pPr>
            <a:r>
              <a:rPr lang="en-US" altLang="en-US" sz="4000" b="1" err="1">
                <a:solidFill>
                  <a:srgbClr val="0000FF"/>
                </a:solidFill>
                <a:latin typeface="HP001 4 hàng" pitchFamily="34" charset="0"/>
              </a:rPr>
              <a:t>Thứ</a:t>
            </a:r>
            <a:r>
              <a:rPr lang="en-US" altLang="en-US" sz="4000" b="1">
                <a:solidFill>
                  <a:srgbClr val="0000FF"/>
                </a:solidFill>
                <a:latin typeface="HP001 4 hàng" pitchFamily="34" charset="0"/>
              </a:rPr>
              <a:t> hai, ngày  08 </a:t>
            </a:r>
            <a:r>
              <a:rPr lang="en-US" altLang="en-US" sz="4000" b="1" err="1">
                <a:solidFill>
                  <a:srgbClr val="0000FF"/>
                </a:solidFill>
                <a:latin typeface="HP001 4 hàng" pitchFamily="34" charset="0"/>
              </a:rPr>
              <a:t>tháng</a:t>
            </a:r>
            <a:r>
              <a:rPr lang="en-US" altLang="en-US" sz="4000" b="1">
                <a:solidFill>
                  <a:srgbClr val="0000FF"/>
                </a:solidFill>
                <a:latin typeface="HP001 4 hàng" pitchFamily="34" charset="0"/>
              </a:rPr>
              <a:t>  11  </a:t>
            </a:r>
            <a:r>
              <a:rPr lang="en-US" altLang="en-US" sz="4000" b="1" err="1">
                <a:solidFill>
                  <a:srgbClr val="0000FF"/>
                </a:solidFill>
                <a:latin typeface="HP001 4 hàng" pitchFamily="34" charset="0"/>
              </a:rPr>
              <a:t>năm</a:t>
            </a:r>
            <a:r>
              <a:rPr lang="en-US" altLang="en-US" sz="4000" b="1">
                <a:solidFill>
                  <a:srgbClr val="0000FF"/>
                </a:solidFill>
                <a:latin typeface="HP001 4 hàng" pitchFamily="34" charset="0"/>
              </a:rPr>
              <a:t> 2024</a:t>
            </a:r>
            <a:endParaRPr lang="en-US" altLang="en-US" sz="4000" b="1" dirty="0">
              <a:solidFill>
                <a:srgbClr val="0000FF"/>
              </a:solidFill>
              <a:latin typeface="HP001 4 hàng" pitchFamily="34" charset="0"/>
            </a:endParaRPr>
          </a:p>
        </p:txBody>
      </p:sp>
      <p:sp>
        <p:nvSpPr>
          <p:cNvPr id="3" name="TextBox 2">
            <a:extLst>
              <a:ext uri="{FF2B5EF4-FFF2-40B4-BE49-F238E27FC236}">
                <a16:creationId xmlns:a16="http://schemas.microsoft.com/office/drawing/2014/main" id="{0EF1B384-2B2E-4E2E-96DD-06F63D26AFCA}"/>
              </a:ext>
            </a:extLst>
          </p:cNvPr>
          <p:cNvSpPr txBox="1"/>
          <p:nvPr/>
        </p:nvSpPr>
        <p:spPr>
          <a:xfrm>
            <a:off x="405353" y="1579711"/>
            <a:ext cx="11604395" cy="3132974"/>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en-US" sz="3600" b="1" u="sng"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Tiếng Việt</a:t>
            </a:r>
          </a:p>
          <a:p>
            <a:pPr marL="180340" marR="0" algn="ctr">
              <a:lnSpc>
                <a:spcPct val="150000"/>
              </a:lnSpc>
              <a:spcBef>
                <a:spcPts val="0"/>
              </a:spcBef>
              <a:spcAft>
                <a:spcPts val="0"/>
              </a:spcAft>
              <a:tabLst>
                <a:tab pos="270510" algn="l"/>
              </a:tabLst>
            </a:pPr>
            <a:r>
              <a:rPr lang="en-US" sz="60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5: ÔN </a:t>
            </a:r>
            <a:r>
              <a:rPr lang="en-US" sz="6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TẬP </a:t>
            </a:r>
            <a:r>
              <a:rPr lang="en-US" sz="60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GIỮA</a:t>
            </a:r>
            <a:r>
              <a:rPr lang="en-US" sz="6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HỌC KÌ 1</a:t>
            </a:r>
          </a:p>
          <a:p>
            <a:pPr marL="180340" marR="0" algn="ctr">
              <a:lnSpc>
                <a:spcPct val="150000"/>
              </a:lnSpc>
              <a:spcBef>
                <a:spcPts val="0"/>
              </a:spcBef>
              <a:spcAft>
                <a:spcPts val="0"/>
              </a:spcAft>
              <a:tabLst>
                <a:tab pos="270510" algn="l"/>
              </a:tabLst>
            </a:pP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000" b="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iết</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3)</a:t>
            </a:r>
            <a:endParaRPr lang="en-US" sz="4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003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A8D30EA0-91C8-45C7-9297-BABA58F96400}"/>
              </a:ext>
            </a:extLst>
          </p:cNvPr>
          <p:cNvSpPr txBox="1"/>
          <p:nvPr/>
        </p:nvSpPr>
        <p:spPr>
          <a:xfrm>
            <a:off x="274582" y="2071598"/>
            <a:ext cx="11642836" cy="1200329"/>
          </a:xfrm>
          <a:prstGeom prst="rect">
            <a:avLst/>
          </a:prstGeom>
          <a:noFill/>
        </p:spPr>
        <p:txBody>
          <a:bodyPr wrap="square" rtlCol="0" anchor="t">
            <a:spAutoFit/>
          </a:bodyPr>
          <a:lstStyle/>
          <a:p>
            <a:pPr algn="ctr">
              <a:spcBef>
                <a:spcPts val="600"/>
              </a:spcBef>
              <a:spcAft>
                <a:spcPts val="0"/>
              </a:spcAft>
            </a:pPr>
            <a:r>
              <a:rPr lang="en-US" sz="3600" b="1" kern="100">
                <a:solidFill>
                  <a:srgbClr val="FF0000"/>
                </a:solidFill>
                <a:latin typeface="Arial" panose="020B0604020202020204" pitchFamily="34" charset="0"/>
                <a:ea typeface="Calibri" panose="020F0502020204030204" pitchFamily="34" charset="0"/>
                <a:cs typeface="Arial" panose="020B0604020202020204" pitchFamily="34" charset="0"/>
              </a:rPr>
              <a:t>Thảo luận nhóm 4, thời gian 5 phút, hoàn thành Phiếu học tập</a:t>
            </a:r>
            <a:endParaRPr lang="en-US" sz="3600" kern="10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0195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5BCE9F0-6BFA-47C2-8D91-E42C6D74A563}"/>
              </a:ext>
            </a:extLst>
          </p:cNvPr>
          <p:cNvSpPr txBox="1"/>
          <p:nvPr/>
        </p:nvSpPr>
        <p:spPr>
          <a:xfrm>
            <a:off x="117998" y="511984"/>
            <a:ext cx="11956004" cy="3558346"/>
          </a:xfrm>
          <a:prstGeom prst="rect">
            <a:avLst/>
          </a:prstGeom>
          <a:solidFill>
            <a:schemeClr val="bg1"/>
          </a:solidFill>
        </p:spPr>
        <p:txBody>
          <a:bodyPr wrap="square">
            <a:spAutoFit/>
          </a:bodyPr>
          <a:lstStyle/>
          <a:p>
            <a:pPr algn="just">
              <a:lnSpc>
                <a:spcPct val="150000"/>
              </a:lnSpc>
              <a:spcBef>
                <a:spcPts val="600"/>
              </a:spcBef>
              <a:spcAft>
                <a:spcPts val="0"/>
              </a:spcAft>
            </a:pPr>
            <a:r>
              <a:rPr lang="nl-NL" sz="3600" kern="100">
                <a:latin typeface="Times New Roman" panose="02020603050405020304" pitchFamily="18" charset="0"/>
                <a:ea typeface="Calibri" panose="020F0502020204030204" pitchFamily="34" charset="0"/>
                <a:cs typeface="Times New Roman" panose="02020603050405020304" pitchFamily="18" charset="0"/>
              </a:rPr>
              <a:t>a) + Từ đồng nghĩa với </a:t>
            </a:r>
            <a:r>
              <a:rPr lang="nl-NL" sz="3600" b="1" i="1" kern="100">
                <a:latin typeface="Times New Roman" panose="02020603050405020304" pitchFamily="18" charset="0"/>
                <a:ea typeface="Calibri" panose="020F0502020204030204" pitchFamily="34" charset="0"/>
                <a:cs typeface="Times New Roman" panose="02020603050405020304" pitchFamily="18" charset="0"/>
              </a:rPr>
              <a:t>tiền đạo</a:t>
            </a:r>
            <a:r>
              <a:rPr lang="nl-NL" sz="3600" kern="100">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0"/>
              </a:spcAft>
            </a:pPr>
            <a:r>
              <a:rPr lang="nl-NL" sz="3600" kern="100">
                <a:latin typeface="Times New Roman" panose="02020603050405020304" pitchFamily="18" charset="0"/>
                <a:ea typeface="Calibri" panose="020F0502020204030204" pitchFamily="34" charset="0"/>
                <a:cs typeface="Times New Roman" panose="02020603050405020304" pitchFamily="18" charset="0"/>
              </a:rPr>
              <a:t>    + Từ đồng nghĩa với </a:t>
            </a:r>
            <a:r>
              <a:rPr lang="nl-NL" sz="3600" b="1" i="1" kern="100">
                <a:latin typeface="Times New Roman" panose="02020603050405020304" pitchFamily="18" charset="0"/>
                <a:ea typeface="Calibri" panose="020F0502020204030204" pitchFamily="34" charset="0"/>
                <a:cs typeface="Times New Roman" panose="02020603050405020304" pitchFamily="18" charset="0"/>
              </a:rPr>
              <a:t>thủ môn</a:t>
            </a:r>
            <a:r>
              <a:rPr lang="nl-NL" sz="3600" kern="100">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0"/>
              </a:spcAft>
            </a:pPr>
            <a:r>
              <a:rPr lang="nl-NL" sz="3600" kern="100">
                <a:latin typeface="Times New Roman" panose="02020603050405020304" pitchFamily="18" charset="0"/>
                <a:ea typeface="Calibri" panose="020F0502020204030204" pitchFamily="34" charset="0"/>
                <a:cs typeface="Times New Roman" panose="02020603050405020304" pitchFamily="18" charset="0"/>
              </a:rPr>
              <a:t>b) + Từ đồng nghĩa với </a:t>
            </a:r>
            <a:r>
              <a:rPr lang="nl-NL" sz="3600" b="1" i="1" kern="100">
                <a:latin typeface="Times New Roman" panose="02020603050405020304" pitchFamily="18" charset="0"/>
                <a:ea typeface="Calibri" panose="020F0502020204030204" pitchFamily="34" charset="0"/>
                <a:cs typeface="Times New Roman" panose="02020603050405020304" pitchFamily="18" charset="0"/>
              </a:rPr>
              <a:t>lạnh cóng</a:t>
            </a:r>
            <a:r>
              <a:rPr lang="nl-NL" sz="3600" kern="100">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0"/>
              </a:spcAft>
            </a:pPr>
            <a:r>
              <a:rPr lang="nl-NL" sz="3600" kern="100">
                <a:latin typeface="Times New Roman" panose="02020603050405020304" pitchFamily="18" charset="0"/>
                <a:ea typeface="Calibri" panose="020F0502020204030204" pitchFamily="34" charset="0"/>
                <a:cs typeface="Times New Roman" panose="02020603050405020304" pitchFamily="18" charset="0"/>
              </a:rPr>
              <a:t>    + Từ đồng nghĩa với </a:t>
            </a:r>
            <a:r>
              <a:rPr lang="nl-NL" sz="3600" b="1" i="1" kern="100">
                <a:latin typeface="Times New Roman" panose="02020603050405020304" pitchFamily="18" charset="0"/>
                <a:ea typeface="Calibri" panose="020F0502020204030204" pitchFamily="34" charset="0"/>
                <a:cs typeface="Times New Roman" panose="02020603050405020304" pitchFamily="18" charset="0"/>
              </a:rPr>
              <a:t>luồn</a:t>
            </a:r>
            <a:r>
              <a:rPr lang="nl-NL" sz="3600" kern="100">
                <a:latin typeface="Times New Roman" panose="02020603050405020304" pitchFamily="18" charset="0"/>
                <a:ea typeface="Calibri" panose="020F0502020204030204" pitchFamily="34" charset="0"/>
                <a:cs typeface="Times New Roman" panose="02020603050405020304" pitchFamily="18" charset="0"/>
              </a:rPr>
              <a:t>?</a:t>
            </a:r>
            <a:endParaRPr lang="en-US" sz="2800" kern="1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504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2CC0FE-EBF8-40E0-9812-A9C75C737DD8}"/>
              </a:ext>
            </a:extLst>
          </p:cNvPr>
          <p:cNvSpPr txBox="1"/>
          <p:nvPr/>
        </p:nvSpPr>
        <p:spPr>
          <a:xfrm>
            <a:off x="117998" y="511984"/>
            <a:ext cx="11956004" cy="3558346"/>
          </a:xfrm>
          <a:prstGeom prst="rect">
            <a:avLst/>
          </a:prstGeom>
          <a:solidFill>
            <a:schemeClr val="bg1"/>
          </a:solidFill>
        </p:spPr>
        <p:txBody>
          <a:bodyPr wrap="square">
            <a:spAutoFit/>
          </a:bodyPr>
          <a:lstStyle/>
          <a:p>
            <a:pPr algn="just">
              <a:lnSpc>
                <a:spcPct val="150000"/>
              </a:lnSpc>
              <a:spcBef>
                <a:spcPts val="600"/>
              </a:spcBef>
              <a:spcAft>
                <a:spcPts val="0"/>
              </a:spcAft>
            </a:pPr>
            <a:r>
              <a:rPr lang="nl-NL" sz="3600" kern="100">
                <a:latin typeface="Times New Roman" panose="02020603050405020304" pitchFamily="18" charset="0"/>
                <a:ea typeface="Calibri" panose="020F0502020204030204" pitchFamily="34" charset="0"/>
                <a:cs typeface="Times New Roman" panose="02020603050405020304" pitchFamily="18" charset="0"/>
              </a:rPr>
              <a:t>a) + Từ đồng nghĩa với </a:t>
            </a:r>
            <a:r>
              <a:rPr lang="nl-NL" sz="3600" b="1" i="1" kern="100">
                <a:latin typeface="Times New Roman" panose="02020603050405020304" pitchFamily="18" charset="0"/>
                <a:ea typeface="Calibri" panose="020F0502020204030204" pitchFamily="34" charset="0"/>
                <a:cs typeface="Times New Roman" panose="02020603050405020304" pitchFamily="18" charset="0"/>
              </a:rPr>
              <a:t>tiền đạo: chân sút</a:t>
            </a:r>
            <a:r>
              <a:rPr lang="nl-NL" sz="3600" kern="100">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0"/>
              </a:spcAft>
            </a:pPr>
            <a:r>
              <a:rPr lang="nl-NL" sz="3600" kern="100">
                <a:latin typeface="Times New Roman" panose="02020603050405020304" pitchFamily="18" charset="0"/>
                <a:ea typeface="Calibri" panose="020F0502020204030204" pitchFamily="34" charset="0"/>
                <a:cs typeface="Times New Roman" panose="02020603050405020304" pitchFamily="18" charset="0"/>
              </a:rPr>
              <a:t>    + Từ đồng nghĩa với </a:t>
            </a:r>
            <a:r>
              <a:rPr lang="nl-NL" sz="3600" b="1" i="1" kern="100">
                <a:latin typeface="Times New Roman" panose="02020603050405020304" pitchFamily="18" charset="0"/>
                <a:ea typeface="Calibri" panose="020F0502020204030204" pitchFamily="34" charset="0"/>
                <a:cs typeface="Times New Roman" panose="02020603050405020304" pitchFamily="18" charset="0"/>
              </a:rPr>
              <a:t>thủ môn: </a:t>
            </a:r>
            <a:r>
              <a:rPr lang="nl-NL" sz="3600" b="1" i="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thủ thành</a:t>
            </a:r>
            <a:r>
              <a:rPr lang="nl-NL" sz="3600"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0"/>
              </a:spcAft>
            </a:pPr>
            <a:r>
              <a:rPr lang="nl-NL" sz="3600" kern="100">
                <a:latin typeface="Times New Roman" panose="02020603050405020304" pitchFamily="18" charset="0"/>
                <a:ea typeface="Calibri" panose="020F0502020204030204" pitchFamily="34" charset="0"/>
                <a:cs typeface="Times New Roman" panose="02020603050405020304" pitchFamily="18" charset="0"/>
              </a:rPr>
              <a:t>b) + Từ đồng nghĩa với </a:t>
            </a:r>
            <a:r>
              <a:rPr lang="nl-NL" sz="3600" b="1" i="1" kern="100">
                <a:latin typeface="Times New Roman" panose="02020603050405020304" pitchFamily="18" charset="0"/>
                <a:ea typeface="Calibri" panose="020F0502020204030204" pitchFamily="34" charset="0"/>
                <a:cs typeface="Times New Roman" panose="02020603050405020304" pitchFamily="18" charset="0"/>
              </a:rPr>
              <a:t>lạnh cóng: </a:t>
            </a:r>
            <a:r>
              <a:rPr lang="nl-NL" sz="3600" b="1" i="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rét, buốt, lạnh giá</a:t>
            </a:r>
            <a:r>
              <a:rPr lang="nl-NL" sz="3600"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0"/>
              </a:spcAft>
            </a:pPr>
            <a:r>
              <a:rPr lang="nl-NL" sz="3600" kern="100">
                <a:latin typeface="Times New Roman" panose="02020603050405020304" pitchFamily="18" charset="0"/>
                <a:ea typeface="Calibri" panose="020F0502020204030204" pitchFamily="34" charset="0"/>
                <a:cs typeface="Times New Roman" panose="02020603050405020304" pitchFamily="18" charset="0"/>
              </a:rPr>
              <a:t>    + Từ đồng nghĩa với </a:t>
            </a:r>
            <a:r>
              <a:rPr lang="nl-NL" sz="3600" b="1" i="1" kern="100">
                <a:latin typeface="Times New Roman" panose="02020603050405020304" pitchFamily="18" charset="0"/>
                <a:ea typeface="Calibri" panose="020F0502020204030204" pitchFamily="34" charset="0"/>
                <a:cs typeface="Times New Roman" panose="02020603050405020304" pitchFamily="18" charset="0"/>
              </a:rPr>
              <a:t>luồn: </a:t>
            </a:r>
            <a:r>
              <a:rPr lang="nl-NL" sz="3600" b="1" i="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chui, len lỏi, xộc</a:t>
            </a:r>
            <a:endParaRPr lang="en-US" sz="2800" kern="1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111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CA6520D-42FF-41CB-872F-E6DF50121026}"/>
              </a:ext>
            </a:extLst>
          </p:cNvPr>
          <p:cNvSpPr txBox="1"/>
          <p:nvPr/>
        </p:nvSpPr>
        <p:spPr>
          <a:xfrm>
            <a:off x="324465" y="416656"/>
            <a:ext cx="11631561" cy="5617692"/>
          </a:xfrm>
          <a:prstGeom prst="rect">
            <a:avLst/>
          </a:prstGeom>
          <a:solidFill>
            <a:schemeClr val="accent1">
              <a:lumMod val="40000"/>
              <a:lumOff val="60000"/>
            </a:schemeClr>
          </a:solidFill>
        </p:spPr>
        <p:txBody>
          <a:bodyPr wrap="square">
            <a:spAutoFit/>
          </a:bodyPr>
          <a:lstStyle/>
          <a:p>
            <a:pPr marL="190500" indent="-190500"/>
            <a:r>
              <a:rPr lang="en-US" sz="3600" b="1" i="0" dirty="0">
                <a:solidFill>
                  <a:srgbClr val="FF0000"/>
                </a:solidFill>
                <a:effectLst/>
                <a:latin typeface="Arial" panose="020B0604020202020204" pitchFamily="34" charset="0"/>
                <a:cs typeface="Arial" panose="020B0604020202020204" pitchFamily="34" charset="0"/>
              </a:rPr>
              <a:t>2</a:t>
            </a:r>
            <a:r>
              <a:rPr lang="en-US" sz="3600" b="1" i="0">
                <a:solidFill>
                  <a:srgbClr val="FF0000"/>
                </a:solidFill>
                <a:effectLst/>
                <a:latin typeface="Arial" panose="020B0604020202020204" pitchFamily="34" charset="0"/>
                <a:cs typeface="Arial" panose="020B0604020202020204" pitchFamily="34" charset="0"/>
              </a:rPr>
              <a:t>.</a:t>
            </a:r>
            <a:r>
              <a:rPr lang="en-US" sz="3600" b="1" i="0">
                <a:solidFill>
                  <a:schemeClr val="accent1">
                    <a:lumMod val="75000"/>
                  </a:schemeClr>
                </a:solidFill>
                <a:effectLst/>
                <a:latin typeface="Arial" panose="020B0604020202020204" pitchFamily="34" charset="0"/>
                <a:cs typeface="Arial" panose="020B0604020202020204" pitchFamily="34" charset="0"/>
              </a:rPr>
              <a:t> </a:t>
            </a:r>
            <a:r>
              <a:rPr lang="en-US" sz="3600">
                <a:solidFill>
                  <a:srgbClr val="231F20"/>
                </a:solidFill>
                <a:latin typeface="Arial" panose="020B0604020202020204" pitchFamily="34" charset="0"/>
                <a:ea typeface="Arial" panose="020B0604020202020204" pitchFamily="34" charset="0"/>
                <a:cs typeface="Arial" panose="020B0604020202020204" pitchFamily="34" charset="0"/>
              </a:rPr>
              <a:t>Các từ in đậm trong đoạn thơ dưới đây được dùng với nghĩa gốc hay nghĩa chuyển?</a:t>
            </a:r>
          </a:p>
          <a:p>
            <a:pPr algn="ctr"/>
            <a:r>
              <a:rPr lang="en-US" sz="3600" b="1">
                <a:solidFill>
                  <a:srgbClr val="231F20"/>
                </a:solidFill>
                <a:latin typeface="Arial" panose="020B0604020202020204" pitchFamily="34" charset="0"/>
                <a:ea typeface="Arial" panose="020B0604020202020204" pitchFamily="34" charset="0"/>
                <a:cs typeface="Arial" panose="020B0604020202020204" pitchFamily="34" charset="0"/>
              </a:rPr>
              <a:t>Răng </a:t>
            </a:r>
            <a:r>
              <a:rPr lang="en-US" sz="3600">
                <a:solidFill>
                  <a:srgbClr val="231F20"/>
                </a:solidFill>
                <a:latin typeface="Arial" panose="020B0604020202020204" pitchFamily="34" charset="0"/>
                <a:ea typeface="Arial" panose="020B0604020202020204" pitchFamily="34" charset="0"/>
                <a:cs typeface="Arial" panose="020B0604020202020204" pitchFamily="34" charset="0"/>
              </a:rPr>
              <a:t>của chiếc cào</a:t>
            </a:r>
            <a:br>
              <a:rPr lang="en-US" sz="3600">
                <a:solidFill>
                  <a:srgbClr val="231F20"/>
                </a:solidFill>
                <a:latin typeface="Arial" panose="020B0604020202020204" pitchFamily="34" charset="0"/>
                <a:ea typeface="Arial" panose="020B0604020202020204" pitchFamily="34" charset="0"/>
                <a:cs typeface="Arial" panose="020B0604020202020204" pitchFamily="34" charset="0"/>
              </a:rPr>
            </a:br>
            <a:r>
              <a:rPr lang="en-US" sz="3600">
                <a:solidFill>
                  <a:srgbClr val="231F20"/>
                </a:solidFill>
                <a:latin typeface="Arial" panose="020B0604020202020204" pitchFamily="34" charset="0"/>
                <a:ea typeface="Arial" panose="020B0604020202020204" pitchFamily="34" charset="0"/>
                <a:cs typeface="Arial" panose="020B0604020202020204" pitchFamily="34" charset="0"/>
              </a:rPr>
              <a:t> Làm sao nhai được?</a:t>
            </a:r>
          </a:p>
          <a:p>
            <a:pPr marL="1384300"/>
            <a:r>
              <a:rPr lang="en-US" sz="3600" b="1">
                <a:solidFill>
                  <a:srgbClr val="231F20"/>
                </a:solidFill>
                <a:latin typeface="Arial" panose="020B0604020202020204" pitchFamily="34" charset="0"/>
                <a:ea typeface="Arial" panose="020B0604020202020204" pitchFamily="34" charset="0"/>
                <a:cs typeface="Arial" panose="020B0604020202020204" pitchFamily="34" charset="0"/>
              </a:rPr>
              <a:t>                         Mũi </a:t>
            </a:r>
            <a:r>
              <a:rPr lang="en-US" sz="3600">
                <a:solidFill>
                  <a:srgbClr val="231F20"/>
                </a:solidFill>
                <a:latin typeface="Arial" panose="020B0604020202020204" pitchFamily="34" charset="0"/>
                <a:ea typeface="Arial" panose="020B0604020202020204" pitchFamily="34" charset="0"/>
                <a:cs typeface="Arial" panose="020B0604020202020204" pitchFamily="34" charset="0"/>
              </a:rPr>
              <a:t>thuyền rẽ nước </a:t>
            </a:r>
          </a:p>
          <a:p>
            <a:pPr marL="1384300"/>
            <a:r>
              <a:rPr lang="en-US" sz="3600">
                <a:solidFill>
                  <a:srgbClr val="231F20"/>
                </a:solidFill>
                <a:latin typeface="Arial" panose="020B0604020202020204" pitchFamily="34" charset="0"/>
                <a:ea typeface="Arial" panose="020B0604020202020204" pitchFamily="34" charset="0"/>
                <a:cs typeface="Arial" panose="020B0604020202020204" pitchFamily="34" charset="0"/>
              </a:rPr>
              <a:t>                         Thì ngửi cái gì?</a:t>
            </a:r>
          </a:p>
          <a:p>
            <a:pPr marL="1841500"/>
            <a:r>
              <a:rPr lang="en-US" sz="3600">
                <a:solidFill>
                  <a:srgbClr val="231F20"/>
                </a:solidFill>
                <a:latin typeface="Arial" panose="020B0604020202020204" pitchFamily="34" charset="0"/>
                <a:ea typeface="Arial" panose="020B0604020202020204" pitchFamily="34" charset="0"/>
                <a:cs typeface="Arial" panose="020B0604020202020204" pitchFamily="34" charset="0"/>
              </a:rPr>
              <a:t>                            Cái ấm không nghe </a:t>
            </a:r>
          </a:p>
          <a:p>
            <a:pPr marL="1841500"/>
            <a:r>
              <a:rPr lang="en-US" sz="3600">
                <a:solidFill>
                  <a:srgbClr val="231F20"/>
                </a:solidFill>
                <a:latin typeface="Arial" panose="020B0604020202020204" pitchFamily="34" charset="0"/>
                <a:ea typeface="Arial" panose="020B0604020202020204" pitchFamily="34" charset="0"/>
                <a:cs typeface="Arial" panose="020B0604020202020204" pitchFamily="34" charset="0"/>
              </a:rPr>
              <a:t>                            Sao </a:t>
            </a:r>
            <a:r>
              <a:rPr lang="en-US" sz="3600" b="1">
                <a:solidFill>
                  <a:srgbClr val="231F20"/>
                </a:solidFill>
                <a:latin typeface="Arial" panose="020B0604020202020204" pitchFamily="34" charset="0"/>
                <a:ea typeface="Arial" panose="020B0604020202020204" pitchFamily="34" charset="0"/>
                <a:cs typeface="Arial" panose="020B0604020202020204" pitchFamily="34" charset="0"/>
              </a:rPr>
              <a:t>tai </a:t>
            </a:r>
            <a:r>
              <a:rPr lang="en-US" sz="3600">
                <a:solidFill>
                  <a:srgbClr val="231F20"/>
                </a:solidFill>
                <a:latin typeface="Arial" panose="020B0604020202020204" pitchFamily="34" charset="0"/>
                <a:ea typeface="Arial" panose="020B0604020202020204" pitchFamily="34" charset="0"/>
                <a:cs typeface="Arial" panose="020B0604020202020204" pitchFamily="34" charset="0"/>
              </a:rPr>
              <a:t>lại mọc?</a:t>
            </a:r>
          </a:p>
          <a:p>
            <a:pPr algn="ctr"/>
            <a:r>
              <a:rPr lang="en-US" sz="3600">
                <a:solidFill>
                  <a:srgbClr val="231F20"/>
                </a:solidFill>
                <a:latin typeface="Arial" panose="020B0604020202020204" pitchFamily="34" charset="0"/>
                <a:ea typeface="Arial" panose="020B0604020202020204" pitchFamily="34" charset="0"/>
                <a:cs typeface="Arial" panose="020B0604020202020204" pitchFamily="34" charset="0"/>
              </a:rPr>
              <a:t>                                     QUANG HUY</a:t>
            </a:r>
          </a:p>
          <a:p>
            <a:pPr marL="0" marR="0" algn="just">
              <a:lnSpc>
                <a:spcPct val="120000"/>
              </a:lnSpc>
              <a:spcBef>
                <a:spcPts val="0"/>
              </a:spcBef>
              <a:spcAft>
                <a:spcPts val="0"/>
              </a:spcAft>
            </a:pPr>
            <a:endParaRPr lang="en-US" sz="3200"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6398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A8D30EA0-91C8-45C7-9297-BABA58F96400}"/>
              </a:ext>
            </a:extLst>
          </p:cNvPr>
          <p:cNvSpPr txBox="1"/>
          <p:nvPr/>
        </p:nvSpPr>
        <p:spPr>
          <a:xfrm>
            <a:off x="274582" y="2071598"/>
            <a:ext cx="11642836" cy="1200329"/>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00" cap="none" spc="0" normalizeH="0" baseline="0" noProof="0">
                <a:ln>
                  <a:noFill/>
                </a:ln>
                <a:solidFill>
                  <a:srgbClr val="FFC000"/>
                </a:solidFill>
                <a:effectLst/>
                <a:uLnTx/>
                <a:uFillTx/>
                <a:latin typeface="Arial" panose="020B0604020202020204" pitchFamily="34" charset="0"/>
                <a:ea typeface="Calibri" panose="020F0502020204030204" pitchFamily="34" charset="0"/>
                <a:cs typeface="Arial" panose="020B0604020202020204" pitchFamily="34" charset="0"/>
              </a:rPr>
              <a:t>Thảo luận nhóm đôi, thời gian 5 phút, trả</a:t>
            </a:r>
            <a:r>
              <a:rPr kumimoji="0" lang="en-US" sz="3600" b="1" i="0" u="none" strike="noStrike" kern="100" cap="none" spc="0" normalizeH="0" noProof="0">
                <a:ln>
                  <a:noFill/>
                </a:ln>
                <a:solidFill>
                  <a:srgbClr val="FFC000"/>
                </a:solidFill>
                <a:effectLst/>
                <a:uLnTx/>
                <a:uFillTx/>
                <a:latin typeface="Arial" panose="020B0604020202020204" pitchFamily="34" charset="0"/>
                <a:ea typeface="Calibri" panose="020F0502020204030204" pitchFamily="34" charset="0"/>
                <a:cs typeface="Arial" panose="020B0604020202020204" pitchFamily="34" charset="0"/>
              </a:rPr>
              <a:t> lời câu hỏi</a:t>
            </a:r>
            <a:r>
              <a:rPr kumimoji="0" lang="en-US" sz="3600" b="1" i="0" u="none" strike="noStrike" kern="100" cap="none" spc="0" normalizeH="0" baseline="0" noProof="0">
                <a:ln>
                  <a:noFill/>
                </a:ln>
                <a:solidFill>
                  <a:srgbClr val="FFC000"/>
                </a:solidFill>
                <a:effectLst/>
                <a:uLnTx/>
                <a:uFillTx/>
                <a:latin typeface="Arial" panose="020B0604020202020204" pitchFamily="34" charset="0"/>
                <a:ea typeface="Calibri" panose="020F0502020204030204" pitchFamily="34" charset="0"/>
                <a:cs typeface="Arial" panose="020B0604020202020204" pitchFamily="34" charset="0"/>
              </a:rPr>
              <a:t> hình</a:t>
            </a:r>
            <a:r>
              <a:rPr kumimoji="0" lang="en-US" sz="3600" b="1" i="0" u="none" strike="noStrike" kern="100" cap="none" spc="0" normalizeH="0" noProof="0">
                <a:ln>
                  <a:noFill/>
                </a:ln>
                <a:solidFill>
                  <a:srgbClr val="FFC000"/>
                </a:solidFill>
                <a:effectLst/>
                <a:uLnTx/>
                <a:uFillTx/>
                <a:latin typeface="Arial" panose="020B0604020202020204" pitchFamily="34" charset="0"/>
                <a:ea typeface="Calibri" panose="020F0502020204030204" pitchFamily="34" charset="0"/>
                <a:cs typeface="Arial" panose="020B0604020202020204" pitchFamily="34" charset="0"/>
              </a:rPr>
              <a:t> thức cặp đôi (1 bạn hỏi, 1 bạn trả lời)</a:t>
            </a:r>
            <a:endParaRPr kumimoji="0" lang="en-US" sz="3600" b="0" i="0" u="none" strike="noStrike" kern="100" cap="none" spc="0" normalizeH="0" baseline="0" noProof="0">
              <a:ln>
                <a:noFill/>
              </a:ln>
              <a:solidFill>
                <a:srgbClr val="FFC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0429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B852E21D-0B38-4157-B273-5398EB802E57}"/>
              </a:ext>
            </a:extLst>
          </p:cNvPr>
          <p:cNvSpPr>
            <a:spLocks noChangeArrowheads="1"/>
          </p:cNvSpPr>
          <p:nvPr/>
        </p:nvSpPr>
        <p:spPr bwMode="auto">
          <a:xfrm>
            <a:off x="0" y="102117"/>
            <a:ext cx="12192000" cy="1162049"/>
          </a:xfrm>
          <a:prstGeom prst="rect">
            <a:avLst/>
          </a:prstGeom>
          <a:solidFill>
            <a:schemeClr val="accent1">
              <a:lumMod val="40000"/>
              <a:lumOff val="60000"/>
            </a:schemeClr>
          </a:solid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lvl="0" indent="-342900">
              <a:lnSpc>
                <a:spcPct val="124000"/>
              </a:lnSpc>
              <a:spcAft>
                <a:spcPts val="2800"/>
              </a:spcAft>
              <a:buClr>
                <a:srgbClr val="D71820"/>
              </a:buClr>
              <a:buSzPts val="1200"/>
              <a:buFont typeface="+mj-lt"/>
              <a:buAutoNum type="arabicPeriod"/>
              <a:tabLst>
                <a:tab pos="270510" algn="l"/>
              </a:tabLst>
            </a:pP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a:t>
            </a:r>
            <a:r>
              <a:rPr lang="en-US"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a:solidFill>
                  <a:srgbClr val="231F20"/>
                </a:solidFill>
                <a:ea typeface="Arial" panose="020B0604020202020204" pitchFamily="34" charset="0"/>
                <a:cs typeface="Arial" panose="020B0604020202020204" pitchFamily="34" charset="0"/>
              </a:rPr>
              <a:t>Tra từ điển, tìm một từ đa nghĩa. Đặt 2 câu với từ đó: 1 câu dùng nghĩa gốc, 1 câu dùng nghĩa chuyển.</a:t>
            </a:r>
          </a:p>
        </p:txBody>
      </p:sp>
      <p:sp>
        <p:nvSpPr>
          <p:cNvPr id="4" name="Text Box 4">
            <a:extLst>
              <a:ext uri="{FF2B5EF4-FFF2-40B4-BE49-F238E27FC236}">
                <a16:creationId xmlns:a16="http://schemas.microsoft.com/office/drawing/2014/main" id="{DB8FBFC9-4A97-4707-9365-9408968C292C}"/>
              </a:ext>
            </a:extLst>
          </p:cNvPr>
          <p:cNvSpPr txBox="1"/>
          <p:nvPr/>
        </p:nvSpPr>
        <p:spPr>
          <a:xfrm>
            <a:off x="875071" y="2071598"/>
            <a:ext cx="8819535" cy="1277273"/>
          </a:xfrm>
          <a:prstGeom prst="rect">
            <a:avLst/>
          </a:prstGeom>
          <a:noFill/>
        </p:spPr>
        <p:txBody>
          <a:bodyPr wrap="square" rtlCol="0" anchor="t">
            <a:spAutoFit/>
          </a:bodyPr>
          <a:lstStyle/>
          <a:p>
            <a:pPr algn="ctr">
              <a:spcBef>
                <a:spcPts val="600"/>
              </a:spcBef>
            </a:pPr>
            <a:r>
              <a:rPr lang="en-US" sz="3600" b="1" kern="100">
                <a:solidFill>
                  <a:srgbClr val="FF0000"/>
                </a:solidFill>
                <a:latin typeface="Arial" panose="020B0604020202020204" pitchFamily="34" charset="0"/>
                <a:ea typeface="Calibri" panose="020F0502020204030204" pitchFamily="34" charset="0"/>
                <a:cs typeface="Arial" panose="020B0604020202020204" pitchFamily="34" charset="0"/>
              </a:rPr>
              <a:t>Học sinh làm việc cá nhân, thời gian </a:t>
            </a:r>
          </a:p>
          <a:p>
            <a:pPr algn="ctr">
              <a:spcBef>
                <a:spcPts val="600"/>
              </a:spcBef>
            </a:pPr>
            <a:r>
              <a:rPr lang="en-US" sz="3600" b="1" kern="100">
                <a:solidFill>
                  <a:srgbClr val="FF0000"/>
                </a:solidFill>
                <a:latin typeface="Arial" panose="020B0604020202020204" pitchFamily="34" charset="0"/>
                <a:ea typeface="Calibri" panose="020F0502020204030204" pitchFamily="34" charset="0"/>
                <a:cs typeface="Arial" panose="020B0604020202020204" pitchFamily="34" charset="0"/>
              </a:rPr>
              <a:t>5 phút, rồi viết vào vở</a:t>
            </a:r>
            <a:endParaRPr lang="en-US" sz="3600" kern="10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7408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circle(in)">
                                      <p:cBhvr>
                                        <p:cTn id="14" dur="20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circle(in)">
                                      <p:cBhvr>
                                        <p:cTn id="19"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DB8FBFC9-4A97-4707-9365-9408968C292C}"/>
              </a:ext>
            </a:extLst>
          </p:cNvPr>
          <p:cNvSpPr txBox="1"/>
          <p:nvPr/>
        </p:nvSpPr>
        <p:spPr>
          <a:xfrm>
            <a:off x="558818" y="209449"/>
            <a:ext cx="8819535" cy="646331"/>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3600" b="1" kern="100">
                <a:solidFill>
                  <a:srgbClr val="FF0000"/>
                </a:solidFill>
                <a:latin typeface="Arial" panose="020B0604020202020204" pitchFamily="34" charset="0"/>
                <a:ea typeface="Calibri" panose="020F0502020204030204" pitchFamily="34" charset="0"/>
                <a:cs typeface="Arial" panose="020B0604020202020204" pitchFamily="34" charset="0"/>
              </a:rPr>
              <a:t>Lưng, chân, cổ, lưỡi, đầu,…</a:t>
            </a:r>
            <a:endParaRPr kumimoji="0" lang="en-US" sz="3600" b="0" i="0" u="none" strike="noStrike" kern="1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Text Box 4">
            <a:extLst>
              <a:ext uri="{FF2B5EF4-FFF2-40B4-BE49-F238E27FC236}">
                <a16:creationId xmlns:a16="http://schemas.microsoft.com/office/drawing/2014/main" id="{DD9A46FB-EEF0-4D5F-9F72-CD5CA58EB5AF}"/>
              </a:ext>
            </a:extLst>
          </p:cNvPr>
          <p:cNvSpPr txBox="1"/>
          <p:nvPr/>
        </p:nvSpPr>
        <p:spPr>
          <a:xfrm>
            <a:off x="368710" y="1284043"/>
            <a:ext cx="3072580" cy="646331"/>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3600" b="1" kern="100" noProof="0">
                <a:solidFill>
                  <a:srgbClr val="FF0000"/>
                </a:solidFill>
                <a:latin typeface="Arial" panose="020B0604020202020204" pitchFamily="34" charset="0"/>
                <a:ea typeface="Calibri" panose="020F0502020204030204" pitchFamily="34" charset="0"/>
                <a:cs typeface="Arial" panose="020B0604020202020204" pitchFamily="34" charset="0"/>
              </a:rPr>
              <a:t>Đặt câu:</a:t>
            </a:r>
            <a:endParaRPr kumimoji="0" lang="en-US" sz="3600" b="0" i="0" u="none" strike="noStrike" kern="1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Text Box 4">
            <a:extLst>
              <a:ext uri="{FF2B5EF4-FFF2-40B4-BE49-F238E27FC236}">
                <a16:creationId xmlns:a16="http://schemas.microsoft.com/office/drawing/2014/main" id="{A960C376-5AFF-4896-A39D-84EC051E1E8C}"/>
              </a:ext>
            </a:extLst>
          </p:cNvPr>
          <p:cNvSpPr txBox="1"/>
          <p:nvPr/>
        </p:nvSpPr>
        <p:spPr>
          <a:xfrm>
            <a:off x="2395473" y="1284042"/>
            <a:ext cx="8819535" cy="646331"/>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3600" kern="100" noProof="0">
                <a:latin typeface="Arial" panose="020B0604020202020204" pitchFamily="34" charset="0"/>
                <a:ea typeface="Calibri" panose="020F0502020204030204" pitchFamily="34" charset="0"/>
                <a:cs typeface="Arial" panose="020B0604020202020204" pitchFamily="34" charset="0"/>
              </a:rPr>
              <a:t>- Trời trở lạnh, bà em hay bị đau lưng. </a:t>
            </a:r>
            <a:endParaRPr kumimoji="0" lang="en-US" sz="3600" i="0" u="none" strike="noStrike" kern="100" cap="none" spc="0" normalizeH="0" baseline="0" noProof="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Text Box 4">
            <a:extLst>
              <a:ext uri="{FF2B5EF4-FFF2-40B4-BE49-F238E27FC236}">
                <a16:creationId xmlns:a16="http://schemas.microsoft.com/office/drawing/2014/main" id="{385C4445-6AA6-428B-8840-3ABB504943E0}"/>
              </a:ext>
            </a:extLst>
          </p:cNvPr>
          <p:cNvSpPr txBox="1"/>
          <p:nvPr/>
        </p:nvSpPr>
        <p:spPr>
          <a:xfrm>
            <a:off x="2882926" y="1930373"/>
            <a:ext cx="7762568" cy="646331"/>
          </a:xfrm>
          <a:prstGeom prst="rect">
            <a:avLst/>
          </a:prstGeom>
          <a:noFill/>
        </p:spPr>
        <p:txBody>
          <a:bodyPr wrap="square" rtlCol="0" anchor="t">
            <a:spAutoFit/>
          </a:bodyPr>
          <a:lstStyle/>
          <a:p>
            <a:pPr marL="0" marR="0" lvl="0" indent="0" defTabSz="914400" rtl="0" eaLnBrk="1" fontAlgn="auto" latinLnBrk="0" hangingPunct="1">
              <a:lnSpc>
                <a:spcPct val="100000"/>
              </a:lnSpc>
              <a:spcBef>
                <a:spcPts val="600"/>
              </a:spcBef>
              <a:spcAft>
                <a:spcPts val="0"/>
              </a:spcAft>
              <a:buClrTx/>
              <a:buSzTx/>
              <a:buFontTx/>
              <a:buNone/>
              <a:tabLst/>
              <a:defRPr/>
            </a:pPr>
            <a:r>
              <a:rPr lang="en-US" sz="3600" kern="100">
                <a:latin typeface="Arial" panose="020B0604020202020204" pitchFamily="34" charset="0"/>
                <a:ea typeface="Calibri" panose="020F0502020204030204" pitchFamily="34" charset="0"/>
                <a:cs typeface="Arial" panose="020B0604020202020204" pitchFamily="34" charset="0"/>
              </a:rPr>
              <a:t>- Ba </a:t>
            </a:r>
            <a:r>
              <a:rPr lang="en-US" sz="3600" kern="100" noProof="0">
                <a:latin typeface="Arial" panose="020B0604020202020204" pitchFamily="34" charset="0"/>
                <a:ea typeface="Calibri" panose="020F0502020204030204" pitchFamily="34" charset="0"/>
                <a:cs typeface="Arial" panose="020B0604020202020204" pitchFamily="34" charset="0"/>
              </a:rPr>
              <a:t>treo ti vi sát lưng tường. </a:t>
            </a:r>
            <a:endParaRPr kumimoji="0" lang="en-US" sz="3600" i="0" u="none" strike="noStrike" kern="100" cap="none" spc="0" normalizeH="0" baseline="0" noProof="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Text Box 4">
            <a:extLst>
              <a:ext uri="{FF2B5EF4-FFF2-40B4-BE49-F238E27FC236}">
                <a16:creationId xmlns:a16="http://schemas.microsoft.com/office/drawing/2014/main" id="{F3F8BE09-A201-440A-964D-4EAF32903E8F}"/>
              </a:ext>
            </a:extLst>
          </p:cNvPr>
          <p:cNvSpPr txBox="1"/>
          <p:nvPr/>
        </p:nvSpPr>
        <p:spPr>
          <a:xfrm>
            <a:off x="756781" y="2576704"/>
            <a:ext cx="8819535" cy="1200329"/>
          </a:xfrm>
          <a:prstGeom prst="rect">
            <a:avLst/>
          </a:prstGeom>
          <a:noFill/>
        </p:spPr>
        <p:txBody>
          <a:bodyPr wrap="square" rtlCol="0" anchor="t">
            <a:spAutoFit/>
          </a:bodyPr>
          <a:lstStyle/>
          <a:p>
            <a:pPr lvl="0">
              <a:spcBef>
                <a:spcPts val="600"/>
              </a:spcBef>
              <a:defRPr/>
            </a:pPr>
            <a:r>
              <a:rPr lang="nl-NL" sz="3600">
                <a:latin typeface="Arial" panose="020B0604020202020204" pitchFamily="34" charset="0"/>
                <a:ea typeface="Calibri" panose="020F0502020204030204" pitchFamily="34" charset="0"/>
                <a:cs typeface="Arial" panose="020B0604020202020204" pitchFamily="34" charset="0"/>
              </a:rPr>
              <a:t>- Bố thường cõng tôi trên </a:t>
            </a:r>
            <a:r>
              <a:rPr lang="nl-NL" sz="3600" i="1">
                <a:latin typeface="Arial" panose="020B0604020202020204" pitchFamily="34" charset="0"/>
                <a:ea typeface="Calibri" panose="020F0502020204030204" pitchFamily="34" charset="0"/>
                <a:cs typeface="Arial" panose="020B0604020202020204" pitchFamily="34" charset="0"/>
              </a:rPr>
              <a:t>lưng</a:t>
            </a:r>
            <a:r>
              <a:rPr lang="nl-NL" sz="3600">
                <a:latin typeface="Arial" panose="020B0604020202020204" pitchFamily="34" charset="0"/>
                <a:ea typeface="Calibri" panose="020F0502020204030204" pitchFamily="34" charset="0"/>
                <a:cs typeface="Arial" panose="020B0604020202020204" pitchFamily="34" charset="0"/>
              </a:rPr>
              <a:t> và đưa tôi đến trường khi tôi mới vào lớp 1</a:t>
            </a:r>
            <a:r>
              <a:rPr lang="en-US" sz="3600" kern="100">
                <a:latin typeface="Arial" panose="020B0604020202020204" pitchFamily="34" charset="0"/>
                <a:ea typeface="Calibri" panose="020F0502020204030204" pitchFamily="34" charset="0"/>
                <a:cs typeface="Arial" panose="020B0604020202020204" pitchFamily="34" charset="0"/>
              </a:rPr>
              <a:t>.</a:t>
            </a:r>
            <a:endParaRPr kumimoji="0" lang="en-US" sz="3600" i="0" u="none" strike="noStrike" kern="100" cap="none" spc="0" normalizeH="0" baseline="0" noProof="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Text Box 4">
            <a:extLst>
              <a:ext uri="{FF2B5EF4-FFF2-40B4-BE49-F238E27FC236}">
                <a16:creationId xmlns:a16="http://schemas.microsoft.com/office/drawing/2014/main" id="{1F2078DE-B355-440F-88EF-A3B2CA97DD10}"/>
              </a:ext>
            </a:extLst>
          </p:cNvPr>
          <p:cNvSpPr txBox="1"/>
          <p:nvPr/>
        </p:nvSpPr>
        <p:spPr>
          <a:xfrm>
            <a:off x="756780" y="3652931"/>
            <a:ext cx="8819535" cy="1831271"/>
          </a:xfrm>
          <a:prstGeom prst="rect">
            <a:avLst/>
          </a:prstGeom>
          <a:noFill/>
        </p:spPr>
        <p:txBody>
          <a:bodyPr wrap="square" rtlCol="0" anchor="t">
            <a:spAutoFit/>
          </a:bodyPr>
          <a:lstStyle/>
          <a:p>
            <a:pPr algn="just">
              <a:spcBef>
                <a:spcPts val="600"/>
              </a:spcBef>
              <a:spcAft>
                <a:spcPts val="0"/>
              </a:spcAft>
            </a:pPr>
            <a:r>
              <a:rPr lang="nl-NL" sz="3600">
                <a:latin typeface="Arial" panose="020B0604020202020204" pitchFamily="34" charset="0"/>
                <a:ea typeface="Calibri" panose="020F0502020204030204" pitchFamily="34" charset="0"/>
                <a:cs typeface="Arial" panose="020B0604020202020204" pitchFamily="34" charset="0"/>
              </a:rPr>
              <a:t>- </a:t>
            </a:r>
            <a:r>
              <a:rPr lang="nl-NL" sz="3600" kern="100">
                <a:latin typeface="Arial" panose="020B0604020202020204" pitchFamily="34" charset="0"/>
                <a:ea typeface="Calibri" panose="020F0502020204030204" pitchFamily="34" charset="0"/>
                <a:cs typeface="Arial" panose="020B0604020202020204" pitchFamily="34" charset="0"/>
              </a:rPr>
              <a:t>Nhà tôi ở </a:t>
            </a:r>
            <a:r>
              <a:rPr lang="nl-NL" sz="3600" i="1" kern="100">
                <a:latin typeface="Arial" panose="020B0604020202020204" pitchFamily="34" charset="0"/>
                <a:ea typeface="Calibri" panose="020F0502020204030204" pitchFamily="34" charset="0"/>
                <a:cs typeface="Arial" panose="020B0604020202020204" pitchFamily="34" charset="0"/>
              </a:rPr>
              <a:t>lưng</a:t>
            </a:r>
            <a:r>
              <a:rPr lang="nl-NL" sz="3600" kern="100">
                <a:latin typeface="Arial" panose="020B0604020202020204" pitchFamily="34" charset="0"/>
                <a:ea typeface="Calibri" panose="020F0502020204030204" pitchFamily="34" charset="0"/>
                <a:cs typeface="Arial" panose="020B0604020202020204" pitchFamily="34" charset="0"/>
              </a:rPr>
              <a:t> đèo, từ đó đến trường xa hơn một cây số.</a:t>
            </a:r>
            <a:endParaRPr lang="en-US" sz="2800" kern="100">
              <a:latin typeface="Arial" panose="020B0604020202020204" pitchFamily="34" charset="0"/>
              <a:ea typeface="Calibri" panose="020F0502020204030204" pitchFamily="34" charset="0"/>
              <a:cs typeface="Arial" panose="020B0604020202020204" pitchFamily="34" charset="0"/>
            </a:endParaRPr>
          </a:p>
          <a:p>
            <a:pPr lvl="0">
              <a:spcBef>
                <a:spcPts val="600"/>
              </a:spcBef>
              <a:defRPr/>
            </a:pPr>
            <a:endParaRPr kumimoji="0" lang="en-US" sz="3600" i="0" u="none" strike="noStrike" kern="100" cap="none" spc="0" normalizeH="0" baseline="0" noProof="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4244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circle(in)">
                                      <p:cBhvr>
                                        <p:cTn id="17" dur="20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circle(in)">
                                      <p:cBhvr>
                                        <p:cTn id="22" dur="20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circle(in)">
                                      <p:cBhvr>
                                        <p:cTn id="27" dur="20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circle(in)">
                                      <p:cBhvr>
                                        <p:cTn id="32" dur="2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6"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909B3F-2E75-4C52-AB31-730398914B4C}"/>
              </a:ext>
            </a:extLst>
          </p:cNvPr>
          <p:cNvPicPr>
            <a:picLocks noChangeAspect="1"/>
          </p:cNvPicPr>
          <p:nvPr/>
        </p:nvPicPr>
        <p:blipFill>
          <a:blip r:embed="rId3"/>
          <a:stretch>
            <a:fillRect/>
          </a:stretch>
        </p:blipFill>
        <p:spPr>
          <a:xfrm>
            <a:off x="1987399" y="0"/>
            <a:ext cx="6407451" cy="1902117"/>
          </a:xfrm>
          <a:prstGeom prst="rect">
            <a:avLst/>
          </a:prstGeom>
        </p:spPr>
      </p:pic>
      <p:sp>
        <p:nvSpPr>
          <p:cNvPr id="3" name="TextBox 2">
            <a:extLst>
              <a:ext uri="{FF2B5EF4-FFF2-40B4-BE49-F238E27FC236}">
                <a16:creationId xmlns:a16="http://schemas.microsoft.com/office/drawing/2014/main" id="{71BBE2E3-6F0C-44B2-A5C4-F9DE021A24B3}"/>
              </a:ext>
            </a:extLst>
          </p:cNvPr>
          <p:cNvSpPr txBox="1"/>
          <p:nvPr/>
        </p:nvSpPr>
        <p:spPr>
          <a:xfrm>
            <a:off x="1145866" y="2291279"/>
            <a:ext cx="8612678" cy="523220"/>
          </a:xfrm>
          <a:prstGeom prst="rect">
            <a:avLst/>
          </a:prstGeom>
          <a:noFill/>
        </p:spPr>
        <p:txBody>
          <a:bodyPr wrap="square">
            <a:spAutoFit/>
          </a:bodyPr>
          <a:lstStyle/>
          <a:p>
            <a:r>
              <a:rPr lang="nl-NL" sz="2800" b="1" dirty="0">
                <a:solidFill>
                  <a:schemeClr val="tx2">
                    <a:lumMod val="75000"/>
                  </a:schemeClr>
                </a:solidFill>
                <a:effectLst/>
                <a:latin typeface="Times New Roman" panose="02020603050405020304" pitchFamily="18" charset="0"/>
                <a:ea typeface="Times New Roman" panose="02020603050405020304" pitchFamily="18" charset="0"/>
              </a:rPr>
              <a:t>Qua tiết học hôm nay, các em đã làm được những gì?</a:t>
            </a:r>
            <a:endParaRPr lang="en-US" sz="2800" b="1" dirty="0">
              <a:solidFill>
                <a:schemeClr val="tx2">
                  <a:lumMod val="75000"/>
                </a:schemeClr>
              </a:solidFill>
            </a:endParaRPr>
          </a:p>
        </p:txBody>
      </p:sp>
      <p:sp>
        <p:nvSpPr>
          <p:cNvPr id="5" name="TextBox 4">
            <a:extLst>
              <a:ext uri="{FF2B5EF4-FFF2-40B4-BE49-F238E27FC236}">
                <a16:creationId xmlns:a16="http://schemas.microsoft.com/office/drawing/2014/main" id="{A6BF733A-4CA6-4A9B-94B8-E9ACF7F226C4}"/>
              </a:ext>
            </a:extLst>
          </p:cNvPr>
          <p:cNvSpPr txBox="1"/>
          <p:nvPr/>
        </p:nvSpPr>
        <p:spPr>
          <a:xfrm>
            <a:off x="1145866" y="2951946"/>
            <a:ext cx="8365779" cy="954107"/>
          </a:xfrm>
          <a:prstGeom prst="rect">
            <a:avLst/>
          </a:prstGeom>
          <a:noFill/>
        </p:spPr>
        <p:txBody>
          <a:bodyPr wrap="square">
            <a:spAutoFit/>
          </a:bodyPr>
          <a:lstStyle/>
          <a:p>
            <a:pPr algn="just"/>
            <a:r>
              <a:rPr lang="nl-NL" sz="2800" b="1" dirty="0">
                <a:solidFill>
                  <a:schemeClr val="tx2">
                    <a:lumMod val="75000"/>
                  </a:schemeClr>
                </a:solidFill>
                <a:effectLst/>
                <a:latin typeface="Times New Roman" panose="02020603050405020304" pitchFamily="18" charset="0"/>
                <a:ea typeface="Times New Roman" panose="02020603050405020304" pitchFamily="18" charset="0"/>
              </a:rPr>
              <a:t>GV nhắc HS phải chú ý thực hiện đúng yêu cầu </a:t>
            </a:r>
            <a:r>
              <a:rPr lang="nl-NL" sz="2800" b="1">
                <a:solidFill>
                  <a:schemeClr val="tx2">
                    <a:lumMod val="75000"/>
                  </a:schemeClr>
                </a:solidFill>
                <a:effectLst/>
                <a:latin typeface="Times New Roman" panose="02020603050405020304" pitchFamily="18" charset="0"/>
                <a:ea typeface="Times New Roman" panose="02020603050405020304" pitchFamily="18" charset="0"/>
              </a:rPr>
              <a:t>khi sử dụng từ đồng nghĩa để đặt câu.</a:t>
            </a:r>
            <a:endParaRPr lang="en-US" sz="2800" b="1" dirty="0">
              <a:solidFill>
                <a:schemeClr val="tx2">
                  <a:lumMod val="75000"/>
                </a:schemeClr>
              </a:solidFill>
            </a:endParaRPr>
          </a:p>
        </p:txBody>
      </p:sp>
      <p:sp>
        <p:nvSpPr>
          <p:cNvPr id="6" name="TextBox 5">
            <a:extLst>
              <a:ext uri="{FF2B5EF4-FFF2-40B4-BE49-F238E27FC236}">
                <a16:creationId xmlns:a16="http://schemas.microsoft.com/office/drawing/2014/main" id="{32F16753-62B4-4BA1-892B-731B0B4D845D}"/>
              </a:ext>
            </a:extLst>
          </p:cNvPr>
          <p:cNvSpPr txBox="1"/>
          <p:nvPr/>
        </p:nvSpPr>
        <p:spPr>
          <a:xfrm>
            <a:off x="1145866" y="4043500"/>
            <a:ext cx="8290365" cy="954107"/>
          </a:xfrm>
          <a:prstGeom prst="rect">
            <a:avLst/>
          </a:prstGeom>
          <a:noFill/>
        </p:spPr>
        <p:txBody>
          <a:bodyPr wrap="square">
            <a:spAutoFit/>
          </a:bodyPr>
          <a:lstStyle/>
          <a:p>
            <a:pPr algn="just"/>
            <a:r>
              <a:rPr lang="nl-NL" sz="2800" b="1" dirty="0">
                <a:solidFill>
                  <a:schemeClr val="tx2">
                    <a:lumMod val="75000"/>
                  </a:schemeClr>
                </a:solidFill>
                <a:effectLst/>
                <a:latin typeface="Times New Roman" panose="02020603050405020304" pitchFamily="18" charset="0"/>
                <a:ea typeface="Times New Roman" panose="02020603050405020304" pitchFamily="18" charset="0"/>
              </a:rPr>
              <a:t>GV nhận xét tiết học và hướng dẫn HS chuẩn </a:t>
            </a:r>
            <a:r>
              <a:rPr lang="nl-NL" sz="2800" b="1">
                <a:solidFill>
                  <a:schemeClr val="tx2">
                    <a:lumMod val="75000"/>
                  </a:schemeClr>
                </a:solidFill>
                <a:effectLst/>
                <a:latin typeface="Times New Roman" panose="02020603050405020304" pitchFamily="18" charset="0"/>
                <a:ea typeface="Times New Roman" panose="02020603050405020304" pitchFamily="18" charset="0"/>
              </a:rPr>
              <a:t>bị bài tiết sau: </a:t>
            </a:r>
            <a:r>
              <a:rPr lang="nl-NL" sz="2800" b="1" i="1">
                <a:solidFill>
                  <a:srgbClr val="FF0000"/>
                </a:solidFill>
                <a:effectLst/>
                <a:latin typeface="Times New Roman" panose="02020603050405020304" pitchFamily="18" charset="0"/>
                <a:ea typeface="Times New Roman" panose="02020603050405020304" pitchFamily="18" charset="0"/>
              </a:rPr>
              <a:t>Bài 5: Ôn tập giữa học kì I (Tiết 4)</a:t>
            </a:r>
            <a:endParaRPr lang="en-US" sz="2800" b="1" i="1" dirty="0">
              <a:solidFill>
                <a:srgbClr val="FF0000"/>
              </a:solidFill>
            </a:endParaRPr>
          </a:p>
        </p:txBody>
      </p:sp>
    </p:spTree>
    <p:extLst>
      <p:ext uri="{BB962C8B-B14F-4D97-AF65-F5344CB8AC3E}">
        <p14:creationId xmlns:p14="http://schemas.microsoft.com/office/powerpoint/2010/main" val="301486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a:extLst>
              <a:ext uri="{FF2B5EF4-FFF2-40B4-BE49-F238E27FC236}">
                <a16:creationId xmlns:a16="http://schemas.microsoft.com/office/drawing/2014/main" id="{160925D5-C522-4164-8C7D-718F4942463E}"/>
              </a:ext>
            </a:extLst>
          </p:cNvPr>
          <p:cNvSpPr txBox="1">
            <a:spLocks noChangeArrowheads="1"/>
          </p:cNvSpPr>
          <p:nvPr/>
        </p:nvSpPr>
        <p:spPr bwMode="auto">
          <a:xfrm>
            <a:off x="2438400" y="1"/>
            <a:ext cx="762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Arial"/>
                <a:sym typeface="Arial"/>
              </a:rPr>
              <a:t>  </a:t>
            </a:r>
            <a:endParaRPr kumimoji="0" lang="en-US" altLang="en-US" sz="2800" b="0" i="0" u="none" strike="noStrike" kern="1200" cap="none" spc="0" normalizeH="0" baseline="0" noProof="0">
              <a:ln>
                <a:noFill/>
              </a:ln>
              <a:solidFill>
                <a:srgbClr val="FFFF66"/>
              </a:solidFill>
              <a:effectLst/>
              <a:uLnTx/>
              <a:uFillTx/>
              <a:latin typeface="Arial" panose="020B0604020202020204" pitchFamily="34" charset="0"/>
              <a:ea typeface="+mn-ea"/>
              <a:cs typeface="Arial"/>
              <a:sym typeface="Arial"/>
            </a:endParaRPr>
          </a:p>
        </p:txBody>
      </p:sp>
      <p:sp>
        <p:nvSpPr>
          <p:cNvPr id="11" name="TextBox 10">
            <a:extLst>
              <a:ext uri="{FF2B5EF4-FFF2-40B4-BE49-F238E27FC236}">
                <a16:creationId xmlns:a16="http://schemas.microsoft.com/office/drawing/2014/main" id="{3F6C7CB2-E098-4C24-A507-6F2760B06FC2}"/>
              </a:ext>
            </a:extLst>
          </p:cNvPr>
          <p:cNvSpPr txBox="1"/>
          <p:nvPr/>
        </p:nvSpPr>
        <p:spPr>
          <a:xfrm>
            <a:off x="4191785" y="943320"/>
            <a:ext cx="3808429" cy="1015663"/>
          </a:xfrm>
          <a:prstGeom prst="rect">
            <a:avLst/>
          </a:prstGeom>
          <a:solidFill>
            <a:srgbClr val="48CFAD">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Khởi</a:t>
            </a:r>
            <a:r>
              <a:rPr kumimoji="0" lang="en-US" sz="6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6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động</a:t>
            </a:r>
            <a:endParaRPr kumimoji="0" lang="en-US" sz="6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6D61E4F-C5E8-4182-9790-288901C60D21}"/>
              </a:ext>
            </a:extLst>
          </p:cNvPr>
          <p:cNvSpPr txBox="1"/>
          <p:nvPr/>
        </p:nvSpPr>
        <p:spPr>
          <a:xfrm>
            <a:off x="1216058" y="2921168"/>
            <a:ext cx="10520313" cy="1015663"/>
          </a:xfrm>
          <a:prstGeom prst="rect">
            <a:avLst/>
          </a:prstGeom>
          <a:solidFill>
            <a:srgbClr val="48CFAD">
              <a:lumMod val="40000"/>
              <a:lumOff val="6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Trò</a:t>
            </a:r>
            <a:r>
              <a:rPr kumimoji="0" lang="en-US" sz="6000" b="1" i="0" u="none" strike="noStrike" kern="0" cap="none" spc="0" normalizeH="0" noProof="0">
                <a:ln>
                  <a:noFill/>
                </a:ln>
                <a:solidFill>
                  <a:srgbClr val="FF0000"/>
                </a:solidFill>
                <a:effectLst/>
                <a:uLnTx/>
                <a:uFillTx/>
                <a:latin typeface="Times New Roman" panose="02020603050405020304" pitchFamily="18" charset="0"/>
                <a:cs typeface="Times New Roman" panose="02020603050405020304" pitchFamily="18" charset="0"/>
              </a:rPr>
              <a:t> chơi: Ai nhanh, ai đúng ?</a:t>
            </a:r>
            <a:endParaRPr kumimoji="0" lang="en-US" sz="6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B00AF7AB-AC8C-43CE-858A-CE6983E8C42D}"/>
              </a:ext>
            </a:extLst>
          </p:cNvPr>
          <p:cNvSpPr txBox="1"/>
          <p:nvPr/>
        </p:nvSpPr>
        <p:spPr>
          <a:xfrm>
            <a:off x="274582" y="355920"/>
            <a:ext cx="11642836" cy="4278094"/>
          </a:xfrm>
          <a:prstGeom prst="rect">
            <a:avLst/>
          </a:prstGeom>
          <a:noFill/>
        </p:spPr>
        <p:txBody>
          <a:bodyPr wrap="square" rtlCol="0" anchor="t">
            <a:spAutoFit/>
          </a:bodyPr>
          <a:lstStyle/>
          <a:p>
            <a:pPr algn="just">
              <a:spcBef>
                <a:spcPts val="600"/>
              </a:spcBef>
              <a:spcAft>
                <a:spcPts val="0"/>
              </a:spcAft>
            </a:pPr>
            <a:r>
              <a:rPr lang="en-US" sz="3600">
                <a:solidFill>
                  <a:srgbClr val="FFFF00"/>
                </a:solidFill>
                <a:latin typeface="Arial" panose="020B0604020202020204" pitchFamily="34" charset="0"/>
                <a:ea typeface="Arial" panose="020B0604020202020204" pitchFamily="34" charset="0"/>
                <a:cs typeface="Arial" panose="020B0604020202020204" pitchFamily="34" charset="0"/>
              </a:rPr>
              <a:t>Câu 1. </a:t>
            </a:r>
            <a:r>
              <a:rPr lang="en-US" sz="3600" b="1" kern="100">
                <a:solidFill>
                  <a:srgbClr val="FFFF00"/>
                </a:solidFill>
                <a:latin typeface="Arial" panose="020B0604020202020204" pitchFamily="34" charset="0"/>
                <a:ea typeface="Calibri" panose="020F0502020204030204" pitchFamily="34" charset="0"/>
                <a:cs typeface="Arial" panose="020B0604020202020204" pitchFamily="34" charset="0"/>
              </a:rPr>
              <a:t>Xếp các từ vào ba nhóm từ đồng nghĩa</a:t>
            </a:r>
            <a:endParaRPr lang="en-US" sz="3600" kern="100">
              <a:solidFill>
                <a:srgbClr val="FFFF00"/>
              </a:solidFill>
              <a:latin typeface="Arial" panose="020B0604020202020204" pitchFamily="34" charset="0"/>
              <a:ea typeface="Calibri" panose="020F0502020204030204" pitchFamily="34" charset="0"/>
              <a:cs typeface="Arial" panose="020B0604020202020204" pitchFamily="34" charset="0"/>
            </a:endParaRPr>
          </a:p>
          <a:p>
            <a:pPr algn="ctr">
              <a:spcBef>
                <a:spcPts val="600"/>
              </a:spcBef>
              <a:spcAft>
                <a:spcPts val="0"/>
              </a:spcAft>
            </a:pPr>
            <a:r>
              <a:rPr lang="en-US" sz="3600" kern="100">
                <a:latin typeface="Arial" panose="020B0604020202020204" pitchFamily="34" charset="0"/>
                <a:ea typeface="Calibri" panose="020F0502020204030204" pitchFamily="34" charset="0"/>
                <a:cs typeface="Arial" panose="020B0604020202020204" pitchFamily="34" charset="0"/>
              </a:rPr>
              <a:t>(</a:t>
            </a:r>
            <a:r>
              <a:rPr lang="en-US" sz="3600" i="1" kern="100">
                <a:latin typeface="Arial" panose="020B0604020202020204" pitchFamily="34" charset="0"/>
                <a:ea typeface="Calibri" panose="020F0502020204030204" pitchFamily="34" charset="0"/>
                <a:cs typeface="Arial" panose="020B0604020202020204" pitchFamily="34" charset="0"/>
              </a:rPr>
              <a:t>bao la, lung linh, vắng vẻ, hiu quạnh, long lanh, lóng lánh, mènh mông, vắng teo, vắng ngắt, bát ngát, lấp loáng, lấp lánh, hiu hắt, thênh thang</a:t>
            </a:r>
            <a:r>
              <a:rPr lang="en-US" sz="3600" kern="100">
                <a:latin typeface="Arial" panose="020B0604020202020204" pitchFamily="34" charset="0"/>
                <a:ea typeface="Calibri" panose="020F0502020204030204" pitchFamily="34" charset="0"/>
                <a:cs typeface="Arial" panose="020B0604020202020204" pitchFamily="34" charset="0"/>
              </a:rPr>
              <a:t>)</a:t>
            </a:r>
            <a:endParaRPr lang="en-US" sz="360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just">
              <a:spcBef>
                <a:spcPts val="600"/>
              </a:spcBef>
              <a:spcAft>
                <a:spcPts val="0"/>
              </a:spcAft>
            </a:pPr>
            <a:r>
              <a:rPr lang="en-US" sz="3600" kern="100">
                <a:solidFill>
                  <a:srgbClr val="FFFF00"/>
                </a:solidFill>
                <a:latin typeface="Arial" panose="020B0604020202020204" pitchFamily="34" charset="0"/>
                <a:ea typeface="Calibri" panose="020F0502020204030204" pitchFamily="34" charset="0"/>
                <a:cs typeface="Arial" panose="020B0604020202020204" pitchFamily="34" charset="0"/>
              </a:rPr>
              <a:t>Nhóm 1. Từ ngữ chỉ khoảng không gian rộng:	</a:t>
            </a:r>
          </a:p>
          <a:p>
            <a:pPr algn="just">
              <a:spcBef>
                <a:spcPts val="600"/>
              </a:spcBef>
              <a:spcAft>
                <a:spcPts val="0"/>
              </a:spcAft>
            </a:pPr>
            <a:r>
              <a:rPr lang="en-US" sz="3600" kern="100">
                <a:solidFill>
                  <a:srgbClr val="FFFF00"/>
                </a:solidFill>
                <a:latin typeface="Arial" panose="020B0604020202020204" pitchFamily="34" charset="0"/>
                <a:ea typeface="Calibri" panose="020F0502020204030204" pitchFamily="34" charset="0"/>
                <a:cs typeface="Arial" panose="020B0604020202020204" pitchFamily="34" charset="0"/>
              </a:rPr>
              <a:t>Nhóm 2. Từ ngữ chỉ về sự vắng vẻ.	</a:t>
            </a:r>
          </a:p>
          <a:p>
            <a:pPr algn="just">
              <a:spcBef>
                <a:spcPts val="600"/>
              </a:spcBef>
              <a:spcAft>
                <a:spcPts val="0"/>
              </a:spcAft>
            </a:pPr>
            <a:r>
              <a:rPr lang="en-US" sz="3600" kern="100">
                <a:solidFill>
                  <a:srgbClr val="FFFF00"/>
                </a:solidFill>
                <a:latin typeface="Arial" panose="020B0604020202020204" pitchFamily="34" charset="0"/>
                <a:ea typeface="Calibri" panose="020F0502020204030204" pitchFamily="34" charset="0"/>
                <a:cs typeface="Arial" panose="020B0604020202020204" pitchFamily="34" charset="0"/>
              </a:rPr>
              <a:t>Nhóm 3. Từ ngữ chỉ sự phản chiếu của ánh sáng.</a:t>
            </a:r>
          </a:p>
        </p:txBody>
      </p:sp>
    </p:spTree>
    <p:extLst>
      <p:ext uri="{BB962C8B-B14F-4D97-AF65-F5344CB8AC3E}">
        <p14:creationId xmlns:p14="http://schemas.microsoft.com/office/powerpoint/2010/main" val="228901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ircle(in)">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circle(in)">
                                      <p:cBhvr>
                                        <p:cTn id="22" dur="2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circle(in)">
                                      <p:cBhvr>
                                        <p:cTn id="27"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51E0A4E4-96A1-47AE-9260-97EACD22FCB9}"/>
              </a:ext>
            </a:extLst>
          </p:cNvPr>
          <p:cNvSpPr txBox="1"/>
          <p:nvPr/>
        </p:nvSpPr>
        <p:spPr>
          <a:xfrm>
            <a:off x="274582" y="355920"/>
            <a:ext cx="11642836" cy="1665521"/>
          </a:xfrm>
          <a:prstGeom prst="rect">
            <a:avLst/>
          </a:prstGeom>
          <a:noFill/>
        </p:spPr>
        <p:txBody>
          <a:bodyPr wrap="square" rtlCol="0" anchor="t">
            <a:spAutoFit/>
          </a:bodyPr>
          <a:lstStyle/>
          <a:p>
            <a:pPr algn="just">
              <a:lnSpc>
                <a:spcPct val="150000"/>
              </a:lnSpc>
              <a:spcBef>
                <a:spcPts val="600"/>
              </a:spcBef>
              <a:spcAft>
                <a:spcPts val="0"/>
              </a:spcAft>
            </a:pPr>
            <a:r>
              <a:rPr lang="en-US" sz="3600">
                <a:solidFill>
                  <a:srgbClr val="FFFF00"/>
                </a:solidFill>
                <a:latin typeface="Arial" panose="020B0604020202020204" pitchFamily="34" charset="0"/>
                <a:ea typeface="Arial" panose="020B0604020202020204" pitchFamily="34" charset="0"/>
                <a:cs typeface="Arial" panose="020B0604020202020204" pitchFamily="34" charset="0"/>
              </a:rPr>
              <a:t>Câu 2. </a:t>
            </a:r>
            <a:r>
              <a:rPr lang="en-US" sz="3600" b="1" kern="100">
                <a:latin typeface="Arial" panose="020B0604020202020204" pitchFamily="34" charset="0"/>
                <a:ea typeface="Calibri" panose="020F0502020204030204" pitchFamily="34" charset="0"/>
                <a:cs typeface="Arial" panose="020B0604020202020204" pitchFamily="34" charset="0"/>
              </a:rPr>
              <a:t>Đặt câu để phân biệt nghĩa gốc và nghĩa chuyển của các từ sau:</a:t>
            </a:r>
            <a:r>
              <a:rPr lang="en-US" sz="3600" kern="100">
                <a:latin typeface="Arial" panose="020B0604020202020204" pitchFamily="34" charset="0"/>
                <a:ea typeface="Calibri" panose="020F0502020204030204" pitchFamily="34" charset="0"/>
                <a:cs typeface="Arial" panose="020B0604020202020204" pitchFamily="34" charset="0"/>
              </a:rPr>
              <a:t> </a:t>
            </a:r>
            <a:r>
              <a:rPr lang="en-US" sz="3600" b="1" i="1" kern="100">
                <a:solidFill>
                  <a:srgbClr val="FFFF00"/>
                </a:solidFill>
                <a:latin typeface="Arial" panose="020B0604020202020204" pitchFamily="34" charset="0"/>
                <a:ea typeface="Calibri" panose="020F0502020204030204" pitchFamily="34" charset="0"/>
                <a:cs typeface="Arial" panose="020B0604020202020204" pitchFamily="34" charset="0"/>
              </a:rPr>
              <a:t>đi, mũi, đậu.</a:t>
            </a:r>
            <a:endParaRPr lang="en-US" sz="2800" b="1" kern="100">
              <a:solidFill>
                <a:srgbClr val="FFFF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3897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2F8D1A-E1F4-4080-B168-C3CE18DA5342}"/>
              </a:ext>
            </a:extLst>
          </p:cNvPr>
          <p:cNvPicPr>
            <a:picLocks noChangeAspect="1"/>
          </p:cNvPicPr>
          <p:nvPr/>
        </p:nvPicPr>
        <p:blipFill>
          <a:blip r:embed="rId2"/>
          <a:stretch>
            <a:fillRect/>
          </a:stretch>
        </p:blipFill>
        <p:spPr>
          <a:xfrm>
            <a:off x="1206799" y="1428750"/>
            <a:ext cx="4651077" cy="885825"/>
          </a:xfrm>
          <a:prstGeom prst="rect">
            <a:avLst/>
          </a:prstGeom>
        </p:spPr>
      </p:pic>
      <p:sp>
        <p:nvSpPr>
          <p:cNvPr id="3" name="TextBox 2">
            <a:extLst>
              <a:ext uri="{FF2B5EF4-FFF2-40B4-BE49-F238E27FC236}">
                <a16:creationId xmlns:a16="http://schemas.microsoft.com/office/drawing/2014/main" id="{6F2DC6F8-C29F-4DA4-9141-FB9FE1C005D7}"/>
              </a:ext>
            </a:extLst>
          </p:cNvPr>
          <p:cNvSpPr txBox="1"/>
          <p:nvPr/>
        </p:nvSpPr>
        <p:spPr>
          <a:xfrm>
            <a:off x="1475184" y="2657030"/>
            <a:ext cx="8483203" cy="661207"/>
          </a:xfrm>
          <a:prstGeom prst="rect">
            <a:avLst/>
          </a:prstGeom>
          <a:noFill/>
        </p:spPr>
        <p:txBody>
          <a:bodyPr wrap="square">
            <a:spAutoFit/>
          </a:bodyPr>
          <a:lstStyle/>
          <a:p>
            <a:pPr marL="0" marR="0">
              <a:lnSpc>
                <a:spcPct val="150000"/>
              </a:lnSpc>
              <a:spcBef>
                <a:spcPts val="0"/>
              </a:spcBef>
              <a:spcAft>
                <a:spcPts val="0"/>
              </a:spcAft>
            </a:pP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endPar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6E8DCA4-CCBC-4535-931D-C99C895BF1AD}"/>
              </a:ext>
            </a:extLst>
          </p:cNvPr>
          <p:cNvSpPr txBox="1"/>
          <p:nvPr/>
        </p:nvSpPr>
        <p:spPr>
          <a:xfrm>
            <a:off x="1746648" y="3575037"/>
            <a:ext cx="6093618" cy="523220"/>
          </a:xfrm>
          <a:prstGeom prst="rect">
            <a:avLst/>
          </a:prstGeom>
          <a:noFill/>
        </p:spPr>
        <p:txBody>
          <a:bodyPr wrap="square">
            <a:spAutoFit/>
          </a:bodyPr>
          <a:lstStyle/>
          <a:p>
            <a:r>
              <a:rPr lang="en-US" sz="2800" b="1" kern="0" dirty="0" err="1">
                <a:effectLst/>
                <a:latin typeface="Times New Roman" panose="02020603050405020304" pitchFamily="18" charset="0"/>
                <a:ea typeface="Times New Roman" panose="02020603050405020304" pitchFamily="18" charset="0"/>
              </a:rPr>
              <a:t>Trò</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chơi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bí</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mật</a:t>
            </a:r>
            <a:r>
              <a:rPr lang="en-US" sz="2800" b="1" kern="0" dirty="0">
                <a:effectLst/>
                <a:latin typeface="Times New Roman" panose="02020603050405020304" pitchFamily="18" charset="0"/>
                <a:ea typeface="Times New Roman" panose="02020603050405020304" pitchFamily="18" charset="0"/>
              </a:rPr>
              <a:t>”</a:t>
            </a:r>
            <a:endParaRPr lang="en-US" sz="2800" b="1" dirty="0"/>
          </a:p>
        </p:txBody>
      </p:sp>
      <p:sp>
        <p:nvSpPr>
          <p:cNvPr id="5" name="TextBox 4">
            <a:extLst>
              <a:ext uri="{FF2B5EF4-FFF2-40B4-BE49-F238E27FC236}">
                <a16:creationId xmlns:a16="http://schemas.microsoft.com/office/drawing/2014/main" id="{C7A35CBE-274E-4902-8317-3F7D7B065117}"/>
              </a:ext>
            </a:extLst>
          </p:cNvPr>
          <p:cNvSpPr txBox="1"/>
          <p:nvPr/>
        </p:nvSpPr>
        <p:spPr>
          <a:xfrm>
            <a:off x="1746648" y="4291689"/>
            <a:ext cx="7297340" cy="1315873"/>
          </a:xfrm>
          <a:prstGeom prst="rect">
            <a:avLst/>
          </a:prstGeom>
          <a:noFill/>
        </p:spPr>
        <p:txBody>
          <a:bodyPr wrap="square">
            <a:spAutoFit/>
          </a:bodyPr>
          <a:lstStyle/>
          <a:p>
            <a:pPr>
              <a:lnSpc>
                <a:spcPct val="150000"/>
              </a:lnSpc>
            </a:pPr>
            <a:r>
              <a:rPr lang="en-US" sz="2800" b="1" kern="0" dirty="0" err="1">
                <a:effectLst/>
                <a:latin typeface="Times New Roman" panose="02020603050405020304" pitchFamily="18" charset="0"/>
                <a:ea typeface="Times New Roman" panose="02020603050405020304" pitchFamily="18" charset="0"/>
              </a:rPr>
              <a:t>Luật</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chơi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Mỗi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học</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sinh</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sẽ</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chọn</a:t>
            </a:r>
            <a:r>
              <a:rPr lang="en-US" sz="2800" b="1" kern="0" dirty="0">
                <a:effectLst/>
                <a:latin typeface="Times New Roman" panose="02020603050405020304" pitchFamily="18" charset="0"/>
                <a:ea typeface="Times New Roman" panose="02020603050405020304" pitchFamily="18" charset="0"/>
              </a:rPr>
              <a:t> 1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và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thực</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hiện</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theo</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yêu</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cầu</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của</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đó</a:t>
            </a:r>
            <a:r>
              <a:rPr lang="en-US" sz="2800" b="1" kern="0" dirty="0">
                <a:effectLst/>
                <a:latin typeface="Times New Roman" panose="02020603050405020304" pitchFamily="18" charset="0"/>
                <a:ea typeface="Times New Roman" panose="02020603050405020304" pitchFamily="18" charset="0"/>
              </a:rPr>
              <a:t>.</a:t>
            </a:r>
            <a:endParaRPr lang="en-US" sz="2800" b="1" dirty="0"/>
          </a:p>
        </p:txBody>
      </p:sp>
    </p:spTree>
    <p:extLst>
      <p:ext uri="{BB962C8B-B14F-4D97-AF65-F5344CB8AC3E}">
        <p14:creationId xmlns:p14="http://schemas.microsoft.com/office/powerpoint/2010/main" val="2320921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1" y="0"/>
            <a:ext cx="7772396" cy="4301328"/>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757586" y="4057324"/>
            <a:ext cx="6676828" cy="646331"/>
          </a:xfrm>
          <a:prstGeom prst="rect">
            <a:avLst/>
          </a:prstGeom>
          <a:noFill/>
        </p:spPr>
        <p:txBody>
          <a:bodyPr wrap="none" lIns="91440" tIns="45720" rIns="91440" bIns="45720">
            <a:spAutoFit/>
          </a:bodyPr>
          <a:lstStyle/>
          <a:p>
            <a:pPr algn="ct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endParaRPr lang="en-US" sz="3600" b="1" cap="none" spc="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D5637220-8609-44A7-8DDD-910576BCA515}"/>
              </a:ext>
            </a:extLst>
          </p:cNvPr>
          <p:cNvSpPr/>
          <p:nvPr/>
        </p:nvSpPr>
        <p:spPr>
          <a:xfrm>
            <a:off x="5868643" y="4924753"/>
            <a:ext cx="4464684" cy="584775"/>
          </a:xfrm>
          <a:prstGeom prst="rect">
            <a:avLst/>
          </a:prstGeom>
        </p:spPr>
        <p:txBody>
          <a:bodyPr wrap="none">
            <a:spAutoFit/>
          </a:bodyPr>
          <a:lstStyle/>
          <a:p>
            <a:r>
              <a:rPr lang="en-US" sz="3200" b="1">
                <a:latin typeface="Tahoma" panose="020B0604030504040204" pitchFamily="34" charset="0"/>
                <a:ea typeface="Tahoma" panose="020B0604030504040204" pitchFamily="34" charset="0"/>
                <a:cs typeface="Tahoma" panose="020B0604030504040204" pitchFamily="34" charset="0"/>
              </a:rPr>
              <a:t>Gift box secret game</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1926" y="-800100"/>
            <a:ext cx="609600" cy="609600"/>
          </a:xfrm>
          <a:prstGeom prst="rect">
            <a:avLst/>
          </a:prstGeom>
        </p:spPr>
      </p:pic>
    </p:spTree>
    <p:extLst>
      <p:ext uri="{BB962C8B-B14F-4D97-AF65-F5344CB8AC3E}">
        <p14:creationId xmlns:p14="http://schemas.microsoft.com/office/powerpoint/2010/main" val="26025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3"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57" y="930650"/>
            <a:ext cx="1969179" cy="1743607"/>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2" y="418541"/>
            <a:ext cx="2060627" cy="1383912"/>
          </a:xfrm>
          <a:prstGeom prst="rect">
            <a:avLst/>
          </a:prstGeom>
        </p:spPr>
      </p:pic>
      <p:pic>
        <p:nvPicPr>
          <p:cNvPr id="10" name="Picture 9">
            <a:hlinkClick r:id="rId6"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3399" y="930649"/>
            <a:ext cx="1969179" cy="1743607"/>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7674" y="418540"/>
            <a:ext cx="2060627" cy="1383912"/>
          </a:xfrm>
          <a:prstGeom prst="rect">
            <a:avLst/>
          </a:prstGeom>
        </p:spPr>
      </p:pic>
      <p:pic>
        <p:nvPicPr>
          <p:cNvPr id="12" name="Picture 11">
            <a:hlinkClick r:id="rId9"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12141" y="930649"/>
            <a:ext cx="1969179" cy="1743607"/>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66416" y="418540"/>
            <a:ext cx="2060627" cy="1383912"/>
          </a:xfrm>
          <a:prstGeom prst="rect">
            <a:avLst/>
          </a:prstGeom>
        </p:spPr>
      </p:pic>
      <p:pic>
        <p:nvPicPr>
          <p:cNvPr id="14" name="Picture 13">
            <a:hlinkClick r:id="rId12"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36606" y="930648"/>
            <a:ext cx="1969179" cy="1743607"/>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90881" y="418539"/>
            <a:ext cx="2060627" cy="1383912"/>
          </a:xfrm>
          <a:prstGeom prst="rect">
            <a:avLst/>
          </a:prstGeom>
        </p:spPr>
      </p:pic>
      <p:pic>
        <p:nvPicPr>
          <p:cNvPr id="16" name="Picture 15">
            <a:hlinkClick r:id="rId15"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69623" y="930647"/>
            <a:ext cx="1969179" cy="1743607"/>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23898" y="418538"/>
            <a:ext cx="2060627" cy="1383912"/>
          </a:xfrm>
          <a:prstGeom prst="rect">
            <a:avLst/>
          </a:prstGeom>
        </p:spPr>
      </p:pic>
      <p:pic>
        <p:nvPicPr>
          <p:cNvPr id="18" name="Picture 17">
            <a:hlinkClick r:id="rId18" action="ppaction://hlinksldjump"/>
            <a:extLst>
              <a:ext uri="{FF2B5EF4-FFF2-40B4-BE49-F238E27FC236}">
                <a16:creationId xmlns:a16="http://schemas.microsoft.com/office/drawing/2014/main" id="{72FC547B-FE68-4CD5-98AE-80D9F184E2A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4657" y="4250911"/>
            <a:ext cx="1969179" cy="1743607"/>
          </a:xfrm>
          <a:prstGeom prst="rect">
            <a:avLst/>
          </a:prstGeom>
        </p:spPr>
      </p:pic>
      <p:pic>
        <p:nvPicPr>
          <p:cNvPr id="19" name="Picture 18">
            <a:extLst>
              <a:ext uri="{FF2B5EF4-FFF2-40B4-BE49-F238E27FC236}">
                <a16:creationId xmlns:a16="http://schemas.microsoft.com/office/drawing/2014/main" id="{12C318AC-1A9F-4496-B8ED-00C59FCFCB6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08932" y="3738802"/>
            <a:ext cx="2060627" cy="1383912"/>
          </a:xfrm>
          <a:prstGeom prst="rect">
            <a:avLst/>
          </a:prstGeom>
        </p:spPr>
      </p:pic>
      <p:pic>
        <p:nvPicPr>
          <p:cNvPr id="20" name="Picture 19">
            <a:hlinkClick r:id="" action="ppaction://noaction"/>
            <a:extLst>
              <a:ext uri="{FF2B5EF4-FFF2-40B4-BE49-F238E27FC236}">
                <a16:creationId xmlns:a16="http://schemas.microsoft.com/office/drawing/2014/main" id="{B25B2451-429F-4193-AD91-3FC55091FAE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87674" y="4250910"/>
            <a:ext cx="1969179" cy="1743607"/>
          </a:xfrm>
          <a:prstGeom prst="rect">
            <a:avLst/>
          </a:prstGeom>
        </p:spPr>
      </p:pic>
      <p:pic>
        <p:nvPicPr>
          <p:cNvPr id="21" name="Picture 20">
            <a:extLst>
              <a:ext uri="{FF2B5EF4-FFF2-40B4-BE49-F238E27FC236}">
                <a16:creationId xmlns:a16="http://schemas.microsoft.com/office/drawing/2014/main" id="{F815BA16-0CA4-45FA-B15C-9FFC4691156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41949" y="3738801"/>
            <a:ext cx="2060627" cy="1383912"/>
          </a:xfrm>
          <a:prstGeom prst="rect">
            <a:avLst/>
          </a:prstGeom>
        </p:spPr>
      </p:pic>
      <p:pic>
        <p:nvPicPr>
          <p:cNvPr id="22" name="Picture 21">
            <a:hlinkClick r:id="" action="ppaction://noaction"/>
            <a:extLst>
              <a:ext uri="{FF2B5EF4-FFF2-40B4-BE49-F238E27FC236}">
                <a16:creationId xmlns:a16="http://schemas.microsoft.com/office/drawing/2014/main" id="{424C2331-9CA8-46A5-9223-5370B0AC721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966414" y="4250909"/>
            <a:ext cx="1969179" cy="1743607"/>
          </a:xfrm>
          <a:prstGeom prst="rect">
            <a:avLst/>
          </a:prstGeom>
        </p:spPr>
      </p:pic>
      <p:pic>
        <p:nvPicPr>
          <p:cNvPr id="23" name="Picture 22">
            <a:extLst>
              <a:ext uri="{FF2B5EF4-FFF2-40B4-BE49-F238E27FC236}">
                <a16:creationId xmlns:a16="http://schemas.microsoft.com/office/drawing/2014/main" id="{BE6BB17E-4B9B-41C4-96D2-D72E59DCE11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920689" y="3738800"/>
            <a:ext cx="2060627" cy="1383912"/>
          </a:xfrm>
          <a:prstGeom prst="rect">
            <a:avLst/>
          </a:prstGeom>
        </p:spPr>
      </p:pic>
      <p:pic>
        <p:nvPicPr>
          <p:cNvPr id="24" name="Picture 23">
            <a:hlinkClick r:id="" action="ppaction://noaction"/>
            <a:extLst>
              <a:ext uri="{FF2B5EF4-FFF2-40B4-BE49-F238E27FC236}">
                <a16:creationId xmlns:a16="http://schemas.microsoft.com/office/drawing/2014/main" id="{9D0C5192-D75C-485C-BF26-434A5F1AB62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336602" y="4250909"/>
            <a:ext cx="1969179" cy="1743607"/>
          </a:xfrm>
          <a:prstGeom prst="rect">
            <a:avLst/>
          </a:prstGeom>
        </p:spPr>
      </p:pic>
      <p:pic>
        <p:nvPicPr>
          <p:cNvPr id="25" name="Picture 24">
            <a:extLst>
              <a:ext uri="{FF2B5EF4-FFF2-40B4-BE49-F238E27FC236}">
                <a16:creationId xmlns:a16="http://schemas.microsoft.com/office/drawing/2014/main" id="{ECEE385F-125C-47C1-8007-986DF71CC28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290877" y="3738800"/>
            <a:ext cx="2060627" cy="1383912"/>
          </a:xfrm>
          <a:prstGeom prst="rect">
            <a:avLst/>
          </a:prstGeom>
        </p:spPr>
      </p:pic>
      <p:pic>
        <p:nvPicPr>
          <p:cNvPr id="26" name="Picture 25">
            <a:hlinkClick r:id="" action="ppaction://noaction"/>
            <a:extLst>
              <a:ext uri="{FF2B5EF4-FFF2-40B4-BE49-F238E27FC236}">
                <a16:creationId xmlns:a16="http://schemas.microsoft.com/office/drawing/2014/main" id="{9BA53A17-AFCF-4E30-9122-7DE4F8E4940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569623" y="4250909"/>
            <a:ext cx="1969179" cy="1743607"/>
          </a:xfrm>
          <a:prstGeom prst="rect">
            <a:avLst/>
          </a:prstGeom>
        </p:spPr>
      </p:pic>
      <p:pic>
        <p:nvPicPr>
          <p:cNvPr id="27" name="Picture 26">
            <a:extLst>
              <a:ext uri="{FF2B5EF4-FFF2-40B4-BE49-F238E27FC236}">
                <a16:creationId xmlns:a16="http://schemas.microsoft.com/office/drawing/2014/main" id="{4B61E008-E63C-47EA-9197-B0DC8AA996A0}"/>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523898" y="3738800"/>
            <a:ext cx="2060627" cy="138391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 action="ppaction://noaction"/>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5"/>
                                        </p:tgtEl>
                                      </p:cBhvr>
                                    </p:animEffect>
                                    <p:set>
                                      <p:cBhvr>
                                        <p:cTn id="8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6"/>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26"/>
                                        </p:tgtEl>
                                      </p:cBhvr>
                                    </p:animEffect>
                                    <p:set>
                                      <p:cBhvr>
                                        <p:cTn id="88" dur="1" fill="hold">
                                          <p:stCondLst>
                                            <p:cond delay="499"/>
                                          </p:stCondLst>
                                        </p:cTn>
                                        <p:tgtEl>
                                          <p:spTgt spid="2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CE5908-1207-47CF-8003-B4ACC2BCE3B5}"/>
              </a:ext>
            </a:extLst>
          </p:cNvPr>
          <p:cNvSpPr txBox="1"/>
          <p:nvPr/>
        </p:nvSpPr>
        <p:spPr>
          <a:xfrm>
            <a:off x="72599" y="238405"/>
            <a:ext cx="4186254" cy="631711"/>
          </a:xfrm>
          <a:prstGeom prst="rect">
            <a:avLst/>
          </a:prstGeom>
          <a:solidFill>
            <a:schemeClr val="bg1"/>
          </a:solidFill>
        </p:spPr>
        <p:txBody>
          <a:bodyPr wrap="square">
            <a:spAutoFit/>
          </a:bodyPr>
          <a:lstStyle/>
          <a:p>
            <a:pPr marL="0" marR="0" algn="just">
              <a:lnSpc>
                <a:spcPct val="120000"/>
              </a:lnSpc>
              <a:spcBef>
                <a:spcPts val="0"/>
              </a:spcBef>
              <a:spcAft>
                <a:spcPts val="0"/>
              </a:spcAft>
            </a:pP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t>
            </a: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Luyện từ và câu</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E5BCE9F0-6BFA-47C2-8D91-E42C6D74A563}"/>
              </a:ext>
            </a:extLst>
          </p:cNvPr>
          <p:cNvSpPr txBox="1"/>
          <p:nvPr/>
        </p:nvSpPr>
        <p:spPr>
          <a:xfrm>
            <a:off x="72599" y="907910"/>
            <a:ext cx="11956004" cy="5358262"/>
          </a:xfrm>
          <a:prstGeom prst="rect">
            <a:avLst/>
          </a:prstGeom>
          <a:solidFill>
            <a:schemeClr val="bg1"/>
          </a:solidFill>
        </p:spPr>
        <p:txBody>
          <a:bodyPr wrap="square">
            <a:spAutoFit/>
          </a:bodyPr>
          <a:lstStyle/>
          <a:p>
            <a:pPr>
              <a:lnSpc>
                <a:spcPct val="115000"/>
              </a:lnSpc>
              <a:spcAft>
                <a:spcPts val="0"/>
              </a:spcAft>
            </a:pPr>
            <a:r>
              <a:rPr lang="vi-VN" sz="3200" b="1" dirty="0">
                <a:latin typeface="Times New Roman" panose="02020603050405020304" pitchFamily="18" charset="0"/>
                <a:cs typeface="Times New Roman" panose="02020603050405020304" pitchFamily="18" charset="0"/>
              </a:rPr>
              <a:t> </a:t>
            </a:r>
            <a:r>
              <a:rPr lang="vi-VN" sz="3200" b="1">
                <a:latin typeface="Times New Roman" panose="02020603050405020304" pitchFamily="18" charset="0"/>
                <a:cs typeface="Times New Roman" panose="02020603050405020304" pitchFamily="18" charset="0"/>
              </a:rPr>
              <a:t> </a:t>
            </a:r>
            <a:r>
              <a:rPr lang="en-US" sz="3300" b="1">
                <a:solidFill>
                  <a:srgbClr val="FF0000"/>
                </a:solidFill>
                <a:latin typeface="Arial" panose="020B0604020202020204" pitchFamily="34" charset="0"/>
                <a:cs typeface="Arial" panose="020B0604020202020204" pitchFamily="34" charset="0"/>
              </a:rPr>
              <a:t>1.</a:t>
            </a:r>
            <a:r>
              <a:rPr lang="en-US" sz="3300" b="1">
                <a:latin typeface="Arial" panose="020B0604020202020204" pitchFamily="34" charset="0"/>
                <a:cs typeface="Arial" panose="020B0604020202020204" pitchFamily="34" charset="0"/>
              </a:rPr>
              <a:t> </a:t>
            </a:r>
            <a:r>
              <a:rPr lang="en-US" sz="3300">
                <a:solidFill>
                  <a:srgbClr val="231F20"/>
                </a:solidFill>
                <a:latin typeface="Arial" panose="020B0604020202020204" pitchFamily="34" charset="0"/>
                <a:ea typeface="Arial" panose="020B0604020202020204" pitchFamily="34" charset="0"/>
                <a:cs typeface="Arial" panose="020B0604020202020204" pitchFamily="34" charset="0"/>
              </a:rPr>
              <a:t>Tìm trong các đoạn văn sau những từ đồng nghĩa với mỗi từ in đậm:</a:t>
            </a:r>
          </a:p>
          <a:p>
            <a:pPr lvl="0" algn="just">
              <a:lnSpc>
                <a:spcPct val="122000"/>
              </a:lnSpc>
              <a:spcAft>
                <a:spcPts val="0"/>
              </a:spcAft>
              <a:buClr>
                <a:srgbClr val="231F20"/>
              </a:buClr>
              <a:buSzPts val="1200"/>
              <a:tabLst>
                <a:tab pos="489585" algn="l"/>
              </a:tabLst>
            </a:pPr>
            <a:r>
              <a:rPr lang="en-US" sz="3300">
                <a:solidFill>
                  <a:srgbClr val="231F20"/>
                </a:solidFill>
                <a:latin typeface="Arial" panose="020B0604020202020204" pitchFamily="34" charset="0"/>
                <a:ea typeface="Arial" panose="020B0604020202020204" pitchFamily="34" charset="0"/>
                <a:cs typeface="Arial" panose="020B0604020202020204" pitchFamily="34" charset="0"/>
              </a:rPr>
              <a:t>a) Trước trận thi đấu với lớp 5A, đội trưởng Tùng tập trung cả đội lại và nói:</a:t>
            </a:r>
          </a:p>
          <a:p>
            <a:pPr lvl="0" algn="just">
              <a:lnSpc>
                <a:spcPct val="122000"/>
              </a:lnSpc>
              <a:spcAft>
                <a:spcPts val="0"/>
              </a:spcAft>
              <a:buClr>
                <a:srgbClr val="231F20"/>
              </a:buClr>
              <a:buSzPts val="1200"/>
              <a:tabLst>
                <a:tab pos="489585" algn="l"/>
              </a:tabLst>
            </a:pPr>
            <a:r>
              <a:rPr lang="en-US" sz="3300">
                <a:solidFill>
                  <a:srgbClr val="231F20"/>
                </a:solidFill>
                <a:latin typeface="Arial" panose="020B0604020202020204" pitchFamily="34" charset="0"/>
                <a:ea typeface="Arial" panose="020B0604020202020204" pitchFamily="34" charset="0"/>
                <a:cs typeface="Arial" panose="020B0604020202020204" pitchFamily="34" charset="0"/>
              </a:rPr>
              <a:t>- Lớp 5A có một cầu thủ mới từ nơi khác chuyển về, đó là một </a:t>
            </a:r>
            <a:r>
              <a:rPr lang="en-US" sz="3300" b="1">
                <a:solidFill>
                  <a:srgbClr val="231F20"/>
                </a:solidFill>
                <a:latin typeface="Arial" panose="020B0604020202020204" pitchFamily="34" charset="0"/>
                <a:ea typeface="Arial" panose="020B0604020202020204" pitchFamily="34" charset="0"/>
                <a:cs typeface="Arial" panose="020B0604020202020204" pitchFamily="34" charset="0"/>
              </a:rPr>
              <a:t>tiền đạo </a:t>
            </a:r>
            <a:r>
              <a:rPr lang="en-US" sz="3300">
                <a:solidFill>
                  <a:srgbClr val="231F20"/>
                </a:solidFill>
                <a:latin typeface="Arial" panose="020B0604020202020204" pitchFamily="34" charset="0"/>
                <a:ea typeface="Arial" panose="020B0604020202020204" pitchFamily="34" charset="0"/>
                <a:cs typeface="Arial" panose="020B0604020202020204" pitchFamily="34" charset="0"/>
              </a:rPr>
              <a:t>chất lượng mà hậu vệ không dễ gì ngăn chặn được.</a:t>
            </a:r>
          </a:p>
          <a:p>
            <a:pPr lvl="0" algn="just">
              <a:lnSpc>
                <a:spcPct val="122000"/>
              </a:lnSpc>
              <a:spcAft>
                <a:spcPts val="0"/>
              </a:spcAft>
              <a:buClr>
                <a:srgbClr val="231F20"/>
              </a:buClr>
              <a:buSzPts val="1200"/>
              <a:tabLst>
                <a:tab pos="489585" algn="l"/>
              </a:tabLst>
            </a:pPr>
            <a:r>
              <a:rPr lang="en-US" sz="3300">
                <a:solidFill>
                  <a:srgbClr val="231F20"/>
                </a:solidFill>
                <a:latin typeface="Arial" panose="020B0604020202020204" pitchFamily="34" charset="0"/>
                <a:ea typeface="Arial" panose="020B0604020202020204" pitchFamily="34" charset="0"/>
                <a:cs typeface="Arial" panose="020B0604020202020204" pitchFamily="34" charset="0"/>
              </a:rPr>
              <a:t>Quay sang </a:t>
            </a:r>
            <a:r>
              <a:rPr lang="en-US" sz="3300" b="1">
                <a:solidFill>
                  <a:srgbClr val="231F20"/>
                </a:solidFill>
                <a:latin typeface="Arial" panose="020B0604020202020204" pitchFamily="34" charset="0"/>
                <a:ea typeface="Arial" panose="020B0604020202020204" pitchFamily="34" charset="0"/>
                <a:cs typeface="Arial" panose="020B0604020202020204" pitchFamily="34" charset="0"/>
              </a:rPr>
              <a:t>thủ môn</a:t>
            </a:r>
            <a:r>
              <a:rPr lang="en-US" sz="3300">
                <a:solidFill>
                  <a:srgbClr val="231F20"/>
                </a:solidFill>
                <a:latin typeface="Arial" panose="020B0604020202020204" pitchFamily="34" charset="0"/>
                <a:ea typeface="Arial" panose="020B0604020202020204" pitchFamily="34" charset="0"/>
                <a:cs typeface="Arial" panose="020B0604020202020204" pitchFamily="34" charset="0"/>
              </a:rPr>
              <a:t>, Tùng nói tiếp:</a:t>
            </a:r>
          </a:p>
          <a:p>
            <a:r>
              <a:rPr lang="en-US" sz="330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vi-VN" sz="3300">
                <a:solidFill>
                  <a:srgbClr val="000000"/>
                </a:solidFill>
                <a:latin typeface="Arial" panose="020B0604020202020204" pitchFamily="34" charset="0"/>
                <a:ea typeface="Courier New" panose="02070309020205020404" pitchFamily="49" charset="0"/>
                <a:cs typeface="Arial" panose="020B0604020202020204" pitchFamily="34" charset="0"/>
              </a:rPr>
              <a:t>Cậu là thủ thành của đội, phải hết sức chú ý chân sút ấy nhé.</a:t>
            </a:r>
            <a:endParaRPr lang="en-US" sz="3300">
              <a:solidFill>
                <a:srgbClr val="000000"/>
              </a:solidFill>
              <a:latin typeface="Arial" panose="020B0604020202020204" pitchFamily="34" charset="0"/>
              <a:ea typeface="Courier New" panose="02070309020205020404" pitchFamily="49" charset="0"/>
              <a:cs typeface="Arial" panose="020B0604020202020204" pitchFamily="34" charset="0"/>
            </a:endParaRPr>
          </a:p>
          <a:p>
            <a:r>
              <a:rPr lang="en-US" sz="3200">
                <a:solidFill>
                  <a:srgbClr val="000000"/>
                </a:solidFill>
                <a:latin typeface="Arial" panose="020B0604020202020204" pitchFamily="34" charset="0"/>
                <a:ea typeface="Courier New" panose="02070309020205020404" pitchFamily="49" charset="0"/>
                <a:cs typeface="Arial" panose="020B0604020202020204" pitchFamily="34" charset="0"/>
              </a:rPr>
              <a:t>                                                                       LỘC HÀ</a:t>
            </a:r>
          </a:p>
        </p:txBody>
      </p:sp>
    </p:spTree>
    <p:extLst>
      <p:ext uri="{BB962C8B-B14F-4D97-AF65-F5344CB8AC3E}">
        <p14:creationId xmlns:p14="http://schemas.microsoft.com/office/powerpoint/2010/main" val="143594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8EE5FD-6D0C-4662-B303-96011C64CF92}"/>
              </a:ext>
            </a:extLst>
          </p:cNvPr>
          <p:cNvSpPr txBox="1"/>
          <p:nvPr/>
        </p:nvSpPr>
        <p:spPr>
          <a:xfrm>
            <a:off x="117999" y="210325"/>
            <a:ext cx="7414017" cy="6372065"/>
          </a:xfrm>
          <a:prstGeom prst="rect">
            <a:avLst/>
          </a:prstGeom>
          <a:solidFill>
            <a:sysClr val="window" lastClr="FFFFFF"/>
          </a:solidFill>
        </p:spPr>
        <p:txBody>
          <a:bodyPr wrap="square">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en-US" sz="3200" b="0" i="0" u="none" strike="noStrike" kern="0" cap="none" spc="0" normalizeH="0" baseline="0" noProof="0">
                <a:ln>
                  <a:noFill/>
                </a:ln>
                <a:solidFill>
                  <a:srgbClr val="231F20"/>
                </a:solidFill>
                <a:effectLst/>
                <a:uLnTx/>
                <a:uFillTx/>
                <a:latin typeface="Arial" panose="020B0604020202020204" pitchFamily="34" charset="0"/>
                <a:ea typeface="Arial" panose="020B0604020202020204" pitchFamily="34" charset="0"/>
                <a:cs typeface="Arial" panose="020B0604020202020204" pitchFamily="34" charset="0"/>
              </a:rPr>
              <a:t>b) Sáng mùa đông, trời </a:t>
            </a:r>
            <a:r>
              <a:rPr kumimoji="0" lang="en-US" sz="3200" b="1" i="0" u="none" strike="noStrike" kern="0" cap="none" spc="0" normalizeH="0" baseline="0" noProof="0">
                <a:ln>
                  <a:noFill/>
                </a:ln>
                <a:solidFill>
                  <a:srgbClr val="231F20"/>
                </a:solidFill>
                <a:effectLst/>
                <a:uLnTx/>
                <a:uFillTx/>
                <a:latin typeface="Arial" panose="020B0604020202020204" pitchFamily="34" charset="0"/>
                <a:ea typeface="Arial" panose="020B0604020202020204" pitchFamily="34" charset="0"/>
                <a:cs typeface="Arial" panose="020B0604020202020204" pitchFamily="34" charset="0"/>
              </a:rPr>
              <a:t>lạnh cóng</a:t>
            </a:r>
            <a:r>
              <a:rPr kumimoji="0" lang="en-US" sz="3200" b="0" i="0" u="none" strike="noStrike" kern="0" cap="none" spc="0" normalizeH="0" baseline="0" noProof="0">
                <a:ln>
                  <a:noFill/>
                </a:ln>
                <a:solidFill>
                  <a:srgbClr val="231F20"/>
                </a:solidFill>
                <a:effectLst/>
                <a:uLnTx/>
                <a:uFillTx/>
                <a:latin typeface="Arial" panose="020B0604020202020204" pitchFamily="34" charset="0"/>
                <a:ea typeface="Arial" panose="020B0604020202020204" pitchFamily="34" charset="0"/>
                <a:cs typeface="Arial" panose="020B0604020202020204" pitchFamily="34" charset="0"/>
              </a:rPr>
              <a:t>. Những cơn gió mùa thổi ù ù dọc sườn đồi. Gió </a:t>
            </a:r>
            <a:r>
              <a:rPr kumimoji="0" lang="en-US" sz="3200" b="1" i="0" u="none" strike="noStrike" kern="0" cap="none" spc="0" normalizeH="0" baseline="0" noProof="0">
                <a:ln>
                  <a:noFill/>
                </a:ln>
                <a:solidFill>
                  <a:srgbClr val="231F20"/>
                </a:solidFill>
                <a:effectLst/>
                <a:uLnTx/>
                <a:uFillTx/>
                <a:latin typeface="Arial" panose="020B0604020202020204" pitchFamily="34" charset="0"/>
                <a:ea typeface="Arial" panose="020B0604020202020204" pitchFamily="34" charset="0"/>
                <a:cs typeface="Arial" panose="020B0604020202020204" pitchFamily="34" charset="0"/>
              </a:rPr>
              <a:t>luồn </a:t>
            </a:r>
            <a:r>
              <a:rPr kumimoji="0" lang="en-US" sz="3200" b="0" i="0" u="none" strike="noStrike" kern="0" cap="none" spc="0" normalizeH="0" baseline="0" noProof="0">
                <a:ln>
                  <a:noFill/>
                </a:ln>
                <a:solidFill>
                  <a:srgbClr val="231F20"/>
                </a:solidFill>
                <a:effectLst/>
                <a:uLnTx/>
                <a:uFillTx/>
                <a:latin typeface="Arial" panose="020B0604020202020204" pitchFamily="34" charset="0"/>
                <a:ea typeface="Arial" panose="020B0604020202020204" pitchFamily="34" charset="0"/>
                <a:cs typeface="Arial" panose="020B0604020202020204" pitchFamily="34" charset="0"/>
              </a:rPr>
              <a:t>qua mái hiên, chui vào khe cửa sổ, len lỏi vào tận trong căn phòng nhỏ của Hà. Nằm trong chăn kín mít mà Hà vẫn thấy rét ơi là rét. Hà khẽ hé chăn, không khí lạnh buốt như xộc vào. Hà chợt nghĩ tới mẹ. Trời lạnh giá thế này mà mẹ đã dậy, ra vườn rồi.</a:t>
            </a:r>
          </a:p>
          <a:p>
            <a:pPr marL="0" marR="0" lvl="0" indent="0" defTabSz="914400" eaLnBrk="1" fontAlgn="auto" latinLnBrk="0" hangingPunct="1">
              <a:lnSpc>
                <a:spcPct val="115000"/>
              </a:lnSpc>
              <a:spcBef>
                <a:spcPts val="0"/>
              </a:spcBef>
              <a:spcAft>
                <a:spcPts val="0"/>
              </a:spcAft>
              <a:buClrTx/>
              <a:buSzTx/>
              <a:buFontTx/>
              <a:buNone/>
              <a:tabLst/>
              <a:defRPr/>
            </a:pPr>
            <a:r>
              <a:rPr lang="en-US" sz="3200" kern="0">
                <a:solidFill>
                  <a:srgbClr val="231F20"/>
                </a:solidFill>
                <a:latin typeface="Arial" panose="020B0604020202020204" pitchFamily="34" charset="0"/>
                <a:ea typeface="Arial" panose="020B0604020202020204" pitchFamily="34" charset="0"/>
                <a:cs typeface="Arial" panose="020B0604020202020204" pitchFamily="34" charset="0"/>
              </a:rPr>
              <a:t>                                           HỒNG AN</a:t>
            </a:r>
            <a:endParaRPr kumimoji="0" lang="en-US" sz="3200" b="0" i="0" u="none" strike="noStrike" kern="0" cap="none" spc="0" normalizeH="0" baseline="0" noProof="0">
              <a:ln>
                <a:noFill/>
              </a:ln>
              <a:solidFill>
                <a:srgbClr val="231F20"/>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5" name="Shape 799">
            <a:extLst>
              <a:ext uri="{FF2B5EF4-FFF2-40B4-BE49-F238E27FC236}">
                <a16:creationId xmlns:a16="http://schemas.microsoft.com/office/drawing/2014/main" id="{54245E7E-C4F4-491A-A4F7-FFA7A9CF2595}"/>
              </a:ext>
            </a:extLst>
          </p:cNvPr>
          <p:cNvPicPr/>
          <p:nvPr/>
        </p:nvPicPr>
        <p:blipFill>
          <a:blip r:embed="rId2"/>
          <a:stretch>
            <a:fillRect/>
          </a:stretch>
        </p:blipFill>
        <p:spPr>
          <a:xfrm>
            <a:off x="7532016" y="210325"/>
            <a:ext cx="4659984" cy="4662150"/>
          </a:xfrm>
          <a:prstGeom prst="rect">
            <a:avLst/>
          </a:prstGeom>
        </p:spPr>
      </p:pic>
    </p:spTree>
    <p:extLst>
      <p:ext uri="{BB962C8B-B14F-4D97-AF65-F5344CB8AC3E}">
        <p14:creationId xmlns:p14="http://schemas.microsoft.com/office/powerpoint/2010/main" val="419080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236</TotalTime>
  <Words>624</Words>
  <Application>Microsoft Office PowerPoint</Application>
  <PresentationFormat>Widescreen</PresentationFormat>
  <Paragraphs>58</Paragraphs>
  <Slides>17</Slides>
  <Notes>1</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17</vt:i4>
      </vt:variant>
    </vt:vector>
  </HeadingPairs>
  <TitlesOfParts>
    <vt:vector size="31" baseType="lpstr">
      <vt:lpstr>A3.OpenSansBold-San</vt:lpstr>
      <vt:lpstr>A3.OpenSans-San</vt:lpstr>
      <vt:lpstr>Arial</vt:lpstr>
      <vt:lpstr>Calibri</vt:lpstr>
      <vt:lpstr>Calibri Light</vt:lpstr>
      <vt:lpstr>Courier New</vt:lpstr>
      <vt:lpstr>Garamond</vt:lpstr>
      <vt:lpstr>HP001 4 hàng</vt:lpstr>
      <vt:lpstr>Tahoma</vt:lpstr>
      <vt:lpstr>Times New Roman</vt:lpstr>
      <vt:lpstr>Wingdings</vt:lpstr>
      <vt:lpstr>Office Theme</vt:lpstr>
      <vt:lpstr>Custom Design</vt:lpstr>
      <vt:lpstr>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Administrator</cp:lastModifiedBy>
  <cp:revision>50</cp:revision>
  <dcterms:created xsi:type="dcterms:W3CDTF">2023-08-28T14:34:57Z</dcterms:created>
  <dcterms:modified xsi:type="dcterms:W3CDTF">2024-07-11T08:18:48Z</dcterms:modified>
</cp:coreProperties>
</file>