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17"/>
  </p:notesMasterIdLst>
  <p:sldIdLst>
    <p:sldId id="256" r:id="rId5"/>
    <p:sldId id="257" r:id="rId6"/>
    <p:sldId id="258" r:id="rId7"/>
    <p:sldId id="267" r:id="rId8"/>
    <p:sldId id="268" r:id="rId9"/>
    <p:sldId id="404" r:id="rId10"/>
    <p:sldId id="259" r:id="rId11"/>
    <p:sldId id="405" r:id="rId12"/>
    <p:sldId id="260" r:id="rId13"/>
    <p:sldId id="261" r:id="rId14"/>
    <p:sldId id="262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09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15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90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88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80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81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13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85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4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62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78346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91409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679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17474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3980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86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3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6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slide" Target="slide11.xml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gif"/><Relationship Id="rId2" Type="http://schemas.openxmlformats.org/officeDocument/2006/relationships/image" Target="../media/image14.jpe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2FFC5212-227D-4386-8215-57FF30950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995" y="922235"/>
            <a:ext cx="91534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err="1">
                <a:solidFill>
                  <a:srgbClr val="0000FF"/>
                </a:solidFill>
                <a:latin typeface="HP001 4 hàng" pitchFamily="34" charset="0"/>
              </a:rPr>
              <a:t>Thứ</a:t>
            </a:r>
            <a:r>
              <a:rPr lang="en-US" altLang="en-US" sz="4000" b="1">
                <a:solidFill>
                  <a:srgbClr val="0000FF"/>
                </a:solidFill>
                <a:latin typeface="HP001 4 hàng" pitchFamily="34" charset="0"/>
              </a:rPr>
              <a:t> hai, ngày 08 </a:t>
            </a:r>
            <a:r>
              <a:rPr lang="en-US" altLang="en-US" sz="4000" b="1" err="1">
                <a:solidFill>
                  <a:srgbClr val="0000FF"/>
                </a:solidFill>
                <a:latin typeface="HP001 4 hàng" pitchFamily="34" charset="0"/>
              </a:rPr>
              <a:t>tháng</a:t>
            </a:r>
            <a:r>
              <a:rPr lang="en-US" altLang="en-US" sz="4000" b="1">
                <a:solidFill>
                  <a:srgbClr val="0000FF"/>
                </a:solidFill>
                <a:latin typeface="HP001 4 hàng" pitchFamily="34" charset="0"/>
              </a:rPr>
              <a:t> 11 </a:t>
            </a:r>
            <a:r>
              <a:rPr lang="en-US" altLang="en-US" sz="4000" b="1" err="1">
                <a:solidFill>
                  <a:srgbClr val="0000FF"/>
                </a:solidFill>
                <a:latin typeface="HP001 4 hàng" pitchFamily="34" charset="0"/>
              </a:rPr>
              <a:t>năm</a:t>
            </a:r>
            <a:r>
              <a:rPr lang="en-US" altLang="en-US" sz="4000" b="1">
                <a:solidFill>
                  <a:srgbClr val="0000FF"/>
                </a:solidFill>
                <a:latin typeface="HP001 4 hàng" pitchFamily="34" charset="0"/>
              </a:rPr>
              <a:t> 2024</a:t>
            </a:r>
            <a:endParaRPr lang="en-US" altLang="en-US" sz="40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3A24B-0A77-422F-8ED9-229D17E3E73B}"/>
              </a:ext>
            </a:extLst>
          </p:cNvPr>
          <p:cNvSpPr txBox="1"/>
          <p:nvPr/>
        </p:nvSpPr>
        <p:spPr>
          <a:xfrm>
            <a:off x="800100" y="1579711"/>
            <a:ext cx="11315700" cy="3132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b="1" u="sng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 Việt</a:t>
            </a:r>
            <a:endParaRPr lang="en-US" sz="36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5: ÔN 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</a:t>
            </a:r>
            <a:r>
              <a:rPr lang="en-US" sz="6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HỌC KÌ 1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kern="10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000" b="1" kern="10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</a:t>
            </a:r>
            <a:r>
              <a:rPr lang="en-US" sz="40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4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AD6777-ADC7-46A6-ABAC-A4B91B400A9E}"/>
              </a:ext>
            </a:extLst>
          </p:cNvPr>
          <p:cNvSpPr txBox="1"/>
          <p:nvPr/>
        </p:nvSpPr>
        <p:spPr>
          <a:xfrm>
            <a:off x="2233526" y="384043"/>
            <a:ext cx="7176481" cy="9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Tự sửa bài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A7C0FC-86DB-4916-B37E-1DD2646E4332}"/>
              </a:ext>
            </a:extLst>
          </p:cNvPr>
          <p:cNvSpPr txBox="1"/>
          <p:nvPr/>
        </p:nvSpPr>
        <p:spPr>
          <a:xfrm>
            <a:off x="2464723" y="2294338"/>
            <a:ext cx="8242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HS tự sửa bài bài viết của mình.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6264F-50B0-4951-A248-26CA31B84841}"/>
              </a:ext>
            </a:extLst>
          </p:cNvPr>
          <p:cNvSpPr txBox="1"/>
          <p:nvPr/>
        </p:nvSpPr>
        <p:spPr>
          <a:xfrm>
            <a:off x="2464723" y="3529658"/>
            <a:ext cx="8242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 kĩ nhận xét của GV về bài viết của mình.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9DF50-BBF7-4839-9804-82A470DF9024}"/>
              </a:ext>
            </a:extLst>
          </p:cNvPr>
          <p:cNvSpPr txBox="1"/>
          <p:nvPr/>
        </p:nvSpPr>
        <p:spPr>
          <a:xfrm>
            <a:off x="2464723" y="4764978"/>
            <a:ext cx="8242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Tự sửa lỗi về dùng từ, đặt câu, chính tả, ... trong bài.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84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067755-667B-43D3-8B41-BB550AA4EFD6}"/>
              </a:ext>
            </a:extLst>
          </p:cNvPr>
          <p:cNvSpPr txBox="1"/>
          <p:nvPr/>
        </p:nvSpPr>
        <p:spPr>
          <a:xfrm>
            <a:off x="1057274" y="622107"/>
            <a:ext cx="11572875" cy="83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4: Đổi bài cho bạn để kiểm tra việc sửa lỗi.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91EA20-2F9F-4BD4-9B44-86E7ECA4F007}"/>
              </a:ext>
            </a:extLst>
          </p:cNvPr>
          <p:cNvSpPr txBox="1"/>
          <p:nvPr/>
        </p:nvSpPr>
        <p:spPr>
          <a:xfrm>
            <a:off x="1227600" y="3870711"/>
            <a:ext cx="97367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HS làm việc nhóm đôi: đổi bài viết (đã sửa), góp ý để bạn hoàn thiện bài viết (nếu có).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E50A8-756A-4712-81DF-50093D4B1541}"/>
              </a:ext>
            </a:extLst>
          </p:cNvPr>
          <p:cNvSpPr txBox="1"/>
          <p:nvPr/>
        </p:nvSpPr>
        <p:spPr>
          <a:xfrm>
            <a:off x="1227600" y="3088693"/>
            <a:ext cx="973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HS báo cáo kết quả sửa bài.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AD3FD6-53F3-4E67-9FEB-A0627E8DC133}"/>
              </a:ext>
            </a:extLst>
          </p:cNvPr>
          <p:cNvSpPr txBox="1"/>
          <p:nvPr/>
        </p:nvSpPr>
        <p:spPr>
          <a:xfrm>
            <a:off x="1227600" y="2306675"/>
            <a:ext cx="973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GV nhận xét, bổ sung ý kiến để HS tiếp tục hoàn thiện bài viết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613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09B3F-2E75-4C52-AB31-73039891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399" y="0"/>
            <a:ext cx="6407451" cy="1902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529FAB-7A34-48B9-89CC-3ACD8DA72BBE}"/>
              </a:ext>
            </a:extLst>
          </p:cNvPr>
          <p:cNvSpPr txBox="1"/>
          <p:nvPr/>
        </p:nvSpPr>
        <p:spPr>
          <a:xfrm>
            <a:off x="1145866" y="2291279"/>
            <a:ext cx="8612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tiết học hôm nay, các em đã làm được những gì?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60EA9-95CF-462B-BA49-4DD1CB2B2BD2}"/>
              </a:ext>
            </a:extLst>
          </p:cNvPr>
          <p:cNvSpPr txBox="1"/>
          <p:nvPr/>
        </p:nvSpPr>
        <p:spPr>
          <a:xfrm>
            <a:off x="1145866" y="2951946"/>
            <a:ext cx="83657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nhắc HS phải chú ý thực hiện đúng yêu cầu khi </a:t>
            </a:r>
            <a:r>
              <a:rPr lang="nl-NL" sz="2800" b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văn tả người.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59E69D-2EB7-4599-A7C4-0C81F83FED73}"/>
              </a:ext>
            </a:extLst>
          </p:cNvPr>
          <p:cNvSpPr txBox="1"/>
          <p:nvPr/>
        </p:nvSpPr>
        <p:spPr>
          <a:xfrm>
            <a:off x="1145866" y="4043500"/>
            <a:ext cx="82903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nhận xét tiết học và hướng dẫn HS chuẩn </a:t>
            </a:r>
            <a:r>
              <a:rPr lang="nl-NL" sz="2800" b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 bài tiết sau: </a:t>
            </a:r>
            <a:r>
              <a:rPr lang="nl-NL" sz="28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5: Ôn tập giữa học kì I (Tiết 3)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6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8676CB-3C3C-4B45-9681-87D722C9A869}"/>
              </a:ext>
            </a:extLst>
          </p:cNvPr>
          <p:cNvSpPr txBox="1"/>
          <p:nvPr/>
        </p:nvSpPr>
        <p:spPr>
          <a:xfrm>
            <a:off x="3586163" y="3691111"/>
            <a:ext cx="4057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3F2BF-064B-4720-B1EA-EDFD924A6DC9}"/>
              </a:ext>
            </a:extLst>
          </p:cNvPr>
          <p:cNvSpPr txBox="1"/>
          <p:nvPr/>
        </p:nvSpPr>
        <p:spPr>
          <a:xfrm>
            <a:off x="3719166" y="1696057"/>
            <a:ext cx="366799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F8D1A-E1F4-4080-B168-C3CE18DA5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799" y="1428750"/>
            <a:ext cx="4651077" cy="885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2DC6F8-C29F-4DA4-9141-FB9FE1C005D7}"/>
              </a:ext>
            </a:extLst>
          </p:cNvPr>
          <p:cNvSpPr txBox="1"/>
          <p:nvPr/>
        </p:nvSpPr>
        <p:spPr>
          <a:xfrm>
            <a:off x="1475184" y="2657030"/>
            <a:ext cx="848320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2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8DCA4-CCBC-4535-931D-C99C895BF1AD}"/>
              </a:ext>
            </a:extLst>
          </p:cNvPr>
          <p:cNvSpPr txBox="1"/>
          <p:nvPr/>
        </p:nvSpPr>
        <p:spPr>
          <a:xfrm>
            <a:off x="1746648" y="357503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35CBE-274E-4902-8317-3F7D7B065117}"/>
              </a:ext>
            </a:extLst>
          </p:cNvPr>
          <p:cNvSpPr txBox="1"/>
          <p:nvPr/>
        </p:nvSpPr>
        <p:spPr>
          <a:xfrm>
            <a:off x="1746648" y="4291689"/>
            <a:ext cx="72973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20921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" action="ppaction://noaction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A80891-D27D-40ED-B743-5FE6011FEB5E}"/>
              </a:ext>
            </a:extLst>
          </p:cNvPr>
          <p:cNvSpPr txBox="1"/>
          <p:nvPr/>
        </p:nvSpPr>
        <p:spPr>
          <a:xfrm>
            <a:off x="588626" y="790593"/>
            <a:ext cx="10493863" cy="63171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 bài viết: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 bài văn tả người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E4916-4217-459D-BB5C-C76E710A45FA}"/>
              </a:ext>
            </a:extLst>
          </p:cNvPr>
          <p:cNvSpPr txBox="1"/>
          <p:nvPr/>
        </p:nvSpPr>
        <p:spPr>
          <a:xfrm>
            <a:off x="724032" y="1871515"/>
            <a:ext cx="10424448" cy="584775"/>
          </a:xfrm>
          <a:prstGeom prst="rect">
            <a:avLst/>
          </a:prstGeom>
          <a:solidFill>
            <a:srgbClr val="48CFAD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>
                <a:ln>
                  <a:noFill/>
                </a:ln>
                <a:solidFill>
                  <a:srgbClr val="1D4E8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 động 1: Nghe nhận xét chung về bài viết của cả lớp.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6600F2-4DCA-4034-9E11-C30BAF198A54}"/>
              </a:ext>
            </a:extLst>
          </p:cNvPr>
          <p:cNvSpPr txBox="1"/>
          <p:nvPr/>
        </p:nvSpPr>
        <p:spPr>
          <a:xfrm>
            <a:off x="724032" y="2819036"/>
            <a:ext cx="10493864" cy="584775"/>
          </a:xfrm>
          <a:prstGeom prst="rect">
            <a:avLst/>
          </a:prstGeom>
          <a:solidFill>
            <a:srgbClr val="48CFAD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>
                <a:ln>
                  <a:noFill/>
                </a:ln>
                <a:solidFill>
                  <a:srgbClr val="1D4E8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 động 2: Tham gia sửa bài cùng cả lớp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1B07D7-A70C-4ED8-9B6E-A466119C933F}"/>
              </a:ext>
            </a:extLst>
          </p:cNvPr>
          <p:cNvSpPr txBox="1"/>
          <p:nvPr/>
        </p:nvSpPr>
        <p:spPr>
          <a:xfrm>
            <a:off x="724032" y="3716940"/>
            <a:ext cx="10493864" cy="752065"/>
          </a:xfrm>
          <a:prstGeom prst="rect">
            <a:avLst/>
          </a:prstGeom>
          <a:solidFill>
            <a:srgbClr val="48CFAD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18034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kumimoji="0" lang="nl-NL" sz="3200" b="1" i="0" u="none" strike="noStrike" kern="0" cap="none" spc="0" normalizeH="0" baseline="0" noProof="0">
                <a:ln>
                  <a:noFill/>
                </a:ln>
                <a:solidFill>
                  <a:srgbClr val="1D4E8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Tự sửa bài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1D4E8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B3D935-A84C-4ACF-93D7-726CD3F3F277}"/>
              </a:ext>
            </a:extLst>
          </p:cNvPr>
          <p:cNvSpPr txBox="1"/>
          <p:nvPr/>
        </p:nvSpPr>
        <p:spPr>
          <a:xfrm>
            <a:off x="724032" y="4644127"/>
            <a:ext cx="10493864" cy="752065"/>
          </a:xfrm>
          <a:prstGeom prst="rect">
            <a:avLst/>
          </a:prstGeom>
          <a:solidFill>
            <a:srgbClr val="48CFAD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18034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kumimoji="0" lang="nl-NL" sz="3200" b="1" i="0" u="none" strike="noStrike" kern="0" cap="none" spc="0" normalizeH="0" baseline="0" noProof="0">
                <a:ln>
                  <a:noFill/>
                </a:ln>
                <a:solidFill>
                  <a:srgbClr val="1D4E8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4: Đổi bài cho bạn để kiểm tra việc sửa lỗi.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1D4E89">
                  <a:lumMod val="75000"/>
                </a:srgbClr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BCE851-AE72-436B-B3A8-0CDB5D92B380}"/>
              </a:ext>
            </a:extLst>
          </p:cNvPr>
          <p:cNvSpPr txBox="1"/>
          <p:nvPr/>
        </p:nvSpPr>
        <p:spPr>
          <a:xfrm>
            <a:off x="735872" y="315396"/>
            <a:ext cx="113132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 1: Nghe nhận xét chung về bài viết của cả lớp.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23C0B-0382-4017-A56D-5FC61A7E0A6D}"/>
              </a:ext>
            </a:extLst>
          </p:cNvPr>
          <p:cNvSpPr txBox="1"/>
          <p:nvPr/>
        </p:nvSpPr>
        <p:spPr>
          <a:xfrm>
            <a:off x="735872" y="2395242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Ưu điểm: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C42395-7F4A-4E02-87A5-0C36326C94E9}"/>
              </a:ext>
            </a:extLst>
          </p:cNvPr>
          <p:cNvSpPr txBox="1"/>
          <p:nvPr/>
        </p:nvSpPr>
        <p:spPr>
          <a:xfrm>
            <a:off x="735872" y="3674869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Nhược điểm: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5544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F49A4B-20A7-4F5D-BFCD-C202276D57E5}"/>
              </a:ext>
            </a:extLst>
          </p:cNvPr>
          <p:cNvSpPr txBox="1"/>
          <p:nvPr/>
        </p:nvSpPr>
        <p:spPr>
          <a:xfrm>
            <a:off x="669304" y="315396"/>
            <a:ext cx="113798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 1: Nghe nhận xét chung về bài viết của cả lớp.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B19498-8F5C-49AC-A252-ACD437D34BA1}"/>
              </a:ext>
            </a:extLst>
          </p:cNvPr>
          <p:cNvSpPr txBox="1"/>
          <p:nvPr/>
        </p:nvSpPr>
        <p:spPr>
          <a:xfrm>
            <a:off x="1209345" y="2334161"/>
            <a:ext cx="93895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 lỗi chính tả điển hình về bố cục, nội dung, dùng từ, đặt câu, chính tả, .... 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B478DB-928F-4F2F-9C55-13B46C8F90B7}"/>
              </a:ext>
            </a:extLst>
          </p:cNvPr>
          <p:cNvSpPr txBox="1"/>
          <p:nvPr/>
        </p:nvSpPr>
        <p:spPr>
          <a:xfrm>
            <a:off x="1096221" y="3648823"/>
            <a:ext cx="7962935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2800" b="1" kern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có bài viết hay, có tiến bộ nổi bật.</a:t>
            </a:r>
            <a:endParaRPr lang="en-US" sz="2800" b="1" kern="1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7EF7D-1787-4578-B7A7-008282F7B106}"/>
              </a:ext>
            </a:extLst>
          </p:cNvPr>
          <p:cNvSpPr txBox="1"/>
          <p:nvPr/>
        </p:nvSpPr>
        <p:spPr>
          <a:xfrm>
            <a:off x="1209345" y="4806875"/>
            <a:ext cx="5553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chọn đọc một số bài viết hay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29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E1062B-8056-4904-863F-EDA2D352FC20}"/>
              </a:ext>
            </a:extLst>
          </p:cNvPr>
          <p:cNvSpPr txBox="1"/>
          <p:nvPr/>
        </p:nvSpPr>
        <p:spPr>
          <a:xfrm>
            <a:off x="900719" y="454292"/>
            <a:ext cx="100360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Hoạt động 2: Tham gia sửa bài cùng cả lớp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621100-58F4-4D10-8BF0-4EAA9AE0CA03}"/>
              </a:ext>
            </a:extLst>
          </p:cNvPr>
          <p:cNvSpPr txBox="1"/>
          <p:nvPr/>
        </p:nvSpPr>
        <p:spPr>
          <a:xfrm>
            <a:off x="1319125" y="2025123"/>
            <a:ext cx="100360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GV chữa một số lỗi điển hình (về cấu tạo, nội dung, cách dùng từ, đặt câu, chính tả,...)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5D2062-4F13-4543-A0B9-172C41D518E9}"/>
              </a:ext>
            </a:extLst>
          </p:cNvPr>
          <p:cNvSpPr txBox="1"/>
          <p:nvPr/>
        </p:nvSpPr>
        <p:spPr>
          <a:xfrm>
            <a:off x="1319125" y="3617161"/>
            <a:ext cx="6093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Mời HS chia sẻ cách sửa lỗi.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DCD52-28D7-4F9A-A9E9-DE3B823D2ADB}"/>
              </a:ext>
            </a:extLst>
          </p:cNvPr>
          <p:cNvSpPr txBox="1"/>
          <p:nvPr/>
        </p:nvSpPr>
        <p:spPr>
          <a:xfrm>
            <a:off x="1319125" y="4778312"/>
            <a:ext cx="6093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GV chốt ý cách sửa.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836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119</TotalTime>
  <Words>445</Words>
  <Application>Microsoft Office PowerPoint</Application>
  <PresentationFormat>Widescreen</PresentationFormat>
  <Paragraphs>38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A3.OpenSansBold-San</vt:lpstr>
      <vt:lpstr>A3.OpenSans-San</vt:lpstr>
      <vt:lpstr>Arial</vt:lpstr>
      <vt:lpstr>Calibri</vt:lpstr>
      <vt:lpstr>Calibri Light</vt:lpstr>
      <vt:lpstr>HP001 4 hàng</vt:lpstr>
      <vt:lpstr>Tahoma</vt:lpstr>
      <vt:lpstr>Times New Roman</vt:lpstr>
      <vt:lpstr>Office Theme</vt:lpstr>
      <vt:lpstr>Custom Design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29</cp:revision>
  <dcterms:created xsi:type="dcterms:W3CDTF">2023-08-28T13:36:26Z</dcterms:created>
  <dcterms:modified xsi:type="dcterms:W3CDTF">2024-07-11T08:17:51Z</dcterms:modified>
</cp:coreProperties>
</file>