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</p:sldMasterIdLst>
  <p:notesMasterIdLst>
    <p:notesMasterId r:id="rId24"/>
  </p:notesMasterIdLst>
  <p:sldIdLst>
    <p:sldId id="488" r:id="rId4"/>
    <p:sldId id="256" r:id="rId5"/>
    <p:sldId id="498" r:id="rId6"/>
    <p:sldId id="499" r:id="rId7"/>
    <p:sldId id="500" r:id="rId8"/>
    <p:sldId id="501" r:id="rId9"/>
    <p:sldId id="502" r:id="rId10"/>
    <p:sldId id="271" r:id="rId11"/>
    <p:sldId id="495" r:id="rId12"/>
    <p:sldId id="278" r:id="rId13"/>
    <p:sldId id="279" r:id="rId14"/>
    <p:sldId id="496" r:id="rId15"/>
    <p:sldId id="486" r:id="rId16"/>
    <p:sldId id="487" r:id="rId17"/>
    <p:sldId id="431" r:id="rId18"/>
    <p:sldId id="258" r:id="rId19"/>
    <p:sldId id="259" r:id="rId20"/>
    <p:sldId id="260" r:id="rId21"/>
    <p:sldId id="262" r:id="rId22"/>
    <p:sldId id="269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FF"/>
    <a:srgbClr val="BC906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78645" autoAdjust="0"/>
  </p:normalViewPr>
  <p:slideViewPr>
    <p:cSldViewPr>
      <p:cViewPr varScale="1">
        <p:scale>
          <a:sx n="57" d="100"/>
          <a:sy n="57" d="100"/>
        </p:scale>
        <p:origin x="498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FB506-6640-42CD-90E8-FFCC628C934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24513-6C75-49AA-8233-64C27664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4513-6C75-49AA-8233-64C27664FC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35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rang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SG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4513-6C75-49AA-8233-64C27664FC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7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 kiểm chứng cho những hiểu biết của các em về vương quốc Phù Nam, chúng ta cùng vào bài học ngày hôm nay: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 6 –  Vương quốc Phù Nam. 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4513-6C75-49AA-8233-64C27664FC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5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A4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4513-6C75-49AA-8233-64C27664FC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8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9807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1564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8145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3592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7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02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62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8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9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9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9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25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22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99805715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9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3" y="409585"/>
            <a:ext cx="10223502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9" y="2152657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72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15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79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64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6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F99E0-72EE-BFE1-6C6C-70FEF73F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AADAC-CE4B-4E57-982B-C5B56E9AADCC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8B40A-2CD0-56AC-7D22-E8B91361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96FA2-B51B-F6B3-4CE0-3F977EB8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78125-D988-4897-82E2-2FE1B1034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26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68671-B615-3855-F3F8-EC3A1E41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C4A06-4386-4BFE-90C7-BE779C987A00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A2E65-7036-DD7A-1302-F345B5FD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3C0C4-F860-DD4C-826E-0A5CA79E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E81C4-1BEF-436E-8D20-494B6EC36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70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03A6D-0919-5107-4F7B-6E027A0E0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B78FE-DC61-4A64-ADF5-A1E1FC0E8026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BFEA8-970A-A954-D1D3-2AA8CC8B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96ECD-06FF-07FF-8305-208500F6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5299F-AC01-4D63-9C3F-266B4C45F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10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A2FCF8-31BB-F0EA-432F-1FC03294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F994A-BF37-4815-A873-62E7B486B82B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21D59C-9C70-C2BB-2BBE-2F43F8CD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91D8A1-D088-E909-608C-CE6AA813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622AE-45BD-47EA-8DC6-F8F4E3907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73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307B8C7-5400-36E6-AD8A-CA1D644D5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C3A6-2DF7-4D0D-B8DF-909E83A202C7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21C055-4BC3-595E-68EF-F8F3AFBDD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A59EB1-3356-18CB-E7D3-BC3BE4D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B5E5C-B729-4687-ADC3-9058E210C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43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C37191-0541-CFB1-05DE-F8BCA1CC6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6F05-167A-47BC-B80C-43C846A7D44D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83E9D7-921A-A479-236D-B30214D5F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8EF80B-C18C-53D4-CBAC-2225ED87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47E1B-79D4-4192-B2B7-CEB2C0A0B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9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050219731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0BA980-E81B-CE84-2C27-BC1E2FDC7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84C14-F61F-4ECE-A7F3-3F65C4BCD6F3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1D74DC0-D95C-080B-9C81-94BC697B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952DC1-5A1F-9E96-349E-F50063DB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FD68A-89FF-4A58-910D-FC8132CAB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03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A8160D-0CCE-5F08-6EA2-CB495E26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F43A3-227E-4069-88F0-90D8CFAB041D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4ECE7B-9E38-6CBB-B3FA-A5CF3555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FE6F78-84D6-9E05-F1A0-0D19E555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A8892-5954-4637-93C6-B3F777757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50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E69545-FCCE-002B-12D1-4B2600C2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B616A-A88A-4C21-AF99-1DF8692C22C4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7A995F-B961-3CD6-A0F1-F022E637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31EFC4-59D3-8A66-E9DE-F5A65DA0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AA7EC-60B5-4AB6-9124-820DD711C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66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59C1A-AC5A-2AEE-5407-09B11632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72544-EA2D-40E3-90D9-28D67C645159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65FD6-1040-E4AE-EF06-DF6ED832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1630D-20D3-861B-3F6B-9524C1EF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4BDA0-3718-4DC9-8152-D241D4D04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29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F23C-DF78-88BC-E96D-0ABECB92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6A8FB-A8C8-4723-A086-53D465941C87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F7E86-0AB7-CC95-9269-7651CE149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A4995-78D1-7F5F-59F8-347EAE8C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EF98B-F9C9-46FD-80BD-BDCA33CB3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5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99312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26911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96611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8605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53400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10756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3AE5949-6989-A891-6039-EC4FC00C30F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47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random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4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1F3BB82-56C2-1942-7691-30AC91C2BC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21A03BBE-BEC5-0DF7-BFA3-85001E111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1EAB1-9D02-45DB-C98A-1FB43F1E9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F78B34-E63D-4776-9CFC-9538734ECD84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684DC-801F-69E5-0DFB-834F68197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60CD-713E-EB16-A13E-353047A0B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0E0ADD-7015-4C8B-B3E5-01D7A119F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7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20574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Desktop\Uoc%20lam%20chien%20si%20-%20thanh%20hoa.mp3" TargetMode="Externa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52.gif"/><Relationship Id="rId10" Type="http://schemas.openxmlformats.org/officeDocument/2006/relationships/image" Target="../media/image57.gif"/><Relationship Id="rId4" Type="http://schemas.openxmlformats.org/officeDocument/2006/relationships/image" Target="../media/image47.jpeg"/><Relationship Id="rId9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11" Type="http://schemas.openxmlformats.org/officeDocument/2006/relationships/image" Target="../media/image57.gif"/><Relationship Id="rId5" Type="http://schemas.openxmlformats.org/officeDocument/2006/relationships/image" Target="../media/image52.gif"/><Relationship Id="rId10" Type="http://schemas.openxmlformats.org/officeDocument/2006/relationships/image" Target="../media/image56.jpeg"/><Relationship Id="rId4" Type="http://schemas.openxmlformats.org/officeDocument/2006/relationships/image" Target="../media/image47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5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gif"/><Relationship Id="rId11" Type="http://schemas.openxmlformats.org/officeDocument/2006/relationships/image" Target="../media/image56.jpeg"/><Relationship Id="rId5" Type="http://schemas.openxmlformats.org/officeDocument/2006/relationships/image" Target="../media/image51.gif"/><Relationship Id="rId10" Type="http://schemas.openxmlformats.org/officeDocument/2006/relationships/image" Target="../media/image55.jpeg"/><Relationship Id="rId4" Type="http://schemas.openxmlformats.org/officeDocument/2006/relationships/image" Target="../media/image47.jpeg"/><Relationship Id="rId9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6.jpe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gif"/><Relationship Id="rId11" Type="http://schemas.openxmlformats.org/officeDocument/2006/relationships/image" Target="../media/image54.png"/><Relationship Id="rId5" Type="http://schemas.openxmlformats.org/officeDocument/2006/relationships/image" Target="../media/image47.jpeg"/><Relationship Id="rId15" Type="http://schemas.openxmlformats.org/officeDocument/2006/relationships/image" Target="../media/image58.gif"/><Relationship Id="rId10" Type="http://schemas.openxmlformats.org/officeDocument/2006/relationships/image" Target="../media/image51.gif"/><Relationship Id="rId4" Type="http://schemas.openxmlformats.org/officeDocument/2006/relationships/audio" Target="../media/audio3.wav"/><Relationship Id="rId9" Type="http://schemas.openxmlformats.org/officeDocument/2006/relationships/image" Target="../media/image50.gif"/><Relationship Id="rId1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6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gif"/><Relationship Id="rId12" Type="http://schemas.openxmlformats.org/officeDocument/2006/relationships/slide" Target="slide5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gif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268C061-289B-B6EB-A80F-A348542C48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0215" y="24305"/>
            <a:ext cx="18214199" cy="10269618"/>
            <a:chOff x="70215" y="24305"/>
            <a:chExt cx="18214199" cy="10269618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E52042-1F5B-B9A7-0D43-A56B167AC1B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12325" y="24305"/>
              <a:ext cx="18172089" cy="10269618"/>
              <a:chOff x="112325" y="24305"/>
              <a:chExt cx="18172089" cy="10269618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D5CBC60-BFE6-3CE9-CE74-171EE523F319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461201" y="9513027"/>
                <a:ext cx="4166085" cy="773973"/>
                <a:chOff x="124679" y="9426453"/>
                <a:chExt cx="4166085" cy="773973"/>
              </a:xfrm>
            </p:grpSpPr>
            <p:pic>
              <p:nvPicPr>
                <p:cNvPr id="57" name="Picture 99">
                  <a:extLst>
                    <a:ext uri="{FF2B5EF4-FFF2-40B4-BE49-F238E27FC236}">
                      <a16:creationId xmlns:a16="http://schemas.microsoft.com/office/drawing/2014/main" id="{080076EB-0E94-102E-71F6-824EBD2DA41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0164" y="9426453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100">
                  <a:extLst>
                    <a:ext uri="{FF2B5EF4-FFF2-40B4-BE49-F238E27FC236}">
                      <a16:creationId xmlns:a16="http://schemas.microsoft.com/office/drawing/2014/main" id="{A906704B-7729-EA8D-21FE-B386A206848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4240" y="948128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" name="Picture 103">
                  <a:extLst>
                    <a:ext uri="{FF2B5EF4-FFF2-40B4-BE49-F238E27FC236}">
                      <a16:creationId xmlns:a16="http://schemas.microsoft.com/office/drawing/2014/main" id="{B2B22FC1-37BA-B916-50BA-97618970AED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679" y="946736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105">
                  <a:extLst>
                    <a:ext uri="{FF2B5EF4-FFF2-40B4-BE49-F238E27FC236}">
                      <a16:creationId xmlns:a16="http://schemas.microsoft.com/office/drawing/2014/main" id="{FA819D55-B614-889C-16E1-52553B452B3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5279" y="9444352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5ACE9A-F03E-3387-6319-91F55857020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12325" y="9519950"/>
                <a:ext cx="4166085" cy="773973"/>
                <a:chOff x="124679" y="9426453"/>
                <a:chExt cx="4166085" cy="773973"/>
              </a:xfrm>
            </p:grpSpPr>
            <p:pic>
              <p:nvPicPr>
                <p:cNvPr id="62" name="Picture 99">
                  <a:extLst>
                    <a:ext uri="{FF2B5EF4-FFF2-40B4-BE49-F238E27FC236}">
                      <a16:creationId xmlns:a16="http://schemas.microsoft.com/office/drawing/2014/main" id="{BEAF22A9-39D9-8DDC-A0F5-1A4235B18FE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0164" y="9426453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100">
                  <a:extLst>
                    <a:ext uri="{FF2B5EF4-FFF2-40B4-BE49-F238E27FC236}">
                      <a16:creationId xmlns:a16="http://schemas.microsoft.com/office/drawing/2014/main" id="{63629383-F171-EFF7-7574-7572AD4353C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4240" y="948128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103">
                  <a:extLst>
                    <a:ext uri="{FF2B5EF4-FFF2-40B4-BE49-F238E27FC236}">
                      <a16:creationId xmlns:a16="http://schemas.microsoft.com/office/drawing/2014/main" id="{0CBD0056-37F3-82A2-533F-15AECBDC8E0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679" y="946736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105">
                  <a:extLst>
                    <a:ext uri="{FF2B5EF4-FFF2-40B4-BE49-F238E27FC236}">
                      <a16:creationId xmlns:a16="http://schemas.microsoft.com/office/drawing/2014/main" id="{6145173F-782F-E172-F1DE-55C40A8CB57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5279" y="9444352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9BEB1C31-1BE2-AAD6-0474-522D30B48A4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06595" y="9460520"/>
                <a:ext cx="4166085" cy="773973"/>
                <a:chOff x="124679" y="9426453"/>
                <a:chExt cx="4166085" cy="773973"/>
              </a:xfrm>
            </p:grpSpPr>
            <p:pic>
              <p:nvPicPr>
                <p:cNvPr id="67" name="Picture 99">
                  <a:extLst>
                    <a:ext uri="{FF2B5EF4-FFF2-40B4-BE49-F238E27FC236}">
                      <a16:creationId xmlns:a16="http://schemas.microsoft.com/office/drawing/2014/main" id="{266F4093-33D3-65D6-94A8-E62A18D404B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0164" y="9426453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100">
                  <a:extLst>
                    <a:ext uri="{FF2B5EF4-FFF2-40B4-BE49-F238E27FC236}">
                      <a16:creationId xmlns:a16="http://schemas.microsoft.com/office/drawing/2014/main" id="{CB0B8399-5B0F-AB49-BAF5-344AC67675F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4240" y="948128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9" name="Picture 103">
                  <a:extLst>
                    <a:ext uri="{FF2B5EF4-FFF2-40B4-BE49-F238E27FC236}">
                      <a16:creationId xmlns:a16="http://schemas.microsoft.com/office/drawing/2014/main" id="{626D2E86-96AD-41F6-3147-A72AF0C2258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679" y="946736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0" name="Picture 105">
                  <a:extLst>
                    <a:ext uri="{FF2B5EF4-FFF2-40B4-BE49-F238E27FC236}">
                      <a16:creationId xmlns:a16="http://schemas.microsoft.com/office/drawing/2014/main" id="{F1B6CBAD-2269-A1B4-6772-7FD748483A2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5279" y="9444352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95B619A0-2057-FC55-0209-B25CCCFB527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3078004" y="9433102"/>
                <a:ext cx="4166085" cy="773973"/>
                <a:chOff x="124679" y="9426453"/>
                <a:chExt cx="4166085" cy="773973"/>
              </a:xfrm>
            </p:grpSpPr>
            <p:pic>
              <p:nvPicPr>
                <p:cNvPr id="72" name="Picture 99">
                  <a:extLst>
                    <a:ext uri="{FF2B5EF4-FFF2-40B4-BE49-F238E27FC236}">
                      <a16:creationId xmlns:a16="http://schemas.microsoft.com/office/drawing/2014/main" id="{DDF51256-23DD-FC95-C069-8C1E6B4014B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0164" y="9426453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100">
                  <a:extLst>
                    <a:ext uri="{FF2B5EF4-FFF2-40B4-BE49-F238E27FC236}">
                      <a16:creationId xmlns:a16="http://schemas.microsoft.com/office/drawing/2014/main" id="{24D31375-6CC3-9561-D98B-5311BE694FA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4240" y="948128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103">
                  <a:extLst>
                    <a:ext uri="{FF2B5EF4-FFF2-40B4-BE49-F238E27FC236}">
                      <a16:creationId xmlns:a16="http://schemas.microsoft.com/office/drawing/2014/main" id="{10280758-2010-5320-010B-2C22689527C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679" y="946736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5" name="Picture 105">
                  <a:extLst>
                    <a:ext uri="{FF2B5EF4-FFF2-40B4-BE49-F238E27FC236}">
                      <a16:creationId xmlns:a16="http://schemas.microsoft.com/office/drawing/2014/main" id="{6FBE72F1-46D3-0C2C-C4D1-2C5EA11352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5279" y="9444352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61F490D0-C6CA-E696-75E4-ED5BEC99C37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7201543" y="6931546"/>
                <a:ext cx="1082871" cy="3174801"/>
                <a:chOff x="3272996" y="8207545"/>
                <a:chExt cx="1082871" cy="3174801"/>
              </a:xfrm>
            </p:grpSpPr>
            <p:pic>
              <p:nvPicPr>
                <p:cNvPr id="77" name="Picture 99">
                  <a:extLst>
                    <a:ext uri="{FF2B5EF4-FFF2-40B4-BE49-F238E27FC236}">
                      <a16:creationId xmlns:a16="http://schemas.microsoft.com/office/drawing/2014/main" id="{8F4CDDD2-AE25-F9C6-4D61-7FB9622CCE4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5267" y="1066320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100">
                  <a:extLst>
                    <a:ext uri="{FF2B5EF4-FFF2-40B4-BE49-F238E27FC236}">
                      <a16:creationId xmlns:a16="http://schemas.microsoft.com/office/drawing/2014/main" id="{B8A39E8F-D3A5-71BD-7C42-9BF1A07CC07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0611" y="986876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103">
                  <a:extLst>
                    <a:ext uri="{FF2B5EF4-FFF2-40B4-BE49-F238E27FC236}">
                      <a16:creationId xmlns:a16="http://schemas.microsoft.com/office/drawing/2014/main" id="{272C101F-18F8-DC26-B1EB-5A86E53572B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9165" y="8207545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0" name="Picture 105">
                  <a:extLst>
                    <a:ext uri="{FF2B5EF4-FFF2-40B4-BE49-F238E27FC236}">
                      <a16:creationId xmlns:a16="http://schemas.microsoft.com/office/drawing/2014/main" id="{1AA6D775-9C76-975F-52EC-BAA1765D78A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2996" y="9067813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F19507D0-64F8-4B25-A583-16F10B154162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7205905" y="3576093"/>
                <a:ext cx="1066800" cy="3221683"/>
                <a:chOff x="3285756" y="8207545"/>
                <a:chExt cx="1066800" cy="3221683"/>
              </a:xfrm>
            </p:grpSpPr>
            <p:pic>
              <p:nvPicPr>
                <p:cNvPr id="82" name="Picture 99">
                  <a:extLst>
                    <a:ext uri="{FF2B5EF4-FFF2-40B4-BE49-F238E27FC236}">
                      <a16:creationId xmlns:a16="http://schemas.microsoft.com/office/drawing/2014/main" id="{5FF41D51-D291-F179-A00B-633EA51485C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5756" y="10710090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100">
                  <a:extLst>
                    <a:ext uri="{FF2B5EF4-FFF2-40B4-BE49-F238E27FC236}">
                      <a16:creationId xmlns:a16="http://schemas.microsoft.com/office/drawing/2014/main" id="{C2FE44F0-638F-7102-D824-9C336722F03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0894" y="9904084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4" name="Picture 103">
                  <a:extLst>
                    <a:ext uri="{FF2B5EF4-FFF2-40B4-BE49-F238E27FC236}">
                      <a16:creationId xmlns:a16="http://schemas.microsoft.com/office/drawing/2014/main" id="{B8752ECD-41C7-3F8B-E575-DD012EF78BC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9165" y="8207545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5" name="Picture 105">
                  <a:extLst>
                    <a:ext uri="{FF2B5EF4-FFF2-40B4-BE49-F238E27FC236}">
                      <a16:creationId xmlns:a16="http://schemas.microsoft.com/office/drawing/2014/main" id="{884EE174-1D91-0675-D9BF-8CB9D281F91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5756" y="9051176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6EC2990-5443-C799-A442-80C9BBBBE20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7214714" y="24305"/>
                <a:ext cx="1066800" cy="3320235"/>
                <a:chOff x="3339165" y="8077289"/>
                <a:chExt cx="1066800" cy="3320235"/>
              </a:xfrm>
            </p:grpSpPr>
            <p:pic>
              <p:nvPicPr>
                <p:cNvPr id="87" name="Picture 99">
                  <a:extLst>
                    <a:ext uri="{FF2B5EF4-FFF2-40B4-BE49-F238E27FC236}">
                      <a16:creationId xmlns:a16="http://schemas.microsoft.com/office/drawing/2014/main" id="{EF48307E-D01E-2B8E-6F55-814D06348DB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5" y="1067838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8" name="Picture 100">
                  <a:extLst>
                    <a:ext uri="{FF2B5EF4-FFF2-40B4-BE49-F238E27FC236}">
                      <a16:creationId xmlns:a16="http://schemas.microsoft.com/office/drawing/2014/main" id="{9C6BC4B9-0446-E064-466C-105E159B7FD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5257" y="9873347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9" name="Picture 103">
                  <a:extLst>
                    <a:ext uri="{FF2B5EF4-FFF2-40B4-BE49-F238E27FC236}">
                      <a16:creationId xmlns:a16="http://schemas.microsoft.com/office/drawing/2014/main" id="{CB7F5897-91F9-23C1-6E74-A9EBEAE2B79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5494" y="8077289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105">
                  <a:extLst>
                    <a:ext uri="{FF2B5EF4-FFF2-40B4-BE49-F238E27FC236}">
                      <a16:creationId xmlns:a16="http://schemas.microsoft.com/office/drawing/2014/main" id="{74B2260D-B8F8-2BB4-E757-1D79967E7E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9165" y="9068802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D292706-172F-50EE-B9BC-EDBFAD2A324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flipH="1" flipV="1">
              <a:off x="70215" y="32503"/>
              <a:ext cx="17144750" cy="9351107"/>
              <a:chOff x="1136764" y="1015818"/>
              <a:chExt cx="17144750" cy="9351107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777E3518-6339-E404-4832-80E03FE9009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495040" y="9580452"/>
                <a:ext cx="4166085" cy="773973"/>
                <a:chOff x="158518" y="9493878"/>
                <a:chExt cx="4166085" cy="773973"/>
              </a:xfrm>
            </p:grpSpPr>
            <p:pic>
              <p:nvPicPr>
                <p:cNvPr id="125" name="Picture 99">
                  <a:extLst>
                    <a:ext uri="{FF2B5EF4-FFF2-40B4-BE49-F238E27FC236}">
                      <a16:creationId xmlns:a16="http://schemas.microsoft.com/office/drawing/2014/main" id="{631D4502-C866-825F-804E-B8B1CCE88C4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4003" y="949387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Picture 100">
                  <a:extLst>
                    <a:ext uri="{FF2B5EF4-FFF2-40B4-BE49-F238E27FC236}">
                      <a16:creationId xmlns:a16="http://schemas.microsoft.com/office/drawing/2014/main" id="{AEB9253E-CF7E-7FF7-F532-DAAAFE169FB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8079" y="9548713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7" name="Picture 103">
                  <a:extLst>
                    <a:ext uri="{FF2B5EF4-FFF2-40B4-BE49-F238E27FC236}">
                      <a16:creationId xmlns:a16="http://schemas.microsoft.com/office/drawing/2014/main" id="{7E54FEE0-FD24-DF39-FEC1-11E9A4D858E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518" y="9534791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Picture 105">
                  <a:extLst>
                    <a:ext uri="{FF2B5EF4-FFF2-40B4-BE49-F238E27FC236}">
                      <a16:creationId xmlns:a16="http://schemas.microsoft.com/office/drawing/2014/main" id="{10B8D595-FA7E-376A-F863-0E0928F3D53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9118" y="9511777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E1E211A-73F6-410D-345F-3FB678A8745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136764" y="9587375"/>
                <a:ext cx="3175485" cy="773973"/>
                <a:chOff x="1149118" y="9493878"/>
                <a:chExt cx="3175485" cy="773973"/>
              </a:xfrm>
            </p:grpSpPr>
            <p:pic>
              <p:nvPicPr>
                <p:cNvPr id="121" name="Picture 99">
                  <a:extLst>
                    <a:ext uri="{FF2B5EF4-FFF2-40B4-BE49-F238E27FC236}">
                      <a16:creationId xmlns:a16="http://schemas.microsoft.com/office/drawing/2014/main" id="{EF156E15-6189-553A-4776-C6F79B77B74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4003" y="9493878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100">
                  <a:extLst>
                    <a:ext uri="{FF2B5EF4-FFF2-40B4-BE49-F238E27FC236}">
                      <a16:creationId xmlns:a16="http://schemas.microsoft.com/office/drawing/2014/main" id="{C94F60A5-4E35-DFDA-9DFC-BBDD3D05AA3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8079" y="9548713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4" name="Picture 105">
                  <a:extLst>
                    <a:ext uri="{FF2B5EF4-FFF2-40B4-BE49-F238E27FC236}">
                      <a16:creationId xmlns:a16="http://schemas.microsoft.com/office/drawing/2014/main" id="{BFE5ACFB-94EE-6649-1DB4-7D1FD89BEC8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9118" y="9511777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3F90ECA-5E62-A929-F080-597792BE688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06595" y="9579416"/>
                <a:ext cx="4166085" cy="787509"/>
                <a:chOff x="124679" y="9545349"/>
                <a:chExt cx="4166085" cy="787509"/>
              </a:xfrm>
            </p:grpSpPr>
            <p:pic>
              <p:nvPicPr>
                <p:cNvPr id="117" name="Picture 99">
                  <a:extLst>
                    <a:ext uri="{FF2B5EF4-FFF2-40B4-BE49-F238E27FC236}">
                      <a16:creationId xmlns:a16="http://schemas.microsoft.com/office/drawing/2014/main" id="{A6FE5B9B-DA72-1D30-1A96-88A1187F35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0164" y="9545349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100">
                  <a:extLst>
                    <a:ext uri="{FF2B5EF4-FFF2-40B4-BE49-F238E27FC236}">
                      <a16:creationId xmlns:a16="http://schemas.microsoft.com/office/drawing/2014/main" id="{864D7E02-03D5-6782-EFEA-4A7CB63F72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4240" y="9601581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9" name="Picture 103">
                  <a:extLst>
                    <a:ext uri="{FF2B5EF4-FFF2-40B4-BE49-F238E27FC236}">
                      <a16:creationId xmlns:a16="http://schemas.microsoft.com/office/drawing/2014/main" id="{402F2E28-3FED-3F7E-B4CA-02E616AE3F0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679" y="9567831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105">
                  <a:extLst>
                    <a:ext uri="{FF2B5EF4-FFF2-40B4-BE49-F238E27FC236}">
                      <a16:creationId xmlns:a16="http://schemas.microsoft.com/office/drawing/2014/main" id="{7B5430D6-43A6-552F-4418-1A11AE18122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5279" y="9613720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BF256EEE-23E9-B27F-B5B6-C7BA3124137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2996098" y="9519950"/>
                <a:ext cx="4229519" cy="785288"/>
                <a:chOff x="42773" y="9513301"/>
                <a:chExt cx="4229519" cy="785288"/>
              </a:xfrm>
            </p:grpSpPr>
            <p:pic>
              <p:nvPicPr>
                <p:cNvPr id="113" name="Picture 99">
                  <a:extLst>
                    <a:ext uri="{FF2B5EF4-FFF2-40B4-BE49-F238E27FC236}">
                      <a16:creationId xmlns:a16="http://schemas.microsoft.com/office/drawing/2014/main" id="{F1237ABF-0BF1-BA4D-5B26-C5373D2F931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1692" y="9579451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100">
                  <a:extLst>
                    <a:ext uri="{FF2B5EF4-FFF2-40B4-BE49-F238E27FC236}">
                      <a16:creationId xmlns:a16="http://schemas.microsoft.com/office/drawing/2014/main" id="{B8E188EB-D158-39EC-49FD-D9B9F9A8F66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22493" y="9513301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103">
                  <a:extLst>
                    <a:ext uri="{FF2B5EF4-FFF2-40B4-BE49-F238E27FC236}">
                      <a16:creationId xmlns:a16="http://schemas.microsoft.com/office/drawing/2014/main" id="{0A656586-2F78-C01D-47EA-F214B9140C5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773" y="9561952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105">
                  <a:extLst>
                    <a:ext uri="{FF2B5EF4-FFF2-40B4-BE49-F238E27FC236}">
                      <a16:creationId xmlns:a16="http://schemas.microsoft.com/office/drawing/2014/main" id="{218E437E-D27F-E3DC-B6D6-E6C6A4696C8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8823" y="9547291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BE7DA49D-A107-75E1-74DF-FB71621A259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7201543" y="6931546"/>
                <a:ext cx="1066800" cy="3276750"/>
                <a:chOff x="3272996" y="8207545"/>
                <a:chExt cx="1066800" cy="3276750"/>
              </a:xfrm>
            </p:grpSpPr>
            <p:pic>
              <p:nvPicPr>
                <p:cNvPr id="109" name="Picture 99">
                  <a:extLst>
                    <a:ext uri="{FF2B5EF4-FFF2-40B4-BE49-F238E27FC236}">
                      <a16:creationId xmlns:a16="http://schemas.microsoft.com/office/drawing/2014/main" id="{8EEFF915-A256-A2B6-F312-BEED9021751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0383" y="10765157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100">
                  <a:extLst>
                    <a:ext uri="{FF2B5EF4-FFF2-40B4-BE49-F238E27FC236}">
                      <a16:creationId xmlns:a16="http://schemas.microsoft.com/office/drawing/2014/main" id="{B76A8828-6D13-3E08-A508-B5E20FA27A7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0611" y="986876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103">
                  <a:extLst>
                    <a:ext uri="{FF2B5EF4-FFF2-40B4-BE49-F238E27FC236}">
                      <a16:creationId xmlns:a16="http://schemas.microsoft.com/office/drawing/2014/main" id="{9E4273B2-3FCE-1E0D-319E-B12E87E04DC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9165" y="8207545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105">
                  <a:extLst>
                    <a:ext uri="{FF2B5EF4-FFF2-40B4-BE49-F238E27FC236}">
                      <a16:creationId xmlns:a16="http://schemas.microsoft.com/office/drawing/2014/main" id="{05C89192-6DA1-0E5B-5936-EEA18C8ECCF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2996" y="9067813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43BBF20-1BA5-8F8D-569B-DB764B8FF70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7205905" y="3576093"/>
                <a:ext cx="1066800" cy="3221683"/>
                <a:chOff x="3285756" y="8207545"/>
                <a:chExt cx="1066800" cy="3221683"/>
              </a:xfrm>
            </p:grpSpPr>
            <p:pic>
              <p:nvPicPr>
                <p:cNvPr id="105" name="Picture 99">
                  <a:extLst>
                    <a:ext uri="{FF2B5EF4-FFF2-40B4-BE49-F238E27FC236}">
                      <a16:creationId xmlns:a16="http://schemas.microsoft.com/office/drawing/2014/main" id="{7E01546C-191B-7638-9008-6AE496A05BB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5756" y="10710090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100">
                  <a:extLst>
                    <a:ext uri="{FF2B5EF4-FFF2-40B4-BE49-F238E27FC236}">
                      <a16:creationId xmlns:a16="http://schemas.microsoft.com/office/drawing/2014/main" id="{59BCB592-C686-ADCD-A89C-AF33B0F65EB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0894" y="9904084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" name="Picture 103">
                  <a:extLst>
                    <a:ext uri="{FF2B5EF4-FFF2-40B4-BE49-F238E27FC236}">
                      <a16:creationId xmlns:a16="http://schemas.microsoft.com/office/drawing/2014/main" id="{279BBFF3-B13E-908E-C8A0-0EB336F2512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9165" y="8207545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" name="Picture 105">
                  <a:extLst>
                    <a:ext uri="{FF2B5EF4-FFF2-40B4-BE49-F238E27FC236}">
                      <a16:creationId xmlns:a16="http://schemas.microsoft.com/office/drawing/2014/main" id="{F46C06FF-A700-00D8-3BDA-68BE5EBDD00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5756" y="9051176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1B0D1B29-D35F-B1E3-A136-2D0651F4D19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7214714" y="1015818"/>
                <a:ext cx="1066800" cy="2328722"/>
                <a:chOff x="3339165" y="9068802"/>
                <a:chExt cx="1066800" cy="2328722"/>
              </a:xfrm>
            </p:grpSpPr>
            <p:pic>
              <p:nvPicPr>
                <p:cNvPr id="101" name="Picture 99">
                  <a:extLst>
                    <a:ext uri="{FF2B5EF4-FFF2-40B4-BE49-F238E27FC236}">
                      <a16:creationId xmlns:a16="http://schemas.microsoft.com/office/drawing/2014/main" id="{FE5E662D-E95F-31D4-AA26-B4A779E5BF9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5" y="10678386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100">
                  <a:extLst>
                    <a:ext uri="{FF2B5EF4-FFF2-40B4-BE49-F238E27FC236}">
                      <a16:creationId xmlns:a16="http://schemas.microsoft.com/office/drawing/2014/main" id="{84B75D42-76A7-1693-76CB-60CE2091C02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5257" y="9873347"/>
                  <a:ext cx="9906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105">
                  <a:extLst>
                    <a:ext uri="{FF2B5EF4-FFF2-40B4-BE49-F238E27FC236}">
                      <a16:creationId xmlns:a16="http://schemas.microsoft.com/office/drawing/2014/main" id="{13A40DA8-99D9-EAA8-6186-C1449391BBF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9165" y="9068802"/>
                  <a:ext cx="1066800" cy="7191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3" name="Group 3"/>
          <p:cNvGrpSpPr/>
          <p:nvPr/>
        </p:nvGrpSpPr>
        <p:grpSpPr>
          <a:xfrm>
            <a:off x="738209" y="460367"/>
            <a:ext cx="16815512" cy="9545252"/>
            <a:chOff x="5240" y="-40751"/>
            <a:chExt cx="22420682" cy="12727003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6"/>
              <a:stretch>
                <a:fillRect r="-3404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5240" y="-40751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Uoc lam chien si - thanh hoa.mp3">
            <a:hlinkClick r:id="" action="ppaction://media"/>
            <a:extLst>
              <a:ext uri="{FF2B5EF4-FFF2-40B4-BE49-F238E27FC236}">
                <a16:creationId xmlns:a16="http://schemas.microsoft.com/office/drawing/2014/main" id="{91B50A6F-5E24-4AC9-E4E6-9D6A993F82D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1">
            <a:extLst>
              <a:ext uri="{FF2B5EF4-FFF2-40B4-BE49-F238E27FC236}">
                <a16:creationId xmlns:a16="http://schemas.microsoft.com/office/drawing/2014/main" id="{645F03E1-E708-DA6A-0450-58BA867A2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009" y="437809"/>
            <a:ext cx="9296400" cy="933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62">
            <a:extLst>
              <a:ext uri="{FF2B5EF4-FFF2-40B4-BE49-F238E27FC236}">
                <a16:creationId xmlns:a16="http://schemas.microsoft.com/office/drawing/2014/main" id="{A2F2A0BD-C625-4C31-90E4-D6D3904E7DAC}"/>
              </a:ext>
            </a:extLst>
          </p:cNvPr>
          <p:cNvGrpSpPr>
            <a:grpSpLocks/>
          </p:cNvGrpSpPr>
          <p:nvPr/>
        </p:nvGrpSpPr>
        <p:grpSpPr bwMode="auto">
          <a:xfrm>
            <a:off x="10165596" y="719350"/>
            <a:ext cx="5210325" cy="8965315"/>
            <a:chOff x="1248" y="240"/>
            <a:chExt cx="2544" cy="4080"/>
          </a:xfrm>
        </p:grpSpPr>
        <p:grpSp>
          <p:nvGrpSpPr>
            <p:cNvPr id="11" name="Group 63">
              <a:extLst>
                <a:ext uri="{FF2B5EF4-FFF2-40B4-BE49-F238E27FC236}">
                  <a16:creationId xmlns:a16="http://schemas.microsoft.com/office/drawing/2014/main" id="{37CC5BB2-B932-BF72-B145-C495DB2879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240"/>
              <a:ext cx="2544" cy="4080"/>
              <a:chOff x="1440" y="240"/>
              <a:chExt cx="2544" cy="4080"/>
            </a:xfrm>
          </p:grpSpPr>
          <p:grpSp>
            <p:nvGrpSpPr>
              <p:cNvPr id="14" name="Group 64">
                <a:extLst>
                  <a:ext uri="{FF2B5EF4-FFF2-40B4-BE49-F238E27FC236}">
                    <a16:creationId xmlns:a16="http://schemas.microsoft.com/office/drawing/2014/main" id="{1764B6A0-8E3B-4316-977D-5BCC984CCA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240"/>
                <a:ext cx="2544" cy="4080"/>
                <a:chOff x="1488" y="144"/>
                <a:chExt cx="2544" cy="4080"/>
              </a:xfrm>
            </p:grpSpPr>
            <p:grpSp>
              <p:nvGrpSpPr>
                <p:cNvPr id="16" name="Group 65">
                  <a:extLst>
                    <a:ext uri="{FF2B5EF4-FFF2-40B4-BE49-F238E27FC236}">
                      <a16:creationId xmlns:a16="http://schemas.microsoft.com/office/drawing/2014/main" id="{FF439D5C-7AFA-7A0B-7AD7-89F12D868C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88" y="144"/>
                  <a:ext cx="2544" cy="4080"/>
                  <a:chOff x="1488" y="144"/>
                  <a:chExt cx="2544" cy="4080"/>
                </a:xfrm>
              </p:grpSpPr>
              <p:grpSp>
                <p:nvGrpSpPr>
                  <p:cNvPr id="18" name="Group 66">
                    <a:extLst>
                      <a:ext uri="{FF2B5EF4-FFF2-40B4-BE49-F238E27FC236}">
                        <a16:creationId xmlns:a16="http://schemas.microsoft.com/office/drawing/2014/main" id="{D3431A07-890D-29E4-A207-BBCF4FDC3D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88" y="144"/>
                    <a:ext cx="2544" cy="4080"/>
                    <a:chOff x="1488" y="144"/>
                    <a:chExt cx="2544" cy="4080"/>
                  </a:xfrm>
                </p:grpSpPr>
                <p:grpSp>
                  <p:nvGrpSpPr>
                    <p:cNvPr id="20" name="Group 67">
                      <a:extLst>
                        <a:ext uri="{FF2B5EF4-FFF2-40B4-BE49-F238E27FC236}">
                          <a16:creationId xmlns:a16="http://schemas.microsoft.com/office/drawing/2014/main" id="{BDB04D78-E08C-3512-2FA9-76350CF9C24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44"/>
                      <a:ext cx="2544" cy="4080"/>
                      <a:chOff x="1056" y="288"/>
                      <a:chExt cx="2304" cy="3840"/>
                    </a:xfrm>
                  </p:grpSpPr>
                  <p:grpSp>
                    <p:nvGrpSpPr>
                      <p:cNvPr id="22" name="Group 68">
                        <a:extLst>
                          <a:ext uri="{FF2B5EF4-FFF2-40B4-BE49-F238E27FC236}">
                            <a16:creationId xmlns:a16="http://schemas.microsoft.com/office/drawing/2014/main" id="{8581DDD2-C8EB-5978-2B92-E9826A6CEDB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56" y="288"/>
                        <a:ext cx="2304" cy="3840"/>
                        <a:chOff x="1056" y="288"/>
                        <a:chExt cx="2304" cy="3840"/>
                      </a:xfrm>
                    </p:grpSpPr>
                    <p:grpSp>
                      <p:nvGrpSpPr>
                        <p:cNvPr id="24" name="Group 69">
                          <a:extLst>
                            <a:ext uri="{FF2B5EF4-FFF2-40B4-BE49-F238E27FC236}">
                              <a16:creationId xmlns:a16="http://schemas.microsoft.com/office/drawing/2014/main" id="{B363CE9B-0B83-063C-2F89-BD837AC896DB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56" y="288"/>
                          <a:ext cx="2304" cy="3840"/>
                          <a:chOff x="1200" y="288"/>
                          <a:chExt cx="2304" cy="3840"/>
                        </a:xfrm>
                      </p:grpSpPr>
                      <p:grpSp>
                        <p:nvGrpSpPr>
                          <p:cNvPr id="26" name="Group 70">
                            <a:extLst>
                              <a:ext uri="{FF2B5EF4-FFF2-40B4-BE49-F238E27FC236}">
                                <a16:creationId xmlns:a16="http://schemas.microsoft.com/office/drawing/2014/main" id="{35FD4782-12CD-F8DC-AF30-807F3BF57A97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200" y="288"/>
                            <a:ext cx="2304" cy="3840"/>
                            <a:chOff x="1200" y="288"/>
                            <a:chExt cx="2304" cy="3840"/>
                          </a:xfrm>
                        </p:grpSpPr>
                        <p:grpSp>
                          <p:nvGrpSpPr>
                            <p:cNvPr id="28" name="Group 71">
                              <a:extLst>
                                <a:ext uri="{FF2B5EF4-FFF2-40B4-BE49-F238E27FC236}">
                                  <a16:creationId xmlns:a16="http://schemas.microsoft.com/office/drawing/2014/main" id="{C5DE700E-DF48-E784-1ECB-6482CEC8997E}"/>
                                </a:ext>
                              </a:extLst>
                            </p:cNvPr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200" y="288"/>
                              <a:ext cx="2304" cy="3840"/>
                              <a:chOff x="1200" y="288"/>
                              <a:chExt cx="2304" cy="3840"/>
                            </a:xfrm>
                          </p:grpSpPr>
                          <p:grpSp>
                            <p:nvGrpSpPr>
                              <p:cNvPr id="30" name="Group 72">
                                <a:extLst>
                                  <a:ext uri="{FF2B5EF4-FFF2-40B4-BE49-F238E27FC236}">
                                    <a16:creationId xmlns:a16="http://schemas.microsoft.com/office/drawing/2014/main" id="{5F9FB826-EF68-D541-5114-E50B8F33BE40}"/>
                                  </a:ext>
                                </a:extLst>
                              </p:cNvPr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00" y="288"/>
                                <a:ext cx="2304" cy="3840"/>
                                <a:chOff x="1200" y="288"/>
                                <a:chExt cx="2304" cy="3840"/>
                              </a:xfrm>
                            </p:grpSpPr>
                            <p:grpSp>
                              <p:nvGrpSpPr>
                                <p:cNvPr id="32" name="Group 73">
                                  <a:extLst>
                                    <a:ext uri="{FF2B5EF4-FFF2-40B4-BE49-F238E27FC236}">
                                      <a16:creationId xmlns:a16="http://schemas.microsoft.com/office/drawing/2014/main" id="{8781A081-9BDD-DC3A-D0CC-0CFB22BACED8}"/>
                                    </a:ext>
                                  </a:extLst>
                                </p:cNvPr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00" y="288"/>
                                  <a:ext cx="2304" cy="3840"/>
                                  <a:chOff x="1200" y="288"/>
                                  <a:chExt cx="2304" cy="3840"/>
                                </a:xfrm>
                              </p:grpSpPr>
                              <p:grpSp>
                                <p:nvGrpSpPr>
                                  <p:cNvPr id="34" name="Group 74">
                                    <a:extLst>
                                      <a:ext uri="{FF2B5EF4-FFF2-40B4-BE49-F238E27FC236}">
                                        <a16:creationId xmlns:a16="http://schemas.microsoft.com/office/drawing/2014/main" id="{AC1EFAFE-CB6D-48B2-7324-9DFA0C30697E}"/>
                                      </a:ext>
                                    </a:extLst>
                                  </p:cNvPr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00" y="288"/>
                                    <a:ext cx="2304" cy="3840"/>
                                    <a:chOff x="1200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36" name="Group 75">
                                      <a:extLst>
                                        <a:ext uri="{FF2B5EF4-FFF2-40B4-BE49-F238E27FC236}">
                                          <a16:creationId xmlns:a16="http://schemas.microsoft.com/office/drawing/2014/main" id="{9175E72B-6862-116D-56AA-ED443E374469}"/>
                                        </a:ext>
                                      </a:extLst>
                                    </p:cNvPr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200" y="288"/>
                                      <a:ext cx="2304" cy="3840"/>
                                      <a:chOff x="1200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38" name="Group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9E5B665-E99C-098B-B2E1-5FC301847FC5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200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0" name="Group 77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B291EB6C-203D-B47B-FF25-8031ED20B887}"/>
                                            </a:ext>
                                          </a:extLst>
                                        </p:cNvPr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sp>
                                        <p:nvSpPr>
                                          <p:cNvPr id="42" name="Freeform 78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F23825E3-B59C-C388-1E8A-26133CA3C239}"/>
                                              </a:ext>
                                            </a:extLst>
                                          </p:cNvPr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1200" y="288"/>
                                            <a:ext cx="2304" cy="3840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1547 w 2339"/>
                                              <a:gd name="T1" fmla="*/ 421 h 3833"/>
                                              <a:gd name="T2" fmla="*/ 1455 w 2339"/>
                                              <a:gd name="T3" fmla="*/ 183 h 3833"/>
                                              <a:gd name="T4" fmla="*/ 1300 w 2339"/>
                                              <a:gd name="T5" fmla="*/ 128 h 3833"/>
                                              <a:gd name="T6" fmla="*/ 1053 w 2339"/>
                                              <a:gd name="T7" fmla="*/ 46 h 3833"/>
                                              <a:gd name="T8" fmla="*/ 861 w 2339"/>
                                              <a:gd name="T9" fmla="*/ 64 h 3833"/>
                                              <a:gd name="T10" fmla="*/ 706 w 2339"/>
                                              <a:gd name="T11" fmla="*/ 165 h 3833"/>
                                              <a:gd name="T12" fmla="*/ 541 w 2339"/>
                                              <a:gd name="T13" fmla="*/ 183 h 3833"/>
                                              <a:gd name="T14" fmla="*/ 431 w 2339"/>
                                              <a:gd name="T15" fmla="*/ 201 h 3833"/>
                                              <a:gd name="T16" fmla="*/ 184 w 2339"/>
                                              <a:gd name="T17" fmla="*/ 156 h 3833"/>
                                              <a:gd name="T18" fmla="*/ 47 w 2339"/>
                                              <a:gd name="T19" fmla="*/ 311 h 3833"/>
                                              <a:gd name="T20" fmla="*/ 239 w 2339"/>
                                              <a:gd name="T21" fmla="*/ 402 h 3833"/>
                                              <a:gd name="T22" fmla="*/ 431 w 2339"/>
                                              <a:gd name="T23" fmla="*/ 668 h 3833"/>
                                              <a:gd name="T24" fmla="*/ 605 w 2339"/>
                                              <a:gd name="T25" fmla="*/ 649 h 3833"/>
                                              <a:gd name="T26" fmla="*/ 751 w 2339"/>
                                              <a:gd name="T27" fmla="*/ 695 h 3833"/>
                                              <a:gd name="T28" fmla="*/ 843 w 2339"/>
                                              <a:gd name="T29" fmla="*/ 850 h 3833"/>
                                              <a:gd name="T30" fmla="*/ 742 w 2339"/>
                                              <a:gd name="T31" fmla="*/ 988 h 3833"/>
                                              <a:gd name="T32" fmla="*/ 578 w 2339"/>
                                              <a:gd name="T33" fmla="*/ 1015 h 3833"/>
                                              <a:gd name="T34" fmla="*/ 824 w 2339"/>
                                              <a:gd name="T35" fmla="*/ 1180 h 3833"/>
                                              <a:gd name="T36" fmla="*/ 1035 w 2339"/>
                                              <a:gd name="T37" fmla="*/ 1381 h 3833"/>
                                              <a:gd name="T38" fmla="*/ 1272 w 2339"/>
                                              <a:gd name="T39" fmla="*/ 1600 h 3833"/>
                                              <a:gd name="T40" fmla="*/ 1291 w 2339"/>
                                              <a:gd name="T41" fmla="*/ 1655 h 3833"/>
                                              <a:gd name="T42" fmla="*/ 1382 w 2339"/>
                                              <a:gd name="T43" fmla="*/ 1810 h 3833"/>
                                              <a:gd name="T44" fmla="*/ 1565 w 2339"/>
                                              <a:gd name="T45" fmla="*/ 1884 h 3833"/>
                                              <a:gd name="T46" fmla="*/ 1629 w 2339"/>
                                              <a:gd name="T47" fmla="*/ 2048 h 3833"/>
                                              <a:gd name="T48" fmla="*/ 1666 w 2339"/>
                                              <a:gd name="T49" fmla="*/ 2478 h 3833"/>
                                              <a:gd name="T50" fmla="*/ 1620 w 2339"/>
                                              <a:gd name="T51" fmla="*/ 2825 h 3833"/>
                                              <a:gd name="T52" fmla="*/ 1519 w 2339"/>
                                              <a:gd name="T53" fmla="*/ 2917 h 3833"/>
                                              <a:gd name="T54" fmla="*/ 1336 w 2339"/>
                                              <a:gd name="T55" fmla="*/ 2953 h 3833"/>
                                              <a:gd name="T56" fmla="*/ 1190 w 2339"/>
                                              <a:gd name="T57" fmla="*/ 3008 h 3833"/>
                                              <a:gd name="T58" fmla="*/ 1199 w 2339"/>
                                              <a:gd name="T59" fmla="*/ 3154 h 3833"/>
                                              <a:gd name="T60" fmla="*/ 1135 w 2339"/>
                                              <a:gd name="T61" fmla="*/ 3164 h 3833"/>
                                              <a:gd name="T62" fmla="*/ 742 w 2339"/>
                                              <a:gd name="T63" fmla="*/ 3301 h 3833"/>
                                              <a:gd name="T64" fmla="*/ 879 w 2339"/>
                                              <a:gd name="T65" fmla="*/ 3420 h 3833"/>
                                              <a:gd name="T66" fmla="*/ 907 w 2339"/>
                                              <a:gd name="T67" fmla="*/ 3794 h 3833"/>
                                              <a:gd name="T68" fmla="*/ 1044 w 2339"/>
                                              <a:gd name="T69" fmla="*/ 3712 h 3833"/>
                                              <a:gd name="T70" fmla="*/ 1263 w 2339"/>
                                              <a:gd name="T71" fmla="*/ 3538 h 3833"/>
                                              <a:gd name="T72" fmla="*/ 1391 w 2339"/>
                                              <a:gd name="T73" fmla="*/ 3493 h 3833"/>
                                              <a:gd name="T74" fmla="*/ 1501 w 2339"/>
                                              <a:gd name="T75" fmla="*/ 3337 h 3833"/>
                                              <a:gd name="T76" fmla="*/ 1976 w 2339"/>
                                              <a:gd name="T77" fmla="*/ 3209 h 3833"/>
                                              <a:gd name="T78" fmla="*/ 2159 w 2339"/>
                                              <a:gd name="T79" fmla="*/ 3127 h 3833"/>
                                              <a:gd name="T80" fmla="*/ 2242 w 2339"/>
                                              <a:gd name="T81" fmla="*/ 2981 h 3833"/>
                                              <a:gd name="T82" fmla="*/ 2287 w 2339"/>
                                              <a:gd name="T83" fmla="*/ 2770 h 3833"/>
                                              <a:gd name="T84" fmla="*/ 2232 w 2339"/>
                                              <a:gd name="T85" fmla="*/ 2478 h 3833"/>
                                              <a:gd name="T86" fmla="*/ 2031 w 2339"/>
                                              <a:gd name="T87" fmla="*/ 2066 h 3833"/>
                                              <a:gd name="T88" fmla="*/ 1858 w 2339"/>
                                              <a:gd name="T89" fmla="*/ 1865 h 3833"/>
                                              <a:gd name="T90" fmla="*/ 1538 w 2339"/>
                                              <a:gd name="T91" fmla="*/ 1637 h 3833"/>
                                              <a:gd name="T92" fmla="*/ 1355 w 2339"/>
                                              <a:gd name="T93" fmla="*/ 1481 h 3833"/>
                                              <a:gd name="T94" fmla="*/ 1291 w 2339"/>
                                              <a:gd name="T95" fmla="*/ 1372 h 3833"/>
                                              <a:gd name="T96" fmla="*/ 1090 w 2339"/>
                                              <a:gd name="T97" fmla="*/ 1189 h 3833"/>
                                              <a:gd name="T98" fmla="*/ 1172 w 2339"/>
                                              <a:gd name="T99" fmla="*/ 969 h 3833"/>
                                              <a:gd name="T100" fmla="*/ 1464 w 2339"/>
                                              <a:gd name="T101" fmla="*/ 631 h 3833"/>
                                              <a:gd name="T102" fmla="*/ 1656 w 2339"/>
                                              <a:gd name="T103" fmla="*/ 649 h 3833"/>
                                              <a:gd name="T104" fmla="*/ 1730 w 2339"/>
                                              <a:gd name="T105" fmla="*/ 549 h 3833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T0" y="T1"/>
                                              </a:cxn>
                                              <a:cxn ang="0">
                                                <a:pos x="T2" y="T3"/>
                                              </a:cxn>
                                              <a:cxn ang="0">
                                                <a:pos x="T4" y="T5"/>
                                              </a:cxn>
                                              <a:cxn ang="0">
                                                <a:pos x="T6" y="T7"/>
                                              </a:cxn>
                                              <a:cxn ang="0">
                                                <a:pos x="T8" y="T9"/>
                                              </a:cxn>
                                              <a:cxn ang="0">
                                                <a:pos x="T10" y="T11"/>
                                              </a:cxn>
                                              <a:cxn ang="0">
                                                <a:pos x="T12" y="T13"/>
                                              </a:cxn>
                                              <a:cxn ang="0">
                                                <a:pos x="T14" y="T15"/>
                                              </a:cxn>
                                              <a:cxn ang="0">
                                                <a:pos x="T16" y="T17"/>
                                              </a:cxn>
                                              <a:cxn ang="0">
                                                <a:pos x="T18" y="T19"/>
                                              </a:cxn>
                                              <a:cxn ang="0">
                                                <a:pos x="T20" y="T21"/>
                                              </a:cxn>
                                              <a:cxn ang="0">
                                                <a:pos x="T22" y="T23"/>
                                              </a:cxn>
                                              <a:cxn ang="0">
                                                <a:pos x="T24" y="T25"/>
                                              </a:cxn>
                                              <a:cxn ang="0">
                                                <a:pos x="T26" y="T27"/>
                                              </a:cxn>
                                              <a:cxn ang="0">
                                                <a:pos x="T28" y="T29"/>
                                              </a:cxn>
                                              <a:cxn ang="0">
                                                <a:pos x="T30" y="T31"/>
                                              </a:cxn>
                                              <a:cxn ang="0">
                                                <a:pos x="T32" y="T33"/>
                                              </a:cxn>
                                              <a:cxn ang="0">
                                                <a:pos x="T34" y="T35"/>
                                              </a:cxn>
                                              <a:cxn ang="0">
                                                <a:pos x="T36" y="T37"/>
                                              </a:cxn>
                                              <a:cxn ang="0">
                                                <a:pos x="T38" y="T39"/>
                                              </a:cxn>
                                              <a:cxn ang="0">
                                                <a:pos x="T40" y="T41"/>
                                              </a:cxn>
                                              <a:cxn ang="0">
                                                <a:pos x="T42" y="T43"/>
                                              </a:cxn>
                                              <a:cxn ang="0">
                                                <a:pos x="T44" y="T45"/>
                                              </a:cxn>
                                              <a:cxn ang="0">
                                                <a:pos x="T46" y="T47"/>
                                              </a:cxn>
                                              <a:cxn ang="0">
                                                <a:pos x="T48" y="T49"/>
                                              </a:cxn>
                                              <a:cxn ang="0">
                                                <a:pos x="T50" y="T51"/>
                                              </a:cxn>
                                              <a:cxn ang="0">
                                                <a:pos x="T52" y="T53"/>
                                              </a:cxn>
                                              <a:cxn ang="0">
                                                <a:pos x="T54" y="T55"/>
                                              </a:cxn>
                                              <a:cxn ang="0">
                                                <a:pos x="T56" y="T57"/>
                                              </a:cxn>
                                              <a:cxn ang="0">
                                                <a:pos x="T58" y="T59"/>
                                              </a:cxn>
                                              <a:cxn ang="0">
                                                <a:pos x="T60" y="T61"/>
                                              </a:cxn>
                                              <a:cxn ang="0">
                                                <a:pos x="T62" y="T63"/>
                                              </a:cxn>
                                              <a:cxn ang="0">
                                                <a:pos x="T64" y="T65"/>
                                              </a:cxn>
                                              <a:cxn ang="0">
                                                <a:pos x="T66" y="T67"/>
                                              </a:cxn>
                                              <a:cxn ang="0">
                                                <a:pos x="T68" y="T69"/>
                                              </a:cxn>
                                              <a:cxn ang="0">
                                                <a:pos x="T70" y="T71"/>
                                              </a:cxn>
                                              <a:cxn ang="0">
                                                <a:pos x="T72" y="T73"/>
                                              </a:cxn>
                                              <a:cxn ang="0">
                                                <a:pos x="T74" y="T75"/>
                                              </a:cxn>
                                              <a:cxn ang="0">
                                                <a:pos x="T76" y="T77"/>
                                              </a:cxn>
                                              <a:cxn ang="0">
                                                <a:pos x="T78" y="T79"/>
                                              </a:cxn>
                                              <a:cxn ang="0">
                                                <a:pos x="T80" y="T81"/>
                                              </a:cxn>
                                              <a:cxn ang="0">
                                                <a:pos x="T82" y="T83"/>
                                              </a:cxn>
                                              <a:cxn ang="0">
                                                <a:pos x="T84" y="T85"/>
                                              </a:cxn>
                                              <a:cxn ang="0">
                                                <a:pos x="T86" y="T87"/>
                                              </a:cxn>
                                              <a:cxn ang="0">
                                                <a:pos x="T88" y="T89"/>
                                              </a:cxn>
                                              <a:cxn ang="0">
                                                <a:pos x="T90" y="T91"/>
                                              </a:cxn>
                                              <a:cxn ang="0">
                                                <a:pos x="T92" y="T93"/>
                                              </a:cxn>
                                              <a:cxn ang="0">
                                                <a:pos x="T94" y="T95"/>
                                              </a:cxn>
                                              <a:cxn ang="0">
                                                <a:pos x="T96" y="T97"/>
                                              </a:cxn>
                                              <a:cxn ang="0">
                                                <a:pos x="T98" y="T99"/>
                                              </a:cxn>
                                              <a:cxn ang="0">
                                                <a:pos x="T100" y="T101"/>
                                              </a:cxn>
                                              <a:cxn ang="0">
                                                <a:pos x="T102" y="T103"/>
                                              </a:cxn>
                                              <a:cxn ang="0">
                                                <a:pos x="T104" y="T105"/>
                                              </a:cxn>
                                            </a:cxnLst>
                                            <a:rect l="0" t="0" r="r" b="b"/>
                                            <a:pathLst>
                                              <a:path w="2339" h="3833">
                                                <a:moveTo>
                                                  <a:pt x="1848" y="494"/>
                                                </a:moveTo>
                                                <a:cubicBezTo>
                                                  <a:pt x="1809" y="433"/>
                                                  <a:pt x="1687" y="452"/>
                                                  <a:pt x="1629" y="448"/>
                                                </a:cubicBezTo>
                                                <a:cubicBezTo>
                                                  <a:pt x="1611" y="442"/>
                                                  <a:pt x="1592" y="436"/>
                                                  <a:pt x="1574" y="430"/>
                                                </a:cubicBezTo>
                                                <a:cubicBezTo>
                                                  <a:pt x="1565" y="427"/>
                                                  <a:pt x="1547" y="421"/>
                                                  <a:pt x="1547" y="421"/>
                                                </a:cubicBezTo>
                                                <a:cubicBezTo>
                                                  <a:pt x="1528" y="361"/>
                                                  <a:pt x="1487" y="365"/>
                                                  <a:pt x="1428" y="357"/>
                                                </a:cubicBezTo>
                                                <a:cubicBezTo>
                                                  <a:pt x="1449" y="293"/>
                                                  <a:pt x="1464" y="308"/>
                                                  <a:pt x="1419" y="293"/>
                                                </a:cubicBezTo>
                                                <a:cubicBezTo>
                                                  <a:pt x="1375" y="249"/>
                                                  <a:pt x="1394" y="224"/>
                                                  <a:pt x="1446" y="210"/>
                                                </a:cubicBezTo>
                                                <a:cubicBezTo>
                                                  <a:pt x="1449" y="201"/>
                                                  <a:pt x="1448" y="190"/>
                                                  <a:pt x="1455" y="183"/>
                                                </a:cubicBezTo>
                                                <a:cubicBezTo>
                                                  <a:pt x="1462" y="176"/>
                                                  <a:pt x="1480" y="183"/>
                                                  <a:pt x="1483" y="174"/>
                                                </a:cubicBezTo>
                                                <a:cubicBezTo>
                                                  <a:pt x="1486" y="166"/>
                                                  <a:pt x="1472" y="160"/>
                                                  <a:pt x="1464" y="156"/>
                                                </a:cubicBezTo>
                                                <a:cubicBezTo>
                                                  <a:pt x="1447" y="147"/>
                                                  <a:pt x="1429" y="139"/>
                                                  <a:pt x="1410" y="137"/>
                                                </a:cubicBezTo>
                                                <a:cubicBezTo>
                                                  <a:pt x="1373" y="134"/>
                                                  <a:pt x="1337" y="131"/>
                                                  <a:pt x="1300" y="128"/>
                                                </a:cubicBezTo>
                                                <a:cubicBezTo>
                                                  <a:pt x="1290" y="121"/>
                                                  <a:pt x="1260" y="99"/>
                                                  <a:pt x="1245" y="101"/>
                                                </a:cubicBezTo>
                                                <a:cubicBezTo>
                                                  <a:pt x="1226" y="103"/>
                                                  <a:pt x="1190" y="119"/>
                                                  <a:pt x="1190" y="119"/>
                                                </a:cubicBezTo>
                                                <a:cubicBezTo>
                                                  <a:pt x="1147" y="108"/>
                                                  <a:pt x="1141" y="107"/>
                                                  <a:pt x="1108" y="82"/>
                                                </a:cubicBezTo>
                                                <a:cubicBezTo>
                                                  <a:pt x="1090" y="69"/>
                                                  <a:pt x="1053" y="46"/>
                                                  <a:pt x="1053" y="46"/>
                                                </a:cubicBezTo>
                                                <a:cubicBezTo>
                                                  <a:pt x="1047" y="28"/>
                                                  <a:pt x="1045" y="0"/>
                                                  <a:pt x="1016" y="0"/>
                                                </a:cubicBezTo>
                                                <a:cubicBezTo>
                                                  <a:pt x="997" y="0"/>
                                                  <a:pt x="962" y="18"/>
                                                  <a:pt x="962" y="18"/>
                                                </a:cubicBezTo>
                                                <a:cubicBezTo>
                                                  <a:pt x="929" y="51"/>
                                                  <a:pt x="952" y="34"/>
                                                  <a:pt x="888" y="55"/>
                                                </a:cubicBezTo>
                                                <a:cubicBezTo>
                                                  <a:pt x="879" y="58"/>
                                                  <a:pt x="861" y="64"/>
                                                  <a:pt x="861" y="64"/>
                                                </a:cubicBezTo>
                                                <a:cubicBezTo>
                                                  <a:pt x="850" y="81"/>
                                                  <a:pt x="833" y="93"/>
                                                  <a:pt x="824" y="110"/>
                                                </a:cubicBezTo>
                                                <a:cubicBezTo>
                                                  <a:pt x="818" y="121"/>
                                                  <a:pt x="823" y="136"/>
                                                  <a:pt x="815" y="146"/>
                                                </a:cubicBezTo>
                                                <a:cubicBezTo>
                                                  <a:pt x="809" y="154"/>
                                                  <a:pt x="797" y="154"/>
                                                  <a:pt x="788" y="156"/>
                                                </a:cubicBezTo>
                                                <a:cubicBezTo>
                                                  <a:pt x="761" y="161"/>
                                                  <a:pt x="733" y="162"/>
                                                  <a:pt x="706" y="165"/>
                                                </a:cubicBezTo>
                                                <a:cubicBezTo>
                                                  <a:pt x="640" y="144"/>
                                                  <a:pt x="692" y="132"/>
                                                  <a:pt x="605" y="146"/>
                                                </a:cubicBezTo>
                                                <a:cubicBezTo>
                                                  <a:pt x="599" y="164"/>
                                                  <a:pt x="593" y="183"/>
                                                  <a:pt x="587" y="201"/>
                                                </a:cubicBezTo>
                                                <a:cubicBezTo>
                                                  <a:pt x="584" y="210"/>
                                                  <a:pt x="578" y="229"/>
                                                  <a:pt x="578" y="229"/>
                                                </a:cubicBezTo>
                                                <a:cubicBezTo>
                                                  <a:pt x="564" y="215"/>
                                                  <a:pt x="555" y="197"/>
                                                  <a:pt x="541" y="183"/>
                                                </a:cubicBezTo>
                                                <a:cubicBezTo>
                                                  <a:pt x="527" y="169"/>
                                                  <a:pt x="509" y="160"/>
                                                  <a:pt x="495" y="146"/>
                                                </a:cubicBezTo>
                                                <a:cubicBezTo>
                                                  <a:pt x="483" y="149"/>
                                                  <a:pt x="469" y="148"/>
                                                  <a:pt x="459" y="156"/>
                                                </a:cubicBezTo>
                                                <a:cubicBezTo>
                                                  <a:pt x="452" y="162"/>
                                                  <a:pt x="455" y="175"/>
                                                  <a:pt x="450" y="183"/>
                                                </a:cubicBezTo>
                                                <a:cubicBezTo>
                                                  <a:pt x="445" y="190"/>
                                                  <a:pt x="437" y="195"/>
                                                  <a:pt x="431" y="201"/>
                                                </a:cubicBezTo>
                                                <a:cubicBezTo>
                                                  <a:pt x="398" y="150"/>
                                                  <a:pt x="412" y="133"/>
                                                  <a:pt x="367" y="156"/>
                                                </a:cubicBezTo>
                                                <a:cubicBezTo>
                                                  <a:pt x="357" y="161"/>
                                                  <a:pt x="349" y="168"/>
                                                  <a:pt x="340" y="174"/>
                                                </a:cubicBezTo>
                                                <a:cubicBezTo>
                                                  <a:pt x="320" y="203"/>
                                                  <a:pt x="305" y="218"/>
                                                  <a:pt x="276" y="238"/>
                                                </a:cubicBezTo>
                                                <a:cubicBezTo>
                                                  <a:pt x="251" y="199"/>
                                                  <a:pt x="228" y="170"/>
                                                  <a:pt x="184" y="156"/>
                                                </a:cubicBezTo>
                                                <a:cubicBezTo>
                                                  <a:pt x="154" y="159"/>
                                                  <a:pt x="123" y="158"/>
                                                  <a:pt x="93" y="165"/>
                                                </a:cubicBezTo>
                                                <a:cubicBezTo>
                                                  <a:pt x="48" y="175"/>
                                                  <a:pt x="75" y="196"/>
                                                  <a:pt x="56" y="229"/>
                                                </a:cubicBezTo>
                                                <a:cubicBezTo>
                                                  <a:pt x="51" y="238"/>
                                                  <a:pt x="38" y="241"/>
                                                  <a:pt x="29" y="247"/>
                                                </a:cubicBezTo>
                                                <a:cubicBezTo>
                                                  <a:pt x="3" y="286"/>
                                                  <a:pt x="0" y="295"/>
                                                  <a:pt x="47" y="311"/>
                                                </a:cubicBezTo>
                                                <a:cubicBezTo>
                                                  <a:pt x="60" y="323"/>
                                                  <a:pt x="68" y="340"/>
                                                  <a:pt x="84" y="348"/>
                                                </a:cubicBezTo>
                                                <a:cubicBezTo>
                                                  <a:pt x="101" y="357"/>
                                                  <a:pt x="139" y="366"/>
                                                  <a:pt x="139" y="366"/>
                                                </a:cubicBezTo>
                                                <a:cubicBezTo>
                                                  <a:pt x="148" y="401"/>
                                                  <a:pt x="164" y="415"/>
                                                  <a:pt x="175" y="448"/>
                                                </a:cubicBezTo>
                                                <a:cubicBezTo>
                                                  <a:pt x="231" y="430"/>
                                                  <a:pt x="184" y="422"/>
                                                  <a:pt x="239" y="402"/>
                                                </a:cubicBezTo>
                                                <a:cubicBezTo>
                                                  <a:pt x="281" y="444"/>
                                                  <a:pt x="280" y="518"/>
                                                  <a:pt x="221" y="540"/>
                                                </a:cubicBezTo>
                                                <a:cubicBezTo>
                                                  <a:pt x="233" y="602"/>
                                                  <a:pt x="234" y="598"/>
                                                  <a:pt x="294" y="613"/>
                                                </a:cubicBezTo>
                                                <a:cubicBezTo>
                                                  <a:pt x="318" y="649"/>
                                                  <a:pt x="335" y="648"/>
                                                  <a:pt x="376" y="658"/>
                                                </a:cubicBezTo>
                                                <a:cubicBezTo>
                                                  <a:pt x="420" y="702"/>
                                                  <a:pt x="364" y="657"/>
                                                  <a:pt x="431" y="668"/>
                                                </a:cubicBezTo>
                                                <a:cubicBezTo>
                                                  <a:pt x="440" y="669"/>
                                                  <a:pt x="443" y="681"/>
                                                  <a:pt x="450" y="686"/>
                                                </a:cubicBezTo>
                                                <a:cubicBezTo>
                                                  <a:pt x="459" y="693"/>
                                                  <a:pt x="468" y="698"/>
                                                  <a:pt x="477" y="704"/>
                                                </a:cubicBezTo>
                                                <a:cubicBezTo>
                                                  <a:pt x="542" y="682"/>
                                                  <a:pt x="467" y="713"/>
                                                  <a:pt x="523" y="668"/>
                                                </a:cubicBezTo>
                                                <a:cubicBezTo>
                                                  <a:pt x="537" y="656"/>
                                                  <a:pt x="599" y="650"/>
                                                  <a:pt x="605" y="649"/>
                                                </a:cubicBezTo>
                                                <a:cubicBezTo>
                                                  <a:pt x="608" y="640"/>
                                                  <a:pt x="605" y="626"/>
                                                  <a:pt x="614" y="622"/>
                                                </a:cubicBezTo>
                                                <a:cubicBezTo>
                                                  <a:pt x="623" y="618"/>
                                                  <a:pt x="632" y="629"/>
                                                  <a:pt x="642" y="631"/>
                                                </a:cubicBezTo>
                                                <a:cubicBezTo>
                                                  <a:pt x="660" y="635"/>
                                                  <a:pt x="678" y="637"/>
                                                  <a:pt x="696" y="640"/>
                                                </a:cubicBezTo>
                                                <a:cubicBezTo>
                                                  <a:pt x="727" y="670"/>
                                                  <a:pt x="708" y="681"/>
                                                  <a:pt x="751" y="695"/>
                                                </a:cubicBezTo>
                                                <a:cubicBezTo>
                                                  <a:pt x="765" y="738"/>
                                                  <a:pt x="755" y="737"/>
                                                  <a:pt x="715" y="750"/>
                                                </a:cubicBezTo>
                                                <a:cubicBezTo>
                                                  <a:pt x="733" y="841"/>
                                                  <a:pt x="702" y="762"/>
                                                  <a:pt x="779" y="805"/>
                                                </a:cubicBezTo>
                                                <a:cubicBezTo>
                                                  <a:pt x="787" y="810"/>
                                                  <a:pt x="780" y="827"/>
                                                  <a:pt x="788" y="832"/>
                                                </a:cubicBezTo>
                                                <a:cubicBezTo>
                                                  <a:pt x="804" y="843"/>
                                                  <a:pt x="843" y="850"/>
                                                  <a:pt x="843" y="850"/>
                                                </a:cubicBezTo>
                                                <a:cubicBezTo>
                                                  <a:pt x="872" y="880"/>
                                                  <a:pt x="862" y="858"/>
                                                  <a:pt x="843" y="896"/>
                                                </a:cubicBezTo>
                                                <a:cubicBezTo>
                                                  <a:pt x="839" y="905"/>
                                                  <a:pt x="841" y="917"/>
                                                  <a:pt x="834" y="924"/>
                                                </a:cubicBezTo>
                                                <a:cubicBezTo>
                                                  <a:pt x="814" y="944"/>
                                                  <a:pt x="779" y="937"/>
                                                  <a:pt x="751" y="942"/>
                                                </a:cubicBezTo>
                                                <a:cubicBezTo>
                                                  <a:pt x="803" y="959"/>
                                                  <a:pt x="770" y="959"/>
                                                  <a:pt x="742" y="988"/>
                                                </a:cubicBezTo>
                                                <a:cubicBezTo>
                                                  <a:pt x="739" y="979"/>
                                                  <a:pt x="741" y="966"/>
                                                  <a:pt x="733" y="960"/>
                                                </a:cubicBezTo>
                                                <a:cubicBezTo>
                                                  <a:pt x="717" y="949"/>
                                                  <a:pt x="678" y="942"/>
                                                  <a:pt x="678" y="942"/>
                                                </a:cubicBezTo>
                                                <a:cubicBezTo>
                                                  <a:pt x="651" y="945"/>
                                                  <a:pt x="622" y="941"/>
                                                  <a:pt x="596" y="951"/>
                                                </a:cubicBezTo>
                                                <a:cubicBezTo>
                                                  <a:pt x="575" y="959"/>
                                                  <a:pt x="594" y="999"/>
                                                  <a:pt x="578" y="1015"/>
                                                </a:cubicBezTo>
                                                <a:cubicBezTo>
                                                  <a:pt x="569" y="1024"/>
                                                  <a:pt x="553" y="1021"/>
                                                  <a:pt x="541" y="1024"/>
                                                </a:cubicBezTo>
                                                <a:cubicBezTo>
                                                  <a:pt x="520" y="1091"/>
                                                  <a:pt x="538" y="1079"/>
                                                  <a:pt x="605" y="1088"/>
                                                </a:cubicBezTo>
                                                <a:cubicBezTo>
                                                  <a:pt x="621" y="1139"/>
                                                  <a:pt x="652" y="1126"/>
                                                  <a:pt x="706" y="1134"/>
                                                </a:cubicBezTo>
                                                <a:cubicBezTo>
                                                  <a:pt x="743" y="1158"/>
                                                  <a:pt x="782" y="1168"/>
                                                  <a:pt x="824" y="1180"/>
                                                </a:cubicBezTo>
                                                <a:cubicBezTo>
                                                  <a:pt x="864" y="1218"/>
                                                  <a:pt x="857" y="1239"/>
                                                  <a:pt x="916" y="1253"/>
                                                </a:cubicBezTo>
                                                <a:cubicBezTo>
                                                  <a:pt x="908" y="1265"/>
                                                  <a:pt x="865" y="1321"/>
                                                  <a:pt x="898" y="1335"/>
                                                </a:cubicBezTo>
                                                <a:cubicBezTo>
                                                  <a:pt x="920" y="1345"/>
                                                  <a:pt x="947" y="1341"/>
                                                  <a:pt x="971" y="1344"/>
                                                </a:cubicBezTo>
                                                <a:cubicBezTo>
                                                  <a:pt x="1032" y="1438"/>
                                                  <a:pt x="930" y="1295"/>
                                                  <a:pt x="1035" y="1381"/>
                                                </a:cubicBezTo>
                                                <a:cubicBezTo>
                                                  <a:pt x="1057" y="1399"/>
                                                  <a:pt x="1033" y="1443"/>
                                                  <a:pt x="1053" y="1463"/>
                                                </a:cubicBezTo>
                                                <a:cubicBezTo>
                                                  <a:pt x="1067" y="1477"/>
                                                  <a:pt x="1108" y="1481"/>
                                                  <a:pt x="1108" y="1481"/>
                                                </a:cubicBezTo>
                                                <a:cubicBezTo>
                                                  <a:pt x="1135" y="1509"/>
                                                  <a:pt x="1133" y="1523"/>
                                                  <a:pt x="1172" y="1536"/>
                                                </a:cubicBezTo>
                                                <a:cubicBezTo>
                                                  <a:pt x="1189" y="1589"/>
                                                  <a:pt x="1223" y="1588"/>
                                                  <a:pt x="1272" y="1600"/>
                                                </a:cubicBezTo>
                                                <a:cubicBezTo>
                                                  <a:pt x="1275" y="1609"/>
                                                  <a:pt x="1282" y="1628"/>
                                                  <a:pt x="1282" y="1628"/>
                                                </a:cubicBezTo>
                                                <a:cubicBezTo>
                                                  <a:pt x="1275" y="1616"/>
                                                  <a:pt x="1261" y="1605"/>
                                                  <a:pt x="1261" y="1591"/>
                                                </a:cubicBezTo>
                                                <a:cubicBezTo>
                                                  <a:pt x="1261" y="1580"/>
                                                  <a:pt x="1277" y="1608"/>
                                                  <a:pt x="1282" y="1618"/>
                                                </a:cubicBezTo>
                                                <a:cubicBezTo>
                                                  <a:pt x="1287" y="1629"/>
                                                  <a:pt x="1281" y="1647"/>
                                                  <a:pt x="1291" y="1655"/>
                                                </a:cubicBezTo>
                                                <a:cubicBezTo>
                                                  <a:pt x="1303" y="1665"/>
                                                  <a:pt x="1321" y="1661"/>
                                                  <a:pt x="1336" y="1664"/>
                                                </a:cubicBezTo>
                                                <a:cubicBezTo>
                                                  <a:pt x="1339" y="1673"/>
                                                  <a:pt x="1344" y="1682"/>
                                                  <a:pt x="1346" y="1692"/>
                                                </a:cubicBezTo>
                                                <a:cubicBezTo>
                                                  <a:pt x="1350" y="1713"/>
                                                  <a:pt x="1349" y="1735"/>
                                                  <a:pt x="1355" y="1756"/>
                                                </a:cubicBezTo>
                                                <a:cubicBezTo>
                                                  <a:pt x="1361" y="1775"/>
                                                  <a:pt x="1376" y="1791"/>
                                                  <a:pt x="1382" y="1810"/>
                                                </a:cubicBezTo>
                                                <a:cubicBezTo>
                                                  <a:pt x="1446" y="1789"/>
                                                  <a:pt x="1419" y="1786"/>
                                                  <a:pt x="1464" y="1801"/>
                                                </a:cubicBezTo>
                                                <a:cubicBezTo>
                                                  <a:pt x="1467" y="1810"/>
                                                  <a:pt x="1466" y="1823"/>
                                                  <a:pt x="1474" y="1829"/>
                                                </a:cubicBezTo>
                                                <a:cubicBezTo>
                                                  <a:pt x="1489" y="1840"/>
                                                  <a:pt x="1528" y="1847"/>
                                                  <a:pt x="1528" y="1847"/>
                                                </a:cubicBezTo>
                                                <a:cubicBezTo>
                                                  <a:pt x="1550" y="1906"/>
                                                  <a:pt x="1520" y="1847"/>
                                                  <a:pt x="1565" y="1884"/>
                                                </a:cubicBezTo>
                                                <a:cubicBezTo>
                                                  <a:pt x="1622" y="1931"/>
                                                  <a:pt x="1522" y="1901"/>
                                                  <a:pt x="1638" y="1920"/>
                                                </a:cubicBezTo>
                                                <a:cubicBezTo>
                                                  <a:pt x="1635" y="1929"/>
                                                  <a:pt x="1638" y="1944"/>
                                                  <a:pt x="1629" y="1948"/>
                                                </a:cubicBezTo>
                                                <a:cubicBezTo>
                                                  <a:pt x="1545" y="1991"/>
                                                  <a:pt x="1577" y="1922"/>
                                                  <a:pt x="1556" y="1984"/>
                                                </a:cubicBezTo>
                                                <a:cubicBezTo>
                                                  <a:pt x="1590" y="2037"/>
                                                  <a:pt x="1560" y="2034"/>
                                                  <a:pt x="1629" y="2048"/>
                                                </a:cubicBezTo>
                                                <a:cubicBezTo>
                                                  <a:pt x="1632" y="2060"/>
                                                  <a:pt x="1628" y="2078"/>
                                                  <a:pt x="1638" y="2085"/>
                                                </a:cubicBezTo>
                                                <a:cubicBezTo>
                                                  <a:pt x="1684" y="2118"/>
                                                  <a:pt x="1721" y="2066"/>
                                                  <a:pt x="1666" y="2121"/>
                                                </a:cubicBezTo>
                                                <a:cubicBezTo>
                                                  <a:pt x="1646" y="2306"/>
                                                  <a:pt x="1679" y="2246"/>
                                                  <a:pt x="1629" y="2322"/>
                                                </a:cubicBezTo>
                                                <a:cubicBezTo>
                                                  <a:pt x="1619" y="2382"/>
                                                  <a:pt x="1611" y="2443"/>
                                                  <a:pt x="1666" y="2478"/>
                                                </a:cubicBezTo>
                                                <a:cubicBezTo>
                                                  <a:pt x="1687" y="2542"/>
                                                  <a:pt x="1698" y="2621"/>
                                                  <a:pt x="1647" y="2670"/>
                                                </a:cubicBezTo>
                                                <a:cubicBezTo>
                                                  <a:pt x="1655" y="2748"/>
                                                  <a:pt x="1664" y="2791"/>
                                                  <a:pt x="1647" y="2871"/>
                                                </a:cubicBezTo>
                                                <a:cubicBezTo>
                                                  <a:pt x="1645" y="2880"/>
                                                  <a:pt x="1643" y="2852"/>
                                                  <a:pt x="1638" y="2844"/>
                                                </a:cubicBezTo>
                                                <a:cubicBezTo>
                                                  <a:pt x="1634" y="2836"/>
                                                  <a:pt x="1626" y="2831"/>
                                                  <a:pt x="1620" y="2825"/>
                                                </a:cubicBezTo>
                                                <a:cubicBezTo>
                                                  <a:pt x="1611" y="2828"/>
                                                  <a:pt x="1598" y="2826"/>
                                                  <a:pt x="1592" y="2834"/>
                                                </a:cubicBezTo>
                                                <a:cubicBezTo>
                                                  <a:pt x="1584" y="2844"/>
                                                  <a:pt x="1593" y="2863"/>
                                                  <a:pt x="1583" y="2871"/>
                                                </a:cubicBezTo>
                                                <a:cubicBezTo>
                                                  <a:pt x="1568" y="2884"/>
                                                  <a:pt x="1528" y="2889"/>
                                                  <a:pt x="1528" y="2889"/>
                                                </a:cubicBezTo>
                                                <a:cubicBezTo>
                                                  <a:pt x="1525" y="2898"/>
                                                  <a:pt x="1529" y="2916"/>
                                                  <a:pt x="1519" y="2917"/>
                                                </a:cubicBezTo>
                                                <a:cubicBezTo>
                                                  <a:pt x="1500" y="2920"/>
                                                  <a:pt x="1482" y="2904"/>
                                                  <a:pt x="1464" y="2898"/>
                                                </a:cubicBezTo>
                                                <a:cubicBezTo>
                                                  <a:pt x="1455" y="2895"/>
                                                  <a:pt x="1437" y="2889"/>
                                                  <a:pt x="1437" y="2889"/>
                                                </a:cubicBezTo>
                                                <a:cubicBezTo>
                                                  <a:pt x="1417" y="2950"/>
                                                  <a:pt x="1446" y="2890"/>
                                                  <a:pt x="1355" y="2926"/>
                                                </a:cubicBezTo>
                                                <a:cubicBezTo>
                                                  <a:pt x="1345" y="2930"/>
                                                  <a:pt x="1342" y="2944"/>
                                                  <a:pt x="1336" y="2953"/>
                                                </a:cubicBezTo>
                                                <a:cubicBezTo>
                                                  <a:pt x="1333" y="2971"/>
                                                  <a:pt x="1345" y="3003"/>
                                                  <a:pt x="1327" y="3008"/>
                                                </a:cubicBezTo>
                                                <a:cubicBezTo>
                                                  <a:pt x="1306" y="3014"/>
                                                  <a:pt x="1272" y="2972"/>
                                                  <a:pt x="1272" y="2972"/>
                                                </a:cubicBezTo>
                                                <a:cubicBezTo>
                                                  <a:pt x="1242" y="2975"/>
                                                  <a:pt x="1209" y="2969"/>
                                                  <a:pt x="1181" y="2981"/>
                                                </a:cubicBezTo>
                                                <a:cubicBezTo>
                                                  <a:pt x="1172" y="2985"/>
                                                  <a:pt x="1192" y="2999"/>
                                                  <a:pt x="1190" y="3008"/>
                                                </a:cubicBezTo>
                                                <a:cubicBezTo>
                                                  <a:pt x="1188" y="3019"/>
                                                  <a:pt x="1176" y="3026"/>
                                                  <a:pt x="1172" y="3036"/>
                                                </a:cubicBezTo>
                                                <a:cubicBezTo>
                                                  <a:pt x="1164" y="3053"/>
                                                  <a:pt x="1154" y="3090"/>
                                                  <a:pt x="1154" y="3090"/>
                                                </a:cubicBezTo>
                                                <a:cubicBezTo>
                                                  <a:pt x="1178" y="3164"/>
                                                  <a:pt x="1142" y="3079"/>
                                                  <a:pt x="1190" y="3127"/>
                                                </a:cubicBezTo>
                                                <a:cubicBezTo>
                                                  <a:pt x="1197" y="3134"/>
                                                  <a:pt x="1191" y="3148"/>
                                                  <a:pt x="1199" y="3154"/>
                                                </a:cubicBezTo>
                                                <a:cubicBezTo>
                                                  <a:pt x="1215" y="3165"/>
                                                  <a:pt x="1236" y="3167"/>
                                                  <a:pt x="1254" y="3173"/>
                                                </a:cubicBezTo>
                                                <a:cubicBezTo>
                                                  <a:pt x="1263" y="3176"/>
                                                  <a:pt x="1282" y="3182"/>
                                                  <a:pt x="1282" y="3182"/>
                                                </a:cubicBezTo>
                                                <a:cubicBezTo>
                                                  <a:pt x="1219" y="3203"/>
                                                  <a:pt x="1241" y="3187"/>
                                                  <a:pt x="1208" y="3218"/>
                                                </a:cubicBezTo>
                                                <a:cubicBezTo>
                                                  <a:pt x="1177" y="3198"/>
                                                  <a:pt x="1170" y="3175"/>
                                                  <a:pt x="1135" y="3164"/>
                                                </a:cubicBezTo>
                                                <a:cubicBezTo>
                                                  <a:pt x="1048" y="3175"/>
                                                  <a:pt x="968" y="3193"/>
                                                  <a:pt x="879" y="3200"/>
                                                </a:cubicBezTo>
                                                <a:cubicBezTo>
                                                  <a:pt x="857" y="3337"/>
                                                  <a:pt x="894" y="3212"/>
                                                  <a:pt x="843" y="3264"/>
                                                </a:cubicBezTo>
                                                <a:cubicBezTo>
                                                  <a:pt x="836" y="3271"/>
                                                  <a:pt x="843" y="3289"/>
                                                  <a:pt x="834" y="3292"/>
                                                </a:cubicBezTo>
                                                <a:cubicBezTo>
                                                  <a:pt x="805" y="3303"/>
                                                  <a:pt x="773" y="3298"/>
                                                  <a:pt x="742" y="3301"/>
                                                </a:cubicBezTo>
                                                <a:cubicBezTo>
                                                  <a:pt x="682" y="3341"/>
                                                  <a:pt x="682" y="3298"/>
                                                  <a:pt x="696" y="3383"/>
                                                </a:cubicBezTo>
                                                <a:cubicBezTo>
                                                  <a:pt x="708" y="3380"/>
                                                  <a:pt x="721" y="3370"/>
                                                  <a:pt x="733" y="3374"/>
                                                </a:cubicBezTo>
                                                <a:cubicBezTo>
                                                  <a:pt x="799" y="3396"/>
                                                  <a:pt x="702" y="3417"/>
                                                  <a:pt x="779" y="3392"/>
                                                </a:cubicBezTo>
                                                <a:cubicBezTo>
                                                  <a:pt x="849" y="3415"/>
                                                  <a:pt x="815" y="3406"/>
                                                  <a:pt x="879" y="3420"/>
                                                </a:cubicBezTo>
                                                <a:cubicBezTo>
                                                  <a:pt x="896" y="3486"/>
                                                  <a:pt x="894" y="3432"/>
                                                  <a:pt x="861" y="3474"/>
                                                </a:cubicBezTo>
                                                <a:cubicBezTo>
                                                  <a:pt x="825" y="3520"/>
                                                  <a:pt x="891" y="3492"/>
                                                  <a:pt x="815" y="3511"/>
                                                </a:cubicBezTo>
                                                <a:cubicBezTo>
                                                  <a:pt x="818" y="3590"/>
                                                  <a:pt x="831" y="3670"/>
                                                  <a:pt x="824" y="3749"/>
                                                </a:cubicBezTo>
                                                <a:cubicBezTo>
                                                  <a:pt x="816" y="3833"/>
                                                  <a:pt x="675" y="3813"/>
                                                  <a:pt x="907" y="3794"/>
                                                </a:cubicBezTo>
                                                <a:cubicBezTo>
                                                  <a:pt x="916" y="3788"/>
                                                  <a:pt x="924" y="3780"/>
                                                  <a:pt x="934" y="3776"/>
                                                </a:cubicBezTo>
                                                <a:cubicBezTo>
                                                  <a:pt x="946" y="3771"/>
                                                  <a:pt x="961" y="3775"/>
                                                  <a:pt x="971" y="3767"/>
                                                </a:cubicBezTo>
                                                <a:cubicBezTo>
                                                  <a:pt x="978" y="3761"/>
                                                  <a:pt x="975" y="3748"/>
                                                  <a:pt x="980" y="3740"/>
                                                </a:cubicBezTo>
                                                <a:cubicBezTo>
                                                  <a:pt x="996" y="3712"/>
                                                  <a:pt x="1012" y="3718"/>
                                                  <a:pt x="1044" y="3712"/>
                                                </a:cubicBezTo>
                                                <a:cubicBezTo>
                                                  <a:pt x="1061" y="3644"/>
                                                  <a:pt x="1096" y="3664"/>
                                                  <a:pt x="1172" y="3657"/>
                                                </a:cubicBezTo>
                                                <a:cubicBezTo>
                                                  <a:pt x="1214" y="3643"/>
                                                  <a:pt x="1197" y="3632"/>
                                                  <a:pt x="1227" y="3602"/>
                                                </a:cubicBezTo>
                                                <a:cubicBezTo>
                                                  <a:pt x="1236" y="3605"/>
                                                  <a:pt x="1244" y="3612"/>
                                                  <a:pt x="1254" y="3612"/>
                                                </a:cubicBezTo>
                                                <a:cubicBezTo>
                                                  <a:pt x="1318" y="3612"/>
                                                  <a:pt x="1289" y="3564"/>
                                                  <a:pt x="1263" y="3538"/>
                                                </a:cubicBezTo>
                                                <a:cubicBezTo>
                                                  <a:pt x="1310" y="3523"/>
                                                  <a:pt x="1281" y="3526"/>
                                                  <a:pt x="1346" y="3548"/>
                                                </a:cubicBezTo>
                                                <a:cubicBezTo>
                                                  <a:pt x="1355" y="3551"/>
                                                  <a:pt x="1373" y="3557"/>
                                                  <a:pt x="1373" y="3557"/>
                                                </a:cubicBezTo>
                                                <a:cubicBezTo>
                                                  <a:pt x="1388" y="3554"/>
                                                  <a:pt x="1409" y="3560"/>
                                                  <a:pt x="1419" y="3548"/>
                                                </a:cubicBezTo>
                                                <a:cubicBezTo>
                                                  <a:pt x="1435" y="3528"/>
                                                  <a:pt x="1401" y="3502"/>
                                                  <a:pt x="1391" y="3493"/>
                                                </a:cubicBezTo>
                                                <a:cubicBezTo>
                                                  <a:pt x="1432" y="3480"/>
                                                  <a:pt x="1443" y="3482"/>
                                                  <a:pt x="1428" y="3438"/>
                                                </a:cubicBezTo>
                                                <a:cubicBezTo>
                                                  <a:pt x="1443" y="3435"/>
                                                  <a:pt x="1463" y="3440"/>
                                                  <a:pt x="1474" y="3429"/>
                                                </a:cubicBezTo>
                                                <a:cubicBezTo>
                                                  <a:pt x="1491" y="3411"/>
                                                  <a:pt x="1439" y="3384"/>
                                                  <a:pt x="1437" y="3383"/>
                                                </a:cubicBezTo>
                                                <a:cubicBezTo>
                                                  <a:pt x="1501" y="3362"/>
                                                  <a:pt x="1486" y="3383"/>
                                                  <a:pt x="1501" y="3337"/>
                                                </a:cubicBezTo>
                                                <a:cubicBezTo>
                                                  <a:pt x="1537" y="3375"/>
                                                  <a:pt x="1531" y="3337"/>
                                                  <a:pt x="1583" y="3356"/>
                                                </a:cubicBezTo>
                                                <a:cubicBezTo>
                                                  <a:pt x="1644" y="3345"/>
                                                  <a:pt x="1675" y="3327"/>
                                                  <a:pt x="1739" y="3319"/>
                                                </a:cubicBezTo>
                                                <a:cubicBezTo>
                                                  <a:pt x="1772" y="3269"/>
                                                  <a:pt x="1802" y="3280"/>
                                                  <a:pt x="1867" y="3273"/>
                                                </a:cubicBezTo>
                                                <a:cubicBezTo>
                                                  <a:pt x="1896" y="3230"/>
                                                  <a:pt x="1927" y="3221"/>
                                                  <a:pt x="1976" y="3209"/>
                                                </a:cubicBezTo>
                                                <a:cubicBezTo>
                                                  <a:pt x="1985" y="3203"/>
                                                  <a:pt x="1996" y="3199"/>
                                                  <a:pt x="2004" y="3191"/>
                                                </a:cubicBezTo>
                                                <a:cubicBezTo>
                                                  <a:pt x="2012" y="3183"/>
                                                  <a:pt x="2012" y="3168"/>
                                                  <a:pt x="2022" y="3164"/>
                                                </a:cubicBezTo>
                                                <a:cubicBezTo>
                                                  <a:pt x="2042" y="3155"/>
                                                  <a:pt x="2065" y="3157"/>
                                                  <a:pt x="2086" y="3154"/>
                                                </a:cubicBezTo>
                                                <a:cubicBezTo>
                                                  <a:pt x="2109" y="3119"/>
                                                  <a:pt x="2119" y="3114"/>
                                                  <a:pt x="2159" y="3127"/>
                                                </a:cubicBezTo>
                                                <a:cubicBezTo>
                                                  <a:pt x="2171" y="3124"/>
                                                  <a:pt x="2186" y="3126"/>
                                                  <a:pt x="2196" y="3118"/>
                                                </a:cubicBezTo>
                                                <a:cubicBezTo>
                                                  <a:pt x="2213" y="3104"/>
                                                  <a:pt x="2198" y="3069"/>
                                                  <a:pt x="2214" y="3054"/>
                                                </a:cubicBezTo>
                                                <a:cubicBezTo>
                                                  <a:pt x="2223" y="3045"/>
                                                  <a:pt x="2239" y="3048"/>
                                                  <a:pt x="2251" y="3045"/>
                                                </a:cubicBezTo>
                                                <a:cubicBezTo>
                                                  <a:pt x="2248" y="3024"/>
                                                  <a:pt x="2240" y="3002"/>
                                                  <a:pt x="2242" y="2981"/>
                                                </a:cubicBezTo>
                                                <a:cubicBezTo>
                                                  <a:pt x="2243" y="2972"/>
                                                  <a:pt x="2259" y="2971"/>
                                                  <a:pt x="2260" y="2962"/>
                                                </a:cubicBezTo>
                                                <a:cubicBezTo>
                                                  <a:pt x="2266" y="2901"/>
                                                  <a:pt x="2258" y="2899"/>
                                                  <a:pt x="2232" y="2862"/>
                                                </a:cubicBezTo>
                                                <a:cubicBezTo>
                                                  <a:pt x="2229" y="2841"/>
                                                  <a:pt x="2208" y="2813"/>
                                                  <a:pt x="2223" y="2798"/>
                                                </a:cubicBezTo>
                                                <a:cubicBezTo>
                                                  <a:pt x="2274" y="2747"/>
                                                  <a:pt x="2339" y="2822"/>
                                                  <a:pt x="2287" y="2770"/>
                                                </a:cubicBezTo>
                                                <a:cubicBezTo>
                                                  <a:pt x="2284" y="2761"/>
                                                  <a:pt x="2280" y="2752"/>
                                                  <a:pt x="2278" y="2743"/>
                                                </a:cubicBezTo>
                                                <a:cubicBezTo>
                                                  <a:pt x="2274" y="2719"/>
                                                  <a:pt x="2275" y="2694"/>
                                                  <a:pt x="2269" y="2670"/>
                                                </a:cubicBezTo>
                                                <a:cubicBezTo>
                                                  <a:pt x="2264" y="2650"/>
                                                  <a:pt x="2248" y="2634"/>
                                                  <a:pt x="2242" y="2615"/>
                                                </a:cubicBezTo>
                                                <a:cubicBezTo>
                                                  <a:pt x="2237" y="2572"/>
                                                  <a:pt x="2218" y="2520"/>
                                                  <a:pt x="2232" y="2478"/>
                                                </a:cubicBezTo>
                                                <a:cubicBezTo>
                                                  <a:pt x="2223" y="2424"/>
                                                  <a:pt x="2217" y="2363"/>
                                                  <a:pt x="2178" y="2322"/>
                                                </a:cubicBezTo>
                                                <a:cubicBezTo>
                                                  <a:pt x="2162" y="2279"/>
                                                  <a:pt x="2166" y="2265"/>
                                                  <a:pt x="2132" y="2231"/>
                                                </a:cubicBezTo>
                                                <a:cubicBezTo>
                                                  <a:pt x="2121" y="2156"/>
                                                  <a:pt x="2109" y="2154"/>
                                                  <a:pt x="2086" y="2085"/>
                                                </a:cubicBezTo>
                                                <a:cubicBezTo>
                                                  <a:pt x="2080" y="2067"/>
                                                  <a:pt x="2049" y="2072"/>
                                                  <a:pt x="2031" y="2066"/>
                                                </a:cubicBezTo>
                                                <a:cubicBezTo>
                                                  <a:pt x="2021" y="2062"/>
                                                  <a:pt x="2013" y="2054"/>
                                                  <a:pt x="2004" y="2048"/>
                                                </a:cubicBezTo>
                                                <a:cubicBezTo>
                                                  <a:pt x="1992" y="2012"/>
                                                  <a:pt x="1976" y="1993"/>
                                                  <a:pt x="1949" y="1966"/>
                                                </a:cubicBezTo>
                                                <a:cubicBezTo>
                                                  <a:pt x="1927" y="1897"/>
                                                  <a:pt x="1959" y="1977"/>
                                                  <a:pt x="1912" y="1920"/>
                                                </a:cubicBezTo>
                                                <a:cubicBezTo>
                                                  <a:pt x="1886" y="1888"/>
                                                  <a:pt x="1916" y="1884"/>
                                                  <a:pt x="1858" y="1865"/>
                                                </a:cubicBezTo>
                                                <a:cubicBezTo>
                                                  <a:pt x="1813" y="1822"/>
                                                  <a:pt x="1765" y="1856"/>
                                                  <a:pt x="1720" y="1801"/>
                                                </a:cubicBezTo>
                                                <a:cubicBezTo>
                                                  <a:pt x="1676" y="1747"/>
                                                  <a:pt x="1738" y="1798"/>
                                                  <a:pt x="1647" y="1737"/>
                                                </a:cubicBezTo>
                                                <a:cubicBezTo>
                                                  <a:pt x="1638" y="1731"/>
                                                  <a:pt x="1620" y="1719"/>
                                                  <a:pt x="1620" y="1719"/>
                                                </a:cubicBezTo>
                                                <a:cubicBezTo>
                                                  <a:pt x="1598" y="1686"/>
                                                  <a:pt x="1576" y="1650"/>
                                                  <a:pt x="1538" y="1637"/>
                                                </a:cubicBezTo>
                                                <a:cubicBezTo>
                                                  <a:pt x="1524" y="1623"/>
                                                  <a:pt x="1506" y="1614"/>
                                                  <a:pt x="1492" y="1600"/>
                                                </a:cubicBezTo>
                                                <a:cubicBezTo>
                                                  <a:pt x="1484" y="1592"/>
                                                  <a:pt x="1482" y="1580"/>
                                                  <a:pt x="1474" y="1573"/>
                                                </a:cubicBezTo>
                                                <a:cubicBezTo>
                                                  <a:pt x="1434" y="1538"/>
                                                  <a:pt x="1430" y="1539"/>
                                                  <a:pt x="1391" y="1527"/>
                                                </a:cubicBezTo>
                                                <a:cubicBezTo>
                                                  <a:pt x="1380" y="1511"/>
                                                  <a:pt x="1364" y="1498"/>
                                                  <a:pt x="1355" y="1481"/>
                                                </a:cubicBezTo>
                                                <a:cubicBezTo>
                                                  <a:pt x="1346" y="1464"/>
                                                  <a:pt x="1336" y="1426"/>
                                                  <a:pt x="1336" y="1426"/>
                                                </a:cubicBezTo>
                                                <a:cubicBezTo>
                                                  <a:pt x="1339" y="1417"/>
                                                  <a:pt x="1350" y="1408"/>
                                                  <a:pt x="1346" y="1399"/>
                                                </a:cubicBezTo>
                                                <a:cubicBezTo>
                                                  <a:pt x="1342" y="1390"/>
                                                  <a:pt x="1327" y="1394"/>
                                                  <a:pt x="1318" y="1390"/>
                                                </a:cubicBezTo>
                                                <a:cubicBezTo>
                                                  <a:pt x="1308" y="1385"/>
                                                  <a:pt x="1299" y="1379"/>
                                                  <a:pt x="1291" y="1372"/>
                                                </a:cubicBezTo>
                                                <a:cubicBezTo>
                                                  <a:pt x="1262" y="1348"/>
                                                  <a:pt x="1219" y="1320"/>
                                                  <a:pt x="1199" y="1289"/>
                                                </a:cubicBezTo>
                                                <a:cubicBezTo>
                                                  <a:pt x="1193" y="1280"/>
                                                  <a:pt x="1189" y="1269"/>
                                                  <a:pt x="1181" y="1262"/>
                                                </a:cubicBezTo>
                                                <a:cubicBezTo>
                                                  <a:pt x="1174" y="1256"/>
                                                  <a:pt x="1163" y="1256"/>
                                                  <a:pt x="1154" y="1253"/>
                                                </a:cubicBezTo>
                                                <a:cubicBezTo>
                                                  <a:pt x="1131" y="1230"/>
                                                  <a:pt x="1109" y="1217"/>
                                                  <a:pt x="1090" y="1189"/>
                                                </a:cubicBezTo>
                                                <a:cubicBezTo>
                                                  <a:pt x="1093" y="1168"/>
                                                  <a:pt x="1092" y="1145"/>
                                                  <a:pt x="1099" y="1125"/>
                                                </a:cubicBezTo>
                                                <a:cubicBezTo>
                                                  <a:pt x="1102" y="1117"/>
                                                  <a:pt x="1113" y="1114"/>
                                                  <a:pt x="1117" y="1106"/>
                                                </a:cubicBezTo>
                                                <a:cubicBezTo>
                                                  <a:pt x="1138" y="1064"/>
                                                  <a:pt x="1131" y="1036"/>
                                                  <a:pt x="1163" y="1006"/>
                                                </a:cubicBezTo>
                                                <a:cubicBezTo>
                                                  <a:pt x="1166" y="994"/>
                                                  <a:pt x="1166" y="980"/>
                                                  <a:pt x="1172" y="969"/>
                                                </a:cubicBezTo>
                                                <a:cubicBezTo>
                                                  <a:pt x="1211" y="890"/>
                                                  <a:pt x="1227" y="896"/>
                                                  <a:pt x="1318" y="887"/>
                                                </a:cubicBezTo>
                                                <a:cubicBezTo>
                                                  <a:pt x="1334" y="838"/>
                                                  <a:pt x="1371" y="802"/>
                                                  <a:pt x="1400" y="759"/>
                                                </a:cubicBezTo>
                                                <a:cubicBezTo>
                                                  <a:pt x="1414" y="668"/>
                                                  <a:pt x="1405" y="711"/>
                                                  <a:pt x="1455" y="658"/>
                                                </a:cubicBezTo>
                                                <a:cubicBezTo>
                                                  <a:pt x="1458" y="649"/>
                                                  <a:pt x="1455" y="635"/>
                                                  <a:pt x="1464" y="631"/>
                                                </a:cubicBezTo>
                                                <a:cubicBezTo>
                                                  <a:pt x="1473" y="627"/>
                                                  <a:pt x="1482" y="638"/>
                                                  <a:pt x="1492" y="640"/>
                                                </a:cubicBezTo>
                                                <a:cubicBezTo>
                                                  <a:pt x="1519" y="644"/>
                                                  <a:pt x="1547" y="646"/>
                                                  <a:pt x="1574" y="649"/>
                                                </a:cubicBezTo>
                                                <a:cubicBezTo>
                                                  <a:pt x="1583" y="652"/>
                                                  <a:pt x="1592" y="658"/>
                                                  <a:pt x="1602" y="658"/>
                                                </a:cubicBezTo>
                                                <a:cubicBezTo>
                                                  <a:pt x="1620" y="658"/>
                                                  <a:pt x="1647" y="665"/>
                                                  <a:pt x="1656" y="649"/>
                                                </a:cubicBezTo>
                                                <a:cubicBezTo>
                                                  <a:pt x="1666" y="631"/>
                                                  <a:pt x="1631" y="584"/>
                                                  <a:pt x="1620" y="567"/>
                                                </a:cubicBezTo>
                                                <a:cubicBezTo>
                                                  <a:pt x="1629" y="564"/>
                                                  <a:pt x="1638" y="558"/>
                                                  <a:pt x="1647" y="558"/>
                                                </a:cubicBezTo>
                                                <a:cubicBezTo>
                                                  <a:pt x="1657" y="558"/>
                                                  <a:pt x="1665" y="568"/>
                                                  <a:pt x="1675" y="567"/>
                                                </a:cubicBezTo>
                                                <a:cubicBezTo>
                                                  <a:pt x="1694" y="565"/>
                                                  <a:pt x="1730" y="549"/>
                                                  <a:pt x="1730" y="549"/>
                                                </a:cubicBezTo>
                                                <a:cubicBezTo>
                                                  <a:pt x="1748" y="493"/>
                                                  <a:pt x="1799" y="509"/>
                                                  <a:pt x="1858" y="503"/>
                                                </a:cubicBezTo>
                                                <a:cubicBezTo>
                                                  <a:pt x="1845" y="491"/>
                                                  <a:pt x="1837" y="474"/>
                                                  <a:pt x="1821" y="466"/>
                                                </a:cubicBezTo>
                                                <a:cubicBezTo>
                                                  <a:pt x="1798" y="454"/>
                                                  <a:pt x="1771" y="451"/>
                                                  <a:pt x="1748" y="439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FFFF00">
                                              <a:alpha val="58000"/>
                                            </a:srgbClr>
                                          </a:solidFill>
                                          <a:ln w="25400">
                                            <a:solidFill>
                                              <a:srgbClr val="CCCC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ffectLst/>
                                          <a:extLst>
                                            <a:ext uri="{AF507438-7753-43E0-B8FC-AC1667EBCBE1}">
                                              <a14:hiddenEffects xmlns:a14="http://schemas.microsoft.com/office/drawing/2010/main">
                                                <a:effectLst>
                                                  <a:outerShdw dist="35921" dir="2700000" algn="ctr" rotWithShape="0">
                                                    <a:schemeClr val="bg2"/>
                                                  </a:outerShdw>
                                                </a:effectLst>
                                              </a14:hiddenEffects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GB" dirty="0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43" name="Freeform 79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334F4974-AD46-A02A-258C-D5AD19C3C518}"/>
                                              </a:ext>
                                            </a:extLst>
                                          </p:cNvPr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276" y="585"/>
                                            <a:ext cx="439" cy="398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46 w 439"/>
                                              <a:gd name="T1" fmla="*/ 0 h 398"/>
                                              <a:gd name="T2" fmla="*/ 19 w 439"/>
                                              <a:gd name="T3" fmla="*/ 73 h 398"/>
                                              <a:gd name="T4" fmla="*/ 46 w 439"/>
                                              <a:gd name="T5" fmla="*/ 146 h 398"/>
                                              <a:gd name="T6" fmla="*/ 83 w 439"/>
                                              <a:gd name="T7" fmla="*/ 210 h 398"/>
                                              <a:gd name="T8" fmla="*/ 74 w 439"/>
                                              <a:gd name="T9" fmla="*/ 265 h 398"/>
                                              <a:gd name="T10" fmla="*/ 101 w 439"/>
                                              <a:gd name="T11" fmla="*/ 274 h 398"/>
                                              <a:gd name="T12" fmla="*/ 165 w 439"/>
                                              <a:gd name="T13" fmla="*/ 293 h 398"/>
                                              <a:gd name="T14" fmla="*/ 266 w 439"/>
                                              <a:gd name="T15" fmla="*/ 375 h 398"/>
                                              <a:gd name="T16" fmla="*/ 275 w 439"/>
                                              <a:gd name="T17" fmla="*/ 384 h 398"/>
                                              <a:gd name="T18" fmla="*/ 202 w 439"/>
                                              <a:gd name="T19" fmla="*/ 338 h 398"/>
                                              <a:gd name="T20" fmla="*/ 385 w 439"/>
                                              <a:gd name="T21" fmla="*/ 238 h 398"/>
                                              <a:gd name="T22" fmla="*/ 439 w 439"/>
                                              <a:gd name="T23" fmla="*/ 174 h 398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T0" y="T1"/>
                                              </a:cxn>
                                              <a:cxn ang="0">
                                                <a:pos x="T2" y="T3"/>
                                              </a:cxn>
                                              <a:cxn ang="0">
                                                <a:pos x="T4" y="T5"/>
                                              </a:cxn>
                                              <a:cxn ang="0">
                                                <a:pos x="T6" y="T7"/>
                                              </a:cxn>
                                              <a:cxn ang="0">
                                                <a:pos x="T8" y="T9"/>
                                              </a:cxn>
                                              <a:cxn ang="0">
                                                <a:pos x="T10" y="T11"/>
                                              </a:cxn>
                                              <a:cxn ang="0">
                                                <a:pos x="T12" y="T13"/>
                                              </a:cxn>
                                              <a:cxn ang="0">
                                                <a:pos x="T14" y="T15"/>
                                              </a:cxn>
                                              <a:cxn ang="0">
                                                <a:pos x="T16" y="T17"/>
                                              </a:cxn>
                                              <a:cxn ang="0">
                                                <a:pos x="T18" y="T19"/>
                                              </a:cxn>
                                              <a:cxn ang="0">
                                                <a:pos x="T20" y="T21"/>
                                              </a:cxn>
                                              <a:cxn ang="0">
                                                <a:pos x="T22" y="T23"/>
                                              </a:cxn>
                                            </a:cxnLst>
                                            <a:rect l="0" t="0" r="r" b="b"/>
                                            <a:pathLst>
                                              <a:path w="439" h="398">
                                                <a:moveTo>
                                                  <a:pt x="46" y="0"/>
                                                </a:moveTo>
                                                <a:cubicBezTo>
                                                  <a:pt x="60" y="42"/>
                                                  <a:pt x="65" y="58"/>
                                                  <a:pt x="19" y="73"/>
                                                </a:cubicBezTo>
                                                <a:cubicBezTo>
                                                  <a:pt x="5" y="115"/>
                                                  <a:pt x="0" y="131"/>
                                                  <a:pt x="46" y="146"/>
                                                </a:cubicBezTo>
                                                <a:cubicBezTo>
                                                  <a:pt x="30" y="196"/>
                                                  <a:pt x="32" y="198"/>
                                                  <a:pt x="83" y="210"/>
                                                </a:cubicBezTo>
                                                <a:cubicBezTo>
                                                  <a:pt x="80" y="228"/>
                                                  <a:pt x="69" y="247"/>
                                                  <a:pt x="74" y="265"/>
                                                </a:cubicBezTo>
                                                <a:cubicBezTo>
                                                  <a:pt x="77" y="274"/>
                                                  <a:pt x="92" y="271"/>
                                                  <a:pt x="101" y="274"/>
                                                </a:cubicBezTo>
                                                <a:cubicBezTo>
                                                  <a:pt x="181" y="298"/>
                                                  <a:pt x="101" y="272"/>
                                                  <a:pt x="165" y="293"/>
                                                </a:cubicBezTo>
                                                <a:cubicBezTo>
                                                  <a:pt x="190" y="371"/>
                                                  <a:pt x="176" y="362"/>
                                                  <a:pt x="266" y="375"/>
                                                </a:cubicBezTo>
                                                <a:cubicBezTo>
                                                  <a:pt x="336" y="398"/>
                                                  <a:pt x="340" y="397"/>
                                                  <a:pt x="275" y="384"/>
                                                </a:cubicBezTo>
                                                <a:cubicBezTo>
                                                  <a:pt x="248" y="367"/>
                                                  <a:pt x="224" y="361"/>
                                                  <a:pt x="202" y="338"/>
                                                </a:cubicBezTo>
                                                <a:cubicBezTo>
                                                  <a:pt x="158" y="205"/>
                                                  <a:pt x="290" y="243"/>
                                                  <a:pt x="385" y="238"/>
                                                </a:cubicBezTo>
                                                <a:cubicBezTo>
                                                  <a:pt x="421" y="214"/>
                                                  <a:pt x="411" y="202"/>
                                                  <a:pt x="439" y="174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ffectLst/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chemeClr val="accent1"/>
                                                </a:solidFill>
                                              </a14:hiddenFill>
                                            </a:ext>
                                            <a:ext uri="{AF507438-7753-43E0-B8FC-AC1667EBCBE1}">
                                              <a14:hiddenEffects xmlns:a14="http://schemas.microsoft.com/office/drawing/2010/main">
                                                <a:effectLst>
                                                  <a:outerShdw dist="35921" dir="2700000" algn="ctr" rotWithShape="0">
                                                    <a:schemeClr val="bg2"/>
                                                  </a:outerShdw>
                                                </a:effectLst>
                                              </a14:hiddenEffects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GB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" name="Freeform 80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DFD6184F-C10C-AEFD-6B27-F7BF0536EAE1}"/>
                                            </a:ext>
                                          </a:extLst>
                                        </p:cNvPr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1234" y="466"/>
                                          <a:ext cx="959" cy="527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430 w 959"/>
                                            <a:gd name="T1" fmla="*/ 0 h 527"/>
                                            <a:gd name="T2" fmla="*/ 476 w 959"/>
                                            <a:gd name="T3" fmla="*/ 28 h 527"/>
                                            <a:gd name="T4" fmla="*/ 485 w 959"/>
                                            <a:gd name="T5" fmla="*/ 64 h 527"/>
                                            <a:gd name="T6" fmla="*/ 540 w 959"/>
                                            <a:gd name="T7" fmla="*/ 73 h 527"/>
                                            <a:gd name="T8" fmla="*/ 604 w 959"/>
                                            <a:gd name="T9" fmla="*/ 128 h 527"/>
                                            <a:gd name="T10" fmla="*/ 640 w 959"/>
                                            <a:gd name="T11" fmla="*/ 174 h 527"/>
                                            <a:gd name="T12" fmla="*/ 695 w 959"/>
                                            <a:gd name="T13" fmla="*/ 192 h 527"/>
                                            <a:gd name="T14" fmla="*/ 704 w 959"/>
                                            <a:gd name="T15" fmla="*/ 220 h 527"/>
                                            <a:gd name="T16" fmla="*/ 759 w 959"/>
                                            <a:gd name="T17" fmla="*/ 238 h 527"/>
                                            <a:gd name="T18" fmla="*/ 796 w 959"/>
                                            <a:gd name="T19" fmla="*/ 284 h 527"/>
                                            <a:gd name="T20" fmla="*/ 851 w 959"/>
                                            <a:gd name="T21" fmla="*/ 311 h 527"/>
                                            <a:gd name="T22" fmla="*/ 905 w 959"/>
                                            <a:gd name="T23" fmla="*/ 348 h 527"/>
                                            <a:gd name="T24" fmla="*/ 915 w 959"/>
                                            <a:gd name="T25" fmla="*/ 375 h 527"/>
                                            <a:gd name="T26" fmla="*/ 924 w 959"/>
                                            <a:gd name="T27" fmla="*/ 403 h 527"/>
                                            <a:gd name="T28" fmla="*/ 905 w 959"/>
                                            <a:gd name="T29" fmla="*/ 512 h 527"/>
                                            <a:gd name="T30" fmla="*/ 841 w 959"/>
                                            <a:gd name="T31" fmla="*/ 503 h 527"/>
                                            <a:gd name="T32" fmla="*/ 686 w 959"/>
                                            <a:gd name="T33" fmla="*/ 430 h 527"/>
                                            <a:gd name="T34" fmla="*/ 585 w 959"/>
                                            <a:gd name="T35" fmla="*/ 375 h 527"/>
                                            <a:gd name="T36" fmla="*/ 540 w 959"/>
                                            <a:gd name="T37" fmla="*/ 339 h 527"/>
                                            <a:gd name="T38" fmla="*/ 457 w 959"/>
                                            <a:gd name="T39" fmla="*/ 293 h 527"/>
                                            <a:gd name="T40" fmla="*/ 393 w 959"/>
                                            <a:gd name="T41" fmla="*/ 238 h 527"/>
                                            <a:gd name="T42" fmla="*/ 348 w 959"/>
                                            <a:gd name="T43" fmla="*/ 174 h 527"/>
                                            <a:gd name="T44" fmla="*/ 256 w 959"/>
                                            <a:gd name="T45" fmla="*/ 174 h 527"/>
                                            <a:gd name="T46" fmla="*/ 192 w 959"/>
                                            <a:gd name="T47" fmla="*/ 119 h 527"/>
                                            <a:gd name="T48" fmla="*/ 137 w 959"/>
                                            <a:gd name="T49" fmla="*/ 101 h 527"/>
                                            <a:gd name="T50" fmla="*/ 0 w 959"/>
                                            <a:gd name="T51" fmla="*/ 37 h 527"/>
                                          </a:gdLst>
                                          <a:ahLst/>
                                          <a:cxnLst>
                                            <a:cxn ang="0">
                                              <a:pos x="T0" y="T1"/>
                                            </a:cxn>
                                            <a:cxn ang="0">
                                              <a:pos x="T2" y="T3"/>
                                            </a:cxn>
                                            <a:cxn ang="0">
                                              <a:pos x="T4" y="T5"/>
                                            </a:cxn>
                                            <a:cxn ang="0">
                                              <a:pos x="T6" y="T7"/>
                                            </a:cxn>
                                            <a:cxn ang="0">
                                              <a:pos x="T8" y="T9"/>
                                            </a:cxn>
                                            <a:cxn ang="0">
                                              <a:pos x="T10" y="T11"/>
                                            </a:cxn>
                                            <a:cxn ang="0">
                                              <a:pos x="T12" y="T13"/>
                                            </a:cxn>
                                            <a:cxn ang="0">
                                              <a:pos x="T14" y="T15"/>
                                            </a:cxn>
                                            <a:cxn ang="0">
                                              <a:pos x="T16" y="T17"/>
                                            </a:cxn>
                                            <a:cxn ang="0">
                                              <a:pos x="T18" y="T19"/>
                                            </a:cxn>
                                            <a:cxn ang="0">
                                              <a:pos x="T20" y="T21"/>
                                            </a:cxn>
                                            <a:cxn ang="0">
                                              <a:pos x="T22" y="T23"/>
                                            </a:cxn>
                                            <a:cxn ang="0">
                                              <a:pos x="T24" y="T25"/>
                                            </a:cxn>
                                            <a:cxn ang="0">
                                              <a:pos x="T26" y="T27"/>
                                            </a:cxn>
                                            <a:cxn ang="0">
                                              <a:pos x="T28" y="T29"/>
                                            </a:cxn>
                                            <a:cxn ang="0">
                                              <a:pos x="T30" y="T31"/>
                                            </a:cxn>
                                            <a:cxn ang="0">
                                              <a:pos x="T32" y="T33"/>
                                            </a:cxn>
                                            <a:cxn ang="0">
                                              <a:pos x="T34" y="T35"/>
                                            </a:cxn>
                                            <a:cxn ang="0">
                                              <a:pos x="T36" y="T37"/>
                                            </a:cxn>
                                            <a:cxn ang="0">
                                              <a:pos x="T38" y="T39"/>
                                            </a:cxn>
                                            <a:cxn ang="0">
                                              <a:pos x="T40" y="T41"/>
                                            </a:cxn>
                                            <a:cxn ang="0">
                                              <a:pos x="T42" y="T43"/>
                                            </a:cxn>
                                            <a:cxn ang="0">
                                              <a:pos x="T44" y="T45"/>
                                            </a:cxn>
                                            <a:cxn ang="0">
                                              <a:pos x="T46" y="T47"/>
                                            </a:cxn>
                                            <a:cxn ang="0">
                                              <a:pos x="T48" y="T49"/>
                                            </a:cxn>
                                            <a:cxn ang="0">
                                              <a:pos x="T50" y="T51"/>
                                            </a:cxn>
                                          </a:cxnLst>
                                          <a:rect l="0" t="0" r="r" b="b"/>
                                          <a:pathLst>
                                            <a:path w="959" h="527">
                                              <a:moveTo>
                                                <a:pt x="430" y="0"/>
                                              </a:moveTo>
                                              <a:cubicBezTo>
                                                <a:pt x="449" y="6"/>
                                                <a:pt x="465" y="7"/>
                                                <a:pt x="476" y="28"/>
                                              </a:cubicBezTo>
                                              <a:cubicBezTo>
                                                <a:pt x="482" y="39"/>
                                                <a:pt x="475" y="57"/>
                                                <a:pt x="485" y="64"/>
                                              </a:cubicBezTo>
                                              <a:cubicBezTo>
                                                <a:pt x="500" y="75"/>
                                                <a:pt x="522" y="70"/>
                                                <a:pt x="540" y="73"/>
                                              </a:cubicBezTo>
                                              <a:cubicBezTo>
                                                <a:pt x="567" y="101"/>
                                                <a:pt x="565" y="115"/>
                                                <a:pt x="604" y="128"/>
                                              </a:cubicBezTo>
                                              <a:cubicBezTo>
                                                <a:pt x="617" y="142"/>
                                                <a:pt x="623" y="164"/>
                                                <a:pt x="640" y="174"/>
                                              </a:cubicBezTo>
                                              <a:cubicBezTo>
                                                <a:pt x="656" y="184"/>
                                                <a:pt x="695" y="192"/>
                                                <a:pt x="695" y="192"/>
                                              </a:cubicBezTo>
                                              <a:cubicBezTo>
                                                <a:pt x="698" y="201"/>
                                                <a:pt x="696" y="214"/>
                                                <a:pt x="704" y="220"/>
                                              </a:cubicBezTo>
                                              <a:cubicBezTo>
                                                <a:pt x="720" y="231"/>
                                                <a:pt x="759" y="238"/>
                                                <a:pt x="759" y="238"/>
                                              </a:cubicBezTo>
                                              <a:cubicBezTo>
                                                <a:pt x="768" y="251"/>
                                                <a:pt x="781" y="275"/>
                                                <a:pt x="796" y="284"/>
                                              </a:cubicBezTo>
                                              <a:cubicBezTo>
                                                <a:pt x="853" y="319"/>
                                                <a:pt x="793" y="262"/>
                                                <a:pt x="851" y="311"/>
                                              </a:cubicBezTo>
                                              <a:cubicBezTo>
                                                <a:pt x="898" y="350"/>
                                                <a:pt x="856" y="332"/>
                                                <a:pt x="905" y="348"/>
                                              </a:cubicBezTo>
                                              <a:cubicBezTo>
                                                <a:pt x="908" y="357"/>
                                                <a:pt x="908" y="368"/>
                                                <a:pt x="915" y="375"/>
                                              </a:cubicBezTo>
                                              <a:cubicBezTo>
                                                <a:pt x="939" y="399"/>
                                                <a:pt x="959" y="366"/>
                                                <a:pt x="924" y="403"/>
                                              </a:cubicBezTo>
                                              <a:cubicBezTo>
                                                <a:pt x="912" y="438"/>
                                                <a:pt x="931" y="486"/>
                                                <a:pt x="905" y="512"/>
                                              </a:cubicBezTo>
                                              <a:cubicBezTo>
                                                <a:pt x="890" y="527"/>
                                                <a:pt x="862" y="506"/>
                                                <a:pt x="841" y="503"/>
                                              </a:cubicBezTo>
                                              <a:cubicBezTo>
                                                <a:pt x="796" y="436"/>
                                                <a:pt x="773" y="439"/>
                                                <a:pt x="686" y="430"/>
                                              </a:cubicBezTo>
                                              <a:cubicBezTo>
                                                <a:pt x="648" y="417"/>
                                                <a:pt x="625" y="388"/>
                                                <a:pt x="585" y="375"/>
                                              </a:cubicBezTo>
                                              <a:cubicBezTo>
                                                <a:pt x="549" y="320"/>
                                                <a:pt x="589" y="369"/>
                                                <a:pt x="540" y="339"/>
                                              </a:cubicBezTo>
                                              <a:cubicBezTo>
                                                <a:pt x="503" y="316"/>
                                                <a:pt x="506" y="305"/>
                                                <a:pt x="457" y="293"/>
                                              </a:cubicBezTo>
                                              <a:cubicBezTo>
                                                <a:pt x="433" y="256"/>
                                                <a:pt x="423" y="266"/>
                                                <a:pt x="393" y="238"/>
                                              </a:cubicBezTo>
                                              <a:cubicBezTo>
                                                <a:pt x="372" y="174"/>
                                                <a:pt x="393" y="189"/>
                                                <a:pt x="348" y="174"/>
                                              </a:cubicBezTo>
                                              <a:cubicBezTo>
                                                <a:pt x="314" y="142"/>
                                                <a:pt x="296" y="161"/>
                                                <a:pt x="256" y="174"/>
                                              </a:cubicBezTo>
                                              <a:cubicBezTo>
                                                <a:pt x="208" y="158"/>
                                                <a:pt x="226" y="135"/>
                                                <a:pt x="192" y="119"/>
                                              </a:cubicBezTo>
                                              <a:cubicBezTo>
                                                <a:pt x="175" y="111"/>
                                                <a:pt x="137" y="101"/>
                                                <a:pt x="137" y="101"/>
                                              </a:cubicBezTo>
                                              <a:cubicBezTo>
                                                <a:pt x="104" y="50"/>
                                                <a:pt x="58" y="37"/>
                                                <a:pt x="0" y="37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ffectLst/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chemeClr val="accent1"/>
                                              </a:solidFill>
                                            </a14:hiddenFill>
                                          </a:ext>
                                          <a:ext uri="{AF507438-7753-43E0-B8FC-AC1667EBCBE1}">
                                            <a14:hiddenEffects xmlns:a14="http://schemas.microsoft.com/office/drawing/2010/main">
                                              <a:effectLst>
                                                <a:outerShdw dist="35921" dir="2700000" algn="ctr" rotWithShape="0">
                                                  <a:schemeClr val="bg2"/>
                                                </a:outerShdw>
                                              </a:effectLst>
                                            </a14:hiddenEffects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GB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39" name="Freeform 8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6024987-AB74-25D7-DC03-A77408761D9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1920" y="1023"/>
                                        <a:ext cx="430" cy="202"/>
                                      </a:xfrm>
                                      <a:custGeom>
                                        <a:avLst/>
                                        <a:gdLst>
                                          <a:gd name="T0" fmla="*/ 0 w 430"/>
                                          <a:gd name="T1" fmla="*/ 1 h 202"/>
                                          <a:gd name="T2" fmla="*/ 55 w 430"/>
                                          <a:gd name="T3" fmla="*/ 10 h 202"/>
                                          <a:gd name="T4" fmla="*/ 82 w 430"/>
                                          <a:gd name="T5" fmla="*/ 1 h 202"/>
                                          <a:gd name="T6" fmla="*/ 137 w 430"/>
                                          <a:gd name="T7" fmla="*/ 19 h 202"/>
                                          <a:gd name="T8" fmla="*/ 165 w 430"/>
                                          <a:gd name="T9" fmla="*/ 28 h 202"/>
                                          <a:gd name="T10" fmla="*/ 247 w 430"/>
                                          <a:gd name="T11" fmla="*/ 65 h 202"/>
                                          <a:gd name="T12" fmla="*/ 320 w 430"/>
                                          <a:gd name="T13" fmla="*/ 120 h 202"/>
                                          <a:gd name="T14" fmla="*/ 338 w 430"/>
                                          <a:gd name="T15" fmla="*/ 147 h 202"/>
                                          <a:gd name="T16" fmla="*/ 347 w 430"/>
                                          <a:gd name="T17" fmla="*/ 175 h 202"/>
                                          <a:gd name="T18" fmla="*/ 402 w 430"/>
                                          <a:gd name="T19" fmla="*/ 193 h 202"/>
                                          <a:gd name="T20" fmla="*/ 430 w 430"/>
                                          <a:gd name="T21" fmla="*/ 202 h 202"/>
                                          <a:gd name="T22" fmla="*/ 402 w 430"/>
                                          <a:gd name="T23" fmla="*/ 193 h 202"/>
                                          <a:gd name="T24" fmla="*/ 347 w 430"/>
                                          <a:gd name="T25" fmla="*/ 184 h 202"/>
                                          <a:gd name="T26" fmla="*/ 338 w 430"/>
                                          <a:gd name="T27" fmla="*/ 156 h 202"/>
                                          <a:gd name="T28" fmla="*/ 274 w 430"/>
                                          <a:gd name="T29" fmla="*/ 184 h 202"/>
                                          <a:gd name="T30" fmla="*/ 192 w 430"/>
                                          <a:gd name="T31" fmla="*/ 156 h 202"/>
                                          <a:gd name="T32" fmla="*/ 110 w 430"/>
                                          <a:gd name="T33" fmla="*/ 184 h 202"/>
                                        </a:gdLst>
                                        <a:ahLst/>
                                        <a:cxnLst>
                                          <a:cxn ang="0">
                                            <a:pos x="T0" y="T1"/>
                                          </a:cxn>
                                          <a:cxn ang="0">
                                            <a:pos x="T2" y="T3"/>
                                          </a:cxn>
                                          <a:cxn ang="0">
                                            <a:pos x="T4" y="T5"/>
                                          </a:cxn>
                                          <a:cxn ang="0">
                                            <a:pos x="T6" y="T7"/>
                                          </a:cxn>
                                          <a:cxn ang="0">
                                            <a:pos x="T8" y="T9"/>
                                          </a:cxn>
                                          <a:cxn ang="0">
                                            <a:pos x="T10" y="T11"/>
                                          </a:cxn>
                                          <a:cxn ang="0">
                                            <a:pos x="T12" y="T13"/>
                                          </a:cxn>
                                          <a:cxn ang="0">
                                            <a:pos x="T14" y="T15"/>
                                          </a:cxn>
                                          <a:cxn ang="0">
                                            <a:pos x="T16" y="T17"/>
                                          </a:cxn>
                                          <a:cxn ang="0">
                                            <a:pos x="T18" y="T19"/>
                                          </a:cxn>
                                          <a:cxn ang="0">
                                            <a:pos x="T20" y="T21"/>
                                          </a:cxn>
                                          <a:cxn ang="0">
                                            <a:pos x="T22" y="T23"/>
                                          </a:cxn>
                                          <a:cxn ang="0">
                                            <a:pos x="T24" y="T25"/>
                                          </a:cxn>
                                          <a:cxn ang="0">
                                            <a:pos x="T26" y="T27"/>
                                          </a:cxn>
                                          <a:cxn ang="0">
                                            <a:pos x="T28" y="T29"/>
                                          </a:cxn>
                                          <a:cxn ang="0">
                                            <a:pos x="T30" y="T31"/>
                                          </a:cxn>
                                          <a:cxn ang="0">
                                            <a:pos x="T32" y="T33"/>
                                          </a:cxn>
                                        </a:cxnLst>
                                        <a:rect l="0" t="0" r="r" b="b"/>
                                        <a:pathLst>
                                          <a:path w="430" h="202">
                                            <a:moveTo>
                                              <a:pt x="0" y="1"/>
                                            </a:moveTo>
                                            <a:cubicBezTo>
                                              <a:pt x="18" y="4"/>
                                              <a:pt x="36" y="10"/>
                                              <a:pt x="55" y="10"/>
                                            </a:cubicBezTo>
                                            <a:cubicBezTo>
                                              <a:pt x="64" y="10"/>
                                              <a:pt x="73" y="0"/>
                                              <a:pt x="82" y="1"/>
                                            </a:cubicBezTo>
                                            <a:cubicBezTo>
                                              <a:pt x="101" y="3"/>
                                              <a:pt x="119" y="13"/>
                                              <a:pt x="137" y="19"/>
                                            </a:cubicBezTo>
                                            <a:cubicBezTo>
                                              <a:pt x="146" y="22"/>
                                              <a:pt x="165" y="28"/>
                                              <a:pt x="165" y="28"/>
                                            </a:cubicBezTo>
                                            <a:cubicBezTo>
                                              <a:pt x="190" y="54"/>
                                              <a:pt x="212" y="56"/>
                                              <a:pt x="247" y="65"/>
                                            </a:cubicBezTo>
                                            <a:cubicBezTo>
                                              <a:pt x="273" y="82"/>
                                              <a:pt x="294" y="103"/>
                                              <a:pt x="320" y="120"/>
                                            </a:cubicBezTo>
                                            <a:cubicBezTo>
                                              <a:pt x="326" y="129"/>
                                              <a:pt x="333" y="137"/>
                                              <a:pt x="338" y="147"/>
                                            </a:cubicBezTo>
                                            <a:cubicBezTo>
                                              <a:pt x="342" y="156"/>
                                              <a:pt x="339" y="169"/>
                                              <a:pt x="347" y="175"/>
                                            </a:cubicBezTo>
                                            <a:cubicBezTo>
                                              <a:pt x="363" y="186"/>
                                              <a:pt x="384" y="187"/>
                                              <a:pt x="402" y="193"/>
                                            </a:cubicBezTo>
                                            <a:cubicBezTo>
                                              <a:pt x="411" y="196"/>
                                              <a:pt x="430" y="202"/>
                                              <a:pt x="430" y="202"/>
                                            </a:cubicBezTo>
                                            <a:cubicBezTo>
                                              <a:pt x="430" y="202"/>
                                              <a:pt x="411" y="196"/>
                                              <a:pt x="402" y="193"/>
                                            </a:cubicBezTo>
                                            <a:cubicBezTo>
                                              <a:pt x="384" y="187"/>
                                              <a:pt x="365" y="187"/>
                                              <a:pt x="347" y="184"/>
                                            </a:cubicBezTo>
                                            <a:cubicBezTo>
                                              <a:pt x="344" y="175"/>
                                              <a:pt x="347" y="159"/>
                                              <a:pt x="338" y="156"/>
                                            </a:cubicBezTo>
                                            <a:cubicBezTo>
                                              <a:pt x="308" y="146"/>
                                              <a:pt x="291" y="168"/>
                                              <a:pt x="274" y="184"/>
                                            </a:cubicBezTo>
                                            <a:cubicBezTo>
                                              <a:pt x="210" y="163"/>
                                              <a:pt x="237" y="173"/>
                                              <a:pt x="192" y="156"/>
                                            </a:cubicBezTo>
                                            <a:cubicBezTo>
                                              <a:pt x="165" y="184"/>
                                              <a:pt x="148" y="184"/>
                                              <a:pt x="110" y="18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ffectLst/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chemeClr val="accent1"/>
                                            </a:solidFill>
                                          </a14:hiddenFill>
                                        </a:ext>
                                        <a:ext uri="{AF507438-7753-43E0-B8FC-AC1667EBCBE1}">
                                          <a14:hiddenEffects xmlns:a14="http://schemas.microsoft.com/office/drawing/2010/main">
                                            <a:effectLst>
                                              <a:outerShdw dist="35921" dir="2700000" algn="ctr" rotWithShape="0">
                                                <a:schemeClr val="bg2"/>
                                              </a:outerShdw>
                                            </a:effectLst>
                                          </a14:hiddenEffects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37" name="Freeform 82">
                                      <a:extLst>
                                        <a:ext uri="{FF2B5EF4-FFF2-40B4-BE49-F238E27FC236}">
                                          <a16:creationId xmlns:a16="http://schemas.microsoft.com/office/drawing/2014/main" id="{FCA55153-D130-0F47-3F74-503410AD20C2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1810" y="1243"/>
                                      <a:ext cx="512" cy="293"/>
                                    </a:xfrm>
                                    <a:custGeom>
                                      <a:avLst/>
                                      <a:gdLst>
                                        <a:gd name="T0" fmla="*/ 0 w 512"/>
                                        <a:gd name="T1" fmla="*/ 0 h 293"/>
                                        <a:gd name="T2" fmla="*/ 28 w 512"/>
                                        <a:gd name="T3" fmla="*/ 10 h 293"/>
                                        <a:gd name="T4" fmla="*/ 37 w 512"/>
                                        <a:gd name="T5" fmla="*/ 46 h 293"/>
                                        <a:gd name="T6" fmla="*/ 119 w 512"/>
                                        <a:gd name="T7" fmla="*/ 55 h 293"/>
                                        <a:gd name="T8" fmla="*/ 110 w 512"/>
                                        <a:gd name="T9" fmla="*/ 83 h 293"/>
                                        <a:gd name="T10" fmla="*/ 92 w 512"/>
                                        <a:gd name="T11" fmla="*/ 110 h 293"/>
                                        <a:gd name="T12" fmla="*/ 137 w 512"/>
                                        <a:gd name="T13" fmla="*/ 138 h 293"/>
                                        <a:gd name="T14" fmla="*/ 201 w 512"/>
                                        <a:gd name="T15" fmla="*/ 156 h 293"/>
                                        <a:gd name="T16" fmla="*/ 265 w 512"/>
                                        <a:gd name="T17" fmla="*/ 183 h 293"/>
                                        <a:gd name="T18" fmla="*/ 284 w 512"/>
                                        <a:gd name="T19" fmla="*/ 202 h 293"/>
                                        <a:gd name="T20" fmla="*/ 339 w 512"/>
                                        <a:gd name="T21" fmla="*/ 229 h 293"/>
                                        <a:gd name="T22" fmla="*/ 366 w 512"/>
                                        <a:gd name="T23" fmla="*/ 247 h 293"/>
                                        <a:gd name="T24" fmla="*/ 393 w 512"/>
                                        <a:gd name="T25" fmla="*/ 256 h 293"/>
                                        <a:gd name="T26" fmla="*/ 439 w 512"/>
                                        <a:gd name="T27" fmla="*/ 293 h 293"/>
                                        <a:gd name="T28" fmla="*/ 512 w 512"/>
                                        <a:gd name="T29" fmla="*/ 284 h 293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  <a:cxn ang="0">
                                          <a:pos x="T8" y="T9"/>
                                        </a:cxn>
                                        <a:cxn ang="0">
                                          <a:pos x="T10" y="T11"/>
                                        </a:cxn>
                                        <a:cxn ang="0">
                                          <a:pos x="T12" y="T13"/>
                                        </a:cxn>
                                        <a:cxn ang="0">
                                          <a:pos x="T14" y="T15"/>
                                        </a:cxn>
                                        <a:cxn ang="0">
                                          <a:pos x="T16" y="T17"/>
                                        </a:cxn>
                                        <a:cxn ang="0">
                                          <a:pos x="T18" y="T19"/>
                                        </a:cxn>
                                        <a:cxn ang="0">
                                          <a:pos x="T20" y="T21"/>
                                        </a:cxn>
                                        <a:cxn ang="0">
                                          <a:pos x="T22" y="T23"/>
                                        </a:cxn>
                                        <a:cxn ang="0">
                                          <a:pos x="T24" y="T25"/>
                                        </a:cxn>
                                        <a:cxn ang="0">
                                          <a:pos x="T26" y="T27"/>
                                        </a:cxn>
                                        <a:cxn ang="0">
                                          <a:pos x="T28" y="T29"/>
                                        </a:cxn>
                                      </a:cxnLst>
                                      <a:rect l="0" t="0" r="r" b="b"/>
                                      <a:pathLst>
                                        <a:path w="512" h="293">
                                          <a:moveTo>
                                            <a:pt x="0" y="0"/>
                                          </a:moveTo>
                                          <a:cubicBezTo>
                                            <a:pt x="9" y="3"/>
                                            <a:pt x="22" y="2"/>
                                            <a:pt x="28" y="10"/>
                                          </a:cubicBezTo>
                                          <a:cubicBezTo>
                                            <a:pt x="36" y="20"/>
                                            <a:pt x="26" y="41"/>
                                            <a:pt x="37" y="46"/>
                                          </a:cubicBezTo>
                                          <a:cubicBezTo>
                                            <a:pt x="62" y="58"/>
                                            <a:pt x="92" y="52"/>
                                            <a:pt x="119" y="55"/>
                                          </a:cubicBezTo>
                                          <a:cubicBezTo>
                                            <a:pt x="152" y="89"/>
                                            <a:pt x="136" y="62"/>
                                            <a:pt x="110" y="83"/>
                                          </a:cubicBezTo>
                                          <a:cubicBezTo>
                                            <a:pt x="102" y="90"/>
                                            <a:pt x="98" y="101"/>
                                            <a:pt x="92" y="110"/>
                                          </a:cubicBezTo>
                                          <a:cubicBezTo>
                                            <a:pt x="171" y="136"/>
                                            <a:pt x="73" y="99"/>
                                            <a:pt x="137" y="138"/>
                                          </a:cubicBezTo>
                                          <a:cubicBezTo>
                                            <a:pt x="145" y="143"/>
                                            <a:pt x="196" y="155"/>
                                            <a:pt x="201" y="156"/>
                                          </a:cubicBezTo>
                                          <a:cubicBezTo>
                                            <a:pt x="245" y="198"/>
                                            <a:pt x="186" y="149"/>
                                            <a:pt x="265" y="183"/>
                                          </a:cubicBezTo>
                                          <a:cubicBezTo>
                                            <a:pt x="273" y="187"/>
                                            <a:pt x="277" y="196"/>
                                            <a:pt x="284" y="202"/>
                                          </a:cubicBezTo>
                                          <a:cubicBezTo>
                                            <a:pt x="309" y="222"/>
                                            <a:pt x="310" y="220"/>
                                            <a:pt x="339" y="229"/>
                                          </a:cubicBezTo>
                                          <a:cubicBezTo>
                                            <a:pt x="348" y="235"/>
                                            <a:pt x="356" y="242"/>
                                            <a:pt x="366" y="247"/>
                                          </a:cubicBezTo>
                                          <a:cubicBezTo>
                                            <a:pt x="374" y="251"/>
                                            <a:pt x="385" y="251"/>
                                            <a:pt x="393" y="256"/>
                                          </a:cubicBezTo>
                                          <a:cubicBezTo>
                                            <a:pt x="410" y="266"/>
                                            <a:pt x="423" y="282"/>
                                            <a:pt x="439" y="293"/>
                                          </a:cubicBezTo>
                                          <a:cubicBezTo>
                                            <a:pt x="506" y="284"/>
                                            <a:pt x="481" y="284"/>
                                            <a:pt x="512" y="284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ffectLst/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chemeClr val="accent1"/>
                                          </a:solidFill>
                                        </a14:hiddenFill>
                                      </a:ext>
                                      <a:ext uri="{AF507438-7753-43E0-B8FC-AC1667EBCBE1}">
                                        <a14:hiddenEffects xmlns:a14="http://schemas.microsoft.com/office/drawing/2010/main">
                                          <a:effectLst>
                                            <a:outerShdw dist="35921" dir="2700000" algn="ctr" rotWithShape="0">
                                              <a:schemeClr val="bg2"/>
                                            </a:outerShdw>
                                          </a:effectLst>
                                        </a14:hiddenEffects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35" name="Freeform 83">
                                    <a:extLst>
                                      <a:ext uri="{FF2B5EF4-FFF2-40B4-BE49-F238E27FC236}">
                                        <a16:creationId xmlns:a16="http://schemas.microsoft.com/office/drawing/2014/main" id="{379C5B48-BC20-0EC5-D81C-E26C684CE171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16" y="2203"/>
                                    <a:ext cx="265" cy="549"/>
                                  </a:xfrm>
                                  <a:custGeom>
                                    <a:avLst/>
                                    <a:gdLst>
                                      <a:gd name="T0" fmla="*/ 256 w 265"/>
                                      <a:gd name="T1" fmla="*/ 0 h 549"/>
                                      <a:gd name="T2" fmla="*/ 265 w 265"/>
                                      <a:gd name="T3" fmla="*/ 101 h 549"/>
                                      <a:gd name="T4" fmla="*/ 238 w 265"/>
                                      <a:gd name="T5" fmla="*/ 247 h 549"/>
                                      <a:gd name="T6" fmla="*/ 210 w 265"/>
                                      <a:gd name="T7" fmla="*/ 256 h 549"/>
                                      <a:gd name="T8" fmla="*/ 155 w 265"/>
                                      <a:gd name="T9" fmla="*/ 357 h 549"/>
                                      <a:gd name="T10" fmla="*/ 165 w 265"/>
                                      <a:gd name="T11" fmla="*/ 384 h 549"/>
                                      <a:gd name="T12" fmla="*/ 192 w 265"/>
                                      <a:gd name="T13" fmla="*/ 394 h 549"/>
                                      <a:gd name="T14" fmla="*/ 165 w 265"/>
                                      <a:gd name="T15" fmla="*/ 421 h 549"/>
                                      <a:gd name="T16" fmla="*/ 82 w 265"/>
                                      <a:gd name="T17" fmla="*/ 467 h 549"/>
                                      <a:gd name="T18" fmla="*/ 37 w 265"/>
                                      <a:gd name="T19" fmla="*/ 512 h 549"/>
                                      <a:gd name="T20" fmla="*/ 27 w 265"/>
                                      <a:gd name="T21" fmla="*/ 540 h 549"/>
                                      <a:gd name="T22" fmla="*/ 0 w 265"/>
                                      <a:gd name="T23" fmla="*/ 549 h 549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  <a:cxn ang="0">
                                        <a:pos x="T6" y="T7"/>
                                      </a:cxn>
                                      <a:cxn ang="0">
                                        <a:pos x="T8" y="T9"/>
                                      </a:cxn>
                                      <a:cxn ang="0">
                                        <a:pos x="T10" y="T11"/>
                                      </a:cxn>
                                      <a:cxn ang="0">
                                        <a:pos x="T12" y="T13"/>
                                      </a:cxn>
                                      <a:cxn ang="0">
                                        <a:pos x="T14" y="T15"/>
                                      </a:cxn>
                                      <a:cxn ang="0">
                                        <a:pos x="T16" y="T17"/>
                                      </a:cxn>
                                      <a:cxn ang="0">
                                        <a:pos x="T18" y="T19"/>
                                      </a:cxn>
                                      <a:cxn ang="0">
                                        <a:pos x="T20" y="T21"/>
                                      </a:cxn>
                                      <a:cxn ang="0">
                                        <a:pos x="T22" y="T23"/>
                                      </a:cxn>
                                    </a:cxnLst>
                                    <a:rect l="0" t="0" r="r" b="b"/>
                                    <a:pathLst>
                                      <a:path w="265" h="549">
                                        <a:moveTo>
                                          <a:pt x="256" y="0"/>
                                        </a:moveTo>
                                        <a:cubicBezTo>
                                          <a:pt x="223" y="34"/>
                                          <a:pt x="206" y="81"/>
                                          <a:pt x="265" y="101"/>
                                        </a:cubicBezTo>
                                        <a:cubicBezTo>
                                          <a:pt x="265" y="105"/>
                                          <a:pt x="252" y="230"/>
                                          <a:pt x="238" y="247"/>
                                        </a:cubicBezTo>
                                        <a:cubicBezTo>
                                          <a:pt x="232" y="255"/>
                                          <a:pt x="219" y="253"/>
                                          <a:pt x="210" y="256"/>
                                        </a:cubicBezTo>
                                        <a:cubicBezTo>
                                          <a:pt x="168" y="300"/>
                                          <a:pt x="219" y="336"/>
                                          <a:pt x="155" y="357"/>
                                        </a:cubicBezTo>
                                        <a:cubicBezTo>
                                          <a:pt x="158" y="366"/>
                                          <a:pt x="158" y="377"/>
                                          <a:pt x="165" y="384"/>
                                        </a:cubicBezTo>
                                        <a:cubicBezTo>
                                          <a:pt x="172" y="391"/>
                                          <a:pt x="192" y="384"/>
                                          <a:pt x="192" y="394"/>
                                        </a:cubicBezTo>
                                        <a:cubicBezTo>
                                          <a:pt x="192" y="407"/>
                                          <a:pt x="175" y="413"/>
                                          <a:pt x="165" y="421"/>
                                        </a:cubicBezTo>
                                        <a:cubicBezTo>
                                          <a:pt x="117" y="459"/>
                                          <a:pt x="124" y="453"/>
                                          <a:pt x="82" y="467"/>
                                        </a:cubicBezTo>
                                        <a:cubicBezTo>
                                          <a:pt x="55" y="485"/>
                                          <a:pt x="52" y="482"/>
                                          <a:pt x="37" y="512"/>
                                        </a:cubicBezTo>
                                        <a:cubicBezTo>
                                          <a:pt x="33" y="521"/>
                                          <a:pt x="34" y="533"/>
                                          <a:pt x="27" y="540"/>
                                        </a:cubicBezTo>
                                        <a:cubicBezTo>
                                          <a:pt x="20" y="547"/>
                                          <a:pt x="0" y="549"/>
                                          <a:pt x="0" y="549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008000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chemeClr val="accent1"/>
                                        </a:solidFill>
                                      </a14:hiddenFill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33" name="Freeform 84">
                                  <a:extLst>
                                    <a:ext uri="{FF2B5EF4-FFF2-40B4-BE49-F238E27FC236}">
                                      <a16:creationId xmlns:a16="http://schemas.microsoft.com/office/drawing/2014/main" id="{E3C0196D-C171-7AA8-FC4F-4ABB502B9D70}"/>
                                    </a:ext>
                                  </a:extLst>
                                </p:cNvPr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853" y="2953"/>
                                  <a:ext cx="420" cy="174"/>
                                </a:xfrm>
                                <a:custGeom>
                                  <a:avLst/>
                                  <a:gdLst>
                                    <a:gd name="T0" fmla="*/ 420 w 420"/>
                                    <a:gd name="T1" fmla="*/ 174 h 174"/>
                                    <a:gd name="T2" fmla="*/ 393 w 420"/>
                                    <a:gd name="T3" fmla="*/ 165 h 174"/>
                                    <a:gd name="T4" fmla="*/ 384 w 420"/>
                                    <a:gd name="T5" fmla="*/ 137 h 174"/>
                                    <a:gd name="T6" fmla="*/ 338 w 420"/>
                                    <a:gd name="T7" fmla="*/ 110 h 174"/>
                                    <a:gd name="T8" fmla="*/ 283 w 420"/>
                                    <a:gd name="T9" fmla="*/ 119 h 174"/>
                                    <a:gd name="T10" fmla="*/ 256 w 420"/>
                                    <a:gd name="T11" fmla="*/ 146 h 174"/>
                                    <a:gd name="T12" fmla="*/ 192 w 420"/>
                                    <a:gd name="T13" fmla="*/ 137 h 174"/>
                                    <a:gd name="T14" fmla="*/ 155 w 420"/>
                                    <a:gd name="T15" fmla="*/ 92 h 174"/>
                                    <a:gd name="T16" fmla="*/ 146 w 420"/>
                                    <a:gd name="T17" fmla="*/ 64 h 174"/>
                                    <a:gd name="T18" fmla="*/ 118 w 420"/>
                                    <a:gd name="T19" fmla="*/ 46 h 174"/>
                                    <a:gd name="T20" fmla="*/ 0 w 420"/>
                                    <a:gd name="T21" fmla="*/ 0 h 174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  <a:cxn ang="0">
                                      <a:pos x="T6" y="T7"/>
                                    </a:cxn>
                                    <a:cxn ang="0">
                                      <a:pos x="T8" y="T9"/>
                                    </a:cxn>
                                    <a:cxn ang="0">
                                      <a:pos x="T10" y="T11"/>
                                    </a:cxn>
                                    <a:cxn ang="0">
                                      <a:pos x="T12" y="T13"/>
                                    </a:cxn>
                                    <a:cxn ang="0">
                                      <a:pos x="T14" y="T15"/>
                                    </a:cxn>
                                    <a:cxn ang="0">
                                      <a:pos x="T16" y="T17"/>
                                    </a:cxn>
                                    <a:cxn ang="0">
                                      <a:pos x="T18" y="T19"/>
                                    </a:cxn>
                                    <a:cxn ang="0">
                                      <a:pos x="T20" y="T21"/>
                                    </a:cxn>
                                  </a:cxnLst>
                                  <a:rect l="0" t="0" r="r" b="b"/>
                                  <a:pathLst>
                                    <a:path w="420" h="174">
                                      <a:moveTo>
                                        <a:pt x="420" y="174"/>
                                      </a:moveTo>
                                      <a:cubicBezTo>
                                        <a:pt x="411" y="171"/>
                                        <a:pt x="400" y="172"/>
                                        <a:pt x="393" y="165"/>
                                      </a:cubicBezTo>
                                      <a:cubicBezTo>
                                        <a:pt x="386" y="158"/>
                                        <a:pt x="389" y="145"/>
                                        <a:pt x="384" y="137"/>
                                      </a:cubicBezTo>
                                      <a:cubicBezTo>
                                        <a:pt x="372" y="117"/>
                                        <a:pt x="358" y="117"/>
                                        <a:pt x="338" y="110"/>
                                      </a:cubicBezTo>
                                      <a:cubicBezTo>
                                        <a:pt x="320" y="113"/>
                                        <a:pt x="300" y="112"/>
                                        <a:pt x="283" y="119"/>
                                      </a:cubicBezTo>
                                      <a:cubicBezTo>
                                        <a:pt x="271" y="124"/>
                                        <a:pt x="268" y="144"/>
                                        <a:pt x="256" y="146"/>
                                      </a:cubicBezTo>
                                      <a:cubicBezTo>
                                        <a:pt x="235" y="150"/>
                                        <a:pt x="213" y="140"/>
                                        <a:pt x="192" y="137"/>
                                      </a:cubicBezTo>
                                      <a:cubicBezTo>
                                        <a:pt x="174" y="120"/>
                                        <a:pt x="167" y="116"/>
                                        <a:pt x="155" y="92"/>
                                      </a:cubicBezTo>
                                      <a:cubicBezTo>
                                        <a:pt x="151" y="83"/>
                                        <a:pt x="152" y="72"/>
                                        <a:pt x="146" y="64"/>
                                      </a:cubicBezTo>
                                      <a:cubicBezTo>
                                        <a:pt x="139" y="55"/>
                                        <a:pt x="127" y="53"/>
                                        <a:pt x="118" y="46"/>
                                      </a:cubicBezTo>
                                      <a:cubicBezTo>
                                        <a:pt x="75" y="10"/>
                                        <a:pt x="61" y="0"/>
                                        <a:pt x="0" y="0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008000"/>
                                  </a:solidFill>
                                  <a:round/>
                                  <a:headEnd/>
                                  <a:tailEnd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31" name="Freeform 85">
                                <a:extLst>
                                  <a:ext uri="{FF2B5EF4-FFF2-40B4-BE49-F238E27FC236}">
                                    <a16:creationId xmlns:a16="http://schemas.microsoft.com/office/drawing/2014/main" id="{0E874895-4D10-E8E4-90E7-EB589460A4A3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121" y="3483"/>
                                <a:ext cx="503" cy="319"/>
                              </a:xfrm>
                              <a:custGeom>
                                <a:avLst/>
                                <a:gdLst>
                                  <a:gd name="T0" fmla="*/ 0 w 503"/>
                                  <a:gd name="T1" fmla="*/ 0 h 319"/>
                                  <a:gd name="T2" fmla="*/ 18 w 503"/>
                                  <a:gd name="T3" fmla="*/ 19 h 319"/>
                                  <a:gd name="T4" fmla="*/ 46 w 503"/>
                                  <a:gd name="T5" fmla="*/ 28 h 319"/>
                                  <a:gd name="T6" fmla="*/ 92 w 503"/>
                                  <a:gd name="T7" fmla="*/ 92 h 319"/>
                                  <a:gd name="T8" fmla="*/ 128 w 503"/>
                                  <a:gd name="T9" fmla="*/ 138 h 319"/>
                                  <a:gd name="T10" fmla="*/ 265 w 503"/>
                                  <a:gd name="T11" fmla="*/ 165 h 319"/>
                                  <a:gd name="T12" fmla="*/ 329 w 503"/>
                                  <a:gd name="T13" fmla="*/ 211 h 319"/>
                                  <a:gd name="T14" fmla="*/ 402 w 503"/>
                                  <a:gd name="T15" fmla="*/ 247 h 319"/>
                                  <a:gd name="T16" fmla="*/ 430 w 503"/>
                                  <a:gd name="T17" fmla="*/ 256 h 319"/>
                                  <a:gd name="T18" fmla="*/ 457 w 503"/>
                                  <a:gd name="T19" fmla="*/ 256 h 319"/>
                                  <a:gd name="T20" fmla="*/ 503 w 503"/>
                                  <a:gd name="T21" fmla="*/ 266 h 319"/>
                                  <a:gd name="T22" fmla="*/ 430 w 503"/>
                                  <a:gd name="T23" fmla="*/ 220 h 319"/>
                                  <a:gd name="T24" fmla="*/ 284 w 503"/>
                                  <a:gd name="T25" fmla="*/ 183 h 31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  <a:cxn ang="0">
                                    <a:pos x="T10" y="T11"/>
                                  </a:cxn>
                                  <a:cxn ang="0">
                                    <a:pos x="T12" y="T13"/>
                                  </a:cxn>
                                  <a:cxn ang="0">
                                    <a:pos x="T14" y="T15"/>
                                  </a:cxn>
                                  <a:cxn ang="0">
                                    <a:pos x="T16" y="T17"/>
                                  </a:cxn>
                                  <a:cxn ang="0">
                                    <a:pos x="T18" y="T19"/>
                                  </a:cxn>
                                  <a:cxn ang="0">
                                    <a:pos x="T20" y="T21"/>
                                  </a:cxn>
                                  <a:cxn ang="0">
                                    <a:pos x="T22" y="T23"/>
                                  </a:cxn>
                                  <a:cxn ang="0">
                                    <a:pos x="T24" y="T25"/>
                                  </a:cxn>
                                </a:cxnLst>
                                <a:rect l="0" t="0" r="r" b="b"/>
                                <a:pathLst>
                                  <a:path w="503" h="319">
                                    <a:moveTo>
                                      <a:pt x="0" y="0"/>
                                    </a:moveTo>
                                    <a:cubicBezTo>
                                      <a:pt x="6" y="6"/>
                                      <a:pt x="11" y="14"/>
                                      <a:pt x="18" y="19"/>
                                    </a:cubicBezTo>
                                    <a:cubicBezTo>
                                      <a:pt x="26" y="24"/>
                                      <a:pt x="40" y="20"/>
                                      <a:pt x="46" y="28"/>
                                    </a:cubicBezTo>
                                    <a:cubicBezTo>
                                      <a:pt x="100" y="103"/>
                                      <a:pt x="29" y="72"/>
                                      <a:pt x="92" y="92"/>
                                    </a:cubicBezTo>
                                    <a:cubicBezTo>
                                      <a:pt x="96" y="99"/>
                                      <a:pt x="117" y="133"/>
                                      <a:pt x="128" y="138"/>
                                    </a:cubicBezTo>
                                    <a:cubicBezTo>
                                      <a:pt x="163" y="153"/>
                                      <a:pt x="229" y="160"/>
                                      <a:pt x="265" y="165"/>
                                    </a:cubicBezTo>
                                    <a:cubicBezTo>
                                      <a:pt x="322" y="183"/>
                                      <a:pt x="273" y="192"/>
                                      <a:pt x="329" y="211"/>
                                    </a:cubicBezTo>
                                    <a:cubicBezTo>
                                      <a:pt x="362" y="242"/>
                                      <a:pt x="340" y="227"/>
                                      <a:pt x="402" y="247"/>
                                    </a:cubicBezTo>
                                    <a:cubicBezTo>
                                      <a:pt x="411" y="250"/>
                                      <a:pt x="430" y="256"/>
                                      <a:pt x="430" y="256"/>
                                    </a:cubicBezTo>
                                    <a:cubicBezTo>
                                      <a:pt x="450" y="319"/>
                                      <a:pt x="425" y="265"/>
                                      <a:pt x="457" y="256"/>
                                    </a:cubicBezTo>
                                    <a:cubicBezTo>
                                      <a:pt x="472" y="252"/>
                                      <a:pt x="488" y="263"/>
                                      <a:pt x="503" y="266"/>
                                    </a:cubicBezTo>
                                    <a:cubicBezTo>
                                      <a:pt x="477" y="238"/>
                                      <a:pt x="469" y="230"/>
                                      <a:pt x="430" y="220"/>
                                    </a:cubicBezTo>
                                    <a:cubicBezTo>
                                      <a:pt x="360" y="175"/>
                                      <a:pt x="405" y="183"/>
                                      <a:pt x="284" y="183"/>
                                    </a:cubicBezTo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rgbClr val="008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29" name="Freeform 86">
                              <a:extLst>
                                <a:ext uri="{FF2B5EF4-FFF2-40B4-BE49-F238E27FC236}">
                                  <a16:creationId xmlns:a16="http://schemas.microsoft.com/office/drawing/2014/main" id="{2649C426-14C4-715C-D632-90BEDD7AD165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095" y="293"/>
                              <a:ext cx="438" cy="795"/>
                            </a:xfrm>
                            <a:custGeom>
                              <a:avLst/>
                              <a:gdLst>
                                <a:gd name="T0" fmla="*/ 72 w 438"/>
                                <a:gd name="T1" fmla="*/ 0 h 795"/>
                                <a:gd name="T2" fmla="*/ 99 w 438"/>
                                <a:gd name="T3" fmla="*/ 18 h 795"/>
                                <a:gd name="T4" fmla="*/ 118 w 438"/>
                                <a:gd name="T5" fmla="*/ 73 h 795"/>
                                <a:gd name="T6" fmla="*/ 108 w 438"/>
                                <a:gd name="T7" fmla="*/ 164 h 795"/>
                                <a:gd name="T8" fmla="*/ 63 w 438"/>
                                <a:gd name="T9" fmla="*/ 173 h 795"/>
                                <a:gd name="T10" fmla="*/ 44 w 438"/>
                                <a:gd name="T11" fmla="*/ 228 h 795"/>
                                <a:gd name="T12" fmla="*/ 54 w 438"/>
                                <a:gd name="T13" fmla="*/ 274 h 795"/>
                                <a:gd name="T14" fmla="*/ 35 w 438"/>
                                <a:gd name="T15" fmla="*/ 347 h 795"/>
                                <a:gd name="T16" fmla="*/ 63 w 438"/>
                                <a:gd name="T17" fmla="*/ 493 h 795"/>
                                <a:gd name="T18" fmla="*/ 81 w 438"/>
                                <a:gd name="T19" fmla="*/ 512 h 795"/>
                                <a:gd name="T20" fmla="*/ 90 w 438"/>
                                <a:gd name="T21" fmla="*/ 557 h 795"/>
                                <a:gd name="T22" fmla="*/ 127 w 438"/>
                                <a:gd name="T23" fmla="*/ 566 h 795"/>
                                <a:gd name="T24" fmla="*/ 246 w 438"/>
                                <a:gd name="T25" fmla="*/ 612 h 795"/>
                                <a:gd name="T26" fmla="*/ 255 w 438"/>
                                <a:gd name="T27" fmla="*/ 676 h 795"/>
                                <a:gd name="T28" fmla="*/ 282 w 438"/>
                                <a:gd name="T29" fmla="*/ 685 h 795"/>
                                <a:gd name="T30" fmla="*/ 319 w 438"/>
                                <a:gd name="T31" fmla="*/ 722 h 795"/>
                                <a:gd name="T32" fmla="*/ 337 w 438"/>
                                <a:gd name="T33" fmla="*/ 777 h 795"/>
                                <a:gd name="T34" fmla="*/ 438 w 438"/>
                                <a:gd name="T35" fmla="*/ 795 h 795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  <a:cxn ang="0">
                                  <a:pos x="T20" y="T21"/>
                                </a:cxn>
                                <a:cxn ang="0">
                                  <a:pos x="T22" y="T23"/>
                                </a:cxn>
                                <a:cxn ang="0">
                                  <a:pos x="T24" y="T25"/>
                                </a:cxn>
                                <a:cxn ang="0">
                                  <a:pos x="T26" y="T27"/>
                                </a:cxn>
                                <a:cxn ang="0">
                                  <a:pos x="T28" y="T29"/>
                                </a:cxn>
                                <a:cxn ang="0">
                                  <a:pos x="T30" y="T31"/>
                                </a:cxn>
                                <a:cxn ang="0">
                                  <a:pos x="T32" y="T33"/>
                                </a:cxn>
                                <a:cxn ang="0">
                                  <a:pos x="T34" y="T35"/>
                                </a:cxn>
                              </a:cxnLst>
                              <a:rect l="0" t="0" r="r" b="b"/>
                              <a:pathLst>
                                <a:path w="438" h="795">
                                  <a:moveTo>
                                    <a:pt x="72" y="0"/>
                                  </a:moveTo>
                                  <a:cubicBezTo>
                                    <a:pt x="81" y="6"/>
                                    <a:pt x="93" y="9"/>
                                    <a:pt x="99" y="18"/>
                                  </a:cubicBezTo>
                                  <a:cubicBezTo>
                                    <a:pt x="109" y="34"/>
                                    <a:pt x="118" y="73"/>
                                    <a:pt x="118" y="73"/>
                                  </a:cubicBezTo>
                                  <a:cubicBezTo>
                                    <a:pt x="115" y="103"/>
                                    <a:pt x="123" y="137"/>
                                    <a:pt x="108" y="164"/>
                                  </a:cubicBezTo>
                                  <a:cubicBezTo>
                                    <a:pt x="101" y="177"/>
                                    <a:pt x="76" y="164"/>
                                    <a:pt x="63" y="173"/>
                                  </a:cubicBezTo>
                                  <a:cubicBezTo>
                                    <a:pt x="47" y="184"/>
                                    <a:pt x="51" y="210"/>
                                    <a:pt x="44" y="228"/>
                                  </a:cubicBezTo>
                                  <a:cubicBezTo>
                                    <a:pt x="47" y="243"/>
                                    <a:pt x="48" y="259"/>
                                    <a:pt x="54" y="274"/>
                                  </a:cubicBezTo>
                                  <a:cubicBezTo>
                                    <a:pt x="69" y="314"/>
                                    <a:pt x="97" y="327"/>
                                    <a:pt x="35" y="347"/>
                                  </a:cubicBezTo>
                                  <a:cubicBezTo>
                                    <a:pt x="17" y="401"/>
                                    <a:pt x="0" y="473"/>
                                    <a:pt x="63" y="493"/>
                                  </a:cubicBezTo>
                                  <a:cubicBezTo>
                                    <a:pt x="69" y="499"/>
                                    <a:pt x="78" y="504"/>
                                    <a:pt x="81" y="512"/>
                                  </a:cubicBezTo>
                                  <a:cubicBezTo>
                                    <a:pt x="87" y="526"/>
                                    <a:pt x="80" y="545"/>
                                    <a:pt x="90" y="557"/>
                                  </a:cubicBezTo>
                                  <a:cubicBezTo>
                                    <a:pt x="98" y="567"/>
                                    <a:pt x="115" y="563"/>
                                    <a:pt x="127" y="566"/>
                                  </a:cubicBezTo>
                                  <a:cubicBezTo>
                                    <a:pt x="162" y="603"/>
                                    <a:pt x="209" y="577"/>
                                    <a:pt x="246" y="612"/>
                                  </a:cubicBezTo>
                                  <a:cubicBezTo>
                                    <a:pt x="249" y="633"/>
                                    <a:pt x="245" y="657"/>
                                    <a:pt x="255" y="676"/>
                                  </a:cubicBezTo>
                                  <a:cubicBezTo>
                                    <a:pt x="259" y="685"/>
                                    <a:pt x="274" y="680"/>
                                    <a:pt x="282" y="685"/>
                                  </a:cubicBezTo>
                                  <a:cubicBezTo>
                                    <a:pt x="297" y="694"/>
                                    <a:pt x="306" y="710"/>
                                    <a:pt x="319" y="722"/>
                                  </a:cubicBezTo>
                                  <a:cubicBezTo>
                                    <a:pt x="325" y="740"/>
                                    <a:pt x="318" y="773"/>
                                    <a:pt x="337" y="777"/>
                                  </a:cubicBezTo>
                                  <a:cubicBezTo>
                                    <a:pt x="372" y="784"/>
                                    <a:pt x="403" y="795"/>
                                    <a:pt x="438" y="795"/>
                                  </a:cubicBezTo>
                                </a:path>
                              </a:pathLst>
                            </a:custGeom>
                            <a:noFill/>
                            <a:ln w="9525">
                              <a:solidFill>
                                <a:srgbClr val="008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27" name="Freeform 87">
                            <a:extLst>
                              <a:ext uri="{FF2B5EF4-FFF2-40B4-BE49-F238E27FC236}">
                                <a16:creationId xmlns:a16="http://schemas.microsoft.com/office/drawing/2014/main" id="{75B19CA4-F308-8759-294D-CBB51A35AF4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63" y="2551"/>
                            <a:ext cx="250" cy="408"/>
                          </a:xfrm>
                          <a:custGeom>
                            <a:avLst/>
                            <a:gdLst>
                              <a:gd name="T0" fmla="*/ 0 w 250"/>
                              <a:gd name="T1" fmla="*/ 0 h 408"/>
                              <a:gd name="T2" fmla="*/ 10 w 250"/>
                              <a:gd name="T3" fmla="*/ 55 h 408"/>
                              <a:gd name="T4" fmla="*/ 37 w 250"/>
                              <a:gd name="T5" fmla="*/ 64 h 408"/>
                              <a:gd name="T6" fmla="*/ 46 w 250"/>
                              <a:gd name="T7" fmla="*/ 100 h 408"/>
                              <a:gd name="T8" fmla="*/ 64 w 250"/>
                              <a:gd name="T9" fmla="*/ 119 h 408"/>
                              <a:gd name="T10" fmla="*/ 74 w 250"/>
                              <a:gd name="T11" fmla="*/ 146 h 408"/>
                              <a:gd name="T12" fmla="*/ 92 w 250"/>
                              <a:gd name="T13" fmla="*/ 174 h 408"/>
                              <a:gd name="T14" fmla="*/ 55 w 250"/>
                              <a:gd name="T15" fmla="*/ 183 h 408"/>
                              <a:gd name="T16" fmla="*/ 74 w 250"/>
                              <a:gd name="T17" fmla="*/ 228 h 408"/>
                              <a:gd name="T18" fmla="*/ 55 w 250"/>
                              <a:gd name="T19" fmla="*/ 247 h 408"/>
                              <a:gd name="T20" fmla="*/ 37 w 250"/>
                              <a:gd name="T21" fmla="*/ 274 h 408"/>
                              <a:gd name="T22" fmla="*/ 46 w 250"/>
                              <a:gd name="T23" fmla="*/ 320 h 408"/>
                              <a:gd name="T24" fmla="*/ 74 w 250"/>
                              <a:gd name="T25" fmla="*/ 329 h 408"/>
                              <a:gd name="T26" fmla="*/ 83 w 250"/>
                              <a:gd name="T27" fmla="*/ 366 h 408"/>
                              <a:gd name="T28" fmla="*/ 202 w 250"/>
                              <a:gd name="T29" fmla="*/ 402 h 408"/>
                              <a:gd name="T30" fmla="*/ 247 w 250"/>
                              <a:gd name="T31" fmla="*/ 384 h 4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</a:cxnLst>
                            <a:rect l="0" t="0" r="r" b="b"/>
                            <a:pathLst>
                              <a:path w="250" h="408">
                                <a:moveTo>
                                  <a:pt x="0" y="0"/>
                                </a:moveTo>
                                <a:cubicBezTo>
                                  <a:pt x="3" y="18"/>
                                  <a:pt x="1" y="39"/>
                                  <a:pt x="10" y="55"/>
                                </a:cubicBezTo>
                                <a:cubicBezTo>
                                  <a:pt x="15" y="63"/>
                                  <a:pt x="31" y="57"/>
                                  <a:pt x="37" y="64"/>
                                </a:cubicBezTo>
                                <a:cubicBezTo>
                                  <a:pt x="45" y="74"/>
                                  <a:pt x="41" y="89"/>
                                  <a:pt x="46" y="100"/>
                                </a:cubicBezTo>
                                <a:cubicBezTo>
                                  <a:pt x="50" y="108"/>
                                  <a:pt x="58" y="113"/>
                                  <a:pt x="64" y="119"/>
                                </a:cubicBezTo>
                                <a:cubicBezTo>
                                  <a:pt x="67" y="128"/>
                                  <a:pt x="70" y="137"/>
                                  <a:pt x="74" y="146"/>
                                </a:cubicBezTo>
                                <a:cubicBezTo>
                                  <a:pt x="79" y="156"/>
                                  <a:pt x="97" y="164"/>
                                  <a:pt x="92" y="174"/>
                                </a:cubicBezTo>
                                <a:cubicBezTo>
                                  <a:pt x="86" y="185"/>
                                  <a:pt x="67" y="180"/>
                                  <a:pt x="55" y="183"/>
                                </a:cubicBezTo>
                                <a:cubicBezTo>
                                  <a:pt x="27" y="266"/>
                                  <a:pt x="56" y="152"/>
                                  <a:pt x="74" y="228"/>
                                </a:cubicBezTo>
                                <a:cubicBezTo>
                                  <a:pt x="76" y="237"/>
                                  <a:pt x="61" y="240"/>
                                  <a:pt x="55" y="247"/>
                                </a:cubicBezTo>
                                <a:cubicBezTo>
                                  <a:pt x="48" y="255"/>
                                  <a:pt x="43" y="265"/>
                                  <a:pt x="37" y="274"/>
                                </a:cubicBezTo>
                                <a:cubicBezTo>
                                  <a:pt x="40" y="289"/>
                                  <a:pt x="37" y="307"/>
                                  <a:pt x="46" y="320"/>
                                </a:cubicBezTo>
                                <a:cubicBezTo>
                                  <a:pt x="51" y="328"/>
                                  <a:pt x="68" y="321"/>
                                  <a:pt x="74" y="329"/>
                                </a:cubicBezTo>
                                <a:cubicBezTo>
                                  <a:pt x="82" y="339"/>
                                  <a:pt x="75" y="356"/>
                                  <a:pt x="83" y="366"/>
                                </a:cubicBezTo>
                                <a:cubicBezTo>
                                  <a:pt x="98" y="385"/>
                                  <a:pt x="189" y="400"/>
                                  <a:pt x="202" y="402"/>
                                </a:cubicBezTo>
                                <a:cubicBezTo>
                                  <a:pt x="250" y="392"/>
                                  <a:pt x="247" y="408"/>
                                  <a:pt x="247" y="384"/>
                                </a:cubicBezTo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008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25" name="Freeform 88">
                          <a:extLst>
                            <a:ext uri="{FF2B5EF4-FFF2-40B4-BE49-F238E27FC236}">
                              <a16:creationId xmlns:a16="http://schemas.microsoft.com/office/drawing/2014/main" id="{D0F2B11C-42FB-42A7-AA63-94842407A3EF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13" y="3456"/>
                          <a:ext cx="348" cy="183"/>
                        </a:xfrm>
                        <a:custGeom>
                          <a:avLst/>
                          <a:gdLst>
                            <a:gd name="T0" fmla="*/ 348 w 348"/>
                            <a:gd name="T1" fmla="*/ 183 h 183"/>
                            <a:gd name="T2" fmla="*/ 210 w 348"/>
                            <a:gd name="T3" fmla="*/ 137 h 183"/>
                            <a:gd name="T4" fmla="*/ 183 w 348"/>
                            <a:gd name="T5" fmla="*/ 119 h 183"/>
                            <a:gd name="T6" fmla="*/ 128 w 348"/>
                            <a:gd name="T7" fmla="*/ 101 h 183"/>
                            <a:gd name="T8" fmla="*/ 37 w 348"/>
                            <a:gd name="T9" fmla="*/ 55 h 183"/>
                            <a:gd name="T10" fmla="*/ 0 w 348"/>
                            <a:gd name="T11" fmla="*/ 0 h 18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348" h="183">
                              <a:moveTo>
                                <a:pt x="348" y="183"/>
                              </a:moveTo>
                              <a:cubicBezTo>
                                <a:pt x="294" y="132"/>
                                <a:pt x="318" y="147"/>
                                <a:pt x="210" y="137"/>
                              </a:cubicBezTo>
                              <a:cubicBezTo>
                                <a:pt x="201" y="131"/>
                                <a:pt x="193" y="123"/>
                                <a:pt x="183" y="119"/>
                              </a:cubicBezTo>
                              <a:cubicBezTo>
                                <a:pt x="165" y="111"/>
                                <a:pt x="128" y="101"/>
                                <a:pt x="128" y="101"/>
                              </a:cubicBezTo>
                              <a:cubicBezTo>
                                <a:pt x="98" y="70"/>
                                <a:pt x="80" y="64"/>
                                <a:pt x="37" y="55"/>
                              </a:cubicBezTo>
                              <a:cubicBezTo>
                                <a:pt x="18" y="37"/>
                                <a:pt x="0" y="28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9525">
                          <a:solidFill>
                            <a:srgbClr val="008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23" name="Freeform 89">
                        <a:extLst>
                          <a:ext uri="{FF2B5EF4-FFF2-40B4-BE49-F238E27FC236}">
                            <a16:creationId xmlns:a16="http://schemas.microsoft.com/office/drawing/2014/main" id="{1592045D-324D-F0AC-454C-85AEDE21831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47" y="3191"/>
                        <a:ext cx="579" cy="475"/>
                      </a:xfrm>
                      <a:custGeom>
                        <a:avLst/>
                        <a:gdLst>
                          <a:gd name="T0" fmla="*/ 433 w 579"/>
                          <a:gd name="T1" fmla="*/ 0 h 475"/>
                          <a:gd name="T2" fmla="*/ 287 w 579"/>
                          <a:gd name="T3" fmla="*/ 55 h 475"/>
                          <a:gd name="T4" fmla="*/ 186 w 579"/>
                          <a:gd name="T5" fmla="*/ 46 h 475"/>
                          <a:gd name="T6" fmla="*/ 195 w 579"/>
                          <a:gd name="T7" fmla="*/ 219 h 475"/>
                          <a:gd name="T8" fmla="*/ 232 w 579"/>
                          <a:gd name="T9" fmla="*/ 228 h 475"/>
                          <a:gd name="T10" fmla="*/ 250 w 579"/>
                          <a:gd name="T11" fmla="*/ 247 h 475"/>
                          <a:gd name="T12" fmla="*/ 287 w 579"/>
                          <a:gd name="T13" fmla="*/ 238 h 475"/>
                          <a:gd name="T14" fmla="*/ 332 w 579"/>
                          <a:gd name="T15" fmla="*/ 219 h 475"/>
                          <a:gd name="T16" fmla="*/ 406 w 579"/>
                          <a:gd name="T17" fmla="*/ 265 h 475"/>
                          <a:gd name="T18" fmla="*/ 488 w 579"/>
                          <a:gd name="T19" fmla="*/ 228 h 475"/>
                          <a:gd name="T20" fmla="*/ 570 w 579"/>
                          <a:gd name="T21" fmla="*/ 219 h 475"/>
                          <a:gd name="T22" fmla="*/ 579 w 579"/>
                          <a:gd name="T23" fmla="*/ 192 h 475"/>
                          <a:gd name="T24" fmla="*/ 524 w 579"/>
                          <a:gd name="T25" fmla="*/ 91 h 475"/>
                          <a:gd name="T26" fmla="*/ 570 w 579"/>
                          <a:gd name="T27" fmla="*/ 201 h 475"/>
                          <a:gd name="T28" fmla="*/ 479 w 579"/>
                          <a:gd name="T29" fmla="*/ 219 h 475"/>
                          <a:gd name="T30" fmla="*/ 424 w 579"/>
                          <a:gd name="T31" fmla="*/ 228 h 475"/>
                          <a:gd name="T32" fmla="*/ 387 w 579"/>
                          <a:gd name="T33" fmla="*/ 265 h 475"/>
                          <a:gd name="T34" fmla="*/ 342 w 579"/>
                          <a:gd name="T35" fmla="*/ 228 h 475"/>
                          <a:gd name="T36" fmla="*/ 314 w 579"/>
                          <a:gd name="T37" fmla="*/ 219 h 475"/>
                          <a:gd name="T38" fmla="*/ 287 w 579"/>
                          <a:gd name="T39" fmla="*/ 228 h 475"/>
                          <a:gd name="T40" fmla="*/ 268 w 579"/>
                          <a:gd name="T41" fmla="*/ 247 h 475"/>
                          <a:gd name="T42" fmla="*/ 204 w 579"/>
                          <a:gd name="T43" fmla="*/ 265 h 475"/>
                          <a:gd name="T44" fmla="*/ 195 w 579"/>
                          <a:gd name="T45" fmla="*/ 338 h 475"/>
                          <a:gd name="T46" fmla="*/ 214 w 579"/>
                          <a:gd name="T47" fmla="*/ 439 h 475"/>
                          <a:gd name="T48" fmla="*/ 195 w 579"/>
                          <a:gd name="T49" fmla="*/ 420 h 475"/>
                          <a:gd name="T50" fmla="*/ 186 w 579"/>
                          <a:gd name="T51" fmla="*/ 366 h 475"/>
                          <a:gd name="T52" fmla="*/ 195 w 579"/>
                          <a:gd name="T53" fmla="*/ 448 h 475"/>
                          <a:gd name="T54" fmla="*/ 95 w 579"/>
                          <a:gd name="T55" fmla="*/ 256 h 475"/>
                          <a:gd name="T56" fmla="*/ 76 w 579"/>
                          <a:gd name="T57" fmla="*/ 201 h 475"/>
                          <a:gd name="T58" fmla="*/ 12 w 579"/>
                          <a:gd name="T59" fmla="*/ 146 h 475"/>
                          <a:gd name="T60" fmla="*/ 3 w 579"/>
                          <a:gd name="T61" fmla="*/ 91 h 47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</a:cxnLst>
                        <a:rect l="0" t="0" r="r" b="b"/>
                        <a:pathLst>
                          <a:path w="579" h="475">
                            <a:moveTo>
                              <a:pt x="433" y="0"/>
                            </a:moveTo>
                            <a:cubicBezTo>
                              <a:pt x="378" y="37"/>
                              <a:pt x="357" y="46"/>
                              <a:pt x="287" y="55"/>
                            </a:cubicBezTo>
                            <a:cubicBezTo>
                              <a:pt x="246" y="47"/>
                              <a:pt x="224" y="32"/>
                              <a:pt x="186" y="46"/>
                            </a:cubicBezTo>
                            <a:cubicBezTo>
                              <a:pt x="189" y="104"/>
                              <a:pt x="181" y="163"/>
                              <a:pt x="195" y="219"/>
                            </a:cubicBezTo>
                            <a:cubicBezTo>
                              <a:pt x="198" y="231"/>
                              <a:pt x="221" y="222"/>
                              <a:pt x="232" y="228"/>
                            </a:cubicBezTo>
                            <a:cubicBezTo>
                              <a:pt x="240" y="232"/>
                              <a:pt x="244" y="241"/>
                              <a:pt x="250" y="247"/>
                            </a:cubicBezTo>
                            <a:cubicBezTo>
                              <a:pt x="262" y="244"/>
                              <a:pt x="277" y="246"/>
                              <a:pt x="287" y="238"/>
                            </a:cubicBezTo>
                            <a:cubicBezTo>
                              <a:pt x="328" y="205"/>
                              <a:pt x="251" y="199"/>
                              <a:pt x="332" y="219"/>
                            </a:cubicBezTo>
                            <a:cubicBezTo>
                              <a:pt x="355" y="242"/>
                              <a:pt x="374" y="255"/>
                              <a:pt x="406" y="265"/>
                            </a:cubicBezTo>
                            <a:cubicBezTo>
                              <a:pt x="424" y="212"/>
                              <a:pt x="429" y="218"/>
                              <a:pt x="488" y="228"/>
                            </a:cubicBezTo>
                            <a:cubicBezTo>
                              <a:pt x="515" y="225"/>
                              <a:pt x="544" y="229"/>
                              <a:pt x="570" y="219"/>
                            </a:cubicBezTo>
                            <a:cubicBezTo>
                              <a:pt x="579" y="216"/>
                              <a:pt x="579" y="201"/>
                              <a:pt x="579" y="192"/>
                            </a:cubicBezTo>
                            <a:cubicBezTo>
                              <a:pt x="579" y="162"/>
                              <a:pt x="544" y="111"/>
                              <a:pt x="524" y="91"/>
                            </a:cubicBezTo>
                            <a:cubicBezTo>
                              <a:pt x="538" y="130"/>
                              <a:pt x="557" y="162"/>
                              <a:pt x="570" y="201"/>
                            </a:cubicBezTo>
                            <a:cubicBezTo>
                              <a:pt x="551" y="258"/>
                              <a:pt x="574" y="219"/>
                              <a:pt x="479" y="219"/>
                            </a:cubicBezTo>
                            <a:cubicBezTo>
                              <a:pt x="460" y="219"/>
                              <a:pt x="442" y="225"/>
                              <a:pt x="424" y="228"/>
                            </a:cubicBezTo>
                            <a:cubicBezTo>
                              <a:pt x="423" y="229"/>
                              <a:pt x="390" y="265"/>
                              <a:pt x="387" y="265"/>
                            </a:cubicBezTo>
                            <a:cubicBezTo>
                              <a:pt x="367" y="265"/>
                              <a:pt x="356" y="236"/>
                              <a:pt x="342" y="228"/>
                            </a:cubicBezTo>
                            <a:cubicBezTo>
                              <a:pt x="334" y="223"/>
                              <a:pt x="323" y="222"/>
                              <a:pt x="314" y="219"/>
                            </a:cubicBezTo>
                            <a:cubicBezTo>
                              <a:pt x="305" y="222"/>
                              <a:pt x="295" y="223"/>
                              <a:pt x="287" y="228"/>
                            </a:cubicBezTo>
                            <a:cubicBezTo>
                              <a:pt x="279" y="233"/>
                              <a:pt x="276" y="243"/>
                              <a:pt x="268" y="247"/>
                            </a:cubicBezTo>
                            <a:cubicBezTo>
                              <a:pt x="248" y="257"/>
                              <a:pt x="225" y="258"/>
                              <a:pt x="204" y="265"/>
                            </a:cubicBezTo>
                            <a:cubicBezTo>
                              <a:pt x="201" y="289"/>
                              <a:pt x="201" y="314"/>
                              <a:pt x="195" y="338"/>
                            </a:cubicBezTo>
                            <a:cubicBezTo>
                              <a:pt x="184" y="380"/>
                              <a:pt x="140" y="415"/>
                              <a:pt x="214" y="439"/>
                            </a:cubicBezTo>
                            <a:cubicBezTo>
                              <a:pt x="208" y="433"/>
                              <a:pt x="198" y="428"/>
                              <a:pt x="195" y="420"/>
                            </a:cubicBezTo>
                            <a:cubicBezTo>
                              <a:pt x="188" y="403"/>
                              <a:pt x="186" y="348"/>
                              <a:pt x="186" y="366"/>
                            </a:cubicBezTo>
                            <a:cubicBezTo>
                              <a:pt x="186" y="393"/>
                              <a:pt x="195" y="475"/>
                              <a:pt x="195" y="448"/>
                            </a:cubicBezTo>
                            <a:cubicBezTo>
                              <a:pt x="195" y="332"/>
                              <a:pt x="204" y="278"/>
                              <a:pt x="95" y="256"/>
                            </a:cubicBezTo>
                            <a:cubicBezTo>
                              <a:pt x="94" y="252"/>
                              <a:pt x="79" y="205"/>
                              <a:pt x="76" y="201"/>
                            </a:cubicBezTo>
                            <a:cubicBezTo>
                              <a:pt x="69" y="193"/>
                              <a:pt x="24" y="157"/>
                              <a:pt x="12" y="146"/>
                            </a:cubicBezTo>
                            <a:cubicBezTo>
                              <a:pt x="0" y="110"/>
                              <a:pt x="3" y="128"/>
                              <a:pt x="3" y="9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21" name="Oval 90">
                      <a:extLst>
                        <a:ext uri="{FF2B5EF4-FFF2-40B4-BE49-F238E27FC236}">
                          <a16:creationId xmlns:a16="http://schemas.microsoft.com/office/drawing/2014/main" id="{6B7F1642-5C3A-3030-BB94-412263724BC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40" y="768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80008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9" name="Oval 91">
                    <a:extLst>
                      <a:ext uri="{FF2B5EF4-FFF2-40B4-BE49-F238E27FC236}">
                        <a16:creationId xmlns:a16="http://schemas.microsoft.com/office/drawing/2014/main" id="{51934757-72F9-BD9E-7E52-AD28B09F0A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392"/>
                    <a:ext cx="48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800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7" name="Oval 92">
                  <a:extLst>
                    <a:ext uri="{FF2B5EF4-FFF2-40B4-BE49-F238E27FC236}">
                      <a16:creationId xmlns:a16="http://schemas.microsoft.com/office/drawing/2014/main" id="{42C4997D-8309-8B94-DCEE-B5556396AB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355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5" name="Oval 93">
                <a:extLst>
                  <a:ext uri="{FF2B5EF4-FFF2-40B4-BE49-F238E27FC236}">
                    <a16:creationId xmlns:a16="http://schemas.microsoft.com/office/drawing/2014/main" id="{B2C25334-483F-53E4-A225-721B19496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2256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8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2" name="Oval 94">
              <a:extLst>
                <a:ext uri="{FF2B5EF4-FFF2-40B4-BE49-F238E27FC236}">
                  <a16:creationId xmlns:a16="http://schemas.microsoft.com/office/drawing/2014/main" id="{8AB608E3-47BF-E7AD-2FE9-CD04079D4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00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33" name="Picture 132">
            <a:extLst>
              <a:ext uri="{FF2B5EF4-FFF2-40B4-BE49-F238E27FC236}">
                <a16:creationId xmlns:a16="http://schemas.microsoft.com/office/drawing/2014/main" id="{8EA8B401-2810-9309-1F79-1F6EFF32EC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507" y="1150575"/>
            <a:ext cx="9297206" cy="94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943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7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182015">
            <a:off x="12771891" y="-1179747"/>
            <a:ext cx="7989165" cy="553323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182015">
            <a:off x="-2129275" y="5713122"/>
            <a:ext cx="7989165" cy="553323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0800000" flipH="1" flipV="1">
            <a:off x="1461463" y="151030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15194115" y="10135970"/>
                </a:moveTo>
                <a:lnTo>
                  <a:pt x="0" y="10135970"/>
                </a:lnTo>
                <a:lnTo>
                  <a:pt x="0" y="0"/>
                </a:lnTo>
                <a:lnTo>
                  <a:pt x="15194115" y="0"/>
                </a:lnTo>
                <a:lnTo>
                  <a:pt x="15194115" y="1013597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20861" y="878676"/>
            <a:ext cx="2778049" cy="3323838"/>
          </a:xfrm>
          <a:custGeom>
            <a:avLst/>
            <a:gdLst/>
            <a:ahLst/>
            <a:cxnLst/>
            <a:rect l="l" t="t" r="r" b="b"/>
            <a:pathLst>
              <a:path w="2778049" h="3323838">
                <a:moveTo>
                  <a:pt x="0" y="0"/>
                </a:moveTo>
                <a:lnTo>
                  <a:pt x="2778049" y="0"/>
                </a:lnTo>
                <a:lnTo>
                  <a:pt x="2778049" y="3323838"/>
                </a:lnTo>
                <a:lnTo>
                  <a:pt x="0" y="33238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601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12417">
            <a:off x="13299890" y="6841735"/>
            <a:ext cx="6150670" cy="4274716"/>
          </a:xfrm>
          <a:custGeom>
            <a:avLst/>
            <a:gdLst/>
            <a:ahLst/>
            <a:cxnLst/>
            <a:rect l="l" t="t" r="r" b="b"/>
            <a:pathLst>
              <a:path w="6150670" h="4274716">
                <a:moveTo>
                  <a:pt x="0" y="0"/>
                </a:moveTo>
                <a:lnTo>
                  <a:pt x="6150670" y="0"/>
                </a:lnTo>
                <a:lnTo>
                  <a:pt x="6150670" y="4274716"/>
                </a:lnTo>
                <a:lnTo>
                  <a:pt x="0" y="42747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6779253">
            <a:off x="-4703552" y="9484859"/>
            <a:ext cx="9902571" cy="6858447"/>
            <a:chOff x="0" y="0"/>
            <a:chExt cx="3429000" cy="2374900"/>
          </a:xfrm>
        </p:grpSpPr>
        <p:sp>
          <p:nvSpPr>
            <p:cNvPr id="19" name="Freeform 19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-6779253">
            <a:off x="16884969" y="1733237"/>
            <a:ext cx="8426457" cy="5836102"/>
            <a:chOff x="0" y="0"/>
            <a:chExt cx="3429000" cy="2374900"/>
          </a:xfrm>
        </p:grpSpPr>
        <p:sp>
          <p:nvSpPr>
            <p:cNvPr id="22" name="Freeform 22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EDE7FD4-DCCA-A955-5C98-E3F72CBC05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0" y="1714500"/>
            <a:ext cx="11455377" cy="83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56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F1FCB0A6-00E2-B0DD-5B58-106D108B7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758" y="5816812"/>
            <a:ext cx="4401998" cy="447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74C78-84AC-4304-E8EE-5EDA24E7A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77188"/>
            <a:ext cx="13453758" cy="821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90210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66ECC10-8898-A487-F276-EC8494DCB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585896"/>
              </p:ext>
            </p:extLst>
          </p:nvPr>
        </p:nvGraphicFramePr>
        <p:xfrm>
          <a:off x="0" y="-4233"/>
          <a:ext cx="18288000" cy="102412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702636251"/>
                    </a:ext>
                  </a:extLst>
                </a:gridCol>
                <a:gridCol w="7848600">
                  <a:extLst>
                    <a:ext uri="{9D8B030D-6E8A-4147-A177-3AD203B41FA5}">
                      <a16:colId xmlns:a16="http://schemas.microsoft.com/office/drawing/2014/main" val="3096652004"/>
                    </a:ext>
                  </a:extLst>
                </a:gridCol>
                <a:gridCol w="8153400">
                  <a:extLst>
                    <a:ext uri="{9D8B030D-6E8A-4147-A177-3AD203B41FA5}">
                      <a16:colId xmlns:a16="http://schemas.microsoft.com/office/drawing/2014/main" val="1726475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Lĩnh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vực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sống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endParaRPr lang="en-US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526431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6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6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11416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646E02F-3A4B-3F99-81D1-C6546FD7BF1E}"/>
              </a:ext>
            </a:extLst>
          </p:cNvPr>
          <p:cNvSpPr txBox="1"/>
          <p:nvPr/>
        </p:nvSpPr>
        <p:spPr>
          <a:xfrm>
            <a:off x="2453786" y="2219967"/>
            <a:ext cx="7622605" cy="7407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Xương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endParaRPr lang="en-US" sz="6600" b="1" dirty="0"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endParaRPr lang="en-US" sz="6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endParaRPr lang="en-US" sz="6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endParaRPr lang="en-US" sz="6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Hoa tai,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lang="en-US" sz="6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C2B096-AA2D-DDA7-E6E6-BEA4F3FEE3A6}"/>
              </a:ext>
            </a:extLst>
          </p:cNvPr>
          <p:cNvSpPr txBox="1"/>
          <p:nvPr/>
        </p:nvSpPr>
        <p:spPr>
          <a:xfrm>
            <a:off x="10480431" y="3497134"/>
            <a:ext cx="7352729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Vít</a:t>
            </a:r>
            <a:r>
              <a:rPr lang="en-US" sz="6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sz="66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xnu</a:t>
            </a:r>
            <a:endParaRPr lang="en-US" sz="6600" b="1" dirty="0"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An Giang </a:t>
            </a:r>
          </a:p>
        </p:txBody>
      </p:sp>
    </p:spTree>
    <p:extLst>
      <p:ext uri="{BB962C8B-B14F-4D97-AF65-F5344CB8AC3E}">
        <p14:creationId xmlns:p14="http://schemas.microsoft.com/office/powerpoint/2010/main" val="10759404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109820" y="7449995"/>
            <a:ext cx="10987286" cy="9449066"/>
          </a:xfrm>
          <a:custGeom>
            <a:avLst/>
            <a:gdLst/>
            <a:ahLst/>
            <a:cxnLst/>
            <a:rect l="l" t="t" r="r" b="b"/>
            <a:pathLst>
              <a:path w="10987285" h="9449065">
                <a:moveTo>
                  <a:pt x="0" y="0"/>
                </a:moveTo>
                <a:lnTo>
                  <a:pt x="10987285" y="0"/>
                </a:lnTo>
                <a:lnTo>
                  <a:pt x="10987285" y="9449066"/>
                </a:lnTo>
                <a:lnTo>
                  <a:pt x="0" y="9449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085893" y="4388498"/>
            <a:ext cx="7405851" cy="7044816"/>
          </a:xfrm>
          <a:custGeom>
            <a:avLst/>
            <a:gdLst/>
            <a:ahLst/>
            <a:cxnLst/>
            <a:rect l="l" t="t" r="r" b="b"/>
            <a:pathLst>
              <a:path w="7405851" h="7044816">
                <a:moveTo>
                  <a:pt x="0" y="0"/>
                </a:moveTo>
                <a:lnTo>
                  <a:pt x="7405851" y="0"/>
                </a:lnTo>
                <a:lnTo>
                  <a:pt x="7405851" y="7044817"/>
                </a:lnTo>
                <a:lnTo>
                  <a:pt x="0" y="7044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2966343" flipH="1">
            <a:off x="-556094" y="4575580"/>
            <a:ext cx="1771659" cy="3959015"/>
          </a:xfrm>
          <a:custGeom>
            <a:avLst/>
            <a:gdLst/>
            <a:ahLst/>
            <a:cxnLst/>
            <a:rect l="l" t="t" r="r" b="b"/>
            <a:pathLst>
              <a:path w="1771659" h="3959015">
                <a:moveTo>
                  <a:pt x="1771659" y="0"/>
                </a:moveTo>
                <a:lnTo>
                  <a:pt x="0" y="0"/>
                </a:lnTo>
                <a:lnTo>
                  <a:pt x="0" y="3959015"/>
                </a:lnTo>
                <a:lnTo>
                  <a:pt x="1771659" y="3959015"/>
                </a:lnTo>
                <a:lnTo>
                  <a:pt x="17716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12450262" y="-1656969"/>
            <a:ext cx="6805226" cy="4908269"/>
          </a:xfrm>
          <a:custGeom>
            <a:avLst/>
            <a:gdLst/>
            <a:ahLst/>
            <a:cxnLst/>
            <a:rect l="l" t="t" r="r" b="b"/>
            <a:pathLst>
              <a:path w="6805225" h="4908269">
                <a:moveTo>
                  <a:pt x="0" y="0"/>
                </a:moveTo>
                <a:lnTo>
                  <a:pt x="6805225" y="0"/>
                </a:lnTo>
                <a:lnTo>
                  <a:pt x="6805225" y="4908269"/>
                </a:lnTo>
                <a:lnTo>
                  <a:pt x="0" y="4908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2381061">
            <a:off x="16587460" y="6003190"/>
            <a:ext cx="2147129" cy="4798052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3100737">
            <a:off x="-1014865" y="-3189356"/>
            <a:ext cx="5656271" cy="8410812"/>
          </a:xfrm>
          <a:custGeom>
            <a:avLst/>
            <a:gdLst/>
            <a:ahLst/>
            <a:cxnLst/>
            <a:rect l="l" t="t" r="r" b="b"/>
            <a:pathLst>
              <a:path w="5656271" h="8410812">
                <a:moveTo>
                  <a:pt x="0" y="0"/>
                </a:moveTo>
                <a:lnTo>
                  <a:pt x="5656271" y="0"/>
                </a:lnTo>
                <a:lnTo>
                  <a:pt x="5656271" y="8410812"/>
                </a:lnTo>
                <a:lnTo>
                  <a:pt x="0" y="8410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147258">
            <a:off x="10069788" y="7878719"/>
            <a:ext cx="8513766" cy="4033397"/>
          </a:xfrm>
          <a:custGeom>
            <a:avLst/>
            <a:gdLst/>
            <a:ahLst/>
            <a:cxnLst/>
            <a:rect l="l" t="t" r="r" b="b"/>
            <a:pathLst>
              <a:path w="8513766" h="4033397">
                <a:moveTo>
                  <a:pt x="0" y="0"/>
                </a:moveTo>
                <a:lnTo>
                  <a:pt x="8513766" y="0"/>
                </a:lnTo>
                <a:lnTo>
                  <a:pt x="8513766" y="4033397"/>
                </a:lnTo>
                <a:lnTo>
                  <a:pt x="0" y="4033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1070216">
            <a:off x="6117490" y="-3081376"/>
            <a:ext cx="7976945" cy="6989798"/>
          </a:xfrm>
          <a:custGeom>
            <a:avLst/>
            <a:gdLst/>
            <a:ahLst/>
            <a:cxnLst/>
            <a:rect l="l" t="t" r="r" b="b"/>
            <a:pathLst>
              <a:path w="7976944" h="6989797">
                <a:moveTo>
                  <a:pt x="0" y="0"/>
                </a:moveTo>
                <a:lnTo>
                  <a:pt x="7976944" y="0"/>
                </a:lnTo>
                <a:lnTo>
                  <a:pt x="7976944" y="6989797"/>
                </a:lnTo>
                <a:lnTo>
                  <a:pt x="0" y="6989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-9585020" flipH="1">
            <a:off x="16066898" y="-2520409"/>
            <a:ext cx="2147129" cy="4798052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1582795" flipH="1">
            <a:off x="16050388" y="2848507"/>
            <a:ext cx="4678325" cy="7732769"/>
          </a:xfrm>
          <a:custGeom>
            <a:avLst/>
            <a:gdLst/>
            <a:ahLst/>
            <a:cxnLst/>
            <a:rect l="l" t="t" r="r" b="b"/>
            <a:pathLst>
              <a:path w="4678324" h="7732768">
                <a:moveTo>
                  <a:pt x="4678324" y="0"/>
                </a:moveTo>
                <a:lnTo>
                  <a:pt x="0" y="0"/>
                </a:lnTo>
                <a:lnTo>
                  <a:pt x="0" y="7732768"/>
                </a:lnTo>
                <a:lnTo>
                  <a:pt x="4678324" y="7732768"/>
                </a:lnTo>
                <a:lnTo>
                  <a:pt x="467832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097106" y="6138252"/>
            <a:ext cx="3216545" cy="3120048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5" y="0"/>
                </a:lnTo>
                <a:lnTo>
                  <a:pt x="3216545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 rot="-2207307">
            <a:off x="-2218242" y="1234622"/>
            <a:ext cx="4149101" cy="4277423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099" y="0"/>
                </a:lnTo>
                <a:lnTo>
                  <a:pt x="4149099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321699" y="1552511"/>
            <a:ext cx="13644605" cy="7181979"/>
          </a:xfrm>
          <a:custGeom>
            <a:avLst/>
            <a:gdLst/>
            <a:ahLst/>
            <a:cxnLst/>
            <a:rect l="l" t="t" r="r" b="b"/>
            <a:pathLst>
              <a:path w="13644605" h="7181979">
                <a:moveTo>
                  <a:pt x="0" y="0"/>
                </a:moveTo>
                <a:lnTo>
                  <a:pt x="13644606" y="0"/>
                </a:lnTo>
                <a:lnTo>
                  <a:pt x="13644606" y="7181980"/>
                </a:lnTo>
                <a:lnTo>
                  <a:pt x="0" y="71819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6655"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BCD246-A1B7-14EF-C661-DF1D53FC03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4528" y="1429212"/>
            <a:ext cx="16840688" cy="7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88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60874" b="-6087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50618" b="-5061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" y="190500"/>
            <a:ext cx="16687800" cy="1981200"/>
            <a:chOff x="2133600" y="446284"/>
            <a:chExt cx="10058400" cy="55868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455101" y="1034373"/>
              <a:ext cx="9396930" cy="4947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Mô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tả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vẽ</a:t>
              </a:r>
              <a:r>
                <a:rPr lang="en-US" sz="54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)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ảnh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vật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khảo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cổ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Phù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yêu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E636FC7-B08B-C7CE-D030-2E08C08FE61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729" t="-1631" r="9880" b="14747"/>
          <a:stretch/>
        </p:blipFill>
        <p:spPr>
          <a:xfrm>
            <a:off x="993880" y="2373356"/>
            <a:ext cx="5501955" cy="7865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591E9-4CA2-279F-6508-26EEFE0A9A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" t="17344" r="56735" b="13383"/>
          <a:stretch/>
        </p:blipFill>
        <p:spPr>
          <a:xfrm>
            <a:off x="7775250" y="2470314"/>
            <a:ext cx="9674550" cy="7768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50A72F-5365-3BCE-E4AF-BD789C5B8A23}"/>
              </a:ext>
            </a:extLst>
          </p:cNvPr>
          <p:cNvSpPr txBox="1"/>
          <p:nvPr/>
        </p:nvSpPr>
        <p:spPr>
          <a:xfrm>
            <a:off x="5482753" y="8482226"/>
            <a:ext cx="4943338" cy="175432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240"/>
              </a:spcBef>
              <a:spcAft>
                <a:spcPts val="24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UVN Bach Tuyet Nang" panose="020909070807050204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 LUẬN NHÓM 4</a:t>
            </a:r>
            <a:endParaRPr lang="en-US" sz="5400" b="1" dirty="0">
              <a:solidFill>
                <a:schemeClr val="bg1"/>
              </a:solidFill>
              <a:latin typeface="UVN Bach Tuyet Nang" panose="02090907080705020403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29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8B6A0944-89B7-B948-C909-2C38B7BA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55417861-179A-454D-A303-818C3B629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7750970"/>
            <a:ext cx="2705100" cy="270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0FC596AD-CFCC-D93E-78EF-351EBB37D4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8" y="7143750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Sport Ball Sticker by B.Duck for iOS &amp; Android | GIPHY">
            <a:extLst>
              <a:ext uri="{FF2B5EF4-FFF2-40B4-BE49-F238E27FC236}">
                <a16:creationId xmlns:a16="http://schemas.microsoft.com/office/drawing/2014/main" id="{30C6BD79-F1B4-5389-BB5D-0A9F0F5463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645" y="6550820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Emoji Eat Sticker by B.Duck à¹à¸à¸à¸µ 2020 | à¸ªà¸à¸´à¸à¹à¸à¸­à¸£à¹">
            <a:extLst>
              <a:ext uri="{FF2B5EF4-FFF2-40B4-BE49-F238E27FC236}">
                <a16:creationId xmlns:a16="http://schemas.microsoft.com/office/drawing/2014/main" id="{614D9761-B8D4-8588-ED04-766992A6F7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645" y="5765008"/>
            <a:ext cx="2681288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0BBD4A0F-B736-105E-711A-4AF27A974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36984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462FEB-5022-54B8-FAED-42F075AD6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707" y="4605338"/>
            <a:ext cx="5853114" cy="51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64CE12B-C6B8-4F08-C8D1-3F66E0AF32FA}"/>
              </a:ext>
            </a:extLst>
          </p:cNvPr>
          <p:cNvSpPr/>
          <p:nvPr/>
        </p:nvSpPr>
        <p:spPr>
          <a:xfrm>
            <a:off x="1007270" y="388145"/>
            <a:ext cx="16273463" cy="2628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AA982B-4E63-88B8-A40A-C44EAA100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70" y="745347"/>
            <a:ext cx="1627346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0" b="1" dirty="0">
                <a:solidFill>
                  <a:srgbClr val="FFFF00"/>
                </a:solidFill>
                <a:latin typeface="UVN Bach Tuyet Nang" panose="02090907080705020403" pitchFamily="18" charset="0"/>
              </a:rPr>
              <a:t>TÌM ĐÀN VỊT CON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351BFDB-C62A-54C8-895A-7F5A4F2EF023}"/>
              </a:ext>
            </a:extLst>
          </p:cNvPr>
          <p:cNvSpPr/>
          <p:nvPr/>
        </p:nvSpPr>
        <p:spPr>
          <a:xfrm>
            <a:off x="4452938" y="5936457"/>
            <a:ext cx="8998745" cy="14549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4BD442E4-430C-F476-0BB0-425BA1047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0AA9CABB-51D5-797B-18AF-C83CA148E6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36984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8">
            <a:extLst>
              <a:ext uri="{FF2B5EF4-FFF2-40B4-BE49-F238E27FC236}">
                <a16:creationId xmlns:a16="http://schemas.microsoft.com/office/drawing/2014/main" id="{2858E37C-B7EA-430A-E5E7-08FA35B58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1606213" y="7798595"/>
            <a:ext cx="3402807" cy="26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9">
            <a:extLst>
              <a:ext uri="{FF2B5EF4-FFF2-40B4-BE49-F238E27FC236}">
                <a16:creationId xmlns:a16="http://schemas.microsoft.com/office/drawing/2014/main" id="{5E9E25CB-5F38-8C86-A11C-4975BC17B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4711363" y="7017545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0">
            <a:extLst>
              <a:ext uri="{FF2B5EF4-FFF2-40B4-BE49-F238E27FC236}">
                <a16:creationId xmlns:a16="http://schemas.microsoft.com/office/drawing/2014/main" id="{8B2A23D2-0E53-CC8F-7F91-40ABC4FCF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8846345" y="6067426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C809CF2-5A4F-8B63-246B-349CB9489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3633788" y="7298533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3">
            <a:extLst>
              <a:ext uri="{FF2B5EF4-FFF2-40B4-BE49-F238E27FC236}">
                <a16:creationId xmlns:a16="http://schemas.microsoft.com/office/drawing/2014/main" id="{517BAB77-2109-7B89-F3AC-2B68C1E8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6960395" y="7998620"/>
            <a:ext cx="3402806" cy="26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DC856E-160C-4FB8-09BD-EBE5AC858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707" y="4605338"/>
            <a:ext cx="5853114" cy="51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9FC214-F1EB-4B20-104F-FFEFBD4729FD}"/>
              </a:ext>
            </a:extLst>
          </p:cNvPr>
          <p:cNvSpPr/>
          <p:nvPr/>
        </p:nvSpPr>
        <p:spPr>
          <a:xfrm>
            <a:off x="1195388" y="350045"/>
            <a:ext cx="15751970" cy="55745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2057400">
              <a:defRPr/>
            </a:pPr>
            <a:endParaRPr lang="vi-VN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975F03-4222-F5E2-7195-8ADFC068DC6B}"/>
              </a:ext>
            </a:extLst>
          </p:cNvPr>
          <p:cNvSpPr/>
          <p:nvPr/>
        </p:nvSpPr>
        <p:spPr>
          <a:xfrm>
            <a:off x="9922670" y="6157913"/>
            <a:ext cx="7024688" cy="90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44BB85-C985-36E5-0179-7AE560730BB6}"/>
              </a:ext>
            </a:extLst>
          </p:cNvPr>
          <p:cNvSpPr/>
          <p:nvPr/>
        </p:nvSpPr>
        <p:spPr>
          <a:xfrm>
            <a:off x="1228726" y="7781925"/>
            <a:ext cx="7027070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551D62-207A-EF70-F0A9-66556ED22A0F}"/>
              </a:ext>
            </a:extLst>
          </p:cNvPr>
          <p:cNvSpPr/>
          <p:nvPr/>
        </p:nvSpPr>
        <p:spPr>
          <a:xfrm>
            <a:off x="9922670" y="7781925"/>
            <a:ext cx="702468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FD58F9-3351-F755-FDF1-3C41CC2DF42E}"/>
              </a:ext>
            </a:extLst>
          </p:cNvPr>
          <p:cNvSpPr/>
          <p:nvPr/>
        </p:nvSpPr>
        <p:spPr>
          <a:xfrm>
            <a:off x="1195388" y="6229350"/>
            <a:ext cx="7027070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399AF92-9C53-2663-2A4B-9FE8524D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481888" y="5779295"/>
            <a:ext cx="1638300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42786B4-6523-967D-E4AC-7EA842DF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5913895" y="7429500"/>
            <a:ext cx="1638300" cy="16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1CA7367-0034-B5F3-AB52-1CB933C3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312820" y="7269958"/>
            <a:ext cx="1638300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48F2C3D-857C-1149-6435-EF1ABF30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15961520" y="5693570"/>
            <a:ext cx="20097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9F16A79-7D85-25B0-AE3E-F645FD886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6" y="2078832"/>
            <a:ext cx="6646070" cy="664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84DBE1A-BA91-577D-9AF6-804695591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820" y="807245"/>
            <a:ext cx="1534953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sz="9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vi-VN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 dụng nào phổ biến ở các di ti tích?  </a:t>
            </a:r>
            <a:endParaRPr lang="en-GB" sz="9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093 L 0.01549 0.01574 C 0.01653 0.01667 0.01758 0.01806 0.01862 0.01945 C 0.01992 0.02107 0.02122 0.02338 0.02278 0.025 C 0.02539 0.02778 0.02812 0.03056 0.03112 0.03241 C 0.04049 0.03796 0.02552 0.0294 0.03945 0.03611 C 0.05234 0.04236 0.03893 0.03773 0.05195 0.04167 C 0.05403 0.04352 0.05599 0.0456 0.0582 0.04722 C 0.06015 0.04861 0.06237 0.04908 0.06445 0.05093 C 0.06666 0.05278 0.06836 0.05625 0.0707 0.05833 C 0.07396 0.06111 0.07773 0.06273 0.08112 0.06574 C 0.08398 0.06829 0.08646 0.07245 0.08945 0.075 C 0.10026 0.0838 0.10338 0.08403 0.11237 0.08982 C 0.1151 0.09144 0.11784 0.09375 0.1207 0.09537 C 0.1233 0.09676 0.1263 0.09722 0.12903 0.09908 C 0.13112 0.10046 0.13294 0.10347 0.13528 0.10463 C 0.13789 0.10579 0.14075 0.10602 0.14362 0.10648 C 0.14869 0.10718 0.15403 0.10764 0.15924 0.10833 C 0.16159 0.10949 0.16393 0.11111 0.16653 0.11204 C 0.16927 0.11296 0.172 0.1132 0.17487 0.11389 C 0.17955 0.11482 0.18854 0.11597 0.19362 0.11759 C 0.197 0.11852 0.20052 0.12014 0.20403 0.1213 C 0.20703 0.12199 0.21028 0.12245 0.21341 0.12315 C 0.21575 0.12361 0.21823 0.12431 0.2207 0.125 L 0.22903 0.12685 C 0.23945 0.13287 0.23099 0.12847 0.24153 0.13241 C 0.24284 0.13287 0.24427 0.1338 0.2457 0.13426 C 0.25013 0.13565 0.25468 0.13634 0.25924 0.13796 C 0.26198 0.13866 0.26393 0.14005 0.26653 0.14167 C 0.26784 0.14352 0.26927 0.14537 0.2707 0.14722 C 0.27161 0.14838 0.27278 0.14931 0.27383 0.15093 C 0.28177 0.16273 0.27226 0.15093 0.28008 0.16019 C 0.28554 0.175 0.27825 0.15695 0.28528 0.16945 C 0.28646 0.17153 0.28698 0.17477 0.28841 0.17685 C 0.29153 0.18102 0.2957 0.18333 0.29883 0.18796 C 0.30091 0.19097 0.30312 0.19375 0.30508 0.19722 C 0.31198 0.20949 0.30403 0.20023 0.31237 0.21019 C 0.31601 0.21458 0.32057 0.21736 0.32383 0.22315 C 0.3414 0.2544 0.32291 0.22384 0.34049 0.24722 C 0.34205 0.24931 0.3431 0.25208 0.34466 0.25463 C 0.34661 0.25764 0.34869 0.26088 0.35091 0.26389 C 0.35586 0.2706 0.36002 0.27454 0.36445 0.28241 C 0.36562 0.28449 0.36614 0.28773 0.36758 0.28982 C 0.36875 0.29144 0.37031 0.29213 0.37174 0.29352 C 0.37278 0.29445 0.37383 0.2956 0.37487 0.29722 C 0.3763 0.29931 0.37747 0.30232 0.37903 0.30463 C 0.39205 0.32384 0.38255 0.30995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4 0.34792 0.41862 0.34908 C 0.41992 0.35023 0.42135 0.35116 0.42278 0.35278 C 0.42487 0.35486 0.42656 0.35857 0.42903 0.36019 L 0.43216 0.36204 " pathEditMode="relative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AF03E41D-315B-2ED7-B505-682591C5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8F09B3EB-4E3D-AAF0-2950-2A7334EDA7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36984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8">
            <a:extLst>
              <a:ext uri="{FF2B5EF4-FFF2-40B4-BE49-F238E27FC236}">
                <a16:creationId xmlns:a16="http://schemas.microsoft.com/office/drawing/2014/main" id="{09C809EF-B76F-BE91-662B-DB44370A0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1606213" y="7798595"/>
            <a:ext cx="3402807" cy="26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9">
            <a:extLst>
              <a:ext uri="{FF2B5EF4-FFF2-40B4-BE49-F238E27FC236}">
                <a16:creationId xmlns:a16="http://schemas.microsoft.com/office/drawing/2014/main" id="{C6B3B852-345C-1187-D0EE-801B8C05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4711363" y="7017545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0">
            <a:extLst>
              <a:ext uri="{FF2B5EF4-FFF2-40B4-BE49-F238E27FC236}">
                <a16:creationId xmlns:a16="http://schemas.microsoft.com/office/drawing/2014/main" id="{2EB6479A-0986-BEA4-D232-CA726C11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8846345" y="6067426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447B76-4D01-1422-E086-BE63105AE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707" y="4605338"/>
            <a:ext cx="5853114" cy="51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004086DA-FE68-C052-9238-11AF5B2532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7786688"/>
            <a:ext cx="27051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E37E0A-23AB-9B9F-70D1-9FA864794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6610351" y="7984332"/>
            <a:ext cx="3405188" cy="26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F80FF7-10E6-98BA-AA44-A28FC4573B9D}"/>
              </a:ext>
            </a:extLst>
          </p:cNvPr>
          <p:cNvSpPr/>
          <p:nvPr/>
        </p:nvSpPr>
        <p:spPr>
          <a:xfrm>
            <a:off x="0" y="828675"/>
            <a:ext cx="18288000" cy="55745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3089D-E611-5AD2-E64B-17378B3EA647}"/>
              </a:ext>
            </a:extLst>
          </p:cNvPr>
          <p:cNvSpPr/>
          <p:nvPr/>
        </p:nvSpPr>
        <p:spPr>
          <a:xfrm>
            <a:off x="9840950" y="8218914"/>
            <a:ext cx="702706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10C58C-D251-6577-6CA2-E73E8AFBE6A8}"/>
              </a:ext>
            </a:extLst>
          </p:cNvPr>
          <p:cNvSpPr/>
          <p:nvPr/>
        </p:nvSpPr>
        <p:spPr>
          <a:xfrm>
            <a:off x="1112045" y="8260557"/>
            <a:ext cx="702468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Po –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ga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3D1170-AD3F-D178-7BFD-D2EB164FE73C}"/>
              </a:ext>
            </a:extLst>
          </p:cNvPr>
          <p:cNvSpPr/>
          <p:nvPr/>
        </p:nvSpPr>
        <p:spPr>
          <a:xfrm>
            <a:off x="9823538" y="6777177"/>
            <a:ext cx="702706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Po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Klaong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Girai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D1185-E586-C532-3D92-96D1A915D419}"/>
              </a:ext>
            </a:extLst>
          </p:cNvPr>
          <p:cNvSpPr/>
          <p:nvPr/>
        </p:nvSpPr>
        <p:spPr>
          <a:xfrm>
            <a:off x="1078708" y="6710363"/>
            <a:ext cx="7024688" cy="90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</a:t>
            </a:r>
          </a:p>
        </p:txBody>
      </p:sp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4F50BC5-5563-2250-AB12-A8628D79C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362825" y="6257925"/>
            <a:ext cx="1638300" cy="16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ED0AF67-99D1-0F99-D438-6AE4B975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5817144" y="6424753"/>
            <a:ext cx="16383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C99D38B-188D-5847-8387-3C405752C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193757" y="7748588"/>
            <a:ext cx="16383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B65C7FD-FB7D-C18F-153D-B2A6683A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15882181" y="7756952"/>
            <a:ext cx="2009775" cy="17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61D16E4-63E0-C666-BE98-B6F2E7B11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2" y="2138363"/>
            <a:ext cx="6648450" cy="664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910A53C-F32C-FA60-C810-EA3C42EDF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0120"/>
            <a:ext cx="18173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sz="9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9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9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vi-VN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</a:t>
            </a:r>
            <a:endParaRPr lang="en-GB" sz="9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87345FDB-C1BB-7CB1-73EF-81A963F24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Emoji Eat Sticker by B.Duck à¹à¸à¸à¸µ 2020 | à¸ªà¸à¸´à¸à¹à¸à¸­à¸£à¹">
            <a:extLst>
              <a:ext uri="{FF2B5EF4-FFF2-40B4-BE49-F238E27FC236}">
                <a16:creationId xmlns:a16="http://schemas.microsoft.com/office/drawing/2014/main" id="{46148F4C-2ED3-4F92-F097-CF9F197004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545" y="5829301"/>
            <a:ext cx="2681288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6A0869D2-E3F6-BCDA-7781-B784319162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36984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8">
            <a:extLst>
              <a:ext uri="{FF2B5EF4-FFF2-40B4-BE49-F238E27FC236}">
                <a16:creationId xmlns:a16="http://schemas.microsoft.com/office/drawing/2014/main" id="{CA110716-1919-3DB3-38D4-736D4265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1606213" y="7798595"/>
            <a:ext cx="3402807" cy="26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9">
            <a:extLst>
              <a:ext uri="{FF2B5EF4-FFF2-40B4-BE49-F238E27FC236}">
                <a16:creationId xmlns:a16="http://schemas.microsoft.com/office/drawing/2014/main" id="{1137F762-4D21-ABA5-2EC6-1FBD4F158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4711363" y="7017545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999D354-0B91-F788-B1B7-DBE5C85F4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8596313" y="6241258"/>
            <a:ext cx="340518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CFA3DA-8381-5AEA-9765-7C3A7EE06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707" y="4605338"/>
            <a:ext cx="5853114" cy="51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F147FD42-B613-55D6-6E64-76D4B35FD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7786688"/>
            <a:ext cx="27051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252C63-1F51-71D8-7A7E-F5587652BC6A}"/>
              </a:ext>
            </a:extLst>
          </p:cNvPr>
          <p:cNvSpPr/>
          <p:nvPr/>
        </p:nvSpPr>
        <p:spPr>
          <a:xfrm>
            <a:off x="85725" y="773908"/>
            <a:ext cx="18202275" cy="55745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AC56AB-AB72-3ED4-E5A6-3D595150FC17}"/>
              </a:ext>
            </a:extLst>
          </p:cNvPr>
          <p:cNvSpPr/>
          <p:nvPr/>
        </p:nvSpPr>
        <p:spPr>
          <a:xfrm>
            <a:off x="1428751" y="8172450"/>
            <a:ext cx="7027070" cy="90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2321A6-FB3D-AAD9-8256-CAB391037F24}"/>
              </a:ext>
            </a:extLst>
          </p:cNvPr>
          <p:cNvSpPr/>
          <p:nvPr/>
        </p:nvSpPr>
        <p:spPr>
          <a:xfrm>
            <a:off x="10161136" y="6703925"/>
            <a:ext cx="7024688" cy="90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AD6E33-6D3B-0B79-0AE6-A244BAF5BCB1}"/>
              </a:ext>
            </a:extLst>
          </p:cNvPr>
          <p:cNvSpPr/>
          <p:nvPr/>
        </p:nvSpPr>
        <p:spPr>
          <a:xfrm>
            <a:off x="10153651" y="8205788"/>
            <a:ext cx="7027070" cy="90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82009C-89B3-4A70-FAA8-97404BA56B22}"/>
              </a:ext>
            </a:extLst>
          </p:cNvPr>
          <p:cNvSpPr/>
          <p:nvPr/>
        </p:nvSpPr>
        <p:spPr>
          <a:xfrm>
            <a:off x="1428751" y="6653213"/>
            <a:ext cx="702468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84B4B41-6868-AB5E-68B3-777E49185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712870" y="6203158"/>
            <a:ext cx="1638300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DD29EA0-AE5A-BCAA-C36F-4E5FFFDD6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6147257" y="7853363"/>
            <a:ext cx="1638300" cy="16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577D219-3B96-BA65-5E94-4214C0B72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6242848" y="6191957"/>
            <a:ext cx="1638300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523C2D7-FF11-ED0C-AFBC-57D5A818E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7469982" y="7708107"/>
            <a:ext cx="2007393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90140DF-DC4C-0738-B5A8-990F5FDE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2081213"/>
            <a:ext cx="6648450" cy="664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8878373-E67F-098A-3123-876C039CE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2970"/>
            <a:ext cx="182022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sz="108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108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108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0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10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10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10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0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0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10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</a:t>
            </a:r>
            <a:endParaRPr lang="en-GB" sz="10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8203C493-8407-097E-18F5-087EC986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1F23437F-1504-F493-554E-DB4AF67356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36984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8118FF1-E1FB-798D-1EC3-59D663FF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707" y="4605338"/>
            <a:ext cx="5853114" cy="51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F917C9BC-0F4F-47F9-05D3-1340A4ECAE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7855745"/>
            <a:ext cx="270272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Sport Ball Sticker by B.Duck for iOS &amp; Android | GIPHY">
            <a:extLst>
              <a:ext uri="{FF2B5EF4-FFF2-40B4-BE49-F238E27FC236}">
                <a16:creationId xmlns:a16="http://schemas.microsoft.com/office/drawing/2014/main" id="{D0A9C69D-BC92-AA5C-D494-FAD48B8BAE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925" y="7179470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Emoji Eat Sticker by B.Duck à¹à¸à¸à¸µ 2020 | à¸ªà¸à¸´à¸à¹à¸à¸­à¸£à¹">
            <a:extLst>
              <a:ext uri="{FF2B5EF4-FFF2-40B4-BE49-F238E27FC236}">
                <a16:creationId xmlns:a16="http://schemas.microsoft.com/office/drawing/2014/main" id="{6DA802B0-23D4-6B57-1A71-7769EF651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470" y="6007895"/>
            <a:ext cx="2681288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6F874DB-FDCB-FFC7-794F-88699BF17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11384758" y="7867651"/>
            <a:ext cx="3402806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0EFB81-25C1-8E1E-2BA3-ECD82D37317B}"/>
              </a:ext>
            </a:extLst>
          </p:cNvPr>
          <p:cNvSpPr/>
          <p:nvPr/>
        </p:nvSpPr>
        <p:spPr>
          <a:xfrm>
            <a:off x="0" y="328613"/>
            <a:ext cx="18288000" cy="55745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1A396A-85DF-6728-FD89-181064C43A71}"/>
              </a:ext>
            </a:extLst>
          </p:cNvPr>
          <p:cNvSpPr/>
          <p:nvPr/>
        </p:nvSpPr>
        <p:spPr>
          <a:xfrm>
            <a:off x="9953626" y="6136482"/>
            <a:ext cx="702468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Nam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42EFCE-1372-6B80-5652-3938DF2A6B08}"/>
              </a:ext>
            </a:extLst>
          </p:cNvPr>
          <p:cNvSpPr/>
          <p:nvPr/>
        </p:nvSpPr>
        <p:spPr>
          <a:xfrm>
            <a:off x="1259682" y="7760495"/>
            <a:ext cx="702706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Trung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4ECE7F-88CB-703D-E190-C5F500FE9E5E}"/>
              </a:ext>
            </a:extLst>
          </p:cNvPr>
          <p:cNvSpPr/>
          <p:nvPr/>
        </p:nvSpPr>
        <p:spPr>
          <a:xfrm>
            <a:off x="9953626" y="7760495"/>
            <a:ext cx="702468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A63F9B-E1F4-0582-6D5F-FB46DCBAABA4}"/>
              </a:ext>
            </a:extLst>
          </p:cNvPr>
          <p:cNvSpPr/>
          <p:nvPr/>
        </p:nvSpPr>
        <p:spPr>
          <a:xfrm>
            <a:off x="1226345" y="6207920"/>
            <a:ext cx="7027068" cy="904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0E1FAE-8175-7264-0CA7-09B63EE39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512845" y="5757863"/>
            <a:ext cx="1638300" cy="16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81FB68D-62BC-1360-C4B9-396AA60C9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5913895" y="7029450"/>
            <a:ext cx="1638300" cy="16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1153139-AB16-6E52-431F-CE5617EE1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7343775" y="7248526"/>
            <a:ext cx="16383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2A1533A-64B1-F179-8BC1-D5D2FB414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15678150" y="5441158"/>
            <a:ext cx="2009775" cy="17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B5F9F7F-A89B-E62D-64D0-AFE8874D9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07" y="1650207"/>
            <a:ext cx="6646068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021E41E-D3C9-4BE1-E6F0-9CDC0CE69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6" y="511970"/>
            <a:ext cx="1733073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sz="120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120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120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1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r>
              <a:rPr lang="vi-VN" sz="1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</a:t>
            </a:r>
            <a:endParaRPr lang="en-GB" sz="1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12" descr="Káº¿t quáº£ hÃ¬nh áº£nh cho win text gif">
            <a:extLst>
              <a:ext uri="{FF2B5EF4-FFF2-40B4-BE49-F238E27FC236}">
                <a16:creationId xmlns:a16="http://schemas.microsoft.com/office/drawing/2014/main" id="{3AEA3970-6CB4-7AAF-95F5-21A5DFE8C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95" y="1081088"/>
            <a:ext cx="7381875" cy="808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34279" y="490930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34356" y="1216082"/>
            <a:ext cx="6412092" cy="8789537"/>
          </a:xfrm>
          <a:custGeom>
            <a:avLst/>
            <a:gdLst/>
            <a:ahLst/>
            <a:cxnLst/>
            <a:rect l="l" t="t" r="r" b="b"/>
            <a:pathLst>
              <a:path w="6412092" h="8789537">
                <a:moveTo>
                  <a:pt x="0" y="0"/>
                </a:moveTo>
                <a:lnTo>
                  <a:pt x="6412092" y="0"/>
                </a:lnTo>
                <a:lnTo>
                  <a:pt x="6412092" y="8789538"/>
                </a:lnTo>
                <a:lnTo>
                  <a:pt x="0" y="8789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632A12-E92F-192E-F209-EFEECD2E7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892250"/>
            <a:ext cx="12949026" cy="93947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algn="ctr"/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34279" y="386155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algn="ctr"/>
              <a:endParaRPr lang="en-US" dirty="0"/>
            </a:p>
          </p:txBody>
        </p:sp>
      </p:grpSp>
      <p:sp>
        <p:nvSpPr>
          <p:cNvPr id="6" name="Freeform 6"/>
          <p:cNvSpPr/>
          <p:nvPr/>
        </p:nvSpPr>
        <p:spPr>
          <a:xfrm rot="-68087">
            <a:off x="8719760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80" y="0"/>
                </a:lnTo>
                <a:lnTo>
                  <a:pt x="848480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58881" y="1495924"/>
            <a:ext cx="5321916" cy="729515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2"/>
                </a:lnTo>
                <a:lnTo>
                  <a:pt x="0" y="729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B91A1-FFCE-FAD9-1174-A23FF760669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9136" y="2400300"/>
            <a:ext cx="11468067" cy="5181237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A1457-6225-5AC8-2A4C-44B2363524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791" b="20714"/>
          <a:stretch/>
        </p:blipFill>
        <p:spPr>
          <a:xfrm>
            <a:off x="4684080" y="1782711"/>
            <a:ext cx="8310240" cy="691868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684080" y="1776055"/>
            <a:ext cx="4155120" cy="3474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50378" y="34975"/>
            <a:ext cx="13176684" cy="1292662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828800"/>
            <a:r>
              <a:rPr lang="en-US" sz="7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LẬT MẢNH GHÉP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88" y="293740"/>
            <a:ext cx="990600" cy="8763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92" y="1076884"/>
            <a:ext cx="990600" cy="8763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293740"/>
            <a:ext cx="990600" cy="8763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896" y="1076884"/>
            <a:ext cx="990600" cy="8763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2" y="1095343"/>
            <a:ext cx="8456412" cy="464462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192229"/>
            <a:ext cx="2019300" cy="1809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8256" y="8718839"/>
            <a:ext cx="13961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Nam  (9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9752" y="10934700"/>
            <a:ext cx="1219200" cy="1219200"/>
          </a:xfrm>
          <a:prstGeom prst="rect">
            <a:avLst/>
          </a:prstGeom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4684080" y="1776055"/>
            <a:ext cx="4155120" cy="347472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839200" y="1788102"/>
            <a:ext cx="4155120" cy="3474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Rectangle 41">
            <a:hlinkClick r:id="rId12" action="ppaction://hlinksldjump"/>
          </p:cNvPr>
          <p:cNvSpPr/>
          <p:nvPr/>
        </p:nvSpPr>
        <p:spPr>
          <a:xfrm>
            <a:off x="8839200" y="1800149"/>
            <a:ext cx="4155120" cy="347472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684080" y="5250775"/>
            <a:ext cx="4155120" cy="3474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 dirty="0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1" name="Rectangle 60">
            <a:hlinkClick r:id="rId13" action="ppaction://hlinksldjump"/>
          </p:cNvPr>
          <p:cNvSpPr/>
          <p:nvPr/>
        </p:nvSpPr>
        <p:spPr>
          <a:xfrm>
            <a:off x="4669216" y="5313193"/>
            <a:ext cx="4155120" cy="347472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 dirty="0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868928" y="5250775"/>
            <a:ext cx="4155120" cy="34747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 dirty="0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3" name="Rectangle 62">
            <a:hlinkClick r:id="rId14" action="ppaction://hlinksldjump"/>
          </p:cNvPr>
          <p:cNvSpPr/>
          <p:nvPr/>
        </p:nvSpPr>
        <p:spPr>
          <a:xfrm>
            <a:off x="8871857" y="5272828"/>
            <a:ext cx="4155120" cy="347472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3000" b="1" dirty="0">
                <a:solidFill>
                  <a:prstClr val="white"/>
                </a:solidFill>
                <a:latin typeface="UVN Bach Tuyet Nang" panose="02090907080705020403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239884" y="148296"/>
            <a:ext cx="1066800" cy="10668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9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32" grpId="0"/>
      <p:bldP spid="2" grpId="0"/>
      <p:bldP spid="7" grpId="0" animBg="1"/>
      <p:bldP spid="41" grpId="0" animBg="1"/>
      <p:bldP spid="42" grpId="0" animBg="1"/>
      <p:bldP spid="60" grpId="0" animBg="1"/>
      <p:bldP spid="61" grpId="0" animBg="1"/>
      <p:bldP spid="62" grpId="0" animBg="1"/>
      <p:bldP spid="6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19100"/>
            <a:ext cx="169164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SG" sz="80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8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Nam?</a:t>
            </a:r>
            <a:endParaRPr lang="en-US" sz="41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1700" y="4229100"/>
            <a:ext cx="13792200" cy="2438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SG" sz="11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11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TK I </a:t>
            </a:r>
            <a:r>
              <a:rPr lang="en-SG" sz="11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11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TK VII</a:t>
            </a:r>
            <a:endParaRPr lang="en-US" sz="714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14058900" y="8496300"/>
            <a:ext cx="3810000" cy="13716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5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Quay </a:t>
            </a:r>
            <a:r>
              <a:rPr lang="en-US" sz="5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lang="en-US" sz="5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06286" y="6796490"/>
            <a:ext cx="3048000" cy="30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15145" y="6905349"/>
            <a:ext cx="2830286" cy="2830286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0686" y="10477500"/>
            <a:ext cx="1219200" cy="121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87639" y="7858825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4790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19100"/>
            <a:ext cx="169164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SG" sz="8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8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nay?</a:t>
            </a:r>
            <a:endParaRPr lang="en-US" sz="41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1700" y="4229100"/>
            <a:ext cx="13792200" cy="2438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SG" sz="9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SG" sz="9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9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9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9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endParaRPr lang="en-US" sz="595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14058900" y="8496300"/>
            <a:ext cx="3810000" cy="13716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Quay </a:t>
            </a:r>
            <a:r>
              <a:rPr lang="en-US" sz="5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lang="en-US" sz="5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06286" y="6796490"/>
            <a:ext cx="3048000" cy="30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15145" y="6905349"/>
            <a:ext cx="2830286" cy="2830286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456" y="10612450"/>
            <a:ext cx="12192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7639" y="7858825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US" sz="48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6896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19100"/>
            <a:ext cx="169164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SG" sz="80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8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SG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Nam? </a:t>
            </a:r>
            <a:endParaRPr lang="en-US" sz="41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1700" y="4229099"/>
            <a:ext cx="13792200" cy="26762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8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8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8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Hỗn</a:t>
            </a:r>
            <a:r>
              <a:rPr lang="en-US" sz="8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8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8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Liễu</a:t>
            </a:r>
            <a:r>
              <a:rPr lang="en-US" sz="8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Diệp</a:t>
            </a:r>
            <a:endParaRPr lang="en-US" sz="80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14058900" y="8496300"/>
            <a:ext cx="3810000" cy="13716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srgbClr val="002060"/>
                </a:solidFill>
                <a:latin typeface="Calibri"/>
              </a:rPr>
              <a:t>Quay </a:t>
            </a:r>
            <a:r>
              <a:rPr lang="en-US" sz="5600" b="1" dirty="0" err="1">
                <a:solidFill>
                  <a:srgbClr val="002060"/>
                </a:solidFill>
                <a:latin typeface="Calibri"/>
              </a:rPr>
              <a:t>về</a:t>
            </a:r>
            <a:endParaRPr lang="en-US" sz="56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06286" y="6796490"/>
            <a:ext cx="3048000" cy="30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15145" y="6905349"/>
            <a:ext cx="2830286" cy="2830286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0686" y="10477500"/>
            <a:ext cx="12192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7639" y="7858825"/>
            <a:ext cx="2302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US" sz="4800" b="1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6003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19100"/>
            <a:ext cx="169164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9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9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9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9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1700" y="4229099"/>
            <a:ext cx="13792200" cy="32766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Bia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San-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krits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Vít-xnu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SG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  <a:endParaRPr lang="en-GB" sz="66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14058900" y="8496300"/>
            <a:ext cx="3810000" cy="13716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US" sz="5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Quay </a:t>
            </a:r>
            <a:r>
              <a:rPr lang="en-US" sz="5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lang="en-US" sz="5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3639" y="7058568"/>
            <a:ext cx="3048000" cy="30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2496" y="7167425"/>
            <a:ext cx="2830286" cy="2830286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0686" y="10477500"/>
            <a:ext cx="1219200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031" y="8167069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60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B00C83-5C4E-FDC8-3946-1372F7F0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5FFA2-9314-A095-9DA8-582C1776D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700"/>
            <a:ext cx="2987299" cy="2749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886858-A5C0-FB73-6FA5-8C53985EE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7620"/>
            <a:ext cx="12115800" cy="3426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506813-13C1-D173-5176-C4B0FA707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2400300"/>
            <a:ext cx="13665845" cy="4005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3FD46C-B19E-0DE1-767E-9A1985B1E7A4}"/>
              </a:ext>
            </a:extLst>
          </p:cNvPr>
          <p:cNvSpPr txBox="1"/>
          <p:nvPr/>
        </p:nvSpPr>
        <p:spPr>
          <a:xfrm>
            <a:off x="14554200" y="9133284"/>
            <a:ext cx="388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6600" b="1" dirty="0">
                <a:solidFill>
                  <a:schemeClr val="bg1"/>
                </a:solidFill>
                <a:effectLst/>
                <a:latin typeface="UVN Bach Tuyet Nang" panose="020909070807050204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 2</a:t>
            </a:r>
            <a:endParaRPr lang="en-US" sz="6600" b="1" dirty="0">
              <a:solidFill>
                <a:schemeClr val="bg1"/>
              </a:solidFill>
              <a:latin typeface="UVN Bach Tuyet Nang" panose="02090907080705020403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44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C5F24-0EA8-9A08-0FAD-6106D190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49549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116</TotalTime>
  <Words>487</Words>
  <Application>Microsoft Office PowerPoint</Application>
  <PresentationFormat>Custom</PresentationFormat>
  <Paragraphs>74</Paragraphs>
  <Slides>20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DengXian</vt:lpstr>
      <vt:lpstr>DengXian Light</vt:lpstr>
      <vt:lpstr>Arial</vt:lpstr>
      <vt:lpstr>Calibri</vt:lpstr>
      <vt:lpstr>Calibri Light</vt:lpstr>
      <vt:lpstr>Cambria</vt:lpstr>
      <vt:lpstr>Times New Roman</vt:lpstr>
      <vt:lpstr>UVN Bach Tuyet Nang</vt:lpstr>
      <vt:lpstr>思源黑体 CN</vt:lpstr>
      <vt:lpstr>2_Office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FNU LNU</cp:lastModifiedBy>
  <cp:revision>51</cp:revision>
  <dcterms:created xsi:type="dcterms:W3CDTF">2006-08-16T00:00:00Z</dcterms:created>
  <dcterms:modified xsi:type="dcterms:W3CDTF">2024-10-06T16:41:22Z</dcterms:modified>
  <cp:category>9Slide.vn</cp:category>
  <dc:identifier>DAGGBMTwqNQ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2024-10-06T15:28:07Z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c5fce873-e7fc-425d-8de6-d896d3667dd9</vt:lpwstr>
  </property>
  <property fmtid="{D5CDD505-2E9C-101B-9397-08002B2CF9AE}" pid="7" name="MSIP_Label_defa4170-0d19-0005-0004-bc88714345d2_ActionId">
    <vt:lpwstr>70951e57-1162-444d-bb08-31f06ca20afb</vt:lpwstr>
  </property>
  <property fmtid="{D5CDD505-2E9C-101B-9397-08002B2CF9AE}" pid="8" name="MSIP_Label_defa4170-0d19-0005-0004-bc88714345d2_ContentBits">
    <vt:lpwstr>0</vt:lpwstr>
  </property>
</Properties>
</file>