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1" r:id="rId3"/>
  </p:sldMasterIdLst>
  <p:notesMasterIdLst>
    <p:notesMasterId r:id="rId17"/>
  </p:notesMasterIdLst>
  <p:handoutMasterIdLst>
    <p:handoutMasterId r:id="rId18"/>
  </p:handoutMasterIdLst>
  <p:sldIdLst>
    <p:sldId id="414" r:id="rId4"/>
    <p:sldId id="423" r:id="rId5"/>
    <p:sldId id="432" r:id="rId6"/>
    <p:sldId id="433" r:id="rId7"/>
    <p:sldId id="425" r:id="rId8"/>
    <p:sldId id="424" r:id="rId9"/>
    <p:sldId id="428" r:id="rId10"/>
    <p:sldId id="270" r:id="rId11"/>
    <p:sldId id="314" r:id="rId12"/>
    <p:sldId id="430" r:id="rId13"/>
    <p:sldId id="265" r:id="rId14"/>
    <p:sldId id="334" r:id="rId15"/>
    <p:sldId id="313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12"/>
    <a:srgbClr val="FFFF99"/>
    <a:srgbClr val="E0D8D6"/>
    <a:srgbClr val="CC66FF"/>
    <a:srgbClr val="FFC233"/>
    <a:srgbClr val="073562"/>
    <a:srgbClr val="F29600"/>
    <a:srgbClr val="FFFFFF"/>
    <a:srgbClr val="94D7ED"/>
    <a:srgbClr val="FBB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2883" autoAdjust="0"/>
  </p:normalViewPr>
  <p:slideViewPr>
    <p:cSldViewPr snapToGrid="0">
      <p:cViewPr varScale="1">
        <p:scale>
          <a:sx n="70" d="100"/>
          <a:sy n="70" d="100"/>
        </p:scale>
        <p:origin x="-71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DB316-92AE-4310-8EC9-A20078A1D6BE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F48B-BC94-4D88-9044-DD904A99D1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8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3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53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3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7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2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9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9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3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76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=""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CDB22A6-9B9A-4D2D-5F2D-89760D2B99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728" y="873457"/>
            <a:ext cx="11573302" cy="2292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CHÀO MỪNG CÁC THẦY CÔ VỀ DỰ GIỜ HỘI THI GIÁO VIÊN CHỦ NHIỆM GIỎI LỚP 5E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278" y="4148919"/>
            <a:ext cx="717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=""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423081"/>
            <a:ext cx="11482729" cy="649957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02964"/>
              </p:ext>
            </p:extLst>
          </p:nvPr>
        </p:nvGraphicFramePr>
        <p:xfrm>
          <a:off x="1992573" y="2227594"/>
          <a:ext cx="9144000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ackager Shell Object" showAsIcon="1" r:id="rId4" imgW="1369080" imgH="488520" progId="Package">
                  <p:embed/>
                </p:oleObj>
              </mc:Choice>
              <mc:Fallback>
                <p:oleObj name="Packager Shell Object" showAsIcon="1" r:id="rId4" imgW="13690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2573" y="2227594"/>
                        <a:ext cx="9144000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40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=""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=""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=""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354635" y="1653370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204587" y="4283007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9218910" y="4101006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9116704" y="1437734"/>
            <a:ext cx="2852383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2919478" y="1653370"/>
            <a:ext cx="593792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 b="1" u="sng" dirty="0" err="1" smtClean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Tình</a:t>
            </a:r>
            <a:r>
              <a:rPr lang="en-US" altLang="zh-CN" sz="4800" b="1" u="sng" dirty="0" smtClean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u="sng" dirty="0" err="1" smtClean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huống</a:t>
            </a:r>
            <a:r>
              <a:rPr lang="en-US" altLang="zh-CN" sz="4800" b="1" u="sng" dirty="0" smtClean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: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Trong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nhà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bốc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cháy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,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em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làm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như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nào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khỏi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đám</a:t>
            </a:r>
            <a:r>
              <a:rPr lang="en-US" altLang="zh-CN" sz="48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cháy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0" y="-9231"/>
            <a:ext cx="12078266" cy="1824383"/>
            <a:chOff x="0" y="-9231"/>
            <a:chExt cx="12078266" cy="2343543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354632" y="210654"/>
              <a:ext cx="117236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US" altLang="zh-CN" sz="36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36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36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60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2: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Thực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hiện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thoát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hiểm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khi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gặp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hỏa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hoạn</a:t>
              </a:r>
              <a:endParaRPr lang="zh-CN" altLang="en-US" sz="3600" b="1" dirty="0">
                <a:latin typeface="Cambria" panose="02040503050406030204" pitchFamily="18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=""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0" y="-9231"/>
              <a:ext cx="11837361" cy="2124634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=""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=""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DEEC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=""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=""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=""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=""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=""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=""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altLang="zh-CN" sz="4800" b="1" spc="600" dirty="0">
                <a:solidFill>
                  <a:srgbClr val="FBB555"/>
                </a:solidFill>
                <a:latin typeface="SVN-Kitten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=""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KHỞI ĐỘNG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294467"/>
              </p:ext>
            </p:extLst>
          </p:nvPr>
        </p:nvGraphicFramePr>
        <p:xfrm>
          <a:off x="9849609" y="668741"/>
          <a:ext cx="925513" cy="159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Packager Shell Object" showAsIcon="1" r:id="rId3" imgW="924840" imgH="488520" progId="Package">
                  <p:embed/>
                </p:oleObj>
              </mc:Choice>
              <mc:Fallback>
                <p:oleObj name="Packager Shell Object" showAsIcon="1" r:id="rId3" imgW="9248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9609" y="668741"/>
                        <a:ext cx="925513" cy="1597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48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dStar\Desktop\ẢNH CHÁY HỎA HOẠ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0" y="177421"/>
            <a:ext cx="11239346" cy="64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11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=""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=""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2309091"/>
            <a:ext cx="4548909" cy="454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814" y="-149035"/>
            <a:ext cx="4257964" cy="4257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46787D-670E-AB1B-AA27-8C39ACF5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409" y="3481711"/>
            <a:ext cx="716342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5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=""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=""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hãy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nêu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nguyên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nhân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dẫn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đến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hỏa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hoạn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xảy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ra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?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=""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=""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74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=""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183080"/>
            <a:ext cx="7952510" cy="3279737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Trong 9 tháng </a:t>
            </a:r>
            <a:r>
              <a:rPr lang="vi-VN" sz="3600" dirty="0" smtClean="0">
                <a:solidFill>
                  <a:schemeClr val="tx1"/>
                </a:solidFill>
                <a:latin typeface="+mj-lt"/>
              </a:rPr>
              <a:t>đầu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năm 2025, toàn quốc xảy ra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2.446 vụ cháy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, làm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66 người chết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 và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65 người bị thương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Nguyên nhân phổ biến nhất là do sự cố hệ thống, thiết bị điện (chiếm 74,6%) và do bất cẩn khi sử dụng lửa, nhiệt (chiếm 18,5%). </a:t>
            </a:r>
            <a:endParaRPr lang="zh-CN" altLang="en-US" sz="3600" dirty="0">
              <a:solidFill>
                <a:schemeClr val="tx1"/>
              </a:solidFill>
              <a:latin typeface="+mj-lt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=""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=""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=""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485581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6000" spc="600" dirty="0" err="1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lang="en-US" altLang="zh-CN" sz="6000" spc="600" dirty="0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6000" spc="600" dirty="0" smtClean="0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=""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9962DC-F460-70D8-B7B5-B402EC9B5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776" y="2141593"/>
            <a:ext cx="8081004" cy="31031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13">
            <a:extLst>
              <a:ext uri="{FF2B5EF4-FFF2-40B4-BE49-F238E27FC236}">
                <a16:creationId xmlns=""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=""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3" descr="图片包含 室内, 小, 人员, 就坐&#10;&#10;已生成高可信度的说明">
            <a:extLst>
              <a:ext uri="{FF2B5EF4-FFF2-40B4-BE49-F238E27FC236}">
                <a16:creationId xmlns="" xmlns:a16="http://schemas.microsoft.com/office/drawing/2014/main" id="{AC781E7F-A8A1-7908-058F-70B99FB95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2092473"/>
            <a:ext cx="5030435" cy="4412662"/>
          </a:xfrm>
          <a:prstGeom prst="rect">
            <a:avLst/>
          </a:prstGeom>
        </p:spPr>
      </p:pic>
      <p:pic>
        <p:nvPicPr>
          <p:cNvPr id="18" name="Picture 4" descr="Old Cozy Rural House Vector Isolated Stock Vector (Royalty Free) 1722002524  | Shutterstock">
            <a:extLst>
              <a:ext uri="{FF2B5EF4-FFF2-40B4-BE49-F238E27FC236}">
                <a16:creationId xmlns="" xmlns:a16="http://schemas.microsoft.com/office/drawing/2014/main" id="{10B03930-881D-CCAB-B731-129AD874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7066742" y="2889707"/>
            <a:ext cx="3915706" cy="30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thoát hiểm để sống sót khi cháy chung cư, tòa nhà làm việc">
            <a:extLst>
              <a:ext uri="{FF2B5EF4-FFF2-40B4-BE49-F238E27FC236}">
                <a16:creationId xmlns="" xmlns:a16="http://schemas.microsoft.com/office/drawing/2014/main" id="{3FF88F4D-798F-12D8-21DA-DE7EB29BC0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9" r="-1851" b="49812"/>
          <a:stretch/>
        </p:blipFill>
        <p:spPr bwMode="auto">
          <a:xfrm>
            <a:off x="9601173" y="3673374"/>
            <a:ext cx="1983116" cy="12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147</Words>
  <Application>Microsoft Office PowerPoint</Application>
  <PresentationFormat>Custom</PresentationFormat>
  <Paragraphs>17</Paragraphs>
  <Slides>13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千库网</vt:lpstr>
      <vt:lpstr>Office Theme</vt:lpstr>
      <vt:lpstr>1_Office Theme</vt:lpstr>
      <vt:lpstr>Package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Trao đổi, thảo luận nhóm về cách thoát hiểm khi gặp hỏa hoạn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Huong Thao - 0972115126</dc:creator>
  <cp:lastModifiedBy>RedStar</cp:lastModifiedBy>
  <cp:revision>157</cp:revision>
  <dcterms:created xsi:type="dcterms:W3CDTF">2018-08-11T02:08:00Z</dcterms:created>
  <dcterms:modified xsi:type="dcterms:W3CDTF">2025-11-06T00:51:59Z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